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256" r:id="rId3"/>
    <p:sldId id="269" r:id="rId5"/>
    <p:sldId id="257" r:id="rId6"/>
    <p:sldId id="258" r:id="rId7"/>
    <p:sldId id="259" r:id="rId8"/>
    <p:sldId id="260" r:id="rId9"/>
    <p:sldId id="261" r:id="rId10"/>
    <p:sldId id="262" r:id="rId11"/>
    <p:sldId id="264" r:id="rId12"/>
    <p:sldId id="265" r:id="rId13"/>
    <p:sldId id="266" r:id="rId14"/>
    <p:sldId id="268" r:id="rId15"/>
  </p:sldIdLst>
  <p:sldSz cx="12192000" cy="6858000"/>
  <p:notesSz cx="6858000" cy="9144000"/>
  <p:embeddedFontLst>
    <p:embeddedFont>
      <p:font typeface="Calibri" panose="020F0502020204030204" pitchFamily="34" charset="0"/>
      <p:regular r:id="rId19"/>
      <p:bold r:id="rId20"/>
      <p:italic r:id="rId21"/>
      <p:boldItalic r:id="rId22"/>
    </p:embeddedFont>
    <p:embeddedFont>
      <p:font typeface="Calibri Light" panose="020F0302020204030204" pitchFamily="34" charset="0"/>
      <p:regular r:id="rId23"/>
      <p:italic r:id="rId24"/>
    </p:embeddedFont>
    <p:embeddedFont>
      <p:font typeface="方正喵呜体" panose="02010600010101010101" pitchFamily="2" charset="-122"/>
      <p:regular r:id="rId25"/>
    </p:embeddedFont>
    <p:embeddedFont>
      <p:font typeface="微软雅黑" panose="020B0503020204020204" pitchFamily="34" charset="-122"/>
      <p:regular r:id="rId26"/>
    </p:embeddedFont>
  </p:embeddedFontLst>
  <p:defaultTextStyle>
    <a:defPPr>
      <a:defRPr lang="zh-CN"/>
    </a:defPPr>
    <a:lvl1pPr marL="0" lvl="0" indent="0" algn="l" defTabSz="91440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1pPr>
    <a:lvl2pPr marL="457200" lvl="1" indent="0" algn="l" defTabSz="91440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2pPr>
    <a:lvl3pPr marL="914400" lvl="2" indent="0" algn="l" defTabSz="91440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3pPr>
    <a:lvl4pPr marL="1371600" lvl="3" indent="0" algn="l" defTabSz="91440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4pPr>
    <a:lvl5pPr marL="1828800" lvl="4" indent="0" algn="l" defTabSz="91440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5pPr>
    <a:lvl6pPr marL="2286000" lvl="5" indent="0" algn="l" defTabSz="91440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6pPr>
    <a:lvl7pPr marL="2743200" lvl="6" indent="0" algn="l" defTabSz="91440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7pPr>
    <a:lvl8pPr marL="3200400" lvl="7" indent="0" algn="l" defTabSz="91440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8pPr>
    <a:lvl9pPr marL="3657600" lvl="8" indent="0" algn="l" defTabSz="91440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napToGrid="0" showGuides="1">
      <p:cViewPr>
        <p:scale>
          <a:sx n="37" d="100"/>
          <a:sy n="37" d="100"/>
        </p:scale>
        <p:origin x="1992" y="708"/>
      </p:cViewPr>
      <p:guideLst>
        <p:guide orient="horz" pos="2160"/>
        <p:guide pos="3840"/>
      </p:guideLst>
    </p:cSldViewPr>
  </p:slideViewPr>
  <p:notesTextViewPr>
    <p:cViewPr>
      <p:scale>
        <a:sx n="1" d="1"/>
        <a:sy n="1" d="1"/>
      </p:scale>
      <p:origin x="0" y="0"/>
    </p:cViewPr>
  </p:notesTextViewPr>
  <p:sorterViewPr showFormatting="0">
    <p:cViewPr>
      <p:scale>
        <a:sx n="84" d="100"/>
        <a:sy n="84"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6" Type="http://schemas.openxmlformats.org/officeDocument/2006/relationships/font" Target="fonts/font8.fntdata"/><Relationship Id="rId25" Type="http://schemas.openxmlformats.org/officeDocument/2006/relationships/font" Target="fonts/font7.fntdata"/><Relationship Id="rId24" Type="http://schemas.openxmlformats.org/officeDocument/2006/relationships/font" Target="fonts/font6.fntdata"/><Relationship Id="rId23" Type="http://schemas.openxmlformats.org/officeDocument/2006/relationships/font" Target="fonts/font5.fntdata"/><Relationship Id="rId22" Type="http://schemas.openxmlformats.org/officeDocument/2006/relationships/font" Target="fonts/font4.fntdata"/><Relationship Id="rId21" Type="http://schemas.openxmlformats.org/officeDocument/2006/relationships/font" Target="fonts/font3.fntdata"/><Relationship Id="rId20" Type="http://schemas.openxmlformats.org/officeDocument/2006/relationships/font" Target="fonts/font2.fntdata"/><Relationship Id="rId2" Type="http://schemas.openxmlformats.org/officeDocument/2006/relationships/theme" Target="theme/theme1.xml"/><Relationship Id="rId19" Type="http://schemas.openxmlformats.org/officeDocument/2006/relationships/font" Target="fonts/font1.fntdata"/><Relationship Id="rId18" Type="http://schemas.openxmlformats.org/officeDocument/2006/relationships/tableStyles" Target="tableStyles.xml"/><Relationship Id="rId17" Type="http://schemas.openxmlformats.org/officeDocument/2006/relationships/viewProps" Target="viewProps.xml"/><Relationship Id="rId16" Type="http://schemas.openxmlformats.org/officeDocument/2006/relationships/presProps" Target="presProps.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1" fontAlgn="base" latinLnBrk="0" hangingPunct="1">
              <a:lnSpc>
                <a:spcPct val="100000"/>
              </a:lnSpc>
              <a:spcBef>
                <a:spcPct val="3000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marL="0" marR="0" lvl="0" indent="0" algn="l" defTabSz="914400" rtl="0" eaLnBrk="1" fontAlgn="base" latinLnBrk="0" hangingPunct="1">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单击此处编辑母版文本样式</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457200" marR="0" lvl="1" indent="0" algn="l" defTabSz="914400" rtl="0" eaLnBrk="1" fontAlgn="base" latinLnBrk="0" hangingPunct="1">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第二级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914400" marR="0" lvl="2" indent="0" algn="l" defTabSz="914400" rtl="0" eaLnBrk="1" fontAlgn="base" latinLnBrk="0" hangingPunct="1">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第三级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371600" marR="0" lvl="3" indent="0" algn="l" defTabSz="914400" rtl="0" eaLnBrk="1" fontAlgn="base" latinLnBrk="0" hangingPunct="1">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第四级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828800" marR="0" lvl="4" indent="0" algn="l" defTabSz="914400" rtl="0" eaLnBrk="1" fontAlgn="base" latinLnBrk="0" hangingPunct="1">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第五级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805EC8EA-21F4-47D2-855A-A3D68191DBD0}" type="slidenum">
              <a:rPr kumimoji="0" lang="zh-CN" altLang="en-US" sz="1200" b="0" i="0" u="none" strike="noStrike" kern="1200" cap="none" spc="0" normalizeH="0" baseline="0" noProof="0">
                <a:ln>
                  <a:noFill/>
                </a:ln>
                <a:solidFill>
                  <a:schemeClr val="tx1"/>
                </a:solidFill>
                <a:effectLst/>
                <a:uLnTx/>
                <a:uFillTx/>
                <a:latin typeface="+mn-lt"/>
                <a:ea typeface="+mn-ea"/>
                <a:cs typeface="+mn-cs"/>
              </a:rPr>
            </a:fld>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幻灯片图像占位符 1"/>
          <p:cNvSpPr>
            <a:spLocks noGrp="1" noRot="1" noChangeAspect="1" noTextEdit="1"/>
          </p:cNvSpPr>
          <p:nvPr>
            <p:ph type="sldImg"/>
          </p:nvPr>
        </p:nvSpPr>
        <p:spPr>
          <a:ln>
            <a:solidFill>
              <a:srgbClr val="000000">
                <a:alpha val="100000"/>
              </a:srgbClr>
            </a:solidFill>
            <a:miter lim="800000"/>
          </a:ln>
        </p:spPr>
      </p:sp>
      <p:sp>
        <p:nvSpPr>
          <p:cNvPr id="11267" name="备注占位符 2"/>
          <p:cNvSpPr>
            <a:spLocks noGrp="1"/>
          </p:cNvSpPr>
          <p:nvPr>
            <p:ph type="body" idx="1"/>
          </p:nvPr>
        </p:nvSpPr>
        <p:spPr>
          <a:noFill/>
          <a:ln>
            <a:noFill/>
          </a:ln>
        </p:spPr>
        <p:txBody>
          <a:bodyPr wrap="square" lIns="91440" tIns="45720" rIns="91440" bIns="45720" anchor="t"/>
          <a:p>
            <a:pPr lvl="0" eaLnBrk="1" hangingPunct="1">
              <a:spcBef>
                <a:spcPct val="0"/>
              </a:spcBef>
            </a:pPr>
            <a:endParaRPr lang="zh-CN" altLang="en-US" dirty="0"/>
          </a:p>
        </p:txBody>
      </p:sp>
      <p:sp>
        <p:nvSpPr>
          <p:cNvPr id="11268" name="灯片编号占位符 3"/>
          <p:cNvSpPr txBox="1">
            <a:spLocks noGrp="1"/>
          </p:cNvSpPr>
          <p:nvPr>
            <p:ph type="sldNum" sz="quarter"/>
          </p:nvPr>
        </p:nvSpPr>
        <p:spPr>
          <a:xfrm>
            <a:off x="3884613" y="8685213"/>
            <a:ext cx="2971800" cy="457200"/>
          </a:xfrm>
          <a:prstGeom prst="rect">
            <a:avLst/>
          </a:prstGeom>
          <a:noFill/>
          <a:ln w="9525">
            <a:noFill/>
          </a:ln>
        </p:spPr>
        <p:txBody>
          <a:bodyPr anchor="b"/>
          <a:p>
            <a:pPr lvl="0" algn="r" eaLnBrk="1" hangingPunct="1"/>
            <a:fld id="{9A0DB2DC-4C9A-4742-B13C-FB6460FD3503}" type="slidenum">
              <a:rPr lang="zh-CN" altLang="en-US" sz="1200" dirty="0"/>
            </a:fld>
            <a:endParaRPr lang="zh-CN" altLang="en-US" sz="1200"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2"/>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6" name="页脚占位符 5"/>
          <p:cNvSpPr>
            <a:spLocks noGrp="1"/>
          </p:cNvSpPr>
          <p:nvPr>
            <p:ph type="ftr" sz="quarter" idx="3"/>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7" name="灯片编号占位符 6"/>
          <p:cNvSpPr>
            <a:spLocks noGrp="1"/>
          </p:cNvSpPr>
          <p:nvPr>
            <p:ph type="sldNum" sz="quarter" idx="4"/>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2EBF5C8C-4B62-48A7-ADCF-A6DEAF90568A}" type="slidenum">
              <a:rPr kumimoji="0" lang="zh-CN" altLang="en-US" sz="1800" b="0" i="0" u="none" strike="noStrike" kern="1200" cap="none" spc="0" normalizeH="0" baseline="0" noProof="0">
                <a:ln>
                  <a:noFill/>
                </a:ln>
                <a:solidFill>
                  <a:schemeClr val="tx1"/>
                </a:solidFill>
                <a:effectLst/>
                <a:uLnTx/>
                <a:uFillTx/>
                <a:latin typeface="+mn-lt"/>
                <a:ea typeface="+mn-ea"/>
                <a:cs typeface="+mn-cs"/>
              </a:rPr>
            </a:fld>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2"/>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8" name="页脚占位符 7"/>
          <p:cNvSpPr>
            <a:spLocks noGrp="1"/>
          </p:cNvSpPr>
          <p:nvPr>
            <p:ph type="ftr" sz="quarter" idx="13"/>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9" name="灯片编号占位符 8"/>
          <p:cNvSpPr>
            <a:spLocks noGrp="1"/>
          </p:cNvSpPr>
          <p:nvPr>
            <p:ph type="sldNum" sz="quarter" idx="14"/>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E12E7DEE-FA7F-4A20-9307-5ABD212F9A8D}" type="slidenum">
              <a:rPr kumimoji="0" lang="zh-CN" altLang="en-US" sz="1800" b="0" i="0" u="none" strike="noStrike" kern="1200" cap="none" spc="0" normalizeH="0" baseline="0" noProof="0">
                <a:ln>
                  <a:noFill/>
                </a:ln>
                <a:solidFill>
                  <a:schemeClr val="tx1"/>
                </a:solidFill>
                <a:effectLst/>
                <a:uLnTx/>
                <a:uFillTx/>
                <a:latin typeface="+mn-lt"/>
                <a:ea typeface="+mn-ea"/>
                <a:cs typeface="+mn-cs"/>
              </a:rPr>
            </a:fld>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2"/>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 name="页脚占位符 3"/>
          <p:cNvSpPr>
            <a:spLocks noGrp="1"/>
          </p:cNvSpPr>
          <p:nvPr>
            <p:ph type="ftr" sz="quarter" idx="3"/>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5" name="灯片编号占位符 4"/>
          <p:cNvSpPr>
            <a:spLocks noGrp="1"/>
          </p:cNvSpPr>
          <p:nvPr>
            <p:ph type="sldNum" sz="quarter" idx="4"/>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97A691B5-18A2-4329-B62E-3ED2B90EAB0D}" type="slidenum">
              <a:rPr kumimoji="0" lang="zh-CN" altLang="en-US" sz="1800" b="0" i="0" u="none" strike="noStrike" kern="1200" cap="none" spc="0" normalizeH="0" baseline="0" noProof="0">
                <a:ln>
                  <a:noFill/>
                </a:ln>
                <a:solidFill>
                  <a:schemeClr val="tx1"/>
                </a:solidFill>
                <a:effectLst/>
                <a:uLnTx/>
                <a:uFillTx/>
                <a:latin typeface="+mn-lt"/>
                <a:ea typeface="+mn-ea"/>
                <a:cs typeface="+mn-cs"/>
              </a:rPr>
            </a:fld>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2"/>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3" name="页脚占位符 2"/>
          <p:cNvSpPr>
            <a:spLocks noGrp="1"/>
          </p:cNvSpPr>
          <p:nvPr>
            <p:ph type="ftr" sz="quarter" idx="3"/>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 name="灯片编号占位符 3"/>
          <p:cNvSpPr>
            <a:spLocks noGrp="1"/>
          </p:cNvSpPr>
          <p:nvPr>
            <p:ph type="sldNum" sz="quarter" idx="4"/>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752A1BDB-7888-437C-B4E4-3A90B8452B47}" type="slidenum">
              <a:rPr kumimoji="0" lang="zh-CN" altLang="en-US" sz="1800" b="0" i="0" u="none" strike="noStrike" kern="1200" cap="none" spc="0" normalizeH="0" baseline="0" noProof="0">
                <a:ln>
                  <a:noFill/>
                </a:ln>
                <a:solidFill>
                  <a:schemeClr val="tx1"/>
                </a:solidFill>
                <a:effectLst/>
                <a:uLnTx/>
                <a:uFillTx/>
                <a:latin typeface="+mn-lt"/>
                <a:ea typeface="+mn-ea"/>
                <a:cs typeface="+mn-cs"/>
              </a:rPr>
            </a:fld>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2"/>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6" name="页脚占位符 5"/>
          <p:cNvSpPr>
            <a:spLocks noGrp="1"/>
          </p:cNvSpPr>
          <p:nvPr>
            <p:ph type="ftr" sz="quarter" idx="3"/>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7" name="灯片编号占位符 6"/>
          <p:cNvSpPr>
            <a:spLocks noGrp="1"/>
          </p:cNvSpPr>
          <p:nvPr>
            <p:ph type="sldNum" sz="quarter" idx="4"/>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C19CEA9A-3CD0-40BC-B5D7-B697A828F049}" type="slidenum">
              <a:rPr kumimoji="0" lang="zh-CN" altLang="en-US" sz="1800" b="0" i="0" u="none" strike="noStrike" kern="1200" cap="none" spc="0" normalizeH="0" baseline="0" noProof="0">
                <a:ln>
                  <a:noFill/>
                </a:ln>
                <a:solidFill>
                  <a:schemeClr val="tx1"/>
                </a:solidFill>
                <a:effectLst/>
                <a:uLnTx/>
                <a:uFillTx/>
                <a:latin typeface="+mn-lt"/>
                <a:ea typeface="+mn-ea"/>
                <a:cs typeface="+mn-cs"/>
              </a:rPr>
            </a:fld>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defRPr/>
            </a:pPr>
            <a:endParaRPr kumimoji="0" lang="zh-CN" alt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2"/>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6" name="页脚占位符 5"/>
          <p:cNvSpPr>
            <a:spLocks noGrp="1"/>
          </p:cNvSpPr>
          <p:nvPr>
            <p:ph type="ftr" sz="quarter" idx="3"/>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7" name="灯片编号占位符 6"/>
          <p:cNvSpPr>
            <a:spLocks noGrp="1"/>
          </p:cNvSpPr>
          <p:nvPr>
            <p:ph type="sldNum" sz="quarter" idx="4"/>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8D48123F-2DD0-4BD6-841A-C16EDFE4FD20}" type="slidenum">
              <a:rPr kumimoji="0" lang="zh-CN" altLang="en-US" sz="1800" b="0" i="0" u="none" strike="noStrike" kern="1200" cap="none" spc="0" normalizeH="0" baseline="0" noProof="0">
                <a:ln>
                  <a:noFill/>
                </a:ln>
                <a:solidFill>
                  <a:schemeClr val="tx1"/>
                </a:solidFill>
                <a:effectLst/>
                <a:uLnTx/>
                <a:uFillTx/>
                <a:latin typeface="+mn-lt"/>
                <a:ea typeface="+mn-ea"/>
                <a:cs typeface="+mn-cs"/>
              </a:rPr>
            </a:fld>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6A3EF191-6055-41EE-8B5B-442A061317D3}" type="slidenum">
              <a:rPr kumimoji="0" lang="zh-CN" altLang="en-US" sz="1800" b="0" i="0" u="none" strike="noStrike" kern="1200" cap="none" spc="0" normalizeH="0" baseline="0" noProof="0">
                <a:ln>
                  <a:noFill/>
                </a:ln>
                <a:solidFill>
                  <a:schemeClr val="tx1"/>
                </a:solidFill>
                <a:effectLst/>
                <a:uLnTx/>
                <a:uFillTx/>
                <a:latin typeface="+mn-lt"/>
                <a:ea typeface="+mn-ea"/>
                <a:cs typeface="+mn-cs"/>
              </a:rPr>
            </a:fld>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bg>
      <p:bgPr>
        <a:solidFill>
          <a:schemeClr val="bg1"/>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04CFF1D7-4E01-438A-B686-DE28EBE1FB2B}" type="slidenum">
              <a:rPr kumimoji="0" lang="zh-CN" altLang="en-US" sz="1800" b="0" i="0" u="none" strike="noStrike" kern="1200" cap="none" spc="0" normalizeH="0" baseline="0" noProof="0">
                <a:ln>
                  <a:noFill/>
                </a:ln>
                <a:solidFill>
                  <a:schemeClr val="tx1"/>
                </a:solidFill>
                <a:effectLst/>
                <a:uLnTx/>
                <a:uFillTx/>
                <a:latin typeface="+mn-lt"/>
                <a:ea typeface="+mn-ea"/>
                <a:cs typeface="+mn-cs"/>
              </a:rPr>
            </a:fld>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6" name="心形 85"/>
          <p:cNvSpPr/>
          <p:nvPr/>
        </p:nvSpPr>
        <p:spPr>
          <a:xfrm>
            <a:off x="-298450" y="-2922587"/>
            <a:ext cx="12788900" cy="6856413"/>
          </a:xfrm>
          <a:prstGeom prst="hear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nvGrpSpPr>
          <p:cNvPr id="85" name="组合 84"/>
          <p:cNvGrpSpPr/>
          <p:nvPr/>
        </p:nvGrpSpPr>
        <p:grpSpPr>
          <a:xfrm>
            <a:off x="7778750" y="3117850"/>
            <a:ext cx="3698875" cy="3028950"/>
            <a:chOff x="6887321" y="2212746"/>
            <a:chExt cx="4194097" cy="3434217"/>
          </a:xfrm>
        </p:grpSpPr>
        <p:sp>
          <p:nvSpPr>
            <p:cNvPr id="10280" name="Freeform 6"/>
            <p:cNvSpPr/>
            <p:nvPr/>
          </p:nvSpPr>
          <p:spPr>
            <a:xfrm>
              <a:off x="7229835" y="4263295"/>
              <a:ext cx="712248" cy="1023007"/>
            </a:xfrm>
            <a:custGeom>
              <a:avLst/>
              <a:gdLst/>
              <a:ahLst/>
              <a:cxnLst>
                <a:cxn ang="0">
                  <a:pos x="1806758966" y="86061133"/>
                </a:cxn>
                <a:cxn ang="0">
                  <a:pos x="143392124" y="344249890"/>
                </a:cxn>
                <a:cxn ang="0">
                  <a:pos x="200752186" y="1491742380"/>
                </a:cxn>
                <a:cxn ang="0">
                  <a:pos x="688288620" y="2147483646"/>
                </a:cxn>
                <a:cxn ang="0">
                  <a:pos x="1233185116" y="2147483646"/>
                </a:cxn>
                <a:cxn ang="0">
                  <a:pos x="1950151090" y="2147483646"/>
                </a:cxn>
                <a:cxn ang="0">
                  <a:pos x="1061110284" y="1290933069"/>
                </a:cxn>
                <a:cxn ang="0">
                  <a:pos x="2147483646" y="401623979"/>
                </a:cxn>
              </a:cxnLst>
              <a:pathLst>
                <a:path w="133" h="191">
                  <a:moveTo>
                    <a:pt x="63" y="3"/>
                  </a:moveTo>
                  <a:cubicBezTo>
                    <a:pt x="48" y="4"/>
                    <a:pt x="14" y="0"/>
                    <a:pt x="5" y="12"/>
                  </a:cubicBezTo>
                  <a:cubicBezTo>
                    <a:pt x="0" y="18"/>
                    <a:pt x="5" y="43"/>
                    <a:pt x="7" y="52"/>
                  </a:cubicBezTo>
                  <a:cubicBezTo>
                    <a:pt x="9" y="83"/>
                    <a:pt x="16" y="112"/>
                    <a:pt x="24" y="144"/>
                  </a:cubicBezTo>
                  <a:cubicBezTo>
                    <a:pt x="30" y="164"/>
                    <a:pt x="37" y="191"/>
                    <a:pt x="43" y="191"/>
                  </a:cubicBezTo>
                  <a:cubicBezTo>
                    <a:pt x="68" y="188"/>
                    <a:pt x="73" y="185"/>
                    <a:pt x="68" y="166"/>
                  </a:cubicBezTo>
                  <a:cubicBezTo>
                    <a:pt x="58" y="134"/>
                    <a:pt x="37" y="78"/>
                    <a:pt x="37" y="45"/>
                  </a:cubicBezTo>
                  <a:cubicBezTo>
                    <a:pt x="64" y="43"/>
                    <a:pt x="112" y="33"/>
                    <a:pt x="133" y="14"/>
                  </a:cubicBezTo>
                </a:path>
              </a:pathLst>
            </a:custGeom>
            <a:solidFill>
              <a:srgbClr val="FFFFFF">
                <a:alpha val="100000"/>
              </a:srgbClr>
            </a:solidFill>
            <a:ln w="9525">
              <a:noFill/>
            </a:ln>
          </p:spPr>
          <p:txBody>
            <a:bodyPr/>
            <a:p>
              <a:endParaRPr lang="zh-CN" altLang="en-US"/>
            </a:p>
          </p:txBody>
        </p:sp>
        <p:sp>
          <p:nvSpPr>
            <p:cNvPr id="10281" name="Freeform 7"/>
            <p:cNvSpPr/>
            <p:nvPr/>
          </p:nvSpPr>
          <p:spPr>
            <a:xfrm>
              <a:off x="7198078" y="4242881"/>
              <a:ext cx="771224" cy="1066104"/>
            </a:xfrm>
            <a:custGeom>
              <a:avLst/>
              <a:gdLst/>
              <a:ahLst/>
              <a:cxnLst>
                <a:cxn ang="0">
                  <a:pos x="1979180369" y="114801722"/>
                </a:cxn>
                <a:cxn ang="0">
                  <a:pos x="344206912" y="315706074"/>
                </a:cxn>
                <a:cxn ang="0">
                  <a:pos x="258156523" y="1549841993"/>
                </a:cxn>
                <a:cxn ang="0">
                  <a:pos x="831829353" y="2147483646"/>
                </a:cxn>
                <a:cxn ang="0">
                  <a:pos x="1577608316" y="2147483646"/>
                </a:cxn>
                <a:cxn ang="0">
                  <a:pos x="2147483646" y="2147483646"/>
                </a:cxn>
                <a:cxn ang="0">
                  <a:pos x="1979180369" y="2147483646"/>
                </a:cxn>
                <a:cxn ang="0">
                  <a:pos x="1577608316" y="2147483646"/>
                </a:cxn>
                <a:cxn ang="0">
                  <a:pos x="1348137042" y="1664643715"/>
                </a:cxn>
                <a:cxn ang="0">
                  <a:pos x="2065230758" y="1377636732"/>
                </a:cxn>
                <a:cxn ang="0">
                  <a:pos x="2147483646" y="574013966"/>
                </a:cxn>
                <a:cxn ang="0">
                  <a:pos x="2147483646" y="459212244"/>
                </a:cxn>
                <a:cxn ang="0">
                  <a:pos x="1233401405" y="1320233193"/>
                </a:cxn>
                <a:cxn ang="0">
                  <a:pos x="1147351016" y="1406335823"/>
                </a:cxn>
                <a:cxn ang="0">
                  <a:pos x="1663658705" y="2147483646"/>
                </a:cxn>
                <a:cxn ang="0">
                  <a:pos x="2036545509" y="2147483646"/>
                </a:cxn>
                <a:cxn ang="0">
                  <a:pos x="1692343954" y="2147483646"/>
                </a:cxn>
                <a:cxn ang="0">
                  <a:pos x="1089980520" y="2147483646"/>
                </a:cxn>
                <a:cxn ang="0">
                  <a:pos x="430257300" y="1607240176"/>
                </a:cxn>
                <a:cxn ang="0">
                  <a:pos x="717093716" y="344410522"/>
                </a:cxn>
                <a:cxn ang="0">
                  <a:pos x="1979180369" y="287006983"/>
                </a:cxn>
                <a:cxn ang="0">
                  <a:pos x="1979180369" y="114801722"/>
                </a:cxn>
              </a:cxnLst>
              <a:pathLst>
                <a:path w="144" h="199">
                  <a:moveTo>
                    <a:pt x="69" y="4"/>
                  </a:moveTo>
                  <a:cubicBezTo>
                    <a:pt x="50" y="5"/>
                    <a:pt x="28" y="0"/>
                    <a:pt x="12" y="11"/>
                  </a:cubicBezTo>
                  <a:cubicBezTo>
                    <a:pt x="0" y="19"/>
                    <a:pt x="8" y="43"/>
                    <a:pt x="9" y="54"/>
                  </a:cubicBezTo>
                  <a:cubicBezTo>
                    <a:pt x="14" y="88"/>
                    <a:pt x="18" y="122"/>
                    <a:pt x="29" y="154"/>
                  </a:cubicBezTo>
                  <a:cubicBezTo>
                    <a:pt x="33" y="168"/>
                    <a:pt x="36" y="199"/>
                    <a:pt x="55" y="197"/>
                  </a:cubicBezTo>
                  <a:cubicBezTo>
                    <a:pt x="67" y="195"/>
                    <a:pt x="79" y="192"/>
                    <a:pt x="79" y="178"/>
                  </a:cubicBezTo>
                  <a:cubicBezTo>
                    <a:pt x="78" y="167"/>
                    <a:pt x="73" y="156"/>
                    <a:pt x="69" y="146"/>
                  </a:cubicBezTo>
                  <a:cubicBezTo>
                    <a:pt x="64" y="131"/>
                    <a:pt x="60" y="116"/>
                    <a:pt x="55" y="101"/>
                  </a:cubicBezTo>
                  <a:cubicBezTo>
                    <a:pt x="51" y="87"/>
                    <a:pt x="48" y="72"/>
                    <a:pt x="47" y="58"/>
                  </a:cubicBezTo>
                  <a:cubicBezTo>
                    <a:pt x="45" y="47"/>
                    <a:pt x="64" y="49"/>
                    <a:pt x="72" y="48"/>
                  </a:cubicBezTo>
                  <a:cubicBezTo>
                    <a:pt x="96" y="43"/>
                    <a:pt x="122" y="36"/>
                    <a:pt x="141" y="20"/>
                  </a:cubicBezTo>
                  <a:cubicBezTo>
                    <a:pt x="144" y="18"/>
                    <a:pt x="139" y="14"/>
                    <a:pt x="137" y="16"/>
                  </a:cubicBezTo>
                  <a:cubicBezTo>
                    <a:pt x="112" y="37"/>
                    <a:pt x="74" y="43"/>
                    <a:pt x="43" y="46"/>
                  </a:cubicBezTo>
                  <a:cubicBezTo>
                    <a:pt x="42" y="46"/>
                    <a:pt x="40" y="47"/>
                    <a:pt x="40" y="49"/>
                  </a:cubicBezTo>
                  <a:cubicBezTo>
                    <a:pt x="41" y="77"/>
                    <a:pt x="50" y="104"/>
                    <a:pt x="58" y="131"/>
                  </a:cubicBezTo>
                  <a:cubicBezTo>
                    <a:pt x="63" y="144"/>
                    <a:pt x="67" y="158"/>
                    <a:pt x="71" y="171"/>
                  </a:cubicBezTo>
                  <a:cubicBezTo>
                    <a:pt x="75" y="183"/>
                    <a:pt x="70" y="188"/>
                    <a:pt x="59" y="190"/>
                  </a:cubicBezTo>
                  <a:cubicBezTo>
                    <a:pt x="43" y="194"/>
                    <a:pt x="41" y="176"/>
                    <a:pt x="38" y="164"/>
                  </a:cubicBezTo>
                  <a:cubicBezTo>
                    <a:pt x="26" y="129"/>
                    <a:pt x="20" y="92"/>
                    <a:pt x="15" y="56"/>
                  </a:cubicBezTo>
                  <a:cubicBezTo>
                    <a:pt x="13" y="41"/>
                    <a:pt x="6" y="17"/>
                    <a:pt x="25" y="12"/>
                  </a:cubicBezTo>
                  <a:cubicBezTo>
                    <a:pt x="39" y="8"/>
                    <a:pt x="54" y="10"/>
                    <a:pt x="69" y="10"/>
                  </a:cubicBezTo>
                  <a:cubicBezTo>
                    <a:pt x="72" y="9"/>
                    <a:pt x="72" y="4"/>
                    <a:pt x="69" y="4"/>
                  </a:cubicBezTo>
                  <a:close/>
                </a:path>
              </a:pathLst>
            </a:custGeom>
            <a:solidFill>
              <a:srgbClr val="000000">
                <a:alpha val="100000"/>
              </a:srgbClr>
            </a:solidFill>
            <a:ln w="9525">
              <a:noFill/>
            </a:ln>
          </p:spPr>
          <p:txBody>
            <a:bodyPr/>
            <a:p>
              <a:endParaRPr lang="zh-CN" altLang="en-US"/>
            </a:p>
          </p:txBody>
        </p:sp>
        <p:sp>
          <p:nvSpPr>
            <p:cNvPr id="10282" name="Freeform 8"/>
            <p:cNvSpPr/>
            <p:nvPr/>
          </p:nvSpPr>
          <p:spPr>
            <a:xfrm>
              <a:off x="7851350" y="4204319"/>
              <a:ext cx="1027543" cy="728127"/>
            </a:xfrm>
            <a:custGeom>
              <a:avLst/>
              <a:gdLst/>
              <a:ahLst/>
              <a:cxnLst>
                <a:cxn ang="0">
                  <a:pos x="0" y="544617581"/>
                </a:cxn>
                <a:cxn ang="0">
                  <a:pos x="1174305040" y="2147483646"/>
                </a:cxn>
                <a:cxn ang="0">
                  <a:pos x="2147483646" y="2147483646"/>
                </a:cxn>
                <a:cxn ang="0">
                  <a:pos x="2147483646" y="2147483646"/>
                </a:cxn>
                <a:cxn ang="0">
                  <a:pos x="2147483646" y="687935460"/>
                </a:cxn>
                <a:cxn ang="0">
                  <a:pos x="2147483646" y="0"/>
                </a:cxn>
                <a:cxn ang="0">
                  <a:pos x="2147483646" y="2147483646"/>
                </a:cxn>
                <a:cxn ang="0">
                  <a:pos x="1661215924" y="716600107"/>
                </a:cxn>
              </a:cxnLst>
              <a:pathLst>
                <a:path w="192" h="136">
                  <a:moveTo>
                    <a:pt x="0" y="19"/>
                  </a:moveTo>
                  <a:cubicBezTo>
                    <a:pt x="16" y="39"/>
                    <a:pt x="28" y="58"/>
                    <a:pt x="41" y="80"/>
                  </a:cubicBezTo>
                  <a:cubicBezTo>
                    <a:pt x="48" y="93"/>
                    <a:pt x="65" y="136"/>
                    <a:pt x="77" y="134"/>
                  </a:cubicBezTo>
                  <a:cubicBezTo>
                    <a:pt x="91" y="132"/>
                    <a:pt x="126" y="85"/>
                    <a:pt x="137" y="76"/>
                  </a:cubicBezTo>
                  <a:cubicBezTo>
                    <a:pt x="153" y="60"/>
                    <a:pt x="181" y="41"/>
                    <a:pt x="192" y="24"/>
                  </a:cubicBezTo>
                  <a:cubicBezTo>
                    <a:pt x="184" y="17"/>
                    <a:pt x="176" y="7"/>
                    <a:pt x="168" y="0"/>
                  </a:cubicBezTo>
                  <a:cubicBezTo>
                    <a:pt x="141" y="29"/>
                    <a:pt x="112" y="62"/>
                    <a:pt x="79" y="84"/>
                  </a:cubicBezTo>
                  <a:cubicBezTo>
                    <a:pt x="69" y="68"/>
                    <a:pt x="63" y="44"/>
                    <a:pt x="58" y="25"/>
                  </a:cubicBezTo>
                </a:path>
              </a:pathLst>
            </a:custGeom>
            <a:solidFill>
              <a:srgbClr val="FFFFFF">
                <a:alpha val="100000"/>
              </a:srgbClr>
            </a:solidFill>
            <a:ln w="9525">
              <a:noFill/>
            </a:ln>
          </p:spPr>
          <p:txBody>
            <a:bodyPr/>
            <a:p>
              <a:endParaRPr lang="zh-CN" altLang="en-US"/>
            </a:p>
          </p:txBody>
        </p:sp>
        <p:sp>
          <p:nvSpPr>
            <p:cNvPr id="10283" name="Freeform 9"/>
            <p:cNvSpPr/>
            <p:nvPr/>
          </p:nvSpPr>
          <p:spPr>
            <a:xfrm>
              <a:off x="7828667" y="4183905"/>
              <a:ext cx="1072909" cy="787103"/>
            </a:xfrm>
            <a:custGeom>
              <a:avLst/>
              <a:gdLst/>
              <a:ahLst/>
              <a:cxnLst>
                <a:cxn ang="0">
                  <a:pos x="57556203" y="716750984"/>
                </a:cxn>
                <a:cxn ang="0">
                  <a:pos x="1554028218" y="2147483646"/>
                </a:cxn>
                <a:cxn ang="0">
                  <a:pos x="2147483646" y="2147483646"/>
                </a:cxn>
                <a:cxn ang="0">
                  <a:pos x="2147483646" y="2147483646"/>
                </a:cxn>
                <a:cxn ang="0">
                  <a:pos x="2147483646" y="860100110"/>
                </a:cxn>
                <a:cxn ang="0">
                  <a:pos x="2147483646" y="745418668"/>
                </a:cxn>
                <a:cxn ang="0">
                  <a:pos x="2147483646" y="57340721"/>
                </a:cxn>
                <a:cxn ang="0">
                  <a:pos x="2147483646" y="57340721"/>
                </a:cxn>
                <a:cxn ang="0">
                  <a:pos x="2147483646" y="1748873258"/>
                </a:cxn>
                <a:cxn ang="0">
                  <a:pos x="2147483646" y="2121585269"/>
                </a:cxn>
                <a:cxn ang="0">
                  <a:pos x="2147483646" y="2035571510"/>
                </a:cxn>
                <a:cxn ang="0">
                  <a:pos x="1870590019" y="831432427"/>
                </a:cxn>
                <a:cxn ang="0">
                  <a:pos x="1697921409" y="860100110"/>
                </a:cxn>
                <a:cxn ang="0">
                  <a:pos x="2147483646" y="2147483646"/>
                </a:cxn>
                <a:cxn ang="0">
                  <a:pos x="2147483646" y="2147483646"/>
                </a:cxn>
                <a:cxn ang="0">
                  <a:pos x="2147483646" y="1462175006"/>
                </a:cxn>
                <a:cxn ang="0">
                  <a:pos x="2147483646" y="745418668"/>
                </a:cxn>
                <a:cxn ang="0">
                  <a:pos x="2147483646" y="430052732"/>
                </a:cxn>
                <a:cxn ang="0">
                  <a:pos x="2147483646" y="1204144438"/>
                </a:cxn>
                <a:cxn ang="0">
                  <a:pos x="2147483646" y="1777540942"/>
                </a:cxn>
                <a:cxn ang="0">
                  <a:pos x="2147483646" y="2147483646"/>
                </a:cxn>
                <a:cxn ang="0">
                  <a:pos x="2147483646" y="2147483646"/>
                </a:cxn>
                <a:cxn ang="0">
                  <a:pos x="2147483646" y="2147483646"/>
                </a:cxn>
                <a:cxn ang="0">
                  <a:pos x="1755477612" y="2147483646"/>
                </a:cxn>
                <a:cxn ang="0">
                  <a:pos x="172668610" y="602069542"/>
                </a:cxn>
                <a:cxn ang="0">
                  <a:pos x="57556203" y="716750984"/>
                </a:cxn>
              </a:cxnLst>
              <a:pathLst>
                <a:path w="200" h="147">
                  <a:moveTo>
                    <a:pt x="2" y="25"/>
                  </a:moveTo>
                  <a:cubicBezTo>
                    <a:pt x="23" y="51"/>
                    <a:pt x="39" y="80"/>
                    <a:pt x="54" y="110"/>
                  </a:cubicBezTo>
                  <a:cubicBezTo>
                    <a:pt x="58" y="118"/>
                    <a:pt x="71" y="147"/>
                    <a:pt x="85" y="140"/>
                  </a:cubicBezTo>
                  <a:cubicBezTo>
                    <a:pt x="105" y="130"/>
                    <a:pt x="120" y="107"/>
                    <a:pt x="135" y="90"/>
                  </a:cubicBezTo>
                  <a:cubicBezTo>
                    <a:pt x="155" y="68"/>
                    <a:pt x="182" y="54"/>
                    <a:pt x="199" y="30"/>
                  </a:cubicBezTo>
                  <a:cubicBezTo>
                    <a:pt x="200" y="29"/>
                    <a:pt x="199" y="27"/>
                    <a:pt x="198" y="26"/>
                  </a:cubicBezTo>
                  <a:cubicBezTo>
                    <a:pt x="190" y="18"/>
                    <a:pt x="182" y="9"/>
                    <a:pt x="174" y="2"/>
                  </a:cubicBezTo>
                  <a:cubicBezTo>
                    <a:pt x="173" y="1"/>
                    <a:pt x="171" y="0"/>
                    <a:pt x="170" y="2"/>
                  </a:cubicBezTo>
                  <a:cubicBezTo>
                    <a:pt x="151" y="22"/>
                    <a:pt x="133" y="42"/>
                    <a:pt x="112" y="61"/>
                  </a:cubicBezTo>
                  <a:cubicBezTo>
                    <a:pt x="107" y="66"/>
                    <a:pt x="102" y="70"/>
                    <a:pt x="97" y="74"/>
                  </a:cubicBezTo>
                  <a:cubicBezTo>
                    <a:pt x="84" y="84"/>
                    <a:pt x="84" y="86"/>
                    <a:pt x="77" y="71"/>
                  </a:cubicBezTo>
                  <a:cubicBezTo>
                    <a:pt x="72" y="57"/>
                    <a:pt x="68" y="43"/>
                    <a:pt x="65" y="29"/>
                  </a:cubicBezTo>
                  <a:cubicBezTo>
                    <a:pt x="64" y="25"/>
                    <a:pt x="58" y="26"/>
                    <a:pt x="59" y="30"/>
                  </a:cubicBezTo>
                  <a:cubicBezTo>
                    <a:pt x="64" y="51"/>
                    <a:pt x="70" y="71"/>
                    <a:pt x="80" y="90"/>
                  </a:cubicBezTo>
                  <a:cubicBezTo>
                    <a:pt x="81" y="91"/>
                    <a:pt x="83" y="92"/>
                    <a:pt x="84" y="91"/>
                  </a:cubicBezTo>
                  <a:cubicBezTo>
                    <a:pt x="101" y="79"/>
                    <a:pt x="117" y="65"/>
                    <a:pt x="132" y="51"/>
                  </a:cubicBezTo>
                  <a:cubicBezTo>
                    <a:pt x="140" y="43"/>
                    <a:pt x="148" y="34"/>
                    <a:pt x="156" y="26"/>
                  </a:cubicBezTo>
                  <a:cubicBezTo>
                    <a:pt x="163" y="17"/>
                    <a:pt x="169" y="4"/>
                    <a:pt x="180" y="15"/>
                  </a:cubicBezTo>
                  <a:cubicBezTo>
                    <a:pt x="190" y="26"/>
                    <a:pt x="191" y="31"/>
                    <a:pt x="180" y="42"/>
                  </a:cubicBezTo>
                  <a:cubicBezTo>
                    <a:pt x="173" y="49"/>
                    <a:pt x="165" y="56"/>
                    <a:pt x="157" y="62"/>
                  </a:cubicBezTo>
                  <a:cubicBezTo>
                    <a:pt x="145" y="71"/>
                    <a:pt x="135" y="81"/>
                    <a:pt x="126" y="92"/>
                  </a:cubicBezTo>
                  <a:cubicBezTo>
                    <a:pt x="115" y="104"/>
                    <a:pt x="105" y="115"/>
                    <a:pt x="94" y="126"/>
                  </a:cubicBezTo>
                  <a:cubicBezTo>
                    <a:pt x="88" y="132"/>
                    <a:pt x="82" y="138"/>
                    <a:pt x="75" y="131"/>
                  </a:cubicBezTo>
                  <a:cubicBezTo>
                    <a:pt x="69" y="126"/>
                    <a:pt x="65" y="118"/>
                    <a:pt x="61" y="111"/>
                  </a:cubicBezTo>
                  <a:cubicBezTo>
                    <a:pt x="44" y="80"/>
                    <a:pt x="28" y="49"/>
                    <a:pt x="6" y="21"/>
                  </a:cubicBezTo>
                  <a:cubicBezTo>
                    <a:pt x="4" y="18"/>
                    <a:pt x="0" y="22"/>
                    <a:pt x="2" y="25"/>
                  </a:cubicBezTo>
                  <a:close/>
                </a:path>
              </a:pathLst>
            </a:custGeom>
            <a:solidFill>
              <a:srgbClr val="000000">
                <a:alpha val="100000"/>
              </a:srgbClr>
            </a:solidFill>
            <a:ln w="9525">
              <a:noFill/>
            </a:ln>
          </p:spPr>
          <p:txBody>
            <a:bodyPr/>
            <a:p>
              <a:endParaRPr lang="zh-CN" altLang="en-US"/>
            </a:p>
          </p:txBody>
        </p:sp>
        <p:sp>
          <p:nvSpPr>
            <p:cNvPr id="10284" name="Freeform 17"/>
            <p:cNvSpPr/>
            <p:nvPr/>
          </p:nvSpPr>
          <p:spPr>
            <a:xfrm>
              <a:off x="9752191" y="2752603"/>
              <a:ext cx="1329227" cy="1231691"/>
            </a:xfrm>
            <a:custGeom>
              <a:avLst/>
              <a:gdLst/>
              <a:ahLst/>
              <a:cxnLst>
                <a:cxn ang="0">
                  <a:pos x="0" y="2147483646"/>
                </a:cxn>
                <a:cxn ang="0">
                  <a:pos x="2147483646" y="2147483646"/>
                </a:cxn>
                <a:cxn ang="0">
                  <a:pos x="2147483646" y="2147483646"/>
                </a:cxn>
                <a:cxn ang="0">
                  <a:pos x="2147483646" y="630914972"/>
                </a:cxn>
                <a:cxn ang="0">
                  <a:pos x="1608729135" y="946372457"/>
                </a:cxn>
                <a:cxn ang="0">
                  <a:pos x="919273026" y="2147483646"/>
                </a:cxn>
                <a:cxn ang="0">
                  <a:pos x="86180004" y="2147483646"/>
                </a:cxn>
              </a:cxnLst>
              <a:pathLst>
                <a:path w="248" h="230">
                  <a:moveTo>
                    <a:pt x="0" y="195"/>
                  </a:moveTo>
                  <a:cubicBezTo>
                    <a:pt x="58" y="159"/>
                    <a:pt x="112" y="230"/>
                    <a:pt x="173" y="208"/>
                  </a:cubicBezTo>
                  <a:cubicBezTo>
                    <a:pt x="232" y="188"/>
                    <a:pt x="248" y="93"/>
                    <a:pt x="161" y="97"/>
                  </a:cubicBezTo>
                  <a:cubicBezTo>
                    <a:pt x="197" y="87"/>
                    <a:pt x="173" y="36"/>
                    <a:pt x="151" y="22"/>
                  </a:cubicBezTo>
                  <a:cubicBezTo>
                    <a:pt x="123" y="4"/>
                    <a:pt x="89" y="0"/>
                    <a:pt x="56" y="33"/>
                  </a:cubicBezTo>
                  <a:cubicBezTo>
                    <a:pt x="43" y="45"/>
                    <a:pt x="38" y="79"/>
                    <a:pt x="32" y="110"/>
                  </a:cubicBezTo>
                  <a:cubicBezTo>
                    <a:pt x="28" y="134"/>
                    <a:pt x="20" y="179"/>
                    <a:pt x="3" y="196"/>
                  </a:cubicBezTo>
                </a:path>
              </a:pathLst>
            </a:custGeom>
            <a:solidFill>
              <a:srgbClr val="FF0000">
                <a:alpha val="100000"/>
              </a:srgbClr>
            </a:solidFill>
            <a:ln w="9525">
              <a:noFill/>
            </a:ln>
          </p:spPr>
          <p:txBody>
            <a:bodyPr/>
            <a:p>
              <a:endParaRPr lang="zh-CN" altLang="en-US"/>
            </a:p>
          </p:txBody>
        </p:sp>
        <p:sp>
          <p:nvSpPr>
            <p:cNvPr id="10285" name="Freeform 18"/>
            <p:cNvSpPr/>
            <p:nvPr/>
          </p:nvSpPr>
          <p:spPr>
            <a:xfrm>
              <a:off x="9727240" y="2779823"/>
              <a:ext cx="1252105" cy="1227154"/>
            </a:xfrm>
            <a:custGeom>
              <a:avLst/>
              <a:gdLst/>
              <a:ahLst/>
              <a:cxnLst>
                <a:cxn ang="0">
                  <a:pos x="200422414" y="2147483646"/>
                </a:cxn>
                <a:cxn ang="0">
                  <a:pos x="2147483646" y="2147483646"/>
                </a:cxn>
                <a:cxn ang="0">
                  <a:pos x="2147483646" y="2147483646"/>
                </a:cxn>
                <a:cxn ang="0">
                  <a:pos x="2147483646" y="2147483646"/>
                </a:cxn>
                <a:cxn ang="0">
                  <a:pos x="2147483646" y="2147483646"/>
                </a:cxn>
                <a:cxn ang="0">
                  <a:pos x="2147483646" y="2147483646"/>
                </a:cxn>
                <a:cxn ang="0">
                  <a:pos x="2147483646" y="1206083391"/>
                </a:cxn>
                <a:cxn ang="0">
                  <a:pos x="2147483646" y="0"/>
                </a:cxn>
                <a:cxn ang="0">
                  <a:pos x="1202539835" y="1837837274"/>
                </a:cxn>
                <a:cxn ang="0">
                  <a:pos x="171789876" y="2147483646"/>
                </a:cxn>
                <a:cxn ang="0">
                  <a:pos x="314952565" y="2147483646"/>
                </a:cxn>
                <a:cxn ang="0">
                  <a:pos x="1603384663" y="1148648297"/>
                </a:cxn>
                <a:cxn ang="0">
                  <a:pos x="2147483646" y="545606601"/>
                </a:cxn>
                <a:cxn ang="0">
                  <a:pos x="2147483646" y="2147483646"/>
                </a:cxn>
                <a:cxn ang="0">
                  <a:pos x="2147483646" y="2147483646"/>
                </a:cxn>
                <a:cxn ang="0">
                  <a:pos x="2147483646" y="2147483646"/>
                </a:cxn>
                <a:cxn ang="0">
                  <a:pos x="2147483646" y="2147483646"/>
                </a:cxn>
                <a:cxn ang="0">
                  <a:pos x="114530151" y="2147483646"/>
                </a:cxn>
                <a:cxn ang="0">
                  <a:pos x="200422414" y="2147483646"/>
                </a:cxn>
              </a:cxnLst>
              <a:pathLst>
                <a:path w="234" h="229">
                  <a:moveTo>
                    <a:pt x="7" y="193"/>
                  </a:moveTo>
                  <a:cubicBezTo>
                    <a:pt x="48" y="170"/>
                    <a:pt x="88" y="197"/>
                    <a:pt x="128" y="208"/>
                  </a:cubicBezTo>
                  <a:cubicBezTo>
                    <a:pt x="158" y="216"/>
                    <a:pt x="189" y="208"/>
                    <a:pt x="210" y="185"/>
                  </a:cubicBezTo>
                  <a:cubicBezTo>
                    <a:pt x="226" y="169"/>
                    <a:pt x="234" y="143"/>
                    <a:pt x="227" y="121"/>
                  </a:cubicBezTo>
                  <a:cubicBezTo>
                    <a:pt x="219" y="95"/>
                    <a:pt x="190" y="89"/>
                    <a:pt x="166" y="89"/>
                  </a:cubicBezTo>
                  <a:cubicBezTo>
                    <a:pt x="166" y="91"/>
                    <a:pt x="167" y="93"/>
                    <a:pt x="167" y="95"/>
                  </a:cubicBezTo>
                  <a:cubicBezTo>
                    <a:pt x="192" y="87"/>
                    <a:pt x="190" y="63"/>
                    <a:pt x="181" y="42"/>
                  </a:cubicBezTo>
                  <a:cubicBezTo>
                    <a:pt x="169" y="15"/>
                    <a:pt x="140" y="0"/>
                    <a:pt x="110" y="0"/>
                  </a:cubicBezTo>
                  <a:cubicBezTo>
                    <a:pt x="72" y="0"/>
                    <a:pt x="50" y="31"/>
                    <a:pt x="42" y="64"/>
                  </a:cubicBezTo>
                  <a:cubicBezTo>
                    <a:pt x="32" y="104"/>
                    <a:pt x="33" y="157"/>
                    <a:pt x="6" y="189"/>
                  </a:cubicBezTo>
                  <a:cubicBezTo>
                    <a:pt x="3" y="192"/>
                    <a:pt x="8" y="197"/>
                    <a:pt x="11" y="194"/>
                  </a:cubicBezTo>
                  <a:cubicBezTo>
                    <a:pt x="46" y="152"/>
                    <a:pt x="35" y="87"/>
                    <a:pt x="56" y="40"/>
                  </a:cubicBezTo>
                  <a:cubicBezTo>
                    <a:pt x="73" y="1"/>
                    <a:pt x="124" y="1"/>
                    <a:pt x="155" y="19"/>
                  </a:cubicBezTo>
                  <a:cubicBezTo>
                    <a:pt x="176" y="32"/>
                    <a:pt x="196" y="78"/>
                    <a:pt x="165" y="89"/>
                  </a:cubicBezTo>
                  <a:cubicBezTo>
                    <a:pt x="162" y="90"/>
                    <a:pt x="162" y="96"/>
                    <a:pt x="166" y="96"/>
                  </a:cubicBezTo>
                  <a:cubicBezTo>
                    <a:pt x="194" y="95"/>
                    <a:pt x="222" y="105"/>
                    <a:pt x="223" y="137"/>
                  </a:cubicBezTo>
                  <a:cubicBezTo>
                    <a:pt x="224" y="163"/>
                    <a:pt x="205" y="187"/>
                    <a:pt x="183" y="198"/>
                  </a:cubicBezTo>
                  <a:cubicBezTo>
                    <a:pt x="123" y="229"/>
                    <a:pt x="65" y="153"/>
                    <a:pt x="4" y="188"/>
                  </a:cubicBezTo>
                  <a:cubicBezTo>
                    <a:pt x="0" y="190"/>
                    <a:pt x="3" y="195"/>
                    <a:pt x="7" y="193"/>
                  </a:cubicBezTo>
                  <a:close/>
                </a:path>
              </a:pathLst>
            </a:custGeom>
            <a:solidFill>
              <a:srgbClr val="000000">
                <a:alpha val="100000"/>
              </a:srgbClr>
            </a:solidFill>
            <a:ln w="9525">
              <a:noFill/>
            </a:ln>
          </p:spPr>
          <p:txBody>
            <a:bodyPr/>
            <a:p>
              <a:endParaRPr lang="zh-CN" altLang="en-US"/>
            </a:p>
          </p:txBody>
        </p:sp>
        <p:sp>
          <p:nvSpPr>
            <p:cNvPr id="10286" name="Freeform 19"/>
            <p:cNvSpPr/>
            <p:nvPr/>
          </p:nvSpPr>
          <p:spPr>
            <a:xfrm>
              <a:off x="9668264" y="3716634"/>
              <a:ext cx="208684" cy="145172"/>
            </a:xfrm>
            <a:custGeom>
              <a:avLst/>
              <a:gdLst/>
              <a:ahLst/>
              <a:cxnLst>
                <a:cxn ang="0">
                  <a:pos x="744429337" y="28910735"/>
                </a:cxn>
                <a:cxn ang="0">
                  <a:pos x="0" y="144548298"/>
                </a:cxn>
                <a:cxn ang="0">
                  <a:pos x="515374568" y="780552207"/>
                </a:cxn>
                <a:cxn ang="0">
                  <a:pos x="1116641330" y="28910735"/>
                </a:cxn>
              </a:cxnLst>
              <a:pathLst>
                <a:path w="39" h="27">
                  <a:moveTo>
                    <a:pt x="26" y="1"/>
                  </a:moveTo>
                  <a:cubicBezTo>
                    <a:pt x="18" y="0"/>
                    <a:pt x="9" y="8"/>
                    <a:pt x="0" y="5"/>
                  </a:cubicBezTo>
                  <a:cubicBezTo>
                    <a:pt x="5" y="13"/>
                    <a:pt x="12" y="22"/>
                    <a:pt x="18" y="27"/>
                  </a:cubicBezTo>
                  <a:cubicBezTo>
                    <a:pt x="25" y="22"/>
                    <a:pt x="35" y="12"/>
                    <a:pt x="39" y="1"/>
                  </a:cubicBezTo>
                </a:path>
              </a:pathLst>
            </a:custGeom>
            <a:solidFill>
              <a:srgbClr val="FF0000">
                <a:alpha val="100000"/>
              </a:srgbClr>
            </a:solidFill>
            <a:ln w="9525">
              <a:noFill/>
            </a:ln>
          </p:spPr>
          <p:txBody>
            <a:bodyPr/>
            <a:p>
              <a:endParaRPr lang="zh-CN" altLang="en-US"/>
            </a:p>
          </p:txBody>
        </p:sp>
        <p:sp>
          <p:nvSpPr>
            <p:cNvPr id="10287" name="Freeform 20"/>
            <p:cNvSpPr/>
            <p:nvPr/>
          </p:nvSpPr>
          <p:spPr>
            <a:xfrm>
              <a:off x="9645581" y="3696218"/>
              <a:ext cx="258587" cy="181464"/>
            </a:xfrm>
            <a:custGeom>
              <a:avLst/>
              <a:gdLst/>
              <a:ahLst/>
              <a:cxnLst>
                <a:cxn ang="0">
                  <a:pos x="870667816" y="56969022"/>
                </a:cxn>
                <a:cxn ang="0">
                  <a:pos x="145110405" y="170912402"/>
                </a:cxn>
                <a:cxn ang="0">
                  <a:pos x="29021004" y="313340293"/>
                </a:cxn>
                <a:cxn ang="0">
                  <a:pos x="551420616" y="940020880"/>
                </a:cxn>
                <a:cxn ang="0">
                  <a:pos x="667510017" y="968505391"/>
                </a:cxn>
                <a:cxn ang="0">
                  <a:pos x="1335025421" y="199396913"/>
                </a:cxn>
                <a:cxn ang="0">
                  <a:pos x="1189909629" y="85458870"/>
                </a:cxn>
                <a:cxn ang="0">
                  <a:pos x="580447007" y="797592989"/>
                </a:cxn>
                <a:cxn ang="0">
                  <a:pos x="696536408" y="826077500"/>
                </a:cxn>
                <a:cxn ang="0">
                  <a:pos x="203157799" y="227881424"/>
                </a:cxn>
                <a:cxn ang="0">
                  <a:pos x="87068398" y="370309315"/>
                </a:cxn>
                <a:cxn ang="0">
                  <a:pos x="870667816" y="227881424"/>
                </a:cxn>
                <a:cxn ang="0">
                  <a:pos x="870667816" y="56969022"/>
                </a:cxn>
              </a:cxnLst>
              <a:pathLst>
                <a:path w="48" h="34">
                  <a:moveTo>
                    <a:pt x="30" y="2"/>
                  </a:moveTo>
                  <a:cubicBezTo>
                    <a:pt x="21" y="2"/>
                    <a:pt x="14" y="8"/>
                    <a:pt x="5" y="6"/>
                  </a:cubicBezTo>
                  <a:cubicBezTo>
                    <a:pt x="2" y="6"/>
                    <a:pt x="0" y="9"/>
                    <a:pt x="1" y="11"/>
                  </a:cubicBezTo>
                  <a:cubicBezTo>
                    <a:pt x="6" y="19"/>
                    <a:pt x="12" y="27"/>
                    <a:pt x="19" y="33"/>
                  </a:cubicBezTo>
                  <a:cubicBezTo>
                    <a:pt x="20" y="34"/>
                    <a:pt x="22" y="34"/>
                    <a:pt x="23" y="34"/>
                  </a:cubicBezTo>
                  <a:cubicBezTo>
                    <a:pt x="33" y="27"/>
                    <a:pt x="41" y="17"/>
                    <a:pt x="46" y="7"/>
                  </a:cubicBezTo>
                  <a:cubicBezTo>
                    <a:pt x="48" y="3"/>
                    <a:pt x="42" y="0"/>
                    <a:pt x="41" y="3"/>
                  </a:cubicBezTo>
                  <a:cubicBezTo>
                    <a:pt x="36" y="13"/>
                    <a:pt x="29" y="22"/>
                    <a:pt x="20" y="28"/>
                  </a:cubicBezTo>
                  <a:cubicBezTo>
                    <a:pt x="21" y="28"/>
                    <a:pt x="23" y="28"/>
                    <a:pt x="24" y="29"/>
                  </a:cubicBezTo>
                  <a:cubicBezTo>
                    <a:pt x="17" y="22"/>
                    <a:pt x="11" y="16"/>
                    <a:pt x="7" y="8"/>
                  </a:cubicBezTo>
                  <a:cubicBezTo>
                    <a:pt x="6" y="9"/>
                    <a:pt x="4" y="11"/>
                    <a:pt x="3" y="13"/>
                  </a:cubicBezTo>
                  <a:cubicBezTo>
                    <a:pt x="13" y="14"/>
                    <a:pt x="21" y="8"/>
                    <a:pt x="30" y="8"/>
                  </a:cubicBezTo>
                  <a:cubicBezTo>
                    <a:pt x="34" y="8"/>
                    <a:pt x="34" y="2"/>
                    <a:pt x="30" y="2"/>
                  </a:cubicBezTo>
                  <a:close/>
                </a:path>
              </a:pathLst>
            </a:custGeom>
            <a:solidFill>
              <a:srgbClr val="000000">
                <a:alpha val="100000"/>
              </a:srgbClr>
            </a:solidFill>
            <a:ln w="9525">
              <a:noFill/>
            </a:ln>
          </p:spPr>
          <p:txBody>
            <a:bodyPr/>
            <a:p>
              <a:endParaRPr lang="zh-CN" altLang="en-US"/>
            </a:p>
          </p:txBody>
        </p:sp>
        <p:sp>
          <p:nvSpPr>
            <p:cNvPr id="10288" name="Freeform 21"/>
            <p:cNvSpPr/>
            <p:nvPr/>
          </p:nvSpPr>
          <p:spPr>
            <a:xfrm>
              <a:off x="9645581" y="3610023"/>
              <a:ext cx="412832" cy="342515"/>
            </a:xfrm>
            <a:custGeom>
              <a:avLst/>
              <a:gdLst/>
              <a:ahLst/>
              <a:cxnLst>
                <a:cxn ang="0">
                  <a:pos x="862357795" y="486911831"/>
                </a:cxn>
                <a:cxn ang="0">
                  <a:pos x="1149806819" y="744686480"/>
                </a:cxn>
                <a:cxn ang="0">
                  <a:pos x="1293531331" y="658758029"/>
                </a:cxn>
                <a:cxn ang="0">
                  <a:pos x="1236045815" y="544192113"/>
                </a:cxn>
                <a:cxn ang="0">
                  <a:pos x="1121064061" y="658758029"/>
                </a:cxn>
                <a:cxn ang="0">
                  <a:pos x="2040907372" y="1374801692"/>
                </a:cxn>
                <a:cxn ang="0">
                  <a:pos x="2069655491" y="1231592959"/>
                </a:cxn>
                <a:cxn ang="0">
                  <a:pos x="1351022208" y="859252395"/>
                </a:cxn>
                <a:cxn ang="0">
                  <a:pos x="1178554938" y="945175494"/>
                </a:cxn>
                <a:cxn ang="0">
                  <a:pos x="1293531331" y="1718504791"/>
                </a:cxn>
                <a:cxn ang="0">
                  <a:pos x="1437261204" y="1661219157"/>
                </a:cxn>
                <a:cxn ang="0">
                  <a:pos x="1006082307" y="429626198"/>
                </a:cxn>
                <a:cxn ang="0">
                  <a:pos x="661137044" y="171851549"/>
                </a:cxn>
                <a:cxn ang="0">
                  <a:pos x="402430778" y="171851549"/>
                </a:cxn>
                <a:cxn ang="0">
                  <a:pos x="229963508" y="114565916"/>
                </a:cxn>
                <a:cxn ang="0">
                  <a:pos x="57490877" y="114565916"/>
                </a:cxn>
                <a:cxn ang="0">
                  <a:pos x="114981754" y="372340564"/>
                </a:cxn>
                <a:cxn ang="0">
                  <a:pos x="201215389" y="400983381"/>
                </a:cxn>
                <a:cxn ang="0">
                  <a:pos x="977334188" y="973818311"/>
                </a:cxn>
                <a:cxn ang="0">
                  <a:pos x="1322279450" y="1804427890"/>
                </a:cxn>
                <a:cxn ang="0">
                  <a:pos x="1466003962" y="1747147608"/>
                </a:cxn>
                <a:cxn ang="0">
                  <a:pos x="1351022208" y="859252395"/>
                </a:cxn>
                <a:cxn ang="0">
                  <a:pos x="1178554938" y="945175494"/>
                </a:cxn>
                <a:cxn ang="0">
                  <a:pos x="2147483646" y="1374801692"/>
                </a:cxn>
                <a:cxn ang="0">
                  <a:pos x="2147483646" y="1231592959"/>
                </a:cxn>
                <a:cxn ang="0">
                  <a:pos x="1207297696" y="486911831"/>
                </a:cxn>
                <a:cxn ang="0">
                  <a:pos x="1092315942" y="630120564"/>
                </a:cxn>
                <a:cxn ang="0">
                  <a:pos x="1149806819" y="744686480"/>
                </a:cxn>
                <a:cxn ang="0">
                  <a:pos x="1293531331" y="658758029"/>
                </a:cxn>
                <a:cxn ang="0">
                  <a:pos x="948591430" y="343703099"/>
                </a:cxn>
                <a:cxn ang="0">
                  <a:pos x="862357795" y="486911831"/>
                </a:cxn>
              </a:cxnLst>
              <a:pathLst>
                <a:path w="77" h="64">
                  <a:moveTo>
                    <a:pt x="30" y="17"/>
                  </a:moveTo>
                  <a:cubicBezTo>
                    <a:pt x="34" y="20"/>
                    <a:pt x="37" y="22"/>
                    <a:pt x="40" y="26"/>
                  </a:cubicBezTo>
                  <a:cubicBezTo>
                    <a:pt x="42" y="29"/>
                    <a:pt x="47" y="26"/>
                    <a:pt x="45" y="23"/>
                  </a:cubicBezTo>
                  <a:cubicBezTo>
                    <a:pt x="45" y="21"/>
                    <a:pt x="44" y="20"/>
                    <a:pt x="43" y="19"/>
                  </a:cubicBezTo>
                  <a:cubicBezTo>
                    <a:pt x="42" y="20"/>
                    <a:pt x="40" y="22"/>
                    <a:pt x="39" y="23"/>
                  </a:cubicBezTo>
                  <a:cubicBezTo>
                    <a:pt x="50" y="31"/>
                    <a:pt x="62" y="38"/>
                    <a:pt x="71" y="48"/>
                  </a:cubicBezTo>
                  <a:cubicBezTo>
                    <a:pt x="71" y="46"/>
                    <a:pt x="72" y="45"/>
                    <a:pt x="72" y="43"/>
                  </a:cubicBezTo>
                  <a:cubicBezTo>
                    <a:pt x="59" y="49"/>
                    <a:pt x="52" y="40"/>
                    <a:pt x="47" y="30"/>
                  </a:cubicBezTo>
                  <a:cubicBezTo>
                    <a:pt x="45" y="31"/>
                    <a:pt x="43" y="32"/>
                    <a:pt x="41" y="33"/>
                  </a:cubicBezTo>
                  <a:cubicBezTo>
                    <a:pt x="48" y="42"/>
                    <a:pt x="46" y="49"/>
                    <a:pt x="45" y="60"/>
                  </a:cubicBezTo>
                  <a:cubicBezTo>
                    <a:pt x="47" y="59"/>
                    <a:pt x="48" y="59"/>
                    <a:pt x="50" y="58"/>
                  </a:cubicBezTo>
                  <a:cubicBezTo>
                    <a:pt x="39" y="47"/>
                    <a:pt x="42" y="28"/>
                    <a:pt x="35" y="15"/>
                  </a:cubicBezTo>
                  <a:cubicBezTo>
                    <a:pt x="32" y="10"/>
                    <a:pt x="28" y="7"/>
                    <a:pt x="23" y="6"/>
                  </a:cubicBezTo>
                  <a:cubicBezTo>
                    <a:pt x="20" y="5"/>
                    <a:pt x="17" y="5"/>
                    <a:pt x="14" y="6"/>
                  </a:cubicBezTo>
                  <a:cubicBezTo>
                    <a:pt x="10" y="6"/>
                    <a:pt x="8" y="9"/>
                    <a:pt x="8" y="4"/>
                  </a:cubicBezTo>
                  <a:cubicBezTo>
                    <a:pt x="8" y="0"/>
                    <a:pt x="2" y="0"/>
                    <a:pt x="2" y="4"/>
                  </a:cubicBezTo>
                  <a:cubicBezTo>
                    <a:pt x="1" y="9"/>
                    <a:pt x="0" y="9"/>
                    <a:pt x="4" y="13"/>
                  </a:cubicBezTo>
                  <a:cubicBezTo>
                    <a:pt x="5" y="14"/>
                    <a:pt x="6" y="15"/>
                    <a:pt x="7" y="14"/>
                  </a:cubicBezTo>
                  <a:cubicBezTo>
                    <a:pt x="26" y="8"/>
                    <a:pt x="31" y="18"/>
                    <a:pt x="34" y="34"/>
                  </a:cubicBezTo>
                  <a:cubicBezTo>
                    <a:pt x="36" y="44"/>
                    <a:pt x="38" y="55"/>
                    <a:pt x="46" y="63"/>
                  </a:cubicBezTo>
                  <a:cubicBezTo>
                    <a:pt x="47" y="64"/>
                    <a:pt x="51" y="64"/>
                    <a:pt x="51" y="61"/>
                  </a:cubicBezTo>
                  <a:cubicBezTo>
                    <a:pt x="53" y="48"/>
                    <a:pt x="55" y="41"/>
                    <a:pt x="47" y="30"/>
                  </a:cubicBezTo>
                  <a:cubicBezTo>
                    <a:pt x="44" y="26"/>
                    <a:pt x="40" y="29"/>
                    <a:pt x="41" y="33"/>
                  </a:cubicBezTo>
                  <a:cubicBezTo>
                    <a:pt x="48" y="47"/>
                    <a:pt x="60" y="56"/>
                    <a:pt x="75" y="48"/>
                  </a:cubicBezTo>
                  <a:cubicBezTo>
                    <a:pt x="77" y="48"/>
                    <a:pt x="77" y="45"/>
                    <a:pt x="76" y="43"/>
                  </a:cubicBezTo>
                  <a:cubicBezTo>
                    <a:pt x="66" y="33"/>
                    <a:pt x="54" y="25"/>
                    <a:pt x="42" y="17"/>
                  </a:cubicBezTo>
                  <a:cubicBezTo>
                    <a:pt x="39" y="16"/>
                    <a:pt x="36" y="19"/>
                    <a:pt x="38" y="22"/>
                  </a:cubicBezTo>
                  <a:cubicBezTo>
                    <a:pt x="38" y="23"/>
                    <a:pt x="39" y="24"/>
                    <a:pt x="40" y="26"/>
                  </a:cubicBezTo>
                  <a:cubicBezTo>
                    <a:pt x="42" y="25"/>
                    <a:pt x="44" y="24"/>
                    <a:pt x="45" y="23"/>
                  </a:cubicBezTo>
                  <a:cubicBezTo>
                    <a:pt x="42" y="18"/>
                    <a:pt x="38" y="15"/>
                    <a:pt x="33" y="12"/>
                  </a:cubicBezTo>
                  <a:cubicBezTo>
                    <a:pt x="30" y="10"/>
                    <a:pt x="27" y="15"/>
                    <a:pt x="30" y="17"/>
                  </a:cubicBezTo>
                  <a:close/>
                </a:path>
              </a:pathLst>
            </a:custGeom>
            <a:solidFill>
              <a:srgbClr val="000000">
                <a:alpha val="100000"/>
              </a:srgbClr>
            </a:solidFill>
            <a:ln w="9525">
              <a:noFill/>
            </a:ln>
          </p:spPr>
          <p:txBody>
            <a:bodyPr/>
            <a:p>
              <a:endParaRPr lang="zh-CN" altLang="en-US"/>
            </a:p>
          </p:txBody>
        </p:sp>
        <p:sp>
          <p:nvSpPr>
            <p:cNvPr id="10289" name="Freeform 22"/>
            <p:cNvSpPr/>
            <p:nvPr/>
          </p:nvSpPr>
          <p:spPr>
            <a:xfrm>
              <a:off x="10137803" y="2924994"/>
              <a:ext cx="396954" cy="154245"/>
            </a:xfrm>
            <a:custGeom>
              <a:avLst/>
              <a:gdLst/>
              <a:ahLst/>
              <a:cxnLst>
                <a:cxn ang="0">
                  <a:pos x="2014257245" y="367762630"/>
                </a:cxn>
                <a:cxn ang="0">
                  <a:pos x="57547602" y="622367937"/>
                </a:cxn>
                <a:cxn ang="0">
                  <a:pos x="230201135" y="707239919"/>
                </a:cxn>
                <a:cxn ang="0">
                  <a:pos x="1927930479" y="537501275"/>
                </a:cxn>
                <a:cxn ang="0">
                  <a:pos x="2014257245" y="367762630"/>
                </a:cxn>
              </a:cxnLst>
              <a:pathLst>
                <a:path w="74" h="29">
                  <a:moveTo>
                    <a:pt x="70" y="13"/>
                  </a:moveTo>
                  <a:cubicBezTo>
                    <a:pt x="49" y="1"/>
                    <a:pt x="17" y="0"/>
                    <a:pt x="2" y="22"/>
                  </a:cubicBezTo>
                  <a:cubicBezTo>
                    <a:pt x="0" y="26"/>
                    <a:pt x="5" y="29"/>
                    <a:pt x="8" y="25"/>
                  </a:cubicBezTo>
                  <a:cubicBezTo>
                    <a:pt x="21" y="6"/>
                    <a:pt x="49" y="9"/>
                    <a:pt x="67" y="19"/>
                  </a:cubicBezTo>
                  <a:cubicBezTo>
                    <a:pt x="70" y="21"/>
                    <a:pt x="74" y="15"/>
                    <a:pt x="70" y="13"/>
                  </a:cubicBezTo>
                  <a:close/>
                </a:path>
              </a:pathLst>
            </a:custGeom>
            <a:solidFill>
              <a:srgbClr val="000000">
                <a:alpha val="100000"/>
              </a:srgbClr>
            </a:solidFill>
            <a:ln w="9525">
              <a:noFill/>
            </a:ln>
          </p:spPr>
          <p:txBody>
            <a:bodyPr/>
            <a:p>
              <a:endParaRPr lang="zh-CN" altLang="en-US"/>
            </a:p>
          </p:txBody>
        </p:sp>
        <p:sp>
          <p:nvSpPr>
            <p:cNvPr id="10290" name="Freeform 23"/>
            <p:cNvSpPr/>
            <p:nvPr/>
          </p:nvSpPr>
          <p:spPr>
            <a:xfrm>
              <a:off x="10180901" y="3031605"/>
              <a:ext cx="258587" cy="74855"/>
            </a:xfrm>
            <a:custGeom>
              <a:avLst/>
              <a:gdLst/>
              <a:ahLst/>
              <a:cxnLst>
                <a:cxn ang="0">
                  <a:pos x="1276978027" y="85762443"/>
                </a:cxn>
                <a:cxn ang="0">
                  <a:pos x="116089401" y="200119496"/>
                </a:cxn>
                <a:cxn ang="0">
                  <a:pos x="203157799" y="343055118"/>
                </a:cxn>
                <a:cxn ang="0">
                  <a:pos x="1218936020" y="257292675"/>
                </a:cxn>
                <a:cxn ang="0">
                  <a:pos x="1276978027" y="85762443"/>
                </a:cxn>
              </a:cxnLst>
              <a:pathLst>
                <a:path w="48" h="14">
                  <a:moveTo>
                    <a:pt x="44" y="3"/>
                  </a:moveTo>
                  <a:cubicBezTo>
                    <a:pt x="30" y="0"/>
                    <a:pt x="16" y="0"/>
                    <a:pt x="4" y="7"/>
                  </a:cubicBezTo>
                  <a:cubicBezTo>
                    <a:pt x="0" y="9"/>
                    <a:pt x="3" y="14"/>
                    <a:pt x="7" y="12"/>
                  </a:cubicBezTo>
                  <a:cubicBezTo>
                    <a:pt x="18" y="7"/>
                    <a:pt x="30" y="6"/>
                    <a:pt x="42" y="9"/>
                  </a:cubicBezTo>
                  <a:cubicBezTo>
                    <a:pt x="46" y="10"/>
                    <a:pt x="48" y="4"/>
                    <a:pt x="44" y="3"/>
                  </a:cubicBezTo>
                  <a:close/>
                </a:path>
              </a:pathLst>
            </a:custGeom>
            <a:solidFill>
              <a:srgbClr val="000000">
                <a:alpha val="100000"/>
              </a:srgbClr>
            </a:solidFill>
            <a:ln w="9525">
              <a:noFill/>
            </a:ln>
          </p:spPr>
          <p:txBody>
            <a:bodyPr/>
            <a:p>
              <a:endParaRPr lang="zh-CN" altLang="en-US"/>
            </a:p>
          </p:txBody>
        </p:sp>
        <p:sp>
          <p:nvSpPr>
            <p:cNvPr id="10291" name="Freeform 34"/>
            <p:cNvSpPr/>
            <p:nvPr/>
          </p:nvSpPr>
          <p:spPr>
            <a:xfrm>
              <a:off x="7529251" y="3267509"/>
              <a:ext cx="723590" cy="1227154"/>
            </a:xfrm>
            <a:custGeom>
              <a:avLst/>
              <a:gdLst/>
              <a:ahLst/>
              <a:cxnLst>
                <a:cxn ang="0">
                  <a:pos x="2147483646" y="143582377"/>
                </a:cxn>
                <a:cxn ang="0">
                  <a:pos x="632031745" y="2147483646"/>
                </a:cxn>
                <a:cxn ang="0">
                  <a:pos x="201099061" y="2147483646"/>
                </a:cxn>
                <a:cxn ang="0">
                  <a:pos x="2147483646" y="2147483646"/>
                </a:cxn>
                <a:cxn ang="0">
                  <a:pos x="2147483646" y="2147483646"/>
                </a:cxn>
                <a:cxn ang="0">
                  <a:pos x="2147483646" y="890201090"/>
                </a:cxn>
                <a:cxn ang="0">
                  <a:pos x="2147483646" y="143582377"/>
                </a:cxn>
              </a:cxnLst>
              <a:pathLst>
                <a:path w="135" h="229">
                  <a:moveTo>
                    <a:pt x="86" y="5"/>
                  </a:moveTo>
                  <a:cubicBezTo>
                    <a:pt x="46" y="0"/>
                    <a:pt x="31" y="40"/>
                    <a:pt x="22" y="76"/>
                  </a:cubicBezTo>
                  <a:cubicBezTo>
                    <a:pt x="12" y="117"/>
                    <a:pt x="0" y="146"/>
                    <a:pt x="7" y="189"/>
                  </a:cubicBezTo>
                  <a:cubicBezTo>
                    <a:pt x="50" y="229"/>
                    <a:pt x="89" y="203"/>
                    <a:pt x="123" y="203"/>
                  </a:cubicBezTo>
                  <a:cubicBezTo>
                    <a:pt x="102" y="170"/>
                    <a:pt x="103" y="124"/>
                    <a:pt x="114" y="90"/>
                  </a:cubicBezTo>
                  <a:cubicBezTo>
                    <a:pt x="119" y="73"/>
                    <a:pt x="135" y="48"/>
                    <a:pt x="131" y="31"/>
                  </a:cubicBezTo>
                  <a:cubicBezTo>
                    <a:pt x="129" y="20"/>
                    <a:pt x="114" y="11"/>
                    <a:pt x="99" y="5"/>
                  </a:cubicBezTo>
                </a:path>
              </a:pathLst>
            </a:custGeom>
            <a:solidFill>
              <a:srgbClr val="FFFFFF">
                <a:alpha val="100000"/>
              </a:srgbClr>
            </a:solidFill>
            <a:ln w="9525">
              <a:noFill/>
            </a:ln>
          </p:spPr>
          <p:txBody>
            <a:bodyPr/>
            <a:p>
              <a:endParaRPr lang="zh-CN" altLang="en-US"/>
            </a:p>
          </p:txBody>
        </p:sp>
        <p:sp>
          <p:nvSpPr>
            <p:cNvPr id="10292" name="Freeform 35"/>
            <p:cNvSpPr/>
            <p:nvPr/>
          </p:nvSpPr>
          <p:spPr>
            <a:xfrm>
              <a:off x="7529251" y="3267509"/>
              <a:ext cx="739468" cy="1177251"/>
            </a:xfrm>
            <a:custGeom>
              <a:avLst/>
              <a:gdLst/>
              <a:ahLst/>
              <a:cxnLst>
                <a:cxn ang="0">
                  <a:pos x="2147483646" y="57267910"/>
                </a:cxn>
                <a:cxn ang="0">
                  <a:pos x="947531790" y="1030849136"/>
                </a:cxn>
                <a:cxn ang="0">
                  <a:pos x="114853312" y="2147483646"/>
                </a:cxn>
                <a:cxn ang="0">
                  <a:pos x="114853312" y="2147483646"/>
                </a:cxn>
                <a:cxn ang="0">
                  <a:pos x="976247797" y="2147483646"/>
                </a:cxn>
                <a:cxn ang="0">
                  <a:pos x="2147483646" y="2147483646"/>
                </a:cxn>
                <a:cxn ang="0">
                  <a:pos x="2147483646" y="2147483646"/>
                </a:cxn>
                <a:cxn ang="0">
                  <a:pos x="2147483646" y="1918523146"/>
                </a:cxn>
                <a:cxn ang="0">
                  <a:pos x="2147483646" y="859040055"/>
                </a:cxn>
                <a:cxn ang="0">
                  <a:pos x="2147483646" y="57267910"/>
                </a:cxn>
                <a:cxn ang="0">
                  <a:pos x="2147483646" y="200443036"/>
                </a:cxn>
                <a:cxn ang="0">
                  <a:pos x="2147483646" y="629963064"/>
                </a:cxn>
                <a:cxn ang="0">
                  <a:pos x="2147483646" y="1718080109"/>
                </a:cxn>
                <a:cxn ang="0">
                  <a:pos x="2147483646" y="2147483646"/>
                </a:cxn>
                <a:cxn ang="0">
                  <a:pos x="2147483646" y="2147483646"/>
                </a:cxn>
                <a:cxn ang="0">
                  <a:pos x="2147483646" y="2147483646"/>
                </a:cxn>
                <a:cxn ang="0">
                  <a:pos x="1751499618" y="2147483646"/>
                </a:cxn>
                <a:cxn ang="0">
                  <a:pos x="545550555" y="2147483646"/>
                </a:cxn>
                <a:cxn ang="0">
                  <a:pos x="287133281" y="2147483646"/>
                </a:cxn>
                <a:cxn ang="0">
                  <a:pos x="861394485" y="1632178244"/>
                </a:cxn>
                <a:cxn ang="0">
                  <a:pos x="2147483646" y="229076991"/>
                </a:cxn>
                <a:cxn ang="0">
                  <a:pos x="2147483646" y="57267910"/>
                </a:cxn>
              </a:cxnLst>
              <a:pathLst>
                <a:path w="138" h="220">
                  <a:moveTo>
                    <a:pt x="86" y="2"/>
                  </a:moveTo>
                  <a:cubicBezTo>
                    <a:pt x="61" y="0"/>
                    <a:pt x="44" y="14"/>
                    <a:pt x="33" y="36"/>
                  </a:cubicBezTo>
                  <a:cubicBezTo>
                    <a:pt x="17" y="67"/>
                    <a:pt x="10" y="107"/>
                    <a:pt x="4" y="140"/>
                  </a:cubicBezTo>
                  <a:cubicBezTo>
                    <a:pt x="2" y="156"/>
                    <a:pt x="0" y="174"/>
                    <a:pt x="4" y="189"/>
                  </a:cubicBezTo>
                  <a:cubicBezTo>
                    <a:pt x="6" y="198"/>
                    <a:pt x="27" y="207"/>
                    <a:pt x="34" y="209"/>
                  </a:cubicBezTo>
                  <a:cubicBezTo>
                    <a:pt x="64" y="220"/>
                    <a:pt x="92" y="207"/>
                    <a:pt x="123" y="206"/>
                  </a:cubicBezTo>
                  <a:cubicBezTo>
                    <a:pt x="125" y="206"/>
                    <a:pt x="126" y="204"/>
                    <a:pt x="125" y="202"/>
                  </a:cubicBezTo>
                  <a:cubicBezTo>
                    <a:pt x="101" y="159"/>
                    <a:pt x="108" y="110"/>
                    <a:pt x="126" y="67"/>
                  </a:cubicBezTo>
                  <a:cubicBezTo>
                    <a:pt x="130" y="57"/>
                    <a:pt x="138" y="41"/>
                    <a:pt x="134" y="30"/>
                  </a:cubicBezTo>
                  <a:cubicBezTo>
                    <a:pt x="129" y="15"/>
                    <a:pt x="114" y="8"/>
                    <a:pt x="100" y="2"/>
                  </a:cubicBezTo>
                  <a:cubicBezTo>
                    <a:pt x="97" y="1"/>
                    <a:pt x="94" y="6"/>
                    <a:pt x="98" y="7"/>
                  </a:cubicBezTo>
                  <a:cubicBezTo>
                    <a:pt x="106" y="11"/>
                    <a:pt x="115" y="15"/>
                    <a:pt x="122" y="22"/>
                  </a:cubicBezTo>
                  <a:cubicBezTo>
                    <a:pt x="135" y="32"/>
                    <a:pt x="128" y="48"/>
                    <a:pt x="123" y="60"/>
                  </a:cubicBezTo>
                  <a:cubicBezTo>
                    <a:pt x="117" y="75"/>
                    <a:pt x="111" y="89"/>
                    <a:pt x="107" y="106"/>
                  </a:cubicBezTo>
                  <a:cubicBezTo>
                    <a:pt x="100" y="139"/>
                    <a:pt x="104" y="175"/>
                    <a:pt x="120" y="204"/>
                  </a:cubicBezTo>
                  <a:cubicBezTo>
                    <a:pt x="121" y="203"/>
                    <a:pt x="122" y="202"/>
                    <a:pt x="123" y="200"/>
                  </a:cubicBezTo>
                  <a:cubicBezTo>
                    <a:pt x="102" y="201"/>
                    <a:pt x="82" y="208"/>
                    <a:pt x="61" y="209"/>
                  </a:cubicBezTo>
                  <a:cubicBezTo>
                    <a:pt x="45" y="209"/>
                    <a:pt x="32" y="203"/>
                    <a:pt x="19" y="195"/>
                  </a:cubicBezTo>
                  <a:cubicBezTo>
                    <a:pt x="1" y="184"/>
                    <a:pt x="7" y="153"/>
                    <a:pt x="10" y="136"/>
                  </a:cubicBezTo>
                  <a:cubicBezTo>
                    <a:pt x="15" y="109"/>
                    <a:pt x="22" y="82"/>
                    <a:pt x="30" y="57"/>
                  </a:cubicBezTo>
                  <a:cubicBezTo>
                    <a:pt x="39" y="30"/>
                    <a:pt x="55" y="5"/>
                    <a:pt x="86" y="8"/>
                  </a:cubicBezTo>
                  <a:cubicBezTo>
                    <a:pt x="90" y="8"/>
                    <a:pt x="90" y="3"/>
                    <a:pt x="86" y="2"/>
                  </a:cubicBezTo>
                  <a:close/>
                </a:path>
              </a:pathLst>
            </a:custGeom>
            <a:solidFill>
              <a:srgbClr val="000000">
                <a:alpha val="100000"/>
              </a:srgbClr>
            </a:solidFill>
            <a:ln w="9525">
              <a:noFill/>
            </a:ln>
          </p:spPr>
          <p:txBody>
            <a:bodyPr/>
            <a:p>
              <a:endParaRPr lang="zh-CN" altLang="en-US"/>
            </a:p>
          </p:txBody>
        </p:sp>
        <p:sp>
          <p:nvSpPr>
            <p:cNvPr id="10293" name="Freeform 36"/>
            <p:cNvSpPr/>
            <p:nvPr/>
          </p:nvSpPr>
          <p:spPr>
            <a:xfrm>
              <a:off x="7626789" y="2217283"/>
              <a:ext cx="957225" cy="1054763"/>
            </a:xfrm>
            <a:custGeom>
              <a:avLst/>
              <a:gdLst/>
              <a:ahLst/>
              <a:cxnLst>
                <a:cxn ang="0">
                  <a:pos x="1801615098" y="573335971"/>
                </a:cxn>
                <a:cxn ang="0">
                  <a:pos x="200177673" y="2147483646"/>
                </a:cxn>
                <a:cxn ang="0">
                  <a:pos x="2147483646" y="2147483646"/>
                </a:cxn>
                <a:cxn ang="0">
                  <a:pos x="2147483646" y="2147483646"/>
                </a:cxn>
                <a:cxn ang="0">
                  <a:pos x="1801615098" y="458666635"/>
                </a:cxn>
                <a:cxn ang="0">
                  <a:pos x="1858813302" y="630667962"/>
                </a:cxn>
                <a:cxn ang="0">
                  <a:pos x="2147483646" y="2147483646"/>
                </a:cxn>
                <a:cxn ang="0">
                  <a:pos x="400360693" y="2147483646"/>
                </a:cxn>
                <a:cxn ang="0">
                  <a:pos x="1858813302" y="745331944"/>
                </a:cxn>
                <a:cxn ang="0">
                  <a:pos x="1801615098" y="573335971"/>
                </a:cxn>
              </a:cxnLst>
              <a:pathLst>
                <a:path w="179" h="197">
                  <a:moveTo>
                    <a:pt x="63" y="20"/>
                  </a:moveTo>
                  <a:cubicBezTo>
                    <a:pt x="17" y="31"/>
                    <a:pt x="0" y="86"/>
                    <a:pt x="7" y="128"/>
                  </a:cubicBezTo>
                  <a:cubicBezTo>
                    <a:pt x="14" y="175"/>
                    <a:pt x="63" y="197"/>
                    <a:pt x="107" y="181"/>
                  </a:cubicBezTo>
                  <a:cubicBezTo>
                    <a:pt x="144" y="166"/>
                    <a:pt x="160" y="121"/>
                    <a:pt x="156" y="83"/>
                  </a:cubicBezTo>
                  <a:cubicBezTo>
                    <a:pt x="151" y="37"/>
                    <a:pt x="110" y="5"/>
                    <a:pt x="63" y="16"/>
                  </a:cubicBezTo>
                  <a:cubicBezTo>
                    <a:pt x="59" y="17"/>
                    <a:pt x="61" y="23"/>
                    <a:pt x="65" y="22"/>
                  </a:cubicBezTo>
                  <a:cubicBezTo>
                    <a:pt x="155" y="0"/>
                    <a:pt x="179" y="133"/>
                    <a:pt x="110" y="172"/>
                  </a:cubicBezTo>
                  <a:cubicBezTo>
                    <a:pt x="71" y="194"/>
                    <a:pt x="24" y="171"/>
                    <a:pt x="14" y="130"/>
                  </a:cubicBezTo>
                  <a:cubicBezTo>
                    <a:pt x="4" y="91"/>
                    <a:pt x="22" y="36"/>
                    <a:pt x="65" y="26"/>
                  </a:cubicBezTo>
                  <a:cubicBezTo>
                    <a:pt x="68" y="25"/>
                    <a:pt x="67" y="19"/>
                    <a:pt x="63" y="20"/>
                  </a:cubicBezTo>
                  <a:close/>
                </a:path>
              </a:pathLst>
            </a:custGeom>
            <a:solidFill>
              <a:srgbClr val="000000">
                <a:alpha val="100000"/>
              </a:srgbClr>
            </a:solidFill>
            <a:ln w="9525">
              <a:noFill/>
            </a:ln>
          </p:spPr>
          <p:txBody>
            <a:bodyPr/>
            <a:p>
              <a:endParaRPr lang="zh-CN" altLang="en-US"/>
            </a:p>
          </p:txBody>
        </p:sp>
        <p:sp>
          <p:nvSpPr>
            <p:cNvPr id="10294" name="Freeform 37"/>
            <p:cNvSpPr/>
            <p:nvPr/>
          </p:nvSpPr>
          <p:spPr>
            <a:xfrm>
              <a:off x="7572349" y="2854677"/>
              <a:ext cx="192807" cy="220026"/>
            </a:xfrm>
            <a:custGeom>
              <a:avLst/>
              <a:gdLst/>
              <a:ahLst/>
              <a:cxnLst>
                <a:cxn ang="0">
                  <a:pos x="344208697" y="115197027"/>
                </a:cxn>
                <a:cxn ang="0">
                  <a:pos x="917889858" y="1180766846"/>
                </a:cxn>
                <a:cxn ang="0">
                  <a:pos x="917889858" y="1007971305"/>
                </a:cxn>
                <a:cxn ang="0">
                  <a:pos x="487630326" y="201592114"/>
                </a:cxn>
                <a:cxn ang="0">
                  <a:pos x="344208697" y="115197027"/>
                </a:cxn>
              </a:cxnLst>
              <a:pathLst>
                <a:path w="36" h="41">
                  <a:moveTo>
                    <a:pt x="12" y="4"/>
                  </a:moveTo>
                  <a:cubicBezTo>
                    <a:pt x="0" y="19"/>
                    <a:pt x="14" y="40"/>
                    <a:pt x="32" y="41"/>
                  </a:cubicBezTo>
                  <a:cubicBezTo>
                    <a:pt x="36" y="41"/>
                    <a:pt x="36" y="35"/>
                    <a:pt x="32" y="35"/>
                  </a:cubicBezTo>
                  <a:cubicBezTo>
                    <a:pt x="18" y="34"/>
                    <a:pt x="9" y="18"/>
                    <a:pt x="17" y="7"/>
                  </a:cubicBezTo>
                  <a:cubicBezTo>
                    <a:pt x="20" y="4"/>
                    <a:pt x="14" y="0"/>
                    <a:pt x="12" y="4"/>
                  </a:cubicBezTo>
                  <a:close/>
                </a:path>
              </a:pathLst>
            </a:custGeom>
            <a:solidFill>
              <a:srgbClr val="000000">
                <a:alpha val="100000"/>
              </a:srgbClr>
            </a:solidFill>
            <a:ln w="9525">
              <a:noFill/>
            </a:ln>
          </p:spPr>
          <p:txBody>
            <a:bodyPr/>
            <a:p>
              <a:endParaRPr lang="zh-CN" altLang="en-US"/>
            </a:p>
          </p:txBody>
        </p:sp>
        <p:sp>
          <p:nvSpPr>
            <p:cNvPr id="10295" name="Freeform 38"/>
            <p:cNvSpPr/>
            <p:nvPr/>
          </p:nvSpPr>
          <p:spPr>
            <a:xfrm>
              <a:off x="8343573" y="2834262"/>
              <a:ext cx="176928" cy="235904"/>
            </a:xfrm>
            <a:custGeom>
              <a:avLst/>
              <a:gdLst/>
              <a:ahLst/>
              <a:cxnLst>
                <a:cxn ang="0">
                  <a:pos x="488669775" y="287454385"/>
                </a:cxn>
                <a:cxn ang="0">
                  <a:pos x="718627921" y="632394287"/>
                </a:cxn>
                <a:cxn ang="0">
                  <a:pos x="143724512" y="1006082307"/>
                </a:cxn>
                <a:cxn ang="0">
                  <a:pos x="86233635" y="1178554938"/>
                </a:cxn>
                <a:cxn ang="0">
                  <a:pos x="891100553" y="661137044"/>
                </a:cxn>
                <a:cxn ang="0">
                  <a:pos x="431178897" y="114981754"/>
                </a:cxn>
                <a:cxn ang="0">
                  <a:pos x="488669775" y="287454385"/>
                </a:cxn>
              </a:cxnLst>
              <a:pathLst>
                <a:path w="33" h="44">
                  <a:moveTo>
                    <a:pt x="17" y="10"/>
                  </a:moveTo>
                  <a:cubicBezTo>
                    <a:pt x="24" y="7"/>
                    <a:pt x="26" y="16"/>
                    <a:pt x="25" y="22"/>
                  </a:cubicBezTo>
                  <a:cubicBezTo>
                    <a:pt x="23" y="32"/>
                    <a:pt x="15" y="37"/>
                    <a:pt x="5" y="35"/>
                  </a:cubicBezTo>
                  <a:cubicBezTo>
                    <a:pt x="1" y="34"/>
                    <a:pt x="0" y="40"/>
                    <a:pt x="3" y="41"/>
                  </a:cubicBezTo>
                  <a:cubicBezTo>
                    <a:pt x="17" y="44"/>
                    <a:pt x="29" y="37"/>
                    <a:pt x="31" y="23"/>
                  </a:cubicBezTo>
                  <a:cubicBezTo>
                    <a:pt x="33" y="13"/>
                    <a:pt x="27" y="0"/>
                    <a:pt x="15" y="4"/>
                  </a:cubicBezTo>
                  <a:cubicBezTo>
                    <a:pt x="11" y="6"/>
                    <a:pt x="13" y="12"/>
                    <a:pt x="17" y="10"/>
                  </a:cubicBezTo>
                  <a:close/>
                </a:path>
              </a:pathLst>
            </a:custGeom>
            <a:solidFill>
              <a:srgbClr val="000000">
                <a:alpha val="100000"/>
              </a:srgbClr>
            </a:solidFill>
            <a:ln w="9525">
              <a:noFill/>
            </a:ln>
          </p:spPr>
          <p:txBody>
            <a:bodyPr/>
            <a:p>
              <a:endParaRPr lang="zh-CN" altLang="en-US"/>
            </a:p>
          </p:txBody>
        </p:sp>
        <p:sp>
          <p:nvSpPr>
            <p:cNvPr id="10296" name="Freeform 39"/>
            <p:cNvSpPr/>
            <p:nvPr/>
          </p:nvSpPr>
          <p:spPr>
            <a:xfrm>
              <a:off x="7760618" y="2886434"/>
              <a:ext cx="149708" cy="49903"/>
            </a:xfrm>
            <a:custGeom>
              <a:avLst/>
              <a:gdLst/>
              <a:ahLst/>
              <a:cxnLst>
                <a:cxn ang="0">
                  <a:pos x="686095724" y="61491586"/>
                </a:cxn>
                <a:cxn ang="0">
                  <a:pos x="114350178" y="61491586"/>
                </a:cxn>
                <a:cxn ang="0">
                  <a:pos x="142939060" y="245955253"/>
                </a:cxn>
                <a:cxn ang="0">
                  <a:pos x="657506843" y="245955253"/>
                </a:cxn>
                <a:cxn ang="0">
                  <a:pos x="686095724" y="61491586"/>
                </a:cxn>
              </a:cxnLst>
              <a:pathLst>
                <a:path w="28" h="9">
                  <a:moveTo>
                    <a:pt x="24" y="2"/>
                  </a:moveTo>
                  <a:cubicBezTo>
                    <a:pt x="18" y="0"/>
                    <a:pt x="10" y="0"/>
                    <a:pt x="4" y="2"/>
                  </a:cubicBezTo>
                  <a:cubicBezTo>
                    <a:pt x="0" y="3"/>
                    <a:pt x="1" y="9"/>
                    <a:pt x="5" y="8"/>
                  </a:cubicBezTo>
                  <a:cubicBezTo>
                    <a:pt x="11" y="6"/>
                    <a:pt x="17" y="6"/>
                    <a:pt x="23" y="8"/>
                  </a:cubicBezTo>
                  <a:cubicBezTo>
                    <a:pt x="26" y="9"/>
                    <a:pt x="28" y="3"/>
                    <a:pt x="24" y="2"/>
                  </a:cubicBezTo>
                  <a:close/>
                </a:path>
              </a:pathLst>
            </a:custGeom>
            <a:solidFill>
              <a:srgbClr val="000000">
                <a:alpha val="100000"/>
              </a:srgbClr>
            </a:solidFill>
            <a:ln w="9525">
              <a:noFill/>
            </a:ln>
          </p:spPr>
          <p:txBody>
            <a:bodyPr/>
            <a:p>
              <a:endParaRPr lang="zh-CN" altLang="en-US"/>
            </a:p>
          </p:txBody>
        </p:sp>
        <p:sp>
          <p:nvSpPr>
            <p:cNvPr id="10297" name="Freeform 40"/>
            <p:cNvSpPr/>
            <p:nvPr/>
          </p:nvSpPr>
          <p:spPr>
            <a:xfrm>
              <a:off x="8055498" y="2893238"/>
              <a:ext cx="154245" cy="47635"/>
            </a:xfrm>
            <a:custGeom>
              <a:avLst/>
              <a:gdLst/>
              <a:ahLst/>
              <a:cxnLst>
                <a:cxn ang="0">
                  <a:pos x="707239919" y="56029346"/>
                </a:cxn>
                <a:cxn ang="0">
                  <a:pos x="113157323" y="56029346"/>
                </a:cxn>
                <a:cxn ang="0">
                  <a:pos x="169738644" y="224106797"/>
                </a:cxn>
                <a:cxn ang="0">
                  <a:pos x="650658598" y="224106797"/>
                </a:cxn>
                <a:cxn ang="0">
                  <a:pos x="707239919" y="56029346"/>
                </a:cxn>
              </a:cxnLst>
              <a:pathLst>
                <a:path w="29" h="9">
                  <a:moveTo>
                    <a:pt x="25" y="2"/>
                  </a:moveTo>
                  <a:cubicBezTo>
                    <a:pt x="18" y="0"/>
                    <a:pt x="11" y="0"/>
                    <a:pt x="4" y="2"/>
                  </a:cubicBezTo>
                  <a:cubicBezTo>
                    <a:pt x="0" y="3"/>
                    <a:pt x="2" y="9"/>
                    <a:pt x="6" y="8"/>
                  </a:cubicBezTo>
                  <a:cubicBezTo>
                    <a:pt x="11" y="6"/>
                    <a:pt x="17" y="6"/>
                    <a:pt x="23" y="8"/>
                  </a:cubicBezTo>
                  <a:cubicBezTo>
                    <a:pt x="27" y="9"/>
                    <a:pt x="29" y="3"/>
                    <a:pt x="25" y="2"/>
                  </a:cubicBezTo>
                  <a:close/>
                </a:path>
              </a:pathLst>
            </a:custGeom>
            <a:solidFill>
              <a:srgbClr val="000000">
                <a:alpha val="100000"/>
              </a:srgbClr>
            </a:solidFill>
            <a:ln w="9525">
              <a:noFill/>
            </a:ln>
          </p:spPr>
          <p:txBody>
            <a:bodyPr/>
            <a:p>
              <a:endParaRPr lang="zh-CN" altLang="en-US"/>
            </a:p>
          </p:txBody>
        </p:sp>
        <p:sp>
          <p:nvSpPr>
            <p:cNvPr id="10298" name="Freeform 41"/>
            <p:cNvSpPr/>
            <p:nvPr/>
          </p:nvSpPr>
          <p:spPr>
            <a:xfrm>
              <a:off x="7962498" y="3165435"/>
              <a:ext cx="70318" cy="138367"/>
            </a:xfrm>
            <a:custGeom>
              <a:avLst/>
              <a:gdLst/>
              <a:ahLst/>
              <a:cxnLst>
                <a:cxn ang="0">
                  <a:pos x="204809289" y="679717244"/>
                </a:cxn>
                <a:cxn ang="0">
                  <a:pos x="351097774" y="84962660"/>
                </a:cxn>
                <a:cxn ang="0">
                  <a:pos x="175546182" y="141607981"/>
                </a:cxn>
                <a:cxn ang="0">
                  <a:pos x="87773091" y="538109263"/>
                </a:cxn>
                <a:cxn ang="0">
                  <a:pos x="204809289" y="679717244"/>
                </a:cxn>
              </a:cxnLst>
              <a:pathLst>
                <a:path w="13" h="26">
                  <a:moveTo>
                    <a:pt x="7" y="24"/>
                  </a:moveTo>
                  <a:cubicBezTo>
                    <a:pt x="12" y="18"/>
                    <a:pt x="13" y="10"/>
                    <a:pt x="12" y="3"/>
                  </a:cubicBezTo>
                  <a:cubicBezTo>
                    <a:pt x="11" y="0"/>
                    <a:pt x="5" y="1"/>
                    <a:pt x="6" y="5"/>
                  </a:cubicBezTo>
                  <a:cubicBezTo>
                    <a:pt x="7" y="10"/>
                    <a:pt x="6" y="16"/>
                    <a:pt x="3" y="19"/>
                  </a:cubicBezTo>
                  <a:cubicBezTo>
                    <a:pt x="0" y="22"/>
                    <a:pt x="4" y="26"/>
                    <a:pt x="7" y="24"/>
                  </a:cubicBezTo>
                  <a:close/>
                </a:path>
              </a:pathLst>
            </a:custGeom>
            <a:solidFill>
              <a:srgbClr val="000000">
                <a:alpha val="100000"/>
              </a:srgbClr>
            </a:solidFill>
            <a:ln w="9525">
              <a:noFill/>
            </a:ln>
          </p:spPr>
          <p:txBody>
            <a:bodyPr/>
            <a:p>
              <a:endParaRPr lang="zh-CN" altLang="en-US"/>
            </a:p>
          </p:txBody>
        </p:sp>
        <p:sp>
          <p:nvSpPr>
            <p:cNvPr id="10299" name="Freeform 42"/>
            <p:cNvSpPr/>
            <p:nvPr/>
          </p:nvSpPr>
          <p:spPr>
            <a:xfrm>
              <a:off x="8037351" y="3169971"/>
              <a:ext cx="43099" cy="129294"/>
            </a:xfrm>
            <a:custGeom>
              <a:avLst/>
              <a:gdLst/>
              <a:ahLst/>
              <a:cxnLst>
                <a:cxn ang="0">
                  <a:pos x="58048966" y="116089850"/>
                </a:cxn>
                <a:cxn ang="0">
                  <a:pos x="0" y="609470367"/>
                </a:cxn>
                <a:cxn ang="0">
                  <a:pos x="174141510" y="609470367"/>
                </a:cxn>
                <a:cxn ang="0">
                  <a:pos x="232190475" y="116089850"/>
                </a:cxn>
                <a:cxn ang="0">
                  <a:pos x="58048966" y="116089850"/>
                </a:cxn>
              </a:cxnLst>
              <a:pathLst>
                <a:path w="8" h="24">
                  <a:moveTo>
                    <a:pt x="2" y="4"/>
                  </a:moveTo>
                  <a:cubicBezTo>
                    <a:pt x="1" y="10"/>
                    <a:pt x="1" y="15"/>
                    <a:pt x="0" y="21"/>
                  </a:cubicBezTo>
                  <a:cubicBezTo>
                    <a:pt x="0" y="24"/>
                    <a:pt x="6" y="24"/>
                    <a:pt x="6" y="21"/>
                  </a:cubicBezTo>
                  <a:cubicBezTo>
                    <a:pt x="7" y="15"/>
                    <a:pt x="7" y="10"/>
                    <a:pt x="8" y="4"/>
                  </a:cubicBezTo>
                  <a:cubicBezTo>
                    <a:pt x="8" y="0"/>
                    <a:pt x="2" y="0"/>
                    <a:pt x="2" y="4"/>
                  </a:cubicBezTo>
                  <a:close/>
                </a:path>
              </a:pathLst>
            </a:custGeom>
            <a:solidFill>
              <a:srgbClr val="000000">
                <a:alpha val="100000"/>
              </a:srgbClr>
            </a:solidFill>
            <a:ln w="9525">
              <a:noFill/>
            </a:ln>
          </p:spPr>
          <p:txBody>
            <a:bodyPr/>
            <a:p>
              <a:endParaRPr lang="zh-CN" altLang="en-US"/>
            </a:p>
          </p:txBody>
        </p:sp>
        <p:sp>
          <p:nvSpPr>
            <p:cNvPr id="10300" name="Freeform 43"/>
            <p:cNvSpPr/>
            <p:nvPr/>
          </p:nvSpPr>
          <p:spPr>
            <a:xfrm>
              <a:off x="7148176" y="3421754"/>
              <a:ext cx="621516" cy="376539"/>
            </a:xfrm>
            <a:custGeom>
              <a:avLst/>
              <a:gdLst/>
              <a:ahLst/>
              <a:cxnLst>
                <a:cxn ang="0">
                  <a:pos x="2147483646" y="86802998"/>
                </a:cxn>
                <a:cxn ang="0">
                  <a:pos x="114830439" y="1851840319"/>
                </a:cxn>
                <a:cxn ang="0">
                  <a:pos x="172240300" y="1996517361"/>
                </a:cxn>
                <a:cxn ang="0">
                  <a:pos x="2147483646" y="144677042"/>
                </a:cxn>
                <a:cxn ang="0">
                  <a:pos x="2147483646" y="86802998"/>
                </a:cxn>
              </a:cxnLst>
              <a:pathLst>
                <a:path w="116" h="70">
                  <a:moveTo>
                    <a:pt x="109" y="3"/>
                  </a:moveTo>
                  <a:cubicBezTo>
                    <a:pt x="83" y="37"/>
                    <a:pt x="43" y="51"/>
                    <a:pt x="4" y="64"/>
                  </a:cubicBezTo>
                  <a:cubicBezTo>
                    <a:pt x="0" y="65"/>
                    <a:pt x="2" y="70"/>
                    <a:pt x="6" y="69"/>
                  </a:cubicBezTo>
                  <a:cubicBezTo>
                    <a:pt x="47" y="56"/>
                    <a:pt x="87" y="42"/>
                    <a:pt x="114" y="5"/>
                  </a:cubicBezTo>
                  <a:cubicBezTo>
                    <a:pt x="116" y="2"/>
                    <a:pt x="111" y="0"/>
                    <a:pt x="109" y="3"/>
                  </a:cubicBezTo>
                  <a:close/>
                </a:path>
              </a:pathLst>
            </a:custGeom>
            <a:solidFill>
              <a:srgbClr val="000000">
                <a:alpha val="100000"/>
              </a:srgbClr>
            </a:solidFill>
            <a:ln w="9525">
              <a:noFill/>
            </a:ln>
          </p:spPr>
          <p:txBody>
            <a:bodyPr/>
            <a:p>
              <a:endParaRPr lang="zh-CN" altLang="en-US"/>
            </a:p>
          </p:txBody>
        </p:sp>
        <p:sp>
          <p:nvSpPr>
            <p:cNvPr id="10301" name="Freeform 44"/>
            <p:cNvSpPr/>
            <p:nvPr/>
          </p:nvSpPr>
          <p:spPr>
            <a:xfrm>
              <a:off x="6887321" y="3732511"/>
              <a:ext cx="326636" cy="210953"/>
            </a:xfrm>
            <a:custGeom>
              <a:avLst/>
              <a:gdLst/>
              <a:ahLst/>
              <a:cxnLst>
                <a:cxn ang="0">
                  <a:pos x="1548324251" y="175545350"/>
                </a:cxn>
                <a:cxn ang="0">
                  <a:pos x="430088582" y="117030234"/>
                </a:cxn>
                <a:cxn ang="0">
                  <a:pos x="286727506" y="877737570"/>
                </a:cxn>
                <a:cxn ang="0">
                  <a:pos x="1290271102" y="731444369"/>
                </a:cxn>
                <a:cxn ang="0">
                  <a:pos x="1347614461" y="87772675"/>
                </a:cxn>
                <a:cxn ang="0">
                  <a:pos x="1318945459" y="263318025"/>
                </a:cxn>
                <a:cxn ang="0">
                  <a:pos x="1089561312" y="672929252"/>
                </a:cxn>
                <a:cxn ang="0">
                  <a:pos x="315401863" y="672929252"/>
                </a:cxn>
                <a:cxn ang="0">
                  <a:pos x="1462306534" y="321838551"/>
                </a:cxn>
                <a:cxn ang="0">
                  <a:pos x="1548324251" y="175545350"/>
                </a:cxn>
              </a:cxnLst>
              <a:pathLst>
                <a:path w="61" h="39">
                  <a:moveTo>
                    <a:pt x="54" y="6"/>
                  </a:moveTo>
                  <a:cubicBezTo>
                    <a:pt x="43" y="0"/>
                    <a:pt x="27" y="1"/>
                    <a:pt x="15" y="4"/>
                  </a:cubicBezTo>
                  <a:cubicBezTo>
                    <a:pt x="3" y="8"/>
                    <a:pt x="0" y="20"/>
                    <a:pt x="10" y="30"/>
                  </a:cubicBezTo>
                  <a:cubicBezTo>
                    <a:pt x="19" y="39"/>
                    <a:pt x="36" y="32"/>
                    <a:pt x="45" y="25"/>
                  </a:cubicBezTo>
                  <a:cubicBezTo>
                    <a:pt x="52" y="20"/>
                    <a:pt x="61" y="6"/>
                    <a:pt x="47" y="3"/>
                  </a:cubicBezTo>
                  <a:cubicBezTo>
                    <a:pt x="44" y="2"/>
                    <a:pt x="42" y="8"/>
                    <a:pt x="46" y="9"/>
                  </a:cubicBezTo>
                  <a:cubicBezTo>
                    <a:pt x="55" y="11"/>
                    <a:pt x="41" y="21"/>
                    <a:pt x="38" y="23"/>
                  </a:cubicBezTo>
                  <a:cubicBezTo>
                    <a:pt x="30" y="28"/>
                    <a:pt x="17" y="32"/>
                    <a:pt x="11" y="23"/>
                  </a:cubicBezTo>
                  <a:cubicBezTo>
                    <a:pt x="0" y="5"/>
                    <a:pt x="43" y="7"/>
                    <a:pt x="51" y="11"/>
                  </a:cubicBezTo>
                  <a:cubicBezTo>
                    <a:pt x="54" y="13"/>
                    <a:pt x="57" y="8"/>
                    <a:pt x="54" y="6"/>
                  </a:cubicBezTo>
                  <a:close/>
                </a:path>
              </a:pathLst>
            </a:custGeom>
            <a:solidFill>
              <a:srgbClr val="000000">
                <a:alpha val="100000"/>
              </a:srgbClr>
            </a:solidFill>
            <a:ln w="9525">
              <a:noFill/>
            </a:ln>
          </p:spPr>
          <p:txBody>
            <a:bodyPr/>
            <a:p>
              <a:endParaRPr lang="zh-CN" altLang="en-US"/>
            </a:p>
          </p:txBody>
        </p:sp>
        <p:sp>
          <p:nvSpPr>
            <p:cNvPr id="10302" name="Freeform 45"/>
            <p:cNvSpPr/>
            <p:nvPr/>
          </p:nvSpPr>
          <p:spPr>
            <a:xfrm>
              <a:off x="7288810" y="3514754"/>
              <a:ext cx="909591" cy="503564"/>
            </a:xfrm>
            <a:custGeom>
              <a:avLst/>
              <a:gdLst/>
              <a:ahLst/>
              <a:cxnLst>
                <a:cxn ang="0">
                  <a:pos x="2147483646" y="114791164"/>
                </a:cxn>
                <a:cxn ang="0">
                  <a:pos x="2147483646" y="1463603409"/>
                </a:cxn>
                <a:cxn ang="0">
                  <a:pos x="114512156" y="2147483646"/>
                </a:cxn>
                <a:cxn ang="0">
                  <a:pos x="143142871" y="2147483646"/>
                </a:cxn>
                <a:cxn ang="0">
                  <a:pos x="2147483646" y="1549696782"/>
                </a:cxn>
                <a:cxn ang="0">
                  <a:pos x="2147483646" y="200884537"/>
                </a:cxn>
                <a:cxn ang="0">
                  <a:pos x="2147483646" y="114791164"/>
                </a:cxn>
              </a:cxnLst>
              <a:pathLst>
                <a:path w="170" h="94">
                  <a:moveTo>
                    <a:pt x="164" y="4"/>
                  </a:moveTo>
                  <a:cubicBezTo>
                    <a:pt x="153" y="29"/>
                    <a:pt x="122" y="40"/>
                    <a:pt x="98" y="51"/>
                  </a:cubicBezTo>
                  <a:cubicBezTo>
                    <a:pt x="67" y="65"/>
                    <a:pt x="37" y="78"/>
                    <a:pt x="4" y="87"/>
                  </a:cubicBezTo>
                  <a:cubicBezTo>
                    <a:pt x="0" y="88"/>
                    <a:pt x="2" y="94"/>
                    <a:pt x="5" y="93"/>
                  </a:cubicBezTo>
                  <a:cubicBezTo>
                    <a:pt x="41" y="83"/>
                    <a:pt x="73" y="69"/>
                    <a:pt x="106" y="54"/>
                  </a:cubicBezTo>
                  <a:cubicBezTo>
                    <a:pt x="129" y="44"/>
                    <a:pt x="158" y="32"/>
                    <a:pt x="169" y="7"/>
                  </a:cubicBezTo>
                  <a:cubicBezTo>
                    <a:pt x="170" y="3"/>
                    <a:pt x="165" y="0"/>
                    <a:pt x="164" y="4"/>
                  </a:cubicBezTo>
                  <a:close/>
                </a:path>
              </a:pathLst>
            </a:custGeom>
            <a:solidFill>
              <a:srgbClr val="000000">
                <a:alpha val="100000"/>
              </a:srgbClr>
            </a:solidFill>
            <a:ln w="9525">
              <a:noFill/>
            </a:ln>
          </p:spPr>
          <p:txBody>
            <a:bodyPr/>
            <a:p>
              <a:endParaRPr lang="zh-CN" altLang="en-US"/>
            </a:p>
          </p:txBody>
        </p:sp>
        <p:sp>
          <p:nvSpPr>
            <p:cNvPr id="10303" name="Freeform 46"/>
            <p:cNvSpPr/>
            <p:nvPr/>
          </p:nvSpPr>
          <p:spPr>
            <a:xfrm>
              <a:off x="7186737" y="3850463"/>
              <a:ext cx="342515" cy="294880"/>
            </a:xfrm>
            <a:custGeom>
              <a:avLst/>
              <a:gdLst/>
              <a:ahLst/>
              <a:cxnLst>
                <a:cxn ang="0">
                  <a:pos x="1432087326" y="459921655"/>
                </a:cxn>
                <a:cxn ang="0">
                  <a:pos x="315060282" y="1006082307"/>
                </a:cxn>
                <a:cxn ang="0">
                  <a:pos x="1260235776" y="431178897"/>
                </a:cxn>
              </a:cxnLst>
              <a:pathLst>
                <a:path w="64" h="55">
                  <a:moveTo>
                    <a:pt x="50" y="16"/>
                  </a:moveTo>
                  <a:cubicBezTo>
                    <a:pt x="41" y="0"/>
                    <a:pt x="0" y="17"/>
                    <a:pt x="11" y="35"/>
                  </a:cubicBezTo>
                  <a:cubicBezTo>
                    <a:pt x="22" y="55"/>
                    <a:pt x="64" y="29"/>
                    <a:pt x="44" y="15"/>
                  </a:cubicBezTo>
                </a:path>
              </a:pathLst>
            </a:custGeom>
            <a:solidFill>
              <a:srgbClr val="FFFFFF">
                <a:alpha val="100000"/>
              </a:srgbClr>
            </a:solidFill>
            <a:ln w="9525">
              <a:noFill/>
            </a:ln>
          </p:spPr>
          <p:txBody>
            <a:bodyPr/>
            <a:p>
              <a:endParaRPr lang="zh-CN" altLang="en-US"/>
            </a:p>
          </p:txBody>
        </p:sp>
        <p:sp>
          <p:nvSpPr>
            <p:cNvPr id="10304" name="Freeform 47"/>
            <p:cNvSpPr/>
            <p:nvPr/>
          </p:nvSpPr>
          <p:spPr>
            <a:xfrm>
              <a:off x="7148176" y="3818707"/>
              <a:ext cx="403758" cy="342515"/>
            </a:xfrm>
            <a:custGeom>
              <a:avLst/>
              <a:gdLst/>
              <a:ahLst/>
              <a:cxnLst>
                <a:cxn ang="0">
                  <a:pos x="1738883421" y="572834930"/>
                </a:cxn>
                <a:cxn ang="0">
                  <a:pos x="492681662" y="1288878593"/>
                </a:cxn>
                <a:cxn ang="0">
                  <a:pos x="1536013868" y="544192113"/>
                </a:cxn>
                <a:cxn ang="0">
                  <a:pos x="1420092254" y="658758029"/>
                </a:cxn>
                <a:cxn ang="0">
                  <a:pos x="666572157" y="1231592959"/>
                </a:cxn>
                <a:cxn ang="0">
                  <a:pos x="1593977366" y="658758029"/>
                </a:cxn>
                <a:cxn ang="0">
                  <a:pos x="1738883421" y="572834930"/>
                </a:cxn>
              </a:cxnLst>
              <a:pathLst>
                <a:path w="75" h="64">
                  <a:moveTo>
                    <a:pt x="60" y="20"/>
                  </a:moveTo>
                  <a:cubicBezTo>
                    <a:pt x="46" y="0"/>
                    <a:pt x="0" y="23"/>
                    <a:pt x="17" y="45"/>
                  </a:cubicBezTo>
                  <a:cubicBezTo>
                    <a:pt x="32" y="64"/>
                    <a:pt x="75" y="36"/>
                    <a:pt x="53" y="19"/>
                  </a:cubicBezTo>
                  <a:cubicBezTo>
                    <a:pt x="50" y="16"/>
                    <a:pt x="46" y="20"/>
                    <a:pt x="49" y="23"/>
                  </a:cubicBezTo>
                  <a:cubicBezTo>
                    <a:pt x="64" y="35"/>
                    <a:pt x="34" y="52"/>
                    <a:pt x="23" y="43"/>
                  </a:cubicBezTo>
                  <a:cubicBezTo>
                    <a:pt x="8" y="29"/>
                    <a:pt x="45" y="8"/>
                    <a:pt x="55" y="23"/>
                  </a:cubicBezTo>
                  <a:cubicBezTo>
                    <a:pt x="57" y="26"/>
                    <a:pt x="62" y="23"/>
                    <a:pt x="60" y="20"/>
                  </a:cubicBezTo>
                  <a:close/>
                </a:path>
              </a:pathLst>
            </a:custGeom>
            <a:solidFill>
              <a:srgbClr val="000000">
                <a:alpha val="100000"/>
              </a:srgbClr>
            </a:solidFill>
            <a:ln w="9525">
              <a:noFill/>
            </a:ln>
          </p:spPr>
          <p:txBody>
            <a:bodyPr/>
            <a:p>
              <a:endParaRPr lang="zh-CN" altLang="en-US"/>
            </a:p>
          </p:txBody>
        </p:sp>
        <p:sp>
          <p:nvSpPr>
            <p:cNvPr id="10305" name="Freeform 48"/>
            <p:cNvSpPr/>
            <p:nvPr/>
          </p:nvSpPr>
          <p:spPr>
            <a:xfrm>
              <a:off x="7508837" y="5254545"/>
              <a:ext cx="68049" cy="113415"/>
            </a:xfrm>
            <a:custGeom>
              <a:avLst/>
              <a:gdLst/>
              <a:ahLst/>
              <a:cxnLst>
                <a:cxn ang="0">
                  <a:pos x="27402809" y="145840889"/>
                </a:cxn>
                <a:cxn ang="0">
                  <a:pos x="164401149" y="525019638"/>
                </a:cxn>
                <a:cxn ang="0">
                  <a:pos x="301404725" y="437517265"/>
                </a:cxn>
                <a:cxn ang="0">
                  <a:pos x="164401149" y="116671631"/>
                </a:cxn>
                <a:cxn ang="0">
                  <a:pos x="27402809" y="145840889"/>
                </a:cxn>
              </a:cxnLst>
              <a:pathLst>
                <a:path w="13" h="21">
                  <a:moveTo>
                    <a:pt x="1" y="5"/>
                  </a:moveTo>
                  <a:cubicBezTo>
                    <a:pt x="2" y="10"/>
                    <a:pt x="3" y="14"/>
                    <a:pt x="6" y="18"/>
                  </a:cubicBezTo>
                  <a:cubicBezTo>
                    <a:pt x="8" y="21"/>
                    <a:pt x="13" y="18"/>
                    <a:pt x="11" y="15"/>
                  </a:cubicBezTo>
                  <a:cubicBezTo>
                    <a:pt x="9" y="12"/>
                    <a:pt x="8" y="8"/>
                    <a:pt x="6" y="4"/>
                  </a:cubicBezTo>
                  <a:cubicBezTo>
                    <a:pt x="5" y="0"/>
                    <a:pt x="0" y="2"/>
                    <a:pt x="1" y="5"/>
                  </a:cubicBezTo>
                  <a:close/>
                </a:path>
              </a:pathLst>
            </a:custGeom>
            <a:solidFill>
              <a:srgbClr val="000000">
                <a:alpha val="100000"/>
              </a:srgbClr>
            </a:solidFill>
            <a:ln w="9525">
              <a:noFill/>
            </a:ln>
          </p:spPr>
          <p:txBody>
            <a:bodyPr/>
            <a:p>
              <a:endParaRPr lang="zh-CN" altLang="en-US"/>
            </a:p>
          </p:txBody>
        </p:sp>
        <p:sp>
          <p:nvSpPr>
            <p:cNvPr id="10306" name="Freeform 49"/>
            <p:cNvSpPr/>
            <p:nvPr/>
          </p:nvSpPr>
          <p:spPr>
            <a:xfrm>
              <a:off x="7288810" y="5302179"/>
              <a:ext cx="480881" cy="290343"/>
            </a:xfrm>
            <a:custGeom>
              <a:avLst/>
              <a:gdLst/>
              <a:ahLst/>
              <a:cxnLst>
                <a:cxn ang="0">
                  <a:pos x="1227603703" y="86726529"/>
                </a:cxn>
                <a:cxn ang="0">
                  <a:pos x="57096604" y="1387640601"/>
                </a:cxn>
                <a:cxn ang="0">
                  <a:pos x="142746853" y="1532183025"/>
                </a:cxn>
                <a:cxn ang="0">
                  <a:pos x="2147483646" y="462548659"/>
                </a:cxn>
                <a:cxn ang="0">
                  <a:pos x="2147483646" y="318000859"/>
                </a:cxn>
                <a:cxn ang="0">
                  <a:pos x="1398898858" y="57815894"/>
                </a:cxn>
                <a:cxn ang="0">
                  <a:pos x="1341802254" y="231274330"/>
                </a:cxn>
                <a:cxn ang="0">
                  <a:pos x="2147483646" y="491453918"/>
                </a:cxn>
                <a:cxn ang="0">
                  <a:pos x="2147483646" y="318000859"/>
                </a:cxn>
                <a:cxn ang="0">
                  <a:pos x="85644906" y="1387640601"/>
                </a:cxn>
                <a:cxn ang="0">
                  <a:pos x="171295155" y="1532183025"/>
                </a:cxn>
                <a:cxn ang="0">
                  <a:pos x="1370350556" y="144547800"/>
                </a:cxn>
                <a:cxn ang="0">
                  <a:pos x="1227603703" y="86726529"/>
                </a:cxn>
              </a:cxnLst>
              <a:pathLst>
                <a:path w="90" h="54">
                  <a:moveTo>
                    <a:pt x="43" y="3"/>
                  </a:moveTo>
                  <a:cubicBezTo>
                    <a:pt x="31" y="19"/>
                    <a:pt x="16" y="33"/>
                    <a:pt x="2" y="48"/>
                  </a:cubicBezTo>
                  <a:cubicBezTo>
                    <a:pt x="0" y="51"/>
                    <a:pt x="2" y="54"/>
                    <a:pt x="5" y="53"/>
                  </a:cubicBezTo>
                  <a:cubicBezTo>
                    <a:pt x="34" y="46"/>
                    <a:pt x="63" y="33"/>
                    <a:pt x="88" y="16"/>
                  </a:cubicBezTo>
                  <a:cubicBezTo>
                    <a:pt x="90" y="15"/>
                    <a:pt x="89" y="12"/>
                    <a:pt x="87" y="11"/>
                  </a:cubicBezTo>
                  <a:cubicBezTo>
                    <a:pt x="75" y="7"/>
                    <a:pt x="62" y="5"/>
                    <a:pt x="49" y="2"/>
                  </a:cubicBezTo>
                  <a:cubicBezTo>
                    <a:pt x="45" y="2"/>
                    <a:pt x="44" y="7"/>
                    <a:pt x="47" y="8"/>
                  </a:cubicBezTo>
                  <a:cubicBezTo>
                    <a:pt x="60" y="10"/>
                    <a:pt x="73" y="12"/>
                    <a:pt x="85" y="17"/>
                  </a:cubicBezTo>
                  <a:cubicBezTo>
                    <a:pt x="85" y="15"/>
                    <a:pt x="85" y="13"/>
                    <a:pt x="85" y="11"/>
                  </a:cubicBezTo>
                  <a:cubicBezTo>
                    <a:pt x="60" y="28"/>
                    <a:pt x="32" y="40"/>
                    <a:pt x="3" y="48"/>
                  </a:cubicBezTo>
                  <a:cubicBezTo>
                    <a:pt x="4" y="49"/>
                    <a:pt x="5" y="51"/>
                    <a:pt x="6" y="53"/>
                  </a:cubicBezTo>
                  <a:cubicBezTo>
                    <a:pt x="20" y="37"/>
                    <a:pt x="36" y="22"/>
                    <a:pt x="48" y="5"/>
                  </a:cubicBezTo>
                  <a:cubicBezTo>
                    <a:pt x="50" y="2"/>
                    <a:pt x="45" y="0"/>
                    <a:pt x="43" y="3"/>
                  </a:cubicBezTo>
                  <a:close/>
                </a:path>
              </a:pathLst>
            </a:custGeom>
            <a:solidFill>
              <a:srgbClr val="000000">
                <a:alpha val="100000"/>
              </a:srgbClr>
            </a:solidFill>
            <a:ln w="9525">
              <a:noFill/>
            </a:ln>
          </p:spPr>
          <p:txBody>
            <a:bodyPr/>
            <a:p>
              <a:endParaRPr lang="zh-CN" altLang="en-US"/>
            </a:p>
          </p:txBody>
        </p:sp>
        <p:sp>
          <p:nvSpPr>
            <p:cNvPr id="10307" name="Freeform 50"/>
            <p:cNvSpPr/>
            <p:nvPr/>
          </p:nvSpPr>
          <p:spPr>
            <a:xfrm>
              <a:off x="8783625" y="4215661"/>
              <a:ext cx="111148" cy="102074"/>
            </a:xfrm>
            <a:custGeom>
              <a:avLst/>
              <a:gdLst/>
              <a:ahLst/>
              <a:cxnLst>
                <a:cxn ang="0">
                  <a:pos x="168082240" y="490648229"/>
                </a:cxn>
                <a:cxn ang="0">
                  <a:pos x="504241427" y="202031308"/>
                </a:cxn>
                <a:cxn ang="0">
                  <a:pos x="420197660" y="57725533"/>
                </a:cxn>
                <a:cxn ang="0">
                  <a:pos x="56029178" y="375202535"/>
                </a:cxn>
                <a:cxn ang="0">
                  <a:pos x="168082240" y="490648229"/>
                </a:cxn>
              </a:cxnLst>
              <a:pathLst>
                <a:path w="21" h="19">
                  <a:moveTo>
                    <a:pt x="6" y="17"/>
                  </a:moveTo>
                  <a:cubicBezTo>
                    <a:pt x="10" y="13"/>
                    <a:pt x="14" y="10"/>
                    <a:pt x="18" y="7"/>
                  </a:cubicBezTo>
                  <a:cubicBezTo>
                    <a:pt x="21" y="5"/>
                    <a:pt x="18" y="0"/>
                    <a:pt x="15" y="2"/>
                  </a:cubicBezTo>
                  <a:cubicBezTo>
                    <a:pt x="10" y="6"/>
                    <a:pt x="6" y="9"/>
                    <a:pt x="2" y="13"/>
                  </a:cubicBezTo>
                  <a:cubicBezTo>
                    <a:pt x="0" y="15"/>
                    <a:pt x="4" y="19"/>
                    <a:pt x="6" y="17"/>
                  </a:cubicBezTo>
                  <a:close/>
                </a:path>
              </a:pathLst>
            </a:custGeom>
            <a:solidFill>
              <a:srgbClr val="000000">
                <a:alpha val="100000"/>
              </a:srgbClr>
            </a:solidFill>
            <a:ln w="9525">
              <a:noFill/>
            </a:ln>
          </p:spPr>
          <p:txBody>
            <a:bodyPr/>
            <a:p>
              <a:endParaRPr lang="zh-CN" altLang="en-US"/>
            </a:p>
          </p:txBody>
        </p:sp>
        <p:sp>
          <p:nvSpPr>
            <p:cNvPr id="10308" name="Freeform 51"/>
            <p:cNvSpPr/>
            <p:nvPr/>
          </p:nvSpPr>
          <p:spPr>
            <a:xfrm>
              <a:off x="8853942" y="4065953"/>
              <a:ext cx="292612" cy="406027"/>
            </a:xfrm>
            <a:custGeom>
              <a:avLst/>
              <a:gdLst/>
              <a:ahLst/>
              <a:cxnLst>
                <a:cxn ang="0">
                  <a:pos x="169826685" y="827712752"/>
                </a:cxn>
                <a:cxn ang="0">
                  <a:pos x="283046248" y="114168381"/>
                </a:cxn>
                <a:cxn ang="0">
                  <a:pos x="141523124" y="171252572"/>
                </a:cxn>
                <a:cxn ang="0">
                  <a:pos x="1358624117" y="2083559605"/>
                </a:cxn>
                <a:cxn ang="0">
                  <a:pos x="1500152561" y="1997930648"/>
                </a:cxn>
                <a:cxn ang="0">
                  <a:pos x="254742687" y="713549713"/>
                </a:cxn>
                <a:cxn ang="0">
                  <a:pos x="141523124" y="827712752"/>
                </a:cxn>
                <a:cxn ang="0">
                  <a:pos x="1415236559" y="2140643796"/>
                </a:cxn>
                <a:cxn ang="0">
                  <a:pos x="1528456122" y="2026475415"/>
                </a:cxn>
                <a:cxn ang="0">
                  <a:pos x="254742687" y="57084191"/>
                </a:cxn>
                <a:cxn ang="0">
                  <a:pos x="113219563" y="85623615"/>
                </a:cxn>
                <a:cxn ang="0">
                  <a:pos x="28303561" y="770628561"/>
                </a:cxn>
                <a:cxn ang="0">
                  <a:pos x="169826685" y="827712752"/>
                </a:cxn>
              </a:cxnLst>
              <a:pathLst>
                <a:path w="55" h="76">
                  <a:moveTo>
                    <a:pt x="6" y="29"/>
                  </a:moveTo>
                  <a:cubicBezTo>
                    <a:pt x="7" y="21"/>
                    <a:pt x="9" y="13"/>
                    <a:pt x="10" y="4"/>
                  </a:cubicBezTo>
                  <a:cubicBezTo>
                    <a:pt x="8" y="5"/>
                    <a:pt x="7" y="5"/>
                    <a:pt x="5" y="6"/>
                  </a:cubicBezTo>
                  <a:cubicBezTo>
                    <a:pt x="23" y="25"/>
                    <a:pt x="38" y="48"/>
                    <a:pt x="48" y="73"/>
                  </a:cubicBezTo>
                  <a:cubicBezTo>
                    <a:pt x="50" y="72"/>
                    <a:pt x="51" y="71"/>
                    <a:pt x="53" y="70"/>
                  </a:cubicBezTo>
                  <a:cubicBezTo>
                    <a:pt x="33" y="60"/>
                    <a:pt x="24" y="40"/>
                    <a:pt x="9" y="25"/>
                  </a:cubicBezTo>
                  <a:cubicBezTo>
                    <a:pt x="7" y="22"/>
                    <a:pt x="3" y="26"/>
                    <a:pt x="5" y="29"/>
                  </a:cubicBezTo>
                  <a:cubicBezTo>
                    <a:pt x="20" y="45"/>
                    <a:pt x="29" y="65"/>
                    <a:pt x="50" y="75"/>
                  </a:cubicBezTo>
                  <a:cubicBezTo>
                    <a:pt x="52" y="76"/>
                    <a:pt x="55" y="74"/>
                    <a:pt x="54" y="71"/>
                  </a:cubicBezTo>
                  <a:cubicBezTo>
                    <a:pt x="44" y="46"/>
                    <a:pt x="28" y="22"/>
                    <a:pt x="9" y="2"/>
                  </a:cubicBezTo>
                  <a:cubicBezTo>
                    <a:pt x="8" y="0"/>
                    <a:pt x="5" y="1"/>
                    <a:pt x="4" y="3"/>
                  </a:cubicBezTo>
                  <a:cubicBezTo>
                    <a:pt x="3" y="11"/>
                    <a:pt x="2" y="19"/>
                    <a:pt x="1" y="27"/>
                  </a:cubicBezTo>
                  <a:cubicBezTo>
                    <a:pt x="0" y="31"/>
                    <a:pt x="6" y="33"/>
                    <a:pt x="6" y="29"/>
                  </a:cubicBezTo>
                  <a:close/>
                </a:path>
              </a:pathLst>
            </a:custGeom>
            <a:solidFill>
              <a:srgbClr val="000000">
                <a:alpha val="100000"/>
              </a:srgbClr>
            </a:solidFill>
            <a:ln w="9525">
              <a:noFill/>
            </a:ln>
          </p:spPr>
          <p:txBody>
            <a:bodyPr/>
            <a:p>
              <a:endParaRPr lang="zh-CN" altLang="en-US"/>
            </a:p>
          </p:txBody>
        </p:sp>
        <p:sp>
          <p:nvSpPr>
            <p:cNvPr id="10309" name="Freeform 60"/>
            <p:cNvSpPr/>
            <p:nvPr/>
          </p:nvSpPr>
          <p:spPr>
            <a:xfrm>
              <a:off x="7340982" y="3696218"/>
              <a:ext cx="2470186" cy="455930"/>
            </a:xfrm>
            <a:custGeom>
              <a:avLst/>
              <a:gdLst/>
              <a:ahLst/>
              <a:cxnLst>
                <a:cxn ang="0">
                  <a:pos x="86135011" y="1553648524"/>
                </a:cxn>
                <a:cxn ang="0">
                  <a:pos x="2147483646" y="1611186890"/>
                </a:cxn>
                <a:cxn ang="0">
                  <a:pos x="2147483646" y="1294707103"/>
                </a:cxn>
                <a:cxn ang="0">
                  <a:pos x="2147483646" y="1467332929"/>
                </a:cxn>
                <a:cxn ang="0">
                  <a:pos x="2147483646" y="287713286"/>
                </a:cxn>
                <a:cxn ang="0">
                  <a:pos x="2147483646" y="230169556"/>
                </a:cxn>
                <a:cxn ang="0">
                  <a:pos x="2147483646" y="86315595"/>
                </a:cxn>
                <a:cxn ang="0">
                  <a:pos x="2147483646" y="86315595"/>
                </a:cxn>
                <a:cxn ang="0">
                  <a:pos x="2147483646" y="1237163373"/>
                </a:cxn>
                <a:cxn ang="0">
                  <a:pos x="2147483646" y="1179619643"/>
                </a:cxn>
                <a:cxn ang="0">
                  <a:pos x="2147483646" y="1150847778"/>
                </a:cxn>
                <a:cxn ang="0">
                  <a:pos x="229695148" y="1438561064"/>
                </a:cxn>
                <a:cxn ang="0">
                  <a:pos x="86135011" y="1553648524"/>
                </a:cxn>
              </a:cxnLst>
              <a:pathLst>
                <a:path w="461" h="85">
                  <a:moveTo>
                    <a:pt x="3" y="54"/>
                  </a:moveTo>
                  <a:cubicBezTo>
                    <a:pt x="31" y="82"/>
                    <a:pt x="69" y="68"/>
                    <a:pt x="101" y="56"/>
                  </a:cubicBezTo>
                  <a:cubicBezTo>
                    <a:pt x="125" y="48"/>
                    <a:pt x="146" y="44"/>
                    <a:pt x="170" y="45"/>
                  </a:cubicBezTo>
                  <a:cubicBezTo>
                    <a:pt x="197" y="47"/>
                    <a:pt x="223" y="55"/>
                    <a:pt x="250" y="51"/>
                  </a:cubicBezTo>
                  <a:cubicBezTo>
                    <a:pt x="289" y="46"/>
                    <a:pt x="311" y="7"/>
                    <a:pt x="354" y="10"/>
                  </a:cubicBezTo>
                  <a:cubicBezTo>
                    <a:pt x="389" y="12"/>
                    <a:pt x="425" y="33"/>
                    <a:pt x="457" y="8"/>
                  </a:cubicBezTo>
                  <a:cubicBezTo>
                    <a:pt x="461" y="6"/>
                    <a:pt x="457" y="0"/>
                    <a:pt x="454" y="3"/>
                  </a:cubicBezTo>
                  <a:cubicBezTo>
                    <a:pt x="423" y="27"/>
                    <a:pt x="383" y="5"/>
                    <a:pt x="349" y="3"/>
                  </a:cubicBezTo>
                  <a:cubicBezTo>
                    <a:pt x="312" y="1"/>
                    <a:pt x="290" y="32"/>
                    <a:pt x="259" y="43"/>
                  </a:cubicBezTo>
                  <a:cubicBezTo>
                    <a:pt x="237" y="50"/>
                    <a:pt x="212" y="44"/>
                    <a:pt x="190" y="41"/>
                  </a:cubicBezTo>
                  <a:cubicBezTo>
                    <a:pt x="170" y="38"/>
                    <a:pt x="150" y="38"/>
                    <a:pt x="129" y="40"/>
                  </a:cubicBezTo>
                  <a:cubicBezTo>
                    <a:pt x="90" y="46"/>
                    <a:pt x="44" y="85"/>
                    <a:pt x="8" y="50"/>
                  </a:cubicBezTo>
                  <a:cubicBezTo>
                    <a:pt x="5" y="47"/>
                    <a:pt x="0" y="52"/>
                    <a:pt x="3" y="54"/>
                  </a:cubicBezTo>
                  <a:close/>
                </a:path>
              </a:pathLst>
            </a:custGeom>
            <a:solidFill>
              <a:srgbClr val="000000">
                <a:alpha val="100000"/>
              </a:srgbClr>
            </a:solidFill>
            <a:ln w="9525">
              <a:noFill/>
            </a:ln>
          </p:spPr>
          <p:txBody>
            <a:bodyPr/>
            <a:p>
              <a:endParaRPr lang="zh-CN" altLang="en-US"/>
            </a:p>
          </p:txBody>
        </p:sp>
        <p:sp>
          <p:nvSpPr>
            <p:cNvPr id="10310" name="Freeform 64"/>
            <p:cNvSpPr/>
            <p:nvPr/>
          </p:nvSpPr>
          <p:spPr>
            <a:xfrm>
              <a:off x="9126138" y="4714688"/>
              <a:ext cx="1565131" cy="276733"/>
            </a:xfrm>
            <a:custGeom>
              <a:avLst/>
              <a:gdLst/>
              <a:ahLst/>
              <a:cxnLst>
                <a:cxn ang="0">
                  <a:pos x="114919208" y="198252586"/>
                </a:cxn>
                <a:cxn ang="0">
                  <a:pos x="2147483646" y="311537497"/>
                </a:cxn>
                <a:cxn ang="0">
                  <a:pos x="2147483646" y="141607469"/>
                </a:cxn>
                <a:cxn ang="0">
                  <a:pos x="201108613" y="56645116"/>
                </a:cxn>
                <a:cxn ang="0">
                  <a:pos x="114919208" y="198252586"/>
                </a:cxn>
              </a:cxnLst>
              <a:pathLst>
                <a:path w="292" h="52">
                  <a:moveTo>
                    <a:pt x="4" y="7"/>
                  </a:moveTo>
                  <a:cubicBezTo>
                    <a:pt x="90" y="52"/>
                    <a:pt x="199" y="42"/>
                    <a:pt x="288" y="11"/>
                  </a:cubicBezTo>
                  <a:cubicBezTo>
                    <a:pt x="292" y="9"/>
                    <a:pt x="290" y="3"/>
                    <a:pt x="286" y="5"/>
                  </a:cubicBezTo>
                  <a:cubicBezTo>
                    <a:pt x="199" y="35"/>
                    <a:pt x="91" y="46"/>
                    <a:pt x="7" y="2"/>
                  </a:cubicBezTo>
                  <a:cubicBezTo>
                    <a:pt x="3" y="0"/>
                    <a:pt x="0" y="6"/>
                    <a:pt x="4" y="7"/>
                  </a:cubicBezTo>
                  <a:close/>
                </a:path>
              </a:pathLst>
            </a:custGeom>
            <a:solidFill>
              <a:srgbClr val="000000">
                <a:alpha val="100000"/>
              </a:srgbClr>
            </a:solidFill>
            <a:ln w="9525">
              <a:noFill/>
            </a:ln>
          </p:spPr>
          <p:txBody>
            <a:bodyPr/>
            <a:p>
              <a:endParaRPr lang="zh-CN" altLang="en-US"/>
            </a:p>
          </p:txBody>
        </p:sp>
        <p:sp>
          <p:nvSpPr>
            <p:cNvPr id="10311" name="Freeform 65"/>
            <p:cNvSpPr/>
            <p:nvPr/>
          </p:nvSpPr>
          <p:spPr>
            <a:xfrm>
              <a:off x="9377921" y="4916567"/>
              <a:ext cx="294880" cy="117952"/>
            </a:xfrm>
            <a:custGeom>
              <a:avLst/>
              <a:gdLst/>
              <a:ahLst/>
              <a:cxnLst>
                <a:cxn ang="0">
                  <a:pos x="86233635" y="201215389"/>
                </a:cxn>
                <a:cxn ang="0">
                  <a:pos x="1466003962" y="632394287"/>
                </a:cxn>
                <a:cxn ang="0">
                  <a:pos x="1466003962" y="459921655"/>
                </a:cxn>
                <a:cxn ang="0">
                  <a:pos x="172472631" y="57490877"/>
                </a:cxn>
                <a:cxn ang="0">
                  <a:pos x="86233635" y="201215389"/>
                </a:cxn>
              </a:cxnLst>
              <a:pathLst>
                <a:path w="55" h="22">
                  <a:moveTo>
                    <a:pt x="3" y="7"/>
                  </a:moveTo>
                  <a:cubicBezTo>
                    <a:pt x="18" y="16"/>
                    <a:pt x="34" y="22"/>
                    <a:pt x="51" y="22"/>
                  </a:cubicBezTo>
                  <a:cubicBezTo>
                    <a:pt x="55" y="22"/>
                    <a:pt x="55" y="16"/>
                    <a:pt x="51" y="16"/>
                  </a:cubicBezTo>
                  <a:cubicBezTo>
                    <a:pt x="35" y="15"/>
                    <a:pt x="20" y="10"/>
                    <a:pt x="6" y="2"/>
                  </a:cubicBezTo>
                  <a:cubicBezTo>
                    <a:pt x="3" y="0"/>
                    <a:pt x="0" y="5"/>
                    <a:pt x="3" y="7"/>
                  </a:cubicBezTo>
                  <a:close/>
                </a:path>
              </a:pathLst>
            </a:custGeom>
            <a:solidFill>
              <a:srgbClr val="000000">
                <a:alpha val="100000"/>
              </a:srgbClr>
            </a:solidFill>
            <a:ln w="9525">
              <a:noFill/>
            </a:ln>
          </p:spPr>
          <p:txBody>
            <a:bodyPr/>
            <a:p>
              <a:endParaRPr lang="zh-CN" altLang="en-US"/>
            </a:p>
          </p:txBody>
        </p:sp>
        <p:sp>
          <p:nvSpPr>
            <p:cNvPr id="10312" name="Freeform 66"/>
            <p:cNvSpPr/>
            <p:nvPr/>
          </p:nvSpPr>
          <p:spPr>
            <a:xfrm>
              <a:off x="7331909" y="5431473"/>
              <a:ext cx="873298" cy="215490"/>
            </a:xfrm>
            <a:custGeom>
              <a:avLst/>
              <a:gdLst/>
              <a:ahLst/>
              <a:cxnLst>
                <a:cxn ang="0">
                  <a:pos x="114819935" y="783607836"/>
                </a:cxn>
                <a:cxn ang="0">
                  <a:pos x="2147483646" y="203158585"/>
                </a:cxn>
                <a:cxn ang="0">
                  <a:pos x="2147483646" y="29021116"/>
                </a:cxn>
                <a:cxn ang="0">
                  <a:pos x="1923200429" y="435338285"/>
                </a:cxn>
                <a:cxn ang="0">
                  <a:pos x="1923200429" y="609470367"/>
                </a:cxn>
                <a:cxn ang="0">
                  <a:pos x="2147483646" y="1131877387"/>
                </a:cxn>
                <a:cxn ang="0">
                  <a:pos x="2147483646" y="957739918"/>
                </a:cxn>
                <a:cxn ang="0">
                  <a:pos x="1980607718" y="435338285"/>
                </a:cxn>
                <a:cxn ang="0">
                  <a:pos x="1980607718" y="609470367"/>
                </a:cxn>
                <a:cxn ang="0">
                  <a:pos x="2147483646" y="203158585"/>
                </a:cxn>
                <a:cxn ang="0">
                  <a:pos x="2147483646" y="29021116"/>
                </a:cxn>
                <a:cxn ang="0">
                  <a:pos x="114819935" y="609470367"/>
                </a:cxn>
                <a:cxn ang="0">
                  <a:pos x="114819935" y="783607836"/>
                </a:cxn>
              </a:cxnLst>
              <a:pathLst>
                <a:path w="163" h="40">
                  <a:moveTo>
                    <a:pt x="4" y="27"/>
                  </a:moveTo>
                  <a:cubicBezTo>
                    <a:pt x="56" y="24"/>
                    <a:pt x="108" y="16"/>
                    <a:pt x="159" y="7"/>
                  </a:cubicBezTo>
                  <a:cubicBezTo>
                    <a:pt x="163" y="6"/>
                    <a:pt x="162" y="0"/>
                    <a:pt x="158" y="1"/>
                  </a:cubicBezTo>
                  <a:cubicBezTo>
                    <a:pt x="127" y="4"/>
                    <a:pt x="97" y="4"/>
                    <a:pt x="67" y="15"/>
                  </a:cubicBezTo>
                  <a:cubicBezTo>
                    <a:pt x="65" y="16"/>
                    <a:pt x="64" y="21"/>
                    <a:pt x="67" y="21"/>
                  </a:cubicBezTo>
                  <a:cubicBezTo>
                    <a:pt x="96" y="28"/>
                    <a:pt x="124" y="35"/>
                    <a:pt x="153" y="39"/>
                  </a:cubicBezTo>
                  <a:cubicBezTo>
                    <a:pt x="157" y="40"/>
                    <a:pt x="157" y="33"/>
                    <a:pt x="153" y="33"/>
                  </a:cubicBezTo>
                  <a:cubicBezTo>
                    <a:pt x="124" y="29"/>
                    <a:pt x="97" y="22"/>
                    <a:pt x="69" y="15"/>
                  </a:cubicBezTo>
                  <a:cubicBezTo>
                    <a:pt x="69" y="17"/>
                    <a:pt x="69" y="19"/>
                    <a:pt x="69" y="21"/>
                  </a:cubicBezTo>
                  <a:cubicBezTo>
                    <a:pt x="98" y="11"/>
                    <a:pt x="128" y="10"/>
                    <a:pt x="158" y="7"/>
                  </a:cubicBezTo>
                  <a:cubicBezTo>
                    <a:pt x="158" y="5"/>
                    <a:pt x="158" y="3"/>
                    <a:pt x="158" y="1"/>
                  </a:cubicBezTo>
                  <a:cubicBezTo>
                    <a:pt x="107" y="10"/>
                    <a:pt x="56" y="18"/>
                    <a:pt x="4" y="21"/>
                  </a:cubicBezTo>
                  <a:cubicBezTo>
                    <a:pt x="0" y="21"/>
                    <a:pt x="0" y="28"/>
                    <a:pt x="4" y="27"/>
                  </a:cubicBezTo>
                  <a:close/>
                </a:path>
              </a:pathLst>
            </a:custGeom>
            <a:solidFill>
              <a:srgbClr val="000000">
                <a:alpha val="100000"/>
              </a:srgbClr>
            </a:solidFill>
            <a:ln w="9525">
              <a:noFill/>
            </a:ln>
          </p:spPr>
          <p:txBody>
            <a:bodyPr/>
            <a:p>
              <a:endParaRPr lang="zh-CN" altLang="en-US"/>
            </a:p>
          </p:txBody>
        </p:sp>
        <p:sp>
          <p:nvSpPr>
            <p:cNvPr id="10313" name="Freeform 68"/>
            <p:cNvSpPr/>
            <p:nvPr/>
          </p:nvSpPr>
          <p:spPr>
            <a:xfrm>
              <a:off x="7978375" y="3294729"/>
              <a:ext cx="129294" cy="86196"/>
            </a:xfrm>
            <a:custGeom>
              <a:avLst/>
              <a:gdLst/>
              <a:ahLst/>
              <a:cxnLst>
                <a:cxn ang="0">
                  <a:pos x="29021116" y="87068735"/>
                </a:cxn>
                <a:cxn ang="0">
                  <a:pos x="203158585" y="435338285"/>
                </a:cxn>
                <a:cxn ang="0">
                  <a:pos x="638496870" y="145110966"/>
                </a:cxn>
                <a:cxn ang="0">
                  <a:pos x="493380517" y="87068735"/>
                </a:cxn>
                <a:cxn ang="0">
                  <a:pos x="261200816" y="290227319"/>
                </a:cxn>
                <a:cxn ang="0">
                  <a:pos x="174137469" y="145110966"/>
                </a:cxn>
                <a:cxn ang="0">
                  <a:pos x="29021116" y="87068735"/>
                </a:cxn>
              </a:cxnLst>
              <a:pathLst>
                <a:path w="24" h="16">
                  <a:moveTo>
                    <a:pt x="1" y="3"/>
                  </a:moveTo>
                  <a:cubicBezTo>
                    <a:pt x="0" y="8"/>
                    <a:pt x="1" y="14"/>
                    <a:pt x="7" y="15"/>
                  </a:cubicBezTo>
                  <a:cubicBezTo>
                    <a:pt x="14" y="16"/>
                    <a:pt x="19" y="10"/>
                    <a:pt x="22" y="5"/>
                  </a:cubicBezTo>
                  <a:cubicBezTo>
                    <a:pt x="24" y="2"/>
                    <a:pt x="19" y="0"/>
                    <a:pt x="17" y="3"/>
                  </a:cubicBezTo>
                  <a:cubicBezTo>
                    <a:pt x="16" y="5"/>
                    <a:pt x="13" y="10"/>
                    <a:pt x="9" y="10"/>
                  </a:cubicBezTo>
                  <a:cubicBezTo>
                    <a:pt x="6" y="10"/>
                    <a:pt x="6" y="7"/>
                    <a:pt x="6" y="5"/>
                  </a:cubicBezTo>
                  <a:cubicBezTo>
                    <a:pt x="7" y="1"/>
                    <a:pt x="1" y="0"/>
                    <a:pt x="1" y="3"/>
                  </a:cubicBezTo>
                  <a:close/>
                </a:path>
              </a:pathLst>
            </a:custGeom>
            <a:solidFill>
              <a:srgbClr val="000000">
                <a:alpha val="100000"/>
              </a:srgbClr>
            </a:solidFill>
            <a:ln w="9525">
              <a:noFill/>
            </a:ln>
          </p:spPr>
          <p:txBody>
            <a:bodyPr/>
            <a:p>
              <a:endParaRPr lang="zh-CN" altLang="en-US"/>
            </a:p>
          </p:txBody>
        </p:sp>
        <p:sp>
          <p:nvSpPr>
            <p:cNvPr id="10314" name="Freeform 69"/>
            <p:cNvSpPr/>
            <p:nvPr/>
          </p:nvSpPr>
          <p:spPr>
            <a:xfrm>
              <a:off x="7760618" y="2346577"/>
              <a:ext cx="192807" cy="358392"/>
            </a:xfrm>
            <a:custGeom>
              <a:avLst/>
              <a:gdLst/>
              <a:ahLst/>
              <a:cxnLst>
                <a:cxn ang="0">
                  <a:pos x="889204461" y="28612520"/>
                </a:cxn>
                <a:cxn ang="0">
                  <a:pos x="114736232" y="1802631523"/>
                </a:cxn>
                <a:cxn ang="0">
                  <a:pos x="258157862" y="1774019003"/>
                </a:cxn>
                <a:cxn ang="0">
                  <a:pos x="946575255" y="171680466"/>
                </a:cxn>
                <a:cxn ang="0">
                  <a:pos x="889204461" y="28612520"/>
                </a:cxn>
              </a:cxnLst>
              <a:pathLst>
                <a:path w="36" h="67">
                  <a:moveTo>
                    <a:pt x="31" y="1"/>
                  </a:moveTo>
                  <a:cubicBezTo>
                    <a:pt x="9" y="5"/>
                    <a:pt x="0" y="45"/>
                    <a:pt x="4" y="63"/>
                  </a:cubicBezTo>
                  <a:cubicBezTo>
                    <a:pt x="5" y="67"/>
                    <a:pt x="10" y="65"/>
                    <a:pt x="9" y="62"/>
                  </a:cubicBezTo>
                  <a:cubicBezTo>
                    <a:pt x="6" y="46"/>
                    <a:pt x="14" y="10"/>
                    <a:pt x="33" y="6"/>
                  </a:cubicBezTo>
                  <a:cubicBezTo>
                    <a:pt x="36" y="5"/>
                    <a:pt x="35" y="0"/>
                    <a:pt x="31" y="1"/>
                  </a:cubicBezTo>
                  <a:close/>
                </a:path>
              </a:pathLst>
            </a:custGeom>
            <a:solidFill>
              <a:srgbClr val="000000">
                <a:alpha val="100000"/>
              </a:srgbClr>
            </a:solidFill>
            <a:ln w="9525">
              <a:noFill/>
            </a:ln>
          </p:spPr>
          <p:txBody>
            <a:bodyPr/>
            <a:p>
              <a:endParaRPr lang="zh-CN" altLang="en-US"/>
            </a:p>
          </p:txBody>
        </p:sp>
        <p:sp>
          <p:nvSpPr>
            <p:cNvPr id="10315" name="Freeform 70"/>
            <p:cNvSpPr/>
            <p:nvPr/>
          </p:nvSpPr>
          <p:spPr>
            <a:xfrm>
              <a:off x="7792374" y="2351114"/>
              <a:ext cx="192807" cy="401491"/>
            </a:xfrm>
            <a:custGeom>
              <a:avLst/>
              <a:gdLst/>
              <a:ahLst/>
              <a:cxnLst>
                <a:cxn ang="0">
                  <a:pos x="860524420" y="57311502"/>
                </a:cxn>
                <a:cxn ang="0">
                  <a:pos x="143421629" y="2034638617"/>
                </a:cxn>
                <a:cxn ang="0">
                  <a:pos x="315523300" y="2005982866"/>
                </a:cxn>
                <a:cxn ang="0">
                  <a:pos x="946575255" y="200595610"/>
                </a:cxn>
                <a:cxn ang="0">
                  <a:pos x="860524420" y="57311502"/>
                </a:cxn>
              </a:cxnLst>
              <a:pathLst>
                <a:path w="36" h="75">
                  <a:moveTo>
                    <a:pt x="30" y="2"/>
                  </a:moveTo>
                  <a:cubicBezTo>
                    <a:pt x="8" y="15"/>
                    <a:pt x="0" y="48"/>
                    <a:pt x="5" y="71"/>
                  </a:cubicBezTo>
                  <a:cubicBezTo>
                    <a:pt x="6" y="75"/>
                    <a:pt x="11" y="73"/>
                    <a:pt x="11" y="70"/>
                  </a:cubicBezTo>
                  <a:cubicBezTo>
                    <a:pt x="6" y="49"/>
                    <a:pt x="13" y="19"/>
                    <a:pt x="33" y="7"/>
                  </a:cubicBezTo>
                  <a:cubicBezTo>
                    <a:pt x="36" y="5"/>
                    <a:pt x="33" y="0"/>
                    <a:pt x="30" y="2"/>
                  </a:cubicBezTo>
                  <a:close/>
                </a:path>
              </a:pathLst>
            </a:custGeom>
            <a:solidFill>
              <a:srgbClr val="000000">
                <a:alpha val="100000"/>
              </a:srgbClr>
            </a:solidFill>
            <a:ln w="9525">
              <a:noFill/>
            </a:ln>
          </p:spPr>
          <p:txBody>
            <a:bodyPr/>
            <a:p>
              <a:endParaRPr lang="zh-CN" altLang="en-US"/>
            </a:p>
          </p:txBody>
        </p:sp>
        <p:sp>
          <p:nvSpPr>
            <p:cNvPr id="10316" name="Freeform 71"/>
            <p:cNvSpPr/>
            <p:nvPr/>
          </p:nvSpPr>
          <p:spPr>
            <a:xfrm>
              <a:off x="7942083" y="2362454"/>
              <a:ext cx="74855" cy="374271"/>
            </a:xfrm>
            <a:custGeom>
              <a:avLst/>
              <a:gdLst/>
              <a:ahLst/>
              <a:cxnLst>
                <a:cxn ang="0">
                  <a:pos x="85762443" y="85761526"/>
                </a:cxn>
                <a:cxn ang="0">
                  <a:pos x="85762443" y="771864430"/>
                </a:cxn>
                <a:cxn ang="0">
                  <a:pos x="228703412" y="1915363923"/>
                </a:cxn>
                <a:cxn ang="0">
                  <a:pos x="371644381" y="1915363923"/>
                </a:cxn>
                <a:cxn ang="0">
                  <a:pos x="285881939" y="1114910535"/>
                </a:cxn>
                <a:cxn ang="0">
                  <a:pos x="228703412" y="142939442"/>
                </a:cxn>
                <a:cxn ang="0">
                  <a:pos x="85762443" y="85761526"/>
                </a:cxn>
              </a:cxnLst>
              <a:pathLst>
                <a:path w="14" h="70">
                  <a:moveTo>
                    <a:pt x="3" y="3"/>
                  </a:moveTo>
                  <a:cubicBezTo>
                    <a:pt x="0" y="11"/>
                    <a:pt x="2" y="19"/>
                    <a:pt x="3" y="27"/>
                  </a:cubicBezTo>
                  <a:cubicBezTo>
                    <a:pt x="5" y="40"/>
                    <a:pt x="9" y="53"/>
                    <a:pt x="8" y="67"/>
                  </a:cubicBezTo>
                  <a:cubicBezTo>
                    <a:pt x="8" y="70"/>
                    <a:pt x="13" y="70"/>
                    <a:pt x="13" y="67"/>
                  </a:cubicBezTo>
                  <a:cubicBezTo>
                    <a:pt x="14" y="57"/>
                    <a:pt x="12" y="48"/>
                    <a:pt x="10" y="39"/>
                  </a:cubicBezTo>
                  <a:cubicBezTo>
                    <a:pt x="8" y="28"/>
                    <a:pt x="4" y="15"/>
                    <a:pt x="8" y="5"/>
                  </a:cubicBezTo>
                  <a:cubicBezTo>
                    <a:pt x="9" y="2"/>
                    <a:pt x="4" y="0"/>
                    <a:pt x="3" y="3"/>
                  </a:cubicBezTo>
                  <a:close/>
                </a:path>
              </a:pathLst>
            </a:custGeom>
            <a:solidFill>
              <a:srgbClr val="000000">
                <a:alpha val="100000"/>
              </a:srgbClr>
            </a:solidFill>
            <a:ln w="9525">
              <a:noFill/>
            </a:ln>
          </p:spPr>
          <p:txBody>
            <a:bodyPr/>
            <a:p>
              <a:endParaRPr lang="zh-CN" altLang="en-US"/>
            </a:p>
          </p:txBody>
        </p:sp>
        <p:sp>
          <p:nvSpPr>
            <p:cNvPr id="10317" name="Freeform 72"/>
            <p:cNvSpPr/>
            <p:nvPr/>
          </p:nvSpPr>
          <p:spPr>
            <a:xfrm>
              <a:off x="7985181" y="2330698"/>
              <a:ext cx="240440" cy="421905"/>
            </a:xfrm>
            <a:custGeom>
              <a:avLst/>
              <a:gdLst/>
              <a:ahLst/>
              <a:cxnLst>
                <a:cxn ang="0">
                  <a:pos x="57096485" y="199651855"/>
                </a:cxn>
                <a:cxn ang="0">
                  <a:pos x="770818581" y="2082085153"/>
                </a:cxn>
                <a:cxn ang="0">
                  <a:pos x="913565138" y="2147483646"/>
                </a:cxn>
                <a:cxn ang="0">
                  <a:pos x="171294799" y="85566606"/>
                </a:cxn>
                <a:cxn ang="0">
                  <a:pos x="57096485" y="199651855"/>
                </a:cxn>
              </a:cxnLst>
              <a:pathLst>
                <a:path w="45" h="79">
                  <a:moveTo>
                    <a:pt x="2" y="7"/>
                  </a:moveTo>
                  <a:cubicBezTo>
                    <a:pt x="17" y="23"/>
                    <a:pt x="38" y="50"/>
                    <a:pt x="27" y="73"/>
                  </a:cubicBezTo>
                  <a:cubicBezTo>
                    <a:pt x="26" y="76"/>
                    <a:pt x="30" y="79"/>
                    <a:pt x="32" y="76"/>
                  </a:cubicBezTo>
                  <a:cubicBezTo>
                    <a:pt x="45" y="50"/>
                    <a:pt x="22" y="21"/>
                    <a:pt x="6" y="3"/>
                  </a:cubicBezTo>
                  <a:cubicBezTo>
                    <a:pt x="4" y="0"/>
                    <a:pt x="0" y="4"/>
                    <a:pt x="2" y="7"/>
                  </a:cubicBezTo>
                  <a:close/>
                </a:path>
              </a:pathLst>
            </a:custGeom>
            <a:solidFill>
              <a:srgbClr val="000000">
                <a:alpha val="100000"/>
              </a:srgbClr>
            </a:solidFill>
            <a:ln w="9525">
              <a:noFill/>
            </a:ln>
          </p:spPr>
          <p:txBody>
            <a:bodyPr/>
            <a:p>
              <a:endParaRPr lang="zh-CN" altLang="en-US"/>
            </a:p>
          </p:txBody>
        </p:sp>
        <p:sp>
          <p:nvSpPr>
            <p:cNvPr id="10318" name="Freeform 73"/>
            <p:cNvSpPr/>
            <p:nvPr/>
          </p:nvSpPr>
          <p:spPr>
            <a:xfrm>
              <a:off x="8048694" y="2330698"/>
              <a:ext cx="290343" cy="428711"/>
            </a:xfrm>
            <a:custGeom>
              <a:avLst/>
              <a:gdLst/>
              <a:ahLst/>
              <a:cxnLst>
                <a:cxn ang="0">
                  <a:pos x="86726529" y="201022588"/>
                </a:cxn>
                <a:cxn ang="0">
                  <a:pos x="1300914072" y="2147483646"/>
                </a:cxn>
                <a:cxn ang="0">
                  <a:pos x="1474367131" y="2147483646"/>
                </a:cxn>
                <a:cxn ang="0">
                  <a:pos x="86726529" y="57436556"/>
                </a:cxn>
                <a:cxn ang="0">
                  <a:pos x="86726529" y="201022588"/>
                </a:cxn>
              </a:cxnLst>
              <a:pathLst>
                <a:path w="54" h="80">
                  <a:moveTo>
                    <a:pt x="3" y="7"/>
                  </a:moveTo>
                  <a:cubicBezTo>
                    <a:pt x="31" y="5"/>
                    <a:pt x="48" y="54"/>
                    <a:pt x="45" y="76"/>
                  </a:cubicBezTo>
                  <a:cubicBezTo>
                    <a:pt x="45" y="80"/>
                    <a:pt x="50" y="80"/>
                    <a:pt x="51" y="76"/>
                  </a:cubicBezTo>
                  <a:cubicBezTo>
                    <a:pt x="54" y="51"/>
                    <a:pt x="35" y="0"/>
                    <a:pt x="3" y="2"/>
                  </a:cubicBezTo>
                  <a:cubicBezTo>
                    <a:pt x="0" y="2"/>
                    <a:pt x="0" y="8"/>
                    <a:pt x="3" y="7"/>
                  </a:cubicBezTo>
                  <a:close/>
                </a:path>
              </a:pathLst>
            </a:custGeom>
            <a:solidFill>
              <a:srgbClr val="000000">
                <a:alpha val="100000"/>
              </a:srgbClr>
            </a:solidFill>
            <a:ln w="9525">
              <a:noFill/>
            </a:ln>
          </p:spPr>
          <p:txBody>
            <a:bodyPr/>
            <a:p>
              <a:endParaRPr lang="zh-CN" altLang="en-US"/>
            </a:p>
          </p:txBody>
        </p:sp>
        <p:sp>
          <p:nvSpPr>
            <p:cNvPr id="10319" name="Freeform 74"/>
            <p:cNvSpPr/>
            <p:nvPr/>
          </p:nvSpPr>
          <p:spPr>
            <a:xfrm>
              <a:off x="8193865" y="2351114"/>
              <a:ext cx="294880" cy="487686"/>
            </a:xfrm>
            <a:custGeom>
              <a:avLst/>
              <a:gdLst/>
              <a:ahLst/>
              <a:cxnLst>
                <a:cxn ang="0">
                  <a:pos x="86233635" y="201044534"/>
                </a:cxn>
                <a:cxn ang="0">
                  <a:pos x="1236045815" y="2147483646"/>
                </a:cxn>
                <a:cxn ang="0">
                  <a:pos x="1408513085" y="2147483646"/>
                </a:cxn>
                <a:cxn ang="0">
                  <a:pos x="172472631" y="57439764"/>
                </a:cxn>
                <a:cxn ang="0">
                  <a:pos x="86233635" y="201044534"/>
                </a:cxn>
              </a:cxnLst>
              <a:pathLst>
                <a:path w="55" h="91">
                  <a:moveTo>
                    <a:pt x="3" y="7"/>
                  </a:moveTo>
                  <a:cubicBezTo>
                    <a:pt x="26" y="21"/>
                    <a:pt x="50" y="58"/>
                    <a:pt x="43" y="86"/>
                  </a:cubicBezTo>
                  <a:cubicBezTo>
                    <a:pt x="43" y="89"/>
                    <a:pt x="48" y="91"/>
                    <a:pt x="49" y="87"/>
                  </a:cubicBezTo>
                  <a:cubicBezTo>
                    <a:pt x="55" y="57"/>
                    <a:pt x="31" y="18"/>
                    <a:pt x="6" y="2"/>
                  </a:cubicBezTo>
                  <a:cubicBezTo>
                    <a:pt x="3" y="0"/>
                    <a:pt x="0" y="5"/>
                    <a:pt x="3" y="7"/>
                  </a:cubicBezTo>
                  <a:close/>
                </a:path>
              </a:pathLst>
            </a:custGeom>
            <a:solidFill>
              <a:srgbClr val="000000">
                <a:alpha val="100000"/>
              </a:srgbClr>
            </a:solidFill>
            <a:ln w="9525">
              <a:noFill/>
            </a:ln>
          </p:spPr>
          <p:txBody>
            <a:bodyPr/>
            <a:p>
              <a:endParaRPr lang="zh-CN" altLang="en-US"/>
            </a:p>
          </p:txBody>
        </p:sp>
        <p:sp>
          <p:nvSpPr>
            <p:cNvPr id="10320" name="Freeform 75"/>
            <p:cNvSpPr/>
            <p:nvPr/>
          </p:nvSpPr>
          <p:spPr>
            <a:xfrm>
              <a:off x="7608642" y="2330698"/>
              <a:ext cx="419637" cy="492223"/>
            </a:xfrm>
            <a:custGeom>
              <a:avLst/>
              <a:gdLst/>
              <a:ahLst/>
              <a:cxnLst>
                <a:cxn ang="0">
                  <a:pos x="2141854148" y="0"/>
                </a:cxn>
                <a:cxn ang="0">
                  <a:pos x="0" y="2147483646"/>
                </a:cxn>
                <a:cxn ang="0">
                  <a:pos x="144720965" y="2147483646"/>
                </a:cxn>
                <a:cxn ang="0">
                  <a:pos x="2141854148" y="171753726"/>
                </a:cxn>
                <a:cxn ang="0">
                  <a:pos x="2141854148" y="0"/>
                </a:cxn>
              </a:cxnLst>
              <a:pathLst>
                <a:path w="78" h="92">
                  <a:moveTo>
                    <a:pt x="74" y="0"/>
                  </a:moveTo>
                  <a:cubicBezTo>
                    <a:pt x="26" y="2"/>
                    <a:pt x="3" y="45"/>
                    <a:pt x="0" y="89"/>
                  </a:cubicBezTo>
                  <a:cubicBezTo>
                    <a:pt x="0" y="92"/>
                    <a:pt x="5" y="92"/>
                    <a:pt x="5" y="89"/>
                  </a:cubicBezTo>
                  <a:cubicBezTo>
                    <a:pt x="8" y="48"/>
                    <a:pt x="29" y="7"/>
                    <a:pt x="74" y="6"/>
                  </a:cubicBezTo>
                  <a:cubicBezTo>
                    <a:pt x="78" y="6"/>
                    <a:pt x="78" y="0"/>
                    <a:pt x="74" y="0"/>
                  </a:cubicBezTo>
                  <a:close/>
                </a:path>
              </a:pathLst>
            </a:custGeom>
            <a:solidFill>
              <a:srgbClr val="000000">
                <a:alpha val="100000"/>
              </a:srgbClr>
            </a:solidFill>
            <a:ln w="9525">
              <a:noFill/>
            </a:ln>
          </p:spPr>
          <p:txBody>
            <a:bodyPr/>
            <a:p>
              <a:endParaRPr lang="zh-CN" altLang="en-US"/>
            </a:p>
          </p:txBody>
        </p:sp>
        <p:sp>
          <p:nvSpPr>
            <p:cNvPr id="10321" name="Freeform 76"/>
            <p:cNvSpPr/>
            <p:nvPr/>
          </p:nvSpPr>
          <p:spPr>
            <a:xfrm>
              <a:off x="7706179" y="2484943"/>
              <a:ext cx="122489" cy="310759"/>
            </a:xfrm>
            <a:custGeom>
              <a:avLst/>
              <a:gdLst/>
              <a:ahLst/>
              <a:cxnLst>
                <a:cxn ang="0">
                  <a:pos x="482153983" y="57415404"/>
                </a:cxn>
                <a:cxn ang="0">
                  <a:pos x="198533367" y="1578896826"/>
                </a:cxn>
                <a:cxn ang="0">
                  <a:pos x="340343675" y="1550189124"/>
                </a:cxn>
                <a:cxn ang="0">
                  <a:pos x="567241233" y="200948557"/>
                </a:cxn>
                <a:cxn ang="0">
                  <a:pos x="482153983" y="57415404"/>
                </a:cxn>
              </a:cxnLst>
              <a:pathLst>
                <a:path w="23" h="58">
                  <a:moveTo>
                    <a:pt x="17" y="2"/>
                  </a:moveTo>
                  <a:cubicBezTo>
                    <a:pt x="1" y="14"/>
                    <a:pt x="0" y="38"/>
                    <a:pt x="7" y="55"/>
                  </a:cubicBezTo>
                  <a:cubicBezTo>
                    <a:pt x="8" y="58"/>
                    <a:pt x="14" y="57"/>
                    <a:pt x="12" y="54"/>
                  </a:cubicBezTo>
                  <a:cubicBezTo>
                    <a:pt x="6" y="39"/>
                    <a:pt x="6" y="17"/>
                    <a:pt x="20" y="7"/>
                  </a:cubicBezTo>
                  <a:cubicBezTo>
                    <a:pt x="23" y="5"/>
                    <a:pt x="20" y="0"/>
                    <a:pt x="17" y="2"/>
                  </a:cubicBezTo>
                  <a:close/>
                </a:path>
              </a:pathLst>
            </a:custGeom>
            <a:solidFill>
              <a:srgbClr val="000000">
                <a:alpha val="100000"/>
              </a:srgbClr>
            </a:solidFill>
            <a:ln w="9525">
              <a:noFill/>
            </a:ln>
          </p:spPr>
          <p:txBody>
            <a:bodyPr/>
            <a:p>
              <a:endParaRPr lang="zh-CN" altLang="en-US"/>
            </a:p>
          </p:txBody>
        </p:sp>
        <p:sp>
          <p:nvSpPr>
            <p:cNvPr id="10322" name="Freeform 77"/>
            <p:cNvSpPr/>
            <p:nvPr/>
          </p:nvSpPr>
          <p:spPr>
            <a:xfrm>
              <a:off x="7894449" y="2264918"/>
              <a:ext cx="165587" cy="65782"/>
            </a:xfrm>
            <a:custGeom>
              <a:avLst/>
              <a:gdLst/>
              <a:ahLst/>
              <a:cxnLst>
                <a:cxn ang="0">
                  <a:pos x="798887835" y="150251570"/>
                </a:cxn>
                <a:cxn ang="0">
                  <a:pos x="85597796" y="0"/>
                </a:cxn>
                <a:cxn ang="0">
                  <a:pos x="85597796" y="150251570"/>
                </a:cxn>
                <a:cxn ang="0">
                  <a:pos x="713295381" y="300503140"/>
                </a:cxn>
                <a:cxn ang="0">
                  <a:pos x="798887835" y="150251570"/>
                </a:cxn>
              </a:cxnLst>
              <a:pathLst>
                <a:path w="31" h="12">
                  <a:moveTo>
                    <a:pt x="28" y="5"/>
                  </a:moveTo>
                  <a:cubicBezTo>
                    <a:pt x="20" y="2"/>
                    <a:pt x="12" y="0"/>
                    <a:pt x="3" y="0"/>
                  </a:cubicBezTo>
                  <a:cubicBezTo>
                    <a:pt x="0" y="0"/>
                    <a:pt x="0" y="5"/>
                    <a:pt x="3" y="5"/>
                  </a:cubicBezTo>
                  <a:cubicBezTo>
                    <a:pt x="11" y="5"/>
                    <a:pt x="18" y="7"/>
                    <a:pt x="25" y="10"/>
                  </a:cubicBezTo>
                  <a:cubicBezTo>
                    <a:pt x="28" y="12"/>
                    <a:pt x="31" y="7"/>
                    <a:pt x="28" y="5"/>
                  </a:cubicBezTo>
                  <a:close/>
                </a:path>
              </a:pathLst>
            </a:custGeom>
            <a:solidFill>
              <a:srgbClr val="000000">
                <a:alpha val="100000"/>
              </a:srgbClr>
            </a:solidFill>
            <a:ln w="9525">
              <a:noFill/>
            </a:ln>
          </p:spPr>
          <p:txBody>
            <a:bodyPr/>
            <a:p>
              <a:endParaRPr lang="zh-CN" altLang="en-US"/>
            </a:p>
          </p:txBody>
        </p:sp>
        <p:sp>
          <p:nvSpPr>
            <p:cNvPr id="10323" name="Freeform 78"/>
            <p:cNvSpPr/>
            <p:nvPr/>
          </p:nvSpPr>
          <p:spPr>
            <a:xfrm>
              <a:off x="8048694" y="2212746"/>
              <a:ext cx="124758" cy="122489"/>
            </a:xfrm>
            <a:custGeom>
              <a:avLst/>
              <a:gdLst/>
              <a:ahLst/>
              <a:cxnLst>
                <a:cxn ang="0">
                  <a:pos x="176537994" y="567241233"/>
                </a:cxn>
                <a:cxn ang="0">
                  <a:pos x="588450940" y="170174500"/>
                </a:cxn>
                <a:cxn ang="0">
                  <a:pos x="529608559" y="28364192"/>
                </a:cxn>
                <a:cxn ang="0">
                  <a:pos x="0" y="567241233"/>
                </a:cxn>
                <a:cxn ang="0">
                  <a:pos x="176537994" y="567241233"/>
                </a:cxn>
              </a:cxnLst>
              <a:pathLst>
                <a:path w="23" h="23">
                  <a:moveTo>
                    <a:pt x="6" y="20"/>
                  </a:moveTo>
                  <a:cubicBezTo>
                    <a:pt x="6" y="12"/>
                    <a:pt x="13" y="8"/>
                    <a:pt x="20" y="6"/>
                  </a:cubicBezTo>
                  <a:cubicBezTo>
                    <a:pt x="23" y="5"/>
                    <a:pt x="22" y="0"/>
                    <a:pt x="18" y="1"/>
                  </a:cubicBezTo>
                  <a:cubicBezTo>
                    <a:pt x="9" y="3"/>
                    <a:pt x="1" y="9"/>
                    <a:pt x="0" y="20"/>
                  </a:cubicBezTo>
                  <a:cubicBezTo>
                    <a:pt x="0" y="23"/>
                    <a:pt x="6" y="23"/>
                    <a:pt x="6" y="20"/>
                  </a:cubicBezTo>
                  <a:close/>
                </a:path>
              </a:pathLst>
            </a:custGeom>
            <a:solidFill>
              <a:srgbClr val="000000">
                <a:alpha val="100000"/>
              </a:srgbClr>
            </a:solidFill>
            <a:ln w="9525">
              <a:noFill/>
            </a:ln>
          </p:spPr>
          <p:txBody>
            <a:bodyPr/>
            <a:p>
              <a:endParaRPr lang="zh-CN" altLang="en-US"/>
            </a:p>
          </p:txBody>
        </p:sp>
        <p:sp>
          <p:nvSpPr>
            <p:cNvPr id="10324" name="Freeform 79"/>
            <p:cNvSpPr/>
            <p:nvPr/>
          </p:nvSpPr>
          <p:spPr>
            <a:xfrm>
              <a:off x="8060035" y="2271722"/>
              <a:ext cx="188270" cy="63513"/>
            </a:xfrm>
            <a:custGeom>
              <a:avLst/>
              <a:gdLst/>
              <a:ahLst/>
              <a:cxnLst>
                <a:cxn ang="0">
                  <a:pos x="173611836" y="308143905"/>
                </a:cxn>
                <a:cxn ang="0">
                  <a:pos x="925927997" y="168081862"/>
                </a:cxn>
                <a:cxn ang="0">
                  <a:pos x="925927997" y="0"/>
                </a:cxn>
                <a:cxn ang="0">
                  <a:pos x="86803228" y="168081862"/>
                </a:cxn>
                <a:cxn ang="0">
                  <a:pos x="173611836" y="308143905"/>
                </a:cxn>
              </a:cxnLst>
              <a:pathLst>
                <a:path w="35" h="12">
                  <a:moveTo>
                    <a:pt x="6" y="11"/>
                  </a:moveTo>
                  <a:cubicBezTo>
                    <a:pt x="14" y="7"/>
                    <a:pt x="23" y="6"/>
                    <a:pt x="32" y="6"/>
                  </a:cubicBezTo>
                  <a:cubicBezTo>
                    <a:pt x="35" y="6"/>
                    <a:pt x="35" y="0"/>
                    <a:pt x="32" y="0"/>
                  </a:cubicBezTo>
                  <a:cubicBezTo>
                    <a:pt x="22" y="1"/>
                    <a:pt x="12" y="2"/>
                    <a:pt x="3" y="6"/>
                  </a:cubicBezTo>
                  <a:cubicBezTo>
                    <a:pt x="0" y="8"/>
                    <a:pt x="3" y="12"/>
                    <a:pt x="6" y="11"/>
                  </a:cubicBezTo>
                  <a:close/>
                </a:path>
              </a:pathLst>
            </a:custGeom>
            <a:solidFill>
              <a:srgbClr val="000000">
                <a:alpha val="100000"/>
              </a:srgbClr>
            </a:solidFill>
            <a:ln w="9525">
              <a:noFill/>
            </a:ln>
          </p:spPr>
          <p:txBody>
            <a:bodyPr/>
            <a:p>
              <a:endParaRPr lang="zh-CN" altLang="en-US"/>
            </a:p>
          </p:txBody>
        </p:sp>
        <p:sp>
          <p:nvSpPr>
            <p:cNvPr id="10325" name="Freeform 80"/>
            <p:cNvSpPr/>
            <p:nvPr/>
          </p:nvSpPr>
          <p:spPr>
            <a:xfrm>
              <a:off x="8189329" y="2330698"/>
              <a:ext cx="197343" cy="142904"/>
            </a:xfrm>
            <a:custGeom>
              <a:avLst/>
              <a:gdLst/>
              <a:ahLst/>
              <a:cxnLst>
                <a:cxn ang="0">
                  <a:pos x="113786907" y="168076275"/>
                </a:cxn>
                <a:cxn ang="0">
                  <a:pos x="853417804" y="672315685"/>
                </a:cxn>
                <a:cxn ang="0">
                  <a:pos x="995654105" y="588277548"/>
                </a:cxn>
                <a:cxn ang="0">
                  <a:pos x="113786907" y="0"/>
                </a:cxn>
                <a:cxn ang="0">
                  <a:pos x="113786907" y="168076275"/>
                </a:cxn>
              </a:cxnLst>
              <a:pathLst>
                <a:path w="37" h="27">
                  <a:moveTo>
                    <a:pt x="4" y="6"/>
                  </a:moveTo>
                  <a:cubicBezTo>
                    <a:pt x="16" y="6"/>
                    <a:pt x="25" y="14"/>
                    <a:pt x="30" y="24"/>
                  </a:cubicBezTo>
                  <a:cubicBezTo>
                    <a:pt x="32" y="27"/>
                    <a:pt x="37" y="24"/>
                    <a:pt x="35" y="21"/>
                  </a:cubicBezTo>
                  <a:cubicBezTo>
                    <a:pt x="29" y="9"/>
                    <a:pt x="18" y="1"/>
                    <a:pt x="4" y="0"/>
                  </a:cubicBezTo>
                  <a:cubicBezTo>
                    <a:pt x="0" y="0"/>
                    <a:pt x="0" y="6"/>
                    <a:pt x="4" y="6"/>
                  </a:cubicBezTo>
                  <a:close/>
                </a:path>
              </a:pathLst>
            </a:custGeom>
            <a:solidFill>
              <a:srgbClr val="000000">
                <a:alpha val="100000"/>
              </a:srgbClr>
            </a:solidFill>
            <a:ln w="9525">
              <a:noFill/>
            </a:ln>
          </p:spPr>
          <p:txBody>
            <a:bodyPr/>
            <a:p>
              <a:endParaRPr lang="zh-CN" altLang="en-US"/>
            </a:p>
          </p:txBody>
        </p:sp>
        <p:sp>
          <p:nvSpPr>
            <p:cNvPr id="10326" name="Freeform 81"/>
            <p:cNvSpPr/>
            <p:nvPr/>
          </p:nvSpPr>
          <p:spPr>
            <a:xfrm>
              <a:off x="8323158" y="2425967"/>
              <a:ext cx="165587" cy="408295"/>
            </a:xfrm>
            <a:custGeom>
              <a:avLst/>
              <a:gdLst/>
              <a:ahLst/>
              <a:cxnLst>
                <a:cxn ang="0">
                  <a:pos x="57063417" y="173170803"/>
                </a:cxn>
                <a:cxn ang="0">
                  <a:pos x="656231964" y="2106898901"/>
                </a:cxn>
                <a:cxn ang="0">
                  <a:pos x="798887835" y="2106898901"/>
                </a:cxn>
                <a:cxn ang="0">
                  <a:pos x="171190250" y="86585402"/>
                </a:cxn>
                <a:cxn ang="0">
                  <a:pos x="57063417" y="173170803"/>
                </a:cxn>
              </a:cxnLst>
              <a:pathLst>
                <a:path w="31" h="76">
                  <a:moveTo>
                    <a:pt x="2" y="6"/>
                  </a:moveTo>
                  <a:cubicBezTo>
                    <a:pt x="13" y="26"/>
                    <a:pt x="26" y="49"/>
                    <a:pt x="23" y="73"/>
                  </a:cubicBezTo>
                  <a:cubicBezTo>
                    <a:pt x="22" y="76"/>
                    <a:pt x="28" y="76"/>
                    <a:pt x="28" y="73"/>
                  </a:cubicBezTo>
                  <a:cubicBezTo>
                    <a:pt x="31" y="48"/>
                    <a:pt x="18" y="24"/>
                    <a:pt x="6" y="3"/>
                  </a:cubicBezTo>
                  <a:cubicBezTo>
                    <a:pt x="5" y="0"/>
                    <a:pt x="0" y="3"/>
                    <a:pt x="2" y="6"/>
                  </a:cubicBezTo>
                  <a:close/>
                </a:path>
              </a:pathLst>
            </a:custGeom>
            <a:solidFill>
              <a:srgbClr val="000000">
                <a:alpha val="100000"/>
              </a:srgbClr>
            </a:solidFill>
            <a:ln w="9525">
              <a:noFill/>
            </a:ln>
          </p:spPr>
          <p:txBody>
            <a:bodyPr/>
            <a:p>
              <a:endParaRPr lang="zh-CN" altLang="en-US"/>
            </a:p>
          </p:txBody>
        </p:sp>
        <p:sp>
          <p:nvSpPr>
            <p:cNvPr id="10327" name="Freeform 82"/>
            <p:cNvSpPr/>
            <p:nvPr/>
          </p:nvSpPr>
          <p:spPr>
            <a:xfrm>
              <a:off x="8323158" y="2609700"/>
              <a:ext cx="74855" cy="229100"/>
            </a:xfrm>
            <a:custGeom>
              <a:avLst/>
              <a:gdLst/>
              <a:ahLst/>
              <a:cxnLst>
                <a:cxn ang="0">
                  <a:pos x="57178526" y="170317202"/>
                </a:cxn>
                <a:cxn ang="0">
                  <a:pos x="200119496" y="1078688047"/>
                </a:cxn>
                <a:cxn ang="0">
                  <a:pos x="343055118" y="1107075135"/>
                </a:cxn>
                <a:cxn ang="0">
                  <a:pos x="171530233" y="85161265"/>
                </a:cxn>
                <a:cxn ang="0">
                  <a:pos x="57178526" y="170317202"/>
                </a:cxn>
              </a:cxnLst>
              <a:pathLst>
                <a:path w="14" h="43">
                  <a:moveTo>
                    <a:pt x="2" y="6"/>
                  </a:moveTo>
                  <a:cubicBezTo>
                    <a:pt x="6" y="16"/>
                    <a:pt x="8" y="27"/>
                    <a:pt x="7" y="38"/>
                  </a:cubicBezTo>
                  <a:cubicBezTo>
                    <a:pt x="6" y="41"/>
                    <a:pt x="11" y="43"/>
                    <a:pt x="12" y="39"/>
                  </a:cubicBezTo>
                  <a:cubicBezTo>
                    <a:pt x="14" y="27"/>
                    <a:pt x="12" y="15"/>
                    <a:pt x="6" y="3"/>
                  </a:cubicBezTo>
                  <a:cubicBezTo>
                    <a:pt x="5" y="0"/>
                    <a:pt x="0" y="3"/>
                    <a:pt x="2" y="6"/>
                  </a:cubicBezTo>
                  <a:close/>
                </a:path>
              </a:pathLst>
            </a:custGeom>
            <a:solidFill>
              <a:srgbClr val="000000">
                <a:alpha val="100000"/>
              </a:srgbClr>
            </a:solidFill>
            <a:ln w="9525">
              <a:noFill/>
            </a:ln>
          </p:spPr>
          <p:txBody>
            <a:bodyPr/>
            <a:p>
              <a:endParaRPr lang="zh-CN" altLang="en-US"/>
            </a:p>
          </p:txBody>
        </p:sp>
      </p:grpSp>
      <p:grpSp>
        <p:nvGrpSpPr>
          <p:cNvPr id="84" name="组合 83"/>
          <p:cNvGrpSpPr/>
          <p:nvPr/>
        </p:nvGrpSpPr>
        <p:grpSpPr>
          <a:xfrm>
            <a:off x="909638" y="2986088"/>
            <a:ext cx="3194050" cy="3168650"/>
            <a:chOff x="901261" y="2063038"/>
            <a:chExt cx="3622486" cy="3592998"/>
          </a:xfrm>
        </p:grpSpPr>
        <p:sp>
          <p:nvSpPr>
            <p:cNvPr id="10247" name="Freeform 10"/>
            <p:cNvSpPr/>
            <p:nvPr/>
          </p:nvSpPr>
          <p:spPr>
            <a:xfrm>
              <a:off x="928481" y="2759409"/>
              <a:ext cx="1211275" cy="1247568"/>
            </a:xfrm>
            <a:custGeom>
              <a:avLst/>
              <a:gdLst/>
              <a:ahLst/>
              <a:cxnLst>
                <a:cxn ang="0">
                  <a:pos x="2147483646" y="2147483646"/>
                </a:cxn>
                <a:cxn ang="0">
                  <a:pos x="2147483646" y="1261446525"/>
                </a:cxn>
                <a:cxn ang="0">
                  <a:pos x="1924614142" y="2147483646"/>
                </a:cxn>
                <a:cxn ang="0">
                  <a:pos x="114899617" y="2147483646"/>
                </a:cxn>
                <a:cxn ang="0">
                  <a:pos x="1608632156" y="2147483646"/>
                </a:cxn>
                <a:cxn ang="0">
                  <a:pos x="2147483646" y="2147483646"/>
                </a:cxn>
                <a:cxn ang="0">
                  <a:pos x="2147483646" y="2147483646"/>
                </a:cxn>
              </a:cxnLst>
              <a:pathLst>
                <a:path w="226" h="233">
                  <a:moveTo>
                    <a:pt x="226" y="204"/>
                  </a:moveTo>
                  <a:cubicBezTo>
                    <a:pt x="168" y="168"/>
                    <a:pt x="208" y="88"/>
                    <a:pt x="162" y="44"/>
                  </a:cubicBezTo>
                  <a:cubicBezTo>
                    <a:pt x="117" y="0"/>
                    <a:pt x="25" y="27"/>
                    <a:pt x="67" y="103"/>
                  </a:cubicBezTo>
                  <a:cubicBezTo>
                    <a:pt x="42" y="76"/>
                    <a:pt x="7" y="120"/>
                    <a:pt x="4" y="146"/>
                  </a:cubicBezTo>
                  <a:cubicBezTo>
                    <a:pt x="0" y="179"/>
                    <a:pt x="12" y="211"/>
                    <a:pt x="56" y="227"/>
                  </a:cubicBezTo>
                  <a:cubicBezTo>
                    <a:pt x="72" y="233"/>
                    <a:pt x="105" y="223"/>
                    <a:pt x="136" y="213"/>
                  </a:cubicBezTo>
                  <a:cubicBezTo>
                    <a:pt x="159" y="207"/>
                    <a:pt x="203" y="194"/>
                    <a:pt x="226" y="201"/>
                  </a:cubicBezTo>
                </a:path>
              </a:pathLst>
            </a:custGeom>
            <a:solidFill>
              <a:srgbClr val="FF0000">
                <a:alpha val="100000"/>
              </a:srgbClr>
            </a:solidFill>
            <a:ln w="9525">
              <a:noFill/>
            </a:ln>
          </p:spPr>
          <p:txBody>
            <a:bodyPr/>
            <a:p>
              <a:endParaRPr lang="zh-CN" altLang="en-US"/>
            </a:p>
          </p:txBody>
        </p:sp>
        <p:sp>
          <p:nvSpPr>
            <p:cNvPr id="10248" name="Freeform 11"/>
            <p:cNvSpPr/>
            <p:nvPr/>
          </p:nvSpPr>
          <p:spPr>
            <a:xfrm>
              <a:off x="901261" y="2850141"/>
              <a:ext cx="1265715" cy="1168178"/>
            </a:xfrm>
            <a:custGeom>
              <a:avLst/>
              <a:gdLst/>
              <a:ahLst/>
              <a:cxnLst>
                <a:cxn ang="0">
                  <a:pos x="2147483646" y="2147483646"/>
                </a:cxn>
                <a:cxn ang="0">
                  <a:pos x="2147483646" y="229718453"/>
                </a:cxn>
                <a:cxn ang="0">
                  <a:pos x="2147483646" y="459436905"/>
                </a:cxn>
                <a:cxn ang="0">
                  <a:pos x="1984710842" y="2147483646"/>
                </a:cxn>
                <a:cxn ang="0">
                  <a:pos x="2128530390" y="2147483646"/>
                </a:cxn>
                <a:cxn ang="0">
                  <a:pos x="488984320" y="2147483646"/>
                </a:cxn>
                <a:cxn ang="0">
                  <a:pos x="431458645" y="2147483646"/>
                </a:cxn>
                <a:cxn ang="0">
                  <a:pos x="2147483646" y="2147483646"/>
                </a:cxn>
                <a:cxn ang="0">
                  <a:pos x="2147483646" y="2147483646"/>
                </a:cxn>
                <a:cxn ang="0">
                  <a:pos x="2147483646" y="2147483646"/>
                </a:cxn>
                <a:cxn ang="0">
                  <a:pos x="2013473679" y="2147483646"/>
                </a:cxn>
                <a:cxn ang="0">
                  <a:pos x="316401934" y="2147483646"/>
                </a:cxn>
                <a:cxn ang="0">
                  <a:pos x="2013473679" y="2147483646"/>
                </a:cxn>
                <a:cxn ang="0">
                  <a:pos x="2147483646" y="2147483646"/>
                </a:cxn>
                <a:cxn ang="0">
                  <a:pos x="2147483646" y="344575000"/>
                </a:cxn>
                <a:cxn ang="0">
                  <a:pos x="2147483646" y="1119875447"/>
                </a:cxn>
                <a:cxn ang="0">
                  <a:pos x="2147483646" y="2147483646"/>
                </a:cxn>
                <a:cxn ang="0">
                  <a:pos x="2147483646" y="2147483646"/>
                </a:cxn>
              </a:cxnLst>
              <a:pathLst>
                <a:path w="236" h="218">
                  <a:moveTo>
                    <a:pt x="233" y="184"/>
                  </a:moveTo>
                  <a:cubicBezTo>
                    <a:pt x="172" y="143"/>
                    <a:pt x="222" y="38"/>
                    <a:pt x="144" y="8"/>
                  </a:cubicBezTo>
                  <a:cubicBezTo>
                    <a:pt x="122" y="0"/>
                    <a:pt x="93" y="0"/>
                    <a:pt x="75" y="16"/>
                  </a:cubicBezTo>
                  <a:cubicBezTo>
                    <a:pt x="52" y="35"/>
                    <a:pt x="57" y="64"/>
                    <a:pt x="69" y="88"/>
                  </a:cubicBezTo>
                  <a:cubicBezTo>
                    <a:pt x="71" y="87"/>
                    <a:pt x="73" y="85"/>
                    <a:pt x="74" y="84"/>
                  </a:cubicBezTo>
                  <a:cubicBezTo>
                    <a:pt x="54" y="64"/>
                    <a:pt x="31" y="81"/>
                    <a:pt x="17" y="100"/>
                  </a:cubicBezTo>
                  <a:cubicBezTo>
                    <a:pt x="0" y="123"/>
                    <a:pt x="2" y="155"/>
                    <a:pt x="15" y="179"/>
                  </a:cubicBezTo>
                  <a:cubicBezTo>
                    <a:pt x="33" y="211"/>
                    <a:pt x="68" y="218"/>
                    <a:pt x="100" y="211"/>
                  </a:cubicBezTo>
                  <a:cubicBezTo>
                    <a:pt x="140" y="203"/>
                    <a:pt x="188" y="177"/>
                    <a:pt x="230" y="187"/>
                  </a:cubicBezTo>
                  <a:cubicBezTo>
                    <a:pt x="234" y="188"/>
                    <a:pt x="236" y="182"/>
                    <a:pt x="232" y="181"/>
                  </a:cubicBezTo>
                  <a:cubicBezTo>
                    <a:pt x="177" y="167"/>
                    <a:pt x="123" y="209"/>
                    <a:pt x="70" y="208"/>
                  </a:cubicBezTo>
                  <a:cubicBezTo>
                    <a:pt x="34" y="208"/>
                    <a:pt x="12" y="169"/>
                    <a:pt x="11" y="138"/>
                  </a:cubicBezTo>
                  <a:cubicBezTo>
                    <a:pt x="11" y="113"/>
                    <a:pt x="42" y="62"/>
                    <a:pt x="70" y="89"/>
                  </a:cubicBezTo>
                  <a:cubicBezTo>
                    <a:pt x="73" y="91"/>
                    <a:pt x="77" y="88"/>
                    <a:pt x="75" y="85"/>
                  </a:cubicBezTo>
                  <a:cubicBezTo>
                    <a:pt x="60" y="56"/>
                    <a:pt x="61" y="23"/>
                    <a:pt x="96" y="12"/>
                  </a:cubicBezTo>
                  <a:cubicBezTo>
                    <a:pt x="124" y="2"/>
                    <a:pt x="156" y="16"/>
                    <a:pt x="173" y="39"/>
                  </a:cubicBezTo>
                  <a:cubicBezTo>
                    <a:pt x="207" y="86"/>
                    <a:pt x="176" y="154"/>
                    <a:pt x="230" y="190"/>
                  </a:cubicBezTo>
                  <a:cubicBezTo>
                    <a:pt x="233" y="192"/>
                    <a:pt x="236" y="187"/>
                    <a:pt x="233" y="184"/>
                  </a:cubicBezTo>
                  <a:close/>
                </a:path>
              </a:pathLst>
            </a:custGeom>
            <a:solidFill>
              <a:srgbClr val="000000">
                <a:alpha val="100000"/>
              </a:srgbClr>
            </a:solidFill>
            <a:ln w="9525">
              <a:noFill/>
            </a:ln>
          </p:spPr>
          <p:txBody>
            <a:bodyPr/>
            <a:p>
              <a:endParaRPr lang="zh-CN" altLang="en-US"/>
            </a:p>
          </p:txBody>
        </p:sp>
        <p:sp>
          <p:nvSpPr>
            <p:cNvPr id="10249" name="Freeform 12"/>
            <p:cNvSpPr/>
            <p:nvPr/>
          </p:nvSpPr>
          <p:spPr>
            <a:xfrm>
              <a:off x="2015000" y="3771073"/>
              <a:ext cx="176928" cy="181464"/>
            </a:xfrm>
            <a:custGeom>
              <a:avLst/>
              <a:gdLst/>
              <a:ahLst/>
              <a:cxnLst>
                <a:cxn ang="0">
                  <a:pos x="172472631" y="370309315"/>
                </a:cxn>
                <a:cxn ang="0">
                  <a:pos x="632394287" y="968505391"/>
                </a:cxn>
                <a:cxn ang="0">
                  <a:pos x="948591430" y="256371272"/>
                </a:cxn>
                <a:cxn ang="0">
                  <a:pos x="0" y="28484511"/>
                </a:cxn>
              </a:cxnLst>
              <a:pathLst>
                <a:path w="33" h="34">
                  <a:moveTo>
                    <a:pt x="6" y="13"/>
                  </a:moveTo>
                  <a:cubicBezTo>
                    <a:pt x="9" y="20"/>
                    <a:pt x="20" y="25"/>
                    <a:pt x="22" y="34"/>
                  </a:cubicBezTo>
                  <a:cubicBezTo>
                    <a:pt x="27" y="27"/>
                    <a:pt x="31" y="16"/>
                    <a:pt x="33" y="9"/>
                  </a:cubicBezTo>
                  <a:cubicBezTo>
                    <a:pt x="25" y="4"/>
                    <a:pt x="12" y="0"/>
                    <a:pt x="0" y="1"/>
                  </a:cubicBezTo>
                </a:path>
              </a:pathLst>
            </a:custGeom>
            <a:solidFill>
              <a:srgbClr val="FF0000">
                <a:alpha val="100000"/>
              </a:srgbClr>
            </a:solidFill>
            <a:ln w="9525">
              <a:noFill/>
            </a:ln>
          </p:spPr>
          <p:txBody>
            <a:bodyPr/>
            <a:p>
              <a:endParaRPr lang="zh-CN" altLang="en-US"/>
            </a:p>
          </p:txBody>
        </p:sp>
        <p:sp>
          <p:nvSpPr>
            <p:cNvPr id="10250" name="Freeform 13"/>
            <p:cNvSpPr/>
            <p:nvPr/>
          </p:nvSpPr>
          <p:spPr>
            <a:xfrm>
              <a:off x="1994584" y="3755194"/>
              <a:ext cx="213221" cy="220026"/>
            </a:xfrm>
            <a:custGeom>
              <a:avLst/>
              <a:gdLst/>
              <a:ahLst/>
              <a:cxnLst>
                <a:cxn ang="0">
                  <a:pos x="198903210" y="489584682"/>
                </a:cxn>
                <a:cxn ang="0">
                  <a:pos x="653533026" y="1094371759"/>
                </a:cxn>
                <a:cxn ang="0">
                  <a:pos x="795607509" y="1123168332"/>
                </a:cxn>
                <a:cxn ang="0">
                  <a:pos x="1136579871" y="374387655"/>
                </a:cxn>
                <a:cxn ang="0">
                  <a:pos x="1108162842" y="259190628"/>
                </a:cxn>
                <a:cxn ang="0">
                  <a:pos x="113657454" y="28796574"/>
                </a:cxn>
                <a:cxn ang="0">
                  <a:pos x="113657454" y="201592114"/>
                </a:cxn>
                <a:cxn ang="0">
                  <a:pos x="994505388" y="431986169"/>
                </a:cxn>
                <a:cxn ang="0">
                  <a:pos x="966093690" y="316789142"/>
                </a:cxn>
                <a:cxn ang="0">
                  <a:pos x="653533026" y="1036773245"/>
                </a:cxn>
                <a:cxn ang="0">
                  <a:pos x="824019207" y="1036773245"/>
                </a:cxn>
                <a:cxn ang="0">
                  <a:pos x="369389391" y="403189595"/>
                </a:cxn>
                <a:cxn ang="0">
                  <a:pos x="198903210" y="489584682"/>
                </a:cxn>
              </a:cxnLst>
              <a:pathLst>
                <a:path w="40" h="41">
                  <a:moveTo>
                    <a:pt x="7" y="17"/>
                  </a:moveTo>
                  <a:cubicBezTo>
                    <a:pt x="11" y="25"/>
                    <a:pt x="20" y="29"/>
                    <a:pt x="23" y="38"/>
                  </a:cubicBezTo>
                  <a:cubicBezTo>
                    <a:pt x="23" y="41"/>
                    <a:pt x="27" y="41"/>
                    <a:pt x="28" y="39"/>
                  </a:cubicBezTo>
                  <a:cubicBezTo>
                    <a:pt x="33" y="31"/>
                    <a:pt x="37" y="22"/>
                    <a:pt x="40" y="13"/>
                  </a:cubicBezTo>
                  <a:cubicBezTo>
                    <a:pt x="40" y="11"/>
                    <a:pt x="40" y="10"/>
                    <a:pt x="39" y="9"/>
                  </a:cubicBezTo>
                  <a:cubicBezTo>
                    <a:pt x="28" y="3"/>
                    <a:pt x="16" y="0"/>
                    <a:pt x="4" y="1"/>
                  </a:cubicBezTo>
                  <a:cubicBezTo>
                    <a:pt x="0" y="1"/>
                    <a:pt x="0" y="7"/>
                    <a:pt x="4" y="7"/>
                  </a:cubicBezTo>
                  <a:cubicBezTo>
                    <a:pt x="15" y="7"/>
                    <a:pt x="26" y="9"/>
                    <a:pt x="35" y="15"/>
                  </a:cubicBezTo>
                  <a:cubicBezTo>
                    <a:pt x="35" y="14"/>
                    <a:pt x="34" y="12"/>
                    <a:pt x="34" y="11"/>
                  </a:cubicBezTo>
                  <a:cubicBezTo>
                    <a:pt x="31" y="20"/>
                    <a:pt x="28" y="28"/>
                    <a:pt x="23" y="36"/>
                  </a:cubicBezTo>
                  <a:cubicBezTo>
                    <a:pt x="25" y="36"/>
                    <a:pt x="27" y="36"/>
                    <a:pt x="29" y="36"/>
                  </a:cubicBezTo>
                  <a:cubicBezTo>
                    <a:pt x="26" y="27"/>
                    <a:pt x="17" y="23"/>
                    <a:pt x="13" y="14"/>
                  </a:cubicBezTo>
                  <a:cubicBezTo>
                    <a:pt x="11" y="10"/>
                    <a:pt x="5" y="14"/>
                    <a:pt x="7" y="17"/>
                  </a:cubicBezTo>
                  <a:close/>
                </a:path>
              </a:pathLst>
            </a:custGeom>
            <a:solidFill>
              <a:srgbClr val="000000">
                <a:alpha val="100000"/>
              </a:srgbClr>
            </a:solidFill>
            <a:ln w="9525">
              <a:noFill/>
            </a:ln>
          </p:spPr>
          <p:txBody>
            <a:bodyPr/>
            <a:p>
              <a:endParaRPr lang="zh-CN" altLang="en-US"/>
            </a:p>
          </p:txBody>
        </p:sp>
        <p:sp>
          <p:nvSpPr>
            <p:cNvPr id="10251" name="Freeform 14"/>
            <p:cNvSpPr/>
            <p:nvPr/>
          </p:nvSpPr>
          <p:spPr>
            <a:xfrm>
              <a:off x="1983244" y="3551047"/>
              <a:ext cx="235904" cy="471808"/>
            </a:xfrm>
            <a:custGeom>
              <a:avLst/>
              <a:gdLst/>
              <a:ahLst/>
              <a:cxnLst>
                <a:cxn ang="0">
                  <a:pos x="258706266" y="1609728474"/>
                </a:cxn>
                <a:cxn ang="0">
                  <a:pos x="344939901" y="1236045815"/>
                </a:cxn>
                <a:cxn ang="0">
                  <a:pos x="201215389" y="1149806819"/>
                </a:cxn>
                <a:cxn ang="0">
                  <a:pos x="114981754" y="1236045815"/>
                </a:cxn>
                <a:cxn ang="0">
                  <a:pos x="287454385" y="1293531331"/>
                </a:cxn>
                <a:cxn ang="0">
                  <a:pos x="517412532" y="143724512"/>
                </a:cxn>
                <a:cxn ang="0">
                  <a:pos x="373688020" y="172472631"/>
                </a:cxn>
                <a:cxn ang="0">
                  <a:pos x="373688020" y="1006082307"/>
                </a:cxn>
                <a:cxn ang="0">
                  <a:pos x="517412532" y="1092315942"/>
                </a:cxn>
                <a:cxn ang="0">
                  <a:pos x="1149806819" y="689885164"/>
                </a:cxn>
                <a:cxn ang="0">
                  <a:pos x="1034825065" y="574903409"/>
                </a:cxn>
                <a:cxn ang="0">
                  <a:pos x="86233635" y="1580985716"/>
                </a:cxn>
                <a:cxn ang="0">
                  <a:pos x="57490877" y="2012164614"/>
                </a:cxn>
                <a:cxn ang="0">
                  <a:pos x="229963508" y="2147483646"/>
                </a:cxn>
                <a:cxn ang="0">
                  <a:pos x="172472631" y="2147483646"/>
                </a:cxn>
                <a:cxn ang="0">
                  <a:pos x="287454385" y="2147483646"/>
                </a:cxn>
                <a:cxn ang="0">
                  <a:pos x="459921655" y="2147483646"/>
                </a:cxn>
                <a:cxn ang="0">
                  <a:pos x="459921655" y="2147483646"/>
                </a:cxn>
                <a:cxn ang="0">
                  <a:pos x="661137044" y="1264788573"/>
                </a:cxn>
                <a:cxn ang="0">
                  <a:pos x="1236045815" y="603651529"/>
                </a:cxn>
                <a:cxn ang="0">
                  <a:pos x="1121064061" y="488669775"/>
                </a:cxn>
                <a:cxn ang="0">
                  <a:pos x="344939901" y="1006082307"/>
                </a:cxn>
                <a:cxn ang="0">
                  <a:pos x="488669775" y="1121064061"/>
                </a:cxn>
                <a:cxn ang="0">
                  <a:pos x="488669775" y="57490877"/>
                </a:cxn>
                <a:cxn ang="0">
                  <a:pos x="344939901" y="86233635"/>
                </a:cxn>
                <a:cxn ang="0">
                  <a:pos x="114981754" y="1293531331"/>
                </a:cxn>
                <a:cxn ang="0">
                  <a:pos x="287454385" y="1351022208"/>
                </a:cxn>
                <a:cxn ang="0">
                  <a:pos x="344939901" y="1236045815"/>
                </a:cxn>
                <a:cxn ang="0">
                  <a:pos x="201215389" y="1149806819"/>
                </a:cxn>
                <a:cxn ang="0">
                  <a:pos x="57490877" y="1552242959"/>
                </a:cxn>
                <a:cxn ang="0">
                  <a:pos x="258706266" y="1609728474"/>
                </a:cxn>
              </a:cxnLst>
              <a:pathLst>
                <a:path w="44" h="88">
                  <a:moveTo>
                    <a:pt x="9" y="56"/>
                  </a:moveTo>
                  <a:cubicBezTo>
                    <a:pt x="9" y="51"/>
                    <a:pt x="10" y="47"/>
                    <a:pt x="12" y="43"/>
                  </a:cubicBezTo>
                  <a:cubicBezTo>
                    <a:pt x="14" y="39"/>
                    <a:pt x="9" y="36"/>
                    <a:pt x="7" y="40"/>
                  </a:cubicBezTo>
                  <a:cubicBezTo>
                    <a:pt x="6" y="41"/>
                    <a:pt x="5" y="42"/>
                    <a:pt x="4" y="43"/>
                  </a:cubicBezTo>
                  <a:cubicBezTo>
                    <a:pt x="6" y="44"/>
                    <a:pt x="8" y="44"/>
                    <a:pt x="10" y="45"/>
                  </a:cubicBezTo>
                  <a:cubicBezTo>
                    <a:pt x="12" y="31"/>
                    <a:pt x="13" y="18"/>
                    <a:pt x="18" y="5"/>
                  </a:cubicBezTo>
                  <a:cubicBezTo>
                    <a:pt x="16" y="5"/>
                    <a:pt x="15" y="6"/>
                    <a:pt x="13" y="6"/>
                  </a:cubicBezTo>
                  <a:cubicBezTo>
                    <a:pt x="23" y="15"/>
                    <a:pt x="20" y="26"/>
                    <a:pt x="13" y="35"/>
                  </a:cubicBezTo>
                  <a:cubicBezTo>
                    <a:pt x="14" y="36"/>
                    <a:pt x="16" y="37"/>
                    <a:pt x="18" y="38"/>
                  </a:cubicBezTo>
                  <a:cubicBezTo>
                    <a:pt x="23" y="28"/>
                    <a:pt x="30" y="27"/>
                    <a:pt x="40" y="24"/>
                  </a:cubicBezTo>
                  <a:cubicBezTo>
                    <a:pt x="39" y="22"/>
                    <a:pt x="38" y="21"/>
                    <a:pt x="36" y="20"/>
                  </a:cubicBezTo>
                  <a:cubicBezTo>
                    <a:pt x="30" y="35"/>
                    <a:pt x="11" y="41"/>
                    <a:pt x="3" y="55"/>
                  </a:cubicBezTo>
                  <a:cubicBezTo>
                    <a:pt x="0" y="59"/>
                    <a:pt x="0" y="65"/>
                    <a:pt x="2" y="70"/>
                  </a:cubicBezTo>
                  <a:cubicBezTo>
                    <a:pt x="4" y="73"/>
                    <a:pt x="6" y="76"/>
                    <a:pt x="8" y="79"/>
                  </a:cubicBezTo>
                  <a:cubicBezTo>
                    <a:pt x="11" y="81"/>
                    <a:pt x="9" y="80"/>
                    <a:pt x="6" y="81"/>
                  </a:cubicBezTo>
                  <a:cubicBezTo>
                    <a:pt x="3" y="83"/>
                    <a:pt x="6" y="88"/>
                    <a:pt x="10" y="87"/>
                  </a:cubicBezTo>
                  <a:cubicBezTo>
                    <a:pt x="14" y="85"/>
                    <a:pt x="14" y="86"/>
                    <a:pt x="16" y="81"/>
                  </a:cubicBezTo>
                  <a:cubicBezTo>
                    <a:pt x="17" y="80"/>
                    <a:pt x="17" y="78"/>
                    <a:pt x="16" y="77"/>
                  </a:cubicBezTo>
                  <a:cubicBezTo>
                    <a:pt x="2" y="63"/>
                    <a:pt x="10" y="54"/>
                    <a:pt x="23" y="44"/>
                  </a:cubicBezTo>
                  <a:cubicBezTo>
                    <a:pt x="31" y="37"/>
                    <a:pt x="39" y="31"/>
                    <a:pt x="43" y="21"/>
                  </a:cubicBezTo>
                  <a:cubicBezTo>
                    <a:pt x="44" y="19"/>
                    <a:pt x="41" y="17"/>
                    <a:pt x="39" y="17"/>
                  </a:cubicBezTo>
                  <a:cubicBezTo>
                    <a:pt x="26" y="21"/>
                    <a:pt x="19" y="23"/>
                    <a:pt x="12" y="35"/>
                  </a:cubicBezTo>
                  <a:cubicBezTo>
                    <a:pt x="11" y="38"/>
                    <a:pt x="15" y="42"/>
                    <a:pt x="17" y="39"/>
                  </a:cubicBezTo>
                  <a:cubicBezTo>
                    <a:pt x="27" y="27"/>
                    <a:pt x="31" y="13"/>
                    <a:pt x="17" y="2"/>
                  </a:cubicBezTo>
                  <a:cubicBezTo>
                    <a:pt x="15" y="0"/>
                    <a:pt x="13" y="1"/>
                    <a:pt x="12" y="3"/>
                  </a:cubicBezTo>
                  <a:cubicBezTo>
                    <a:pt x="7" y="17"/>
                    <a:pt x="5" y="31"/>
                    <a:pt x="4" y="45"/>
                  </a:cubicBezTo>
                  <a:cubicBezTo>
                    <a:pt x="3" y="48"/>
                    <a:pt x="8" y="49"/>
                    <a:pt x="10" y="47"/>
                  </a:cubicBezTo>
                  <a:cubicBezTo>
                    <a:pt x="10" y="45"/>
                    <a:pt x="11" y="44"/>
                    <a:pt x="12" y="43"/>
                  </a:cubicBezTo>
                  <a:cubicBezTo>
                    <a:pt x="10" y="42"/>
                    <a:pt x="8" y="41"/>
                    <a:pt x="7" y="40"/>
                  </a:cubicBezTo>
                  <a:cubicBezTo>
                    <a:pt x="4" y="45"/>
                    <a:pt x="3" y="49"/>
                    <a:pt x="2" y="54"/>
                  </a:cubicBezTo>
                  <a:cubicBezTo>
                    <a:pt x="2" y="58"/>
                    <a:pt x="8" y="60"/>
                    <a:pt x="9" y="56"/>
                  </a:cubicBezTo>
                  <a:close/>
                </a:path>
              </a:pathLst>
            </a:custGeom>
            <a:solidFill>
              <a:srgbClr val="000000">
                <a:alpha val="100000"/>
              </a:srgbClr>
            </a:solidFill>
            <a:ln w="9525">
              <a:noFill/>
            </a:ln>
          </p:spPr>
          <p:txBody>
            <a:bodyPr/>
            <a:p>
              <a:endParaRPr lang="zh-CN" altLang="en-US"/>
            </a:p>
          </p:txBody>
        </p:sp>
        <p:sp>
          <p:nvSpPr>
            <p:cNvPr id="10252" name="Freeform 15"/>
            <p:cNvSpPr/>
            <p:nvPr/>
          </p:nvSpPr>
          <p:spPr>
            <a:xfrm>
              <a:off x="1073652" y="3539706"/>
              <a:ext cx="229100" cy="326636"/>
            </a:xfrm>
            <a:custGeom>
              <a:avLst/>
              <a:gdLst/>
              <a:ahLst/>
              <a:cxnLst>
                <a:cxn ang="0">
                  <a:pos x="28387088" y="114692074"/>
                </a:cxn>
                <a:cxn ang="0">
                  <a:pos x="1107075135" y="1749034041"/>
                </a:cxn>
                <a:cxn ang="0">
                  <a:pos x="1107075135" y="1548324251"/>
                </a:cxn>
                <a:cxn ang="0">
                  <a:pos x="198704291" y="114692074"/>
                </a:cxn>
                <a:cxn ang="0">
                  <a:pos x="28387088" y="114692074"/>
                </a:cxn>
              </a:cxnLst>
              <a:pathLst>
                <a:path w="43" h="61">
                  <a:moveTo>
                    <a:pt x="1" y="4"/>
                  </a:moveTo>
                  <a:cubicBezTo>
                    <a:pt x="0" y="29"/>
                    <a:pt x="13" y="57"/>
                    <a:pt x="39" y="61"/>
                  </a:cubicBezTo>
                  <a:cubicBezTo>
                    <a:pt x="43" y="61"/>
                    <a:pt x="43" y="55"/>
                    <a:pt x="39" y="54"/>
                  </a:cubicBezTo>
                  <a:cubicBezTo>
                    <a:pt x="16" y="51"/>
                    <a:pt x="6" y="25"/>
                    <a:pt x="7" y="4"/>
                  </a:cubicBezTo>
                  <a:cubicBezTo>
                    <a:pt x="8" y="0"/>
                    <a:pt x="1" y="0"/>
                    <a:pt x="1" y="4"/>
                  </a:cubicBezTo>
                  <a:close/>
                </a:path>
              </a:pathLst>
            </a:custGeom>
            <a:solidFill>
              <a:srgbClr val="000000">
                <a:alpha val="100000"/>
              </a:srgbClr>
            </a:solidFill>
            <a:ln w="9525">
              <a:noFill/>
            </a:ln>
          </p:spPr>
          <p:txBody>
            <a:bodyPr/>
            <a:p>
              <a:endParaRPr lang="zh-CN" altLang="en-US"/>
            </a:p>
          </p:txBody>
        </p:sp>
        <p:sp>
          <p:nvSpPr>
            <p:cNvPr id="10253" name="Freeform 16"/>
            <p:cNvSpPr/>
            <p:nvPr/>
          </p:nvSpPr>
          <p:spPr>
            <a:xfrm>
              <a:off x="1164384" y="3598682"/>
              <a:ext cx="154245" cy="226831"/>
            </a:xfrm>
            <a:custGeom>
              <a:avLst/>
              <a:gdLst/>
              <a:ahLst/>
              <a:cxnLst>
                <a:cxn ang="0">
                  <a:pos x="28290661" y="145841532"/>
                </a:cxn>
                <a:cxn ang="0">
                  <a:pos x="622367937" y="1137552064"/>
                </a:cxn>
                <a:cxn ang="0">
                  <a:pos x="707239919" y="991710533"/>
                </a:cxn>
                <a:cxn ang="0">
                  <a:pos x="198029305" y="116672145"/>
                </a:cxn>
                <a:cxn ang="0">
                  <a:pos x="28290661" y="145841532"/>
                </a:cxn>
              </a:cxnLst>
              <a:pathLst>
                <a:path w="29" h="42">
                  <a:moveTo>
                    <a:pt x="1" y="5"/>
                  </a:moveTo>
                  <a:cubicBezTo>
                    <a:pt x="4" y="19"/>
                    <a:pt x="11" y="31"/>
                    <a:pt x="22" y="39"/>
                  </a:cubicBezTo>
                  <a:cubicBezTo>
                    <a:pt x="25" y="42"/>
                    <a:pt x="29" y="36"/>
                    <a:pt x="25" y="34"/>
                  </a:cubicBezTo>
                  <a:cubicBezTo>
                    <a:pt x="15" y="27"/>
                    <a:pt x="10" y="15"/>
                    <a:pt x="7" y="4"/>
                  </a:cubicBezTo>
                  <a:cubicBezTo>
                    <a:pt x="6" y="0"/>
                    <a:pt x="0" y="1"/>
                    <a:pt x="1" y="5"/>
                  </a:cubicBezTo>
                  <a:close/>
                </a:path>
              </a:pathLst>
            </a:custGeom>
            <a:solidFill>
              <a:srgbClr val="000000">
                <a:alpha val="100000"/>
              </a:srgbClr>
            </a:solidFill>
            <a:ln w="9525">
              <a:noFill/>
            </a:ln>
          </p:spPr>
          <p:txBody>
            <a:bodyPr/>
            <a:p>
              <a:endParaRPr lang="zh-CN" altLang="en-US"/>
            </a:p>
          </p:txBody>
        </p:sp>
        <p:sp>
          <p:nvSpPr>
            <p:cNvPr id="10254" name="Freeform 24"/>
            <p:cNvSpPr/>
            <p:nvPr/>
          </p:nvSpPr>
          <p:spPr>
            <a:xfrm>
              <a:off x="3028932" y="2480406"/>
              <a:ext cx="814323" cy="952688"/>
            </a:xfrm>
            <a:custGeom>
              <a:avLst/>
              <a:gdLst/>
              <a:ahLst/>
              <a:cxnLst>
                <a:cxn ang="0">
                  <a:pos x="918449196" y="286459366"/>
                </a:cxn>
                <a:cxn ang="0">
                  <a:pos x="487929484" y="2147483646"/>
                </a:cxn>
                <a:cxn ang="0">
                  <a:pos x="401820184" y="2147483646"/>
                </a:cxn>
                <a:cxn ang="0">
                  <a:pos x="1808198864" y="2147483646"/>
                </a:cxn>
                <a:cxn ang="0">
                  <a:pos x="2147483646" y="2147483646"/>
                </a:cxn>
                <a:cxn ang="0">
                  <a:pos x="2147483646" y="1919270259"/>
                </a:cxn>
                <a:cxn ang="0">
                  <a:pos x="2147483646" y="429689049"/>
                </a:cxn>
                <a:cxn ang="0">
                  <a:pos x="1033258024" y="343749098"/>
                </a:cxn>
              </a:cxnLst>
              <a:pathLst>
                <a:path w="152" h="178">
                  <a:moveTo>
                    <a:pt x="32" y="10"/>
                  </a:moveTo>
                  <a:cubicBezTo>
                    <a:pt x="20" y="31"/>
                    <a:pt x="23" y="54"/>
                    <a:pt x="17" y="80"/>
                  </a:cubicBezTo>
                  <a:cubicBezTo>
                    <a:pt x="12" y="102"/>
                    <a:pt x="0" y="108"/>
                    <a:pt x="14" y="132"/>
                  </a:cubicBezTo>
                  <a:cubicBezTo>
                    <a:pt x="22" y="146"/>
                    <a:pt x="45" y="164"/>
                    <a:pt x="63" y="168"/>
                  </a:cubicBezTo>
                  <a:cubicBezTo>
                    <a:pt x="100" y="178"/>
                    <a:pt x="144" y="150"/>
                    <a:pt x="149" y="112"/>
                  </a:cubicBezTo>
                  <a:cubicBezTo>
                    <a:pt x="152" y="85"/>
                    <a:pt x="138" y="86"/>
                    <a:pt x="128" y="67"/>
                  </a:cubicBezTo>
                  <a:cubicBezTo>
                    <a:pt x="116" y="48"/>
                    <a:pt x="120" y="30"/>
                    <a:pt x="97" y="15"/>
                  </a:cubicBezTo>
                  <a:cubicBezTo>
                    <a:pt x="82" y="5"/>
                    <a:pt x="51" y="0"/>
                    <a:pt x="36" y="12"/>
                  </a:cubicBezTo>
                </a:path>
              </a:pathLst>
            </a:custGeom>
            <a:solidFill>
              <a:srgbClr val="FFFFFF">
                <a:alpha val="100000"/>
              </a:srgbClr>
            </a:solidFill>
            <a:ln w="9525">
              <a:noFill/>
            </a:ln>
          </p:spPr>
          <p:txBody>
            <a:bodyPr/>
            <a:p>
              <a:endParaRPr lang="zh-CN" altLang="en-US"/>
            </a:p>
          </p:txBody>
        </p:sp>
        <p:sp>
          <p:nvSpPr>
            <p:cNvPr id="10255" name="Freeform 25"/>
            <p:cNvSpPr/>
            <p:nvPr/>
          </p:nvSpPr>
          <p:spPr>
            <a:xfrm>
              <a:off x="3033469" y="2473602"/>
              <a:ext cx="830200" cy="991250"/>
            </a:xfrm>
            <a:custGeom>
              <a:avLst/>
              <a:gdLst/>
              <a:ahLst/>
              <a:cxnLst>
                <a:cxn ang="0">
                  <a:pos x="831956810" y="287092791"/>
                </a:cxn>
                <a:cxn ang="0">
                  <a:pos x="286879627" y="2147483646"/>
                </a:cxn>
                <a:cxn ang="0">
                  <a:pos x="372947265" y="2147483646"/>
                </a:cxn>
                <a:cxn ang="0">
                  <a:pos x="2147483646" y="2147483646"/>
                </a:cxn>
                <a:cxn ang="0">
                  <a:pos x="2147483646" y="2147483646"/>
                </a:cxn>
                <a:cxn ang="0">
                  <a:pos x="2147483646" y="2147483646"/>
                </a:cxn>
                <a:cxn ang="0">
                  <a:pos x="2147483646" y="1521595541"/>
                </a:cxn>
                <a:cxn ang="0">
                  <a:pos x="2147483646" y="258384047"/>
                </a:cxn>
                <a:cxn ang="0">
                  <a:pos x="975393946" y="287092791"/>
                </a:cxn>
                <a:cxn ang="0">
                  <a:pos x="1061461583" y="430641865"/>
                </a:cxn>
                <a:cxn ang="0">
                  <a:pos x="2147483646" y="459350608"/>
                </a:cxn>
                <a:cxn ang="0">
                  <a:pos x="2147483646" y="1722556743"/>
                </a:cxn>
                <a:cxn ang="0">
                  <a:pos x="2147483646" y="2147483646"/>
                </a:cxn>
                <a:cxn ang="0">
                  <a:pos x="2147483646" y="2147483646"/>
                </a:cxn>
                <a:cxn ang="0">
                  <a:pos x="430322119" y="2147483646"/>
                </a:cxn>
                <a:cxn ang="0">
                  <a:pos x="602452037" y="2147483646"/>
                </a:cxn>
                <a:cxn ang="0">
                  <a:pos x="975393946" y="373219020"/>
                </a:cxn>
                <a:cxn ang="0">
                  <a:pos x="831956810" y="287092791"/>
                </a:cxn>
              </a:cxnLst>
              <a:pathLst>
                <a:path w="155" h="185">
                  <a:moveTo>
                    <a:pt x="29" y="10"/>
                  </a:moveTo>
                  <a:cubicBezTo>
                    <a:pt x="15" y="35"/>
                    <a:pt x="20" y="64"/>
                    <a:pt x="10" y="90"/>
                  </a:cubicBezTo>
                  <a:cubicBezTo>
                    <a:pt x="3" y="108"/>
                    <a:pt x="0" y="122"/>
                    <a:pt x="13" y="139"/>
                  </a:cubicBezTo>
                  <a:cubicBezTo>
                    <a:pt x="43" y="176"/>
                    <a:pt x="90" y="185"/>
                    <a:pt x="127" y="155"/>
                  </a:cubicBezTo>
                  <a:cubicBezTo>
                    <a:pt x="144" y="142"/>
                    <a:pt x="152" y="122"/>
                    <a:pt x="151" y="101"/>
                  </a:cubicBezTo>
                  <a:cubicBezTo>
                    <a:pt x="151" y="96"/>
                    <a:pt x="148" y="89"/>
                    <a:pt x="145" y="85"/>
                  </a:cubicBezTo>
                  <a:cubicBezTo>
                    <a:pt x="136" y="75"/>
                    <a:pt x="128" y="66"/>
                    <a:pt x="123" y="53"/>
                  </a:cubicBezTo>
                  <a:cubicBezTo>
                    <a:pt x="115" y="33"/>
                    <a:pt x="110" y="19"/>
                    <a:pt x="90" y="9"/>
                  </a:cubicBezTo>
                  <a:cubicBezTo>
                    <a:pt x="73" y="1"/>
                    <a:pt x="50" y="0"/>
                    <a:pt x="34" y="10"/>
                  </a:cubicBezTo>
                  <a:cubicBezTo>
                    <a:pt x="31" y="12"/>
                    <a:pt x="33" y="18"/>
                    <a:pt x="37" y="15"/>
                  </a:cubicBezTo>
                  <a:cubicBezTo>
                    <a:pt x="53" y="5"/>
                    <a:pt x="74" y="8"/>
                    <a:pt x="91" y="16"/>
                  </a:cubicBezTo>
                  <a:cubicBezTo>
                    <a:pt x="110" y="25"/>
                    <a:pt x="112" y="43"/>
                    <a:pt x="119" y="60"/>
                  </a:cubicBezTo>
                  <a:cubicBezTo>
                    <a:pt x="125" y="72"/>
                    <a:pt x="134" y="80"/>
                    <a:pt x="142" y="92"/>
                  </a:cubicBezTo>
                  <a:cubicBezTo>
                    <a:pt x="155" y="110"/>
                    <a:pt x="137" y="138"/>
                    <a:pt x="123" y="151"/>
                  </a:cubicBezTo>
                  <a:cubicBezTo>
                    <a:pt x="90" y="182"/>
                    <a:pt x="39" y="167"/>
                    <a:pt x="15" y="131"/>
                  </a:cubicBezTo>
                  <a:cubicBezTo>
                    <a:pt x="2" y="112"/>
                    <a:pt x="17" y="94"/>
                    <a:pt x="21" y="75"/>
                  </a:cubicBezTo>
                  <a:cubicBezTo>
                    <a:pt x="24" y="53"/>
                    <a:pt x="23" y="32"/>
                    <a:pt x="34" y="13"/>
                  </a:cubicBezTo>
                  <a:cubicBezTo>
                    <a:pt x="36" y="10"/>
                    <a:pt x="31" y="7"/>
                    <a:pt x="29" y="10"/>
                  </a:cubicBezTo>
                  <a:close/>
                </a:path>
              </a:pathLst>
            </a:custGeom>
            <a:solidFill>
              <a:srgbClr val="000000">
                <a:alpha val="100000"/>
              </a:srgbClr>
            </a:solidFill>
            <a:ln w="9525">
              <a:noFill/>
            </a:ln>
          </p:spPr>
          <p:txBody>
            <a:bodyPr/>
            <a:p>
              <a:endParaRPr lang="zh-CN" altLang="en-US"/>
            </a:p>
          </p:txBody>
        </p:sp>
        <p:sp>
          <p:nvSpPr>
            <p:cNvPr id="10256" name="Freeform 26"/>
            <p:cNvSpPr/>
            <p:nvPr/>
          </p:nvSpPr>
          <p:spPr>
            <a:xfrm>
              <a:off x="2781687" y="2453187"/>
              <a:ext cx="1215812" cy="1002591"/>
            </a:xfrm>
            <a:custGeom>
              <a:avLst/>
              <a:gdLst/>
              <a:ahLst/>
              <a:cxnLst>
                <a:cxn ang="0">
                  <a:pos x="2147483646" y="1552236049"/>
                </a:cxn>
                <a:cxn ang="0">
                  <a:pos x="2147483646" y="2147483646"/>
                </a:cxn>
                <a:cxn ang="0">
                  <a:pos x="2147483646" y="2012157245"/>
                </a:cxn>
                <a:cxn ang="0">
                  <a:pos x="2147483646" y="2147483646"/>
                </a:cxn>
                <a:cxn ang="0">
                  <a:pos x="2147483646" y="143724369"/>
                </a:cxn>
                <a:cxn ang="0">
                  <a:pos x="2147483646" y="1753451237"/>
                </a:cxn>
                <a:cxn ang="0">
                  <a:pos x="2147483646" y="2147483646"/>
                </a:cxn>
                <a:cxn ang="0">
                  <a:pos x="2147483646" y="2147483646"/>
                </a:cxn>
                <a:cxn ang="0">
                  <a:pos x="2147483646" y="2147483646"/>
                </a:cxn>
                <a:cxn ang="0">
                  <a:pos x="2147483646" y="1695965779"/>
                </a:cxn>
              </a:cxnLst>
              <a:pathLst>
                <a:path w="227" h="187">
                  <a:moveTo>
                    <a:pt x="144" y="54"/>
                  </a:moveTo>
                  <a:cubicBezTo>
                    <a:pt x="142" y="76"/>
                    <a:pt x="122" y="99"/>
                    <a:pt x="99" y="98"/>
                  </a:cubicBezTo>
                  <a:cubicBezTo>
                    <a:pt x="109" y="94"/>
                    <a:pt x="115" y="81"/>
                    <a:pt x="116" y="70"/>
                  </a:cubicBezTo>
                  <a:cubicBezTo>
                    <a:pt x="110" y="81"/>
                    <a:pt x="30" y="165"/>
                    <a:pt x="95" y="168"/>
                  </a:cubicBezTo>
                  <a:cubicBezTo>
                    <a:pt x="20" y="187"/>
                    <a:pt x="0" y="17"/>
                    <a:pt x="101" y="5"/>
                  </a:cubicBezTo>
                  <a:cubicBezTo>
                    <a:pt x="142" y="0"/>
                    <a:pt x="181" y="26"/>
                    <a:pt x="196" y="61"/>
                  </a:cubicBezTo>
                  <a:cubicBezTo>
                    <a:pt x="205" y="75"/>
                    <a:pt x="211" y="94"/>
                    <a:pt x="211" y="110"/>
                  </a:cubicBezTo>
                  <a:cubicBezTo>
                    <a:pt x="211" y="110"/>
                    <a:pt x="199" y="154"/>
                    <a:pt x="176" y="153"/>
                  </a:cubicBezTo>
                  <a:cubicBezTo>
                    <a:pt x="176" y="153"/>
                    <a:pt x="180" y="161"/>
                    <a:pt x="179" y="161"/>
                  </a:cubicBezTo>
                  <a:cubicBezTo>
                    <a:pt x="227" y="135"/>
                    <a:pt x="192" y="56"/>
                    <a:pt x="144" y="59"/>
                  </a:cubicBezTo>
                </a:path>
              </a:pathLst>
            </a:custGeom>
            <a:solidFill>
              <a:srgbClr val="FFFFFF">
                <a:alpha val="100000"/>
              </a:srgbClr>
            </a:solidFill>
            <a:ln w="9525">
              <a:noFill/>
            </a:ln>
          </p:spPr>
          <p:txBody>
            <a:bodyPr/>
            <a:p>
              <a:endParaRPr lang="zh-CN" altLang="en-US"/>
            </a:p>
          </p:txBody>
        </p:sp>
        <p:sp>
          <p:nvSpPr>
            <p:cNvPr id="10257" name="Freeform 27"/>
            <p:cNvSpPr/>
            <p:nvPr/>
          </p:nvSpPr>
          <p:spPr>
            <a:xfrm>
              <a:off x="2910980" y="2366991"/>
              <a:ext cx="1097860" cy="1038884"/>
            </a:xfrm>
            <a:custGeom>
              <a:avLst/>
              <a:gdLst/>
              <a:ahLst/>
              <a:cxnLst>
                <a:cxn ang="0">
                  <a:pos x="2147483646" y="1978699165"/>
                </a:cxn>
                <a:cxn ang="0">
                  <a:pos x="2147483646" y="2147483646"/>
                </a:cxn>
                <a:cxn ang="0">
                  <a:pos x="2147483646" y="2147483646"/>
                </a:cxn>
                <a:cxn ang="0">
                  <a:pos x="2147483646" y="2147483646"/>
                </a:cxn>
                <a:cxn ang="0">
                  <a:pos x="2147483646" y="2147483646"/>
                </a:cxn>
                <a:cxn ang="0">
                  <a:pos x="2036310728" y="2147483646"/>
                </a:cxn>
                <a:cxn ang="0">
                  <a:pos x="2007632483" y="2147483646"/>
                </a:cxn>
                <a:cxn ang="0">
                  <a:pos x="401527568" y="2147483646"/>
                </a:cxn>
                <a:cxn ang="0">
                  <a:pos x="860411626" y="1405165581"/>
                </a:cxn>
                <a:cxn ang="0">
                  <a:pos x="2147483646" y="1376483814"/>
                </a:cxn>
                <a:cxn ang="0">
                  <a:pos x="2147483646" y="2147483646"/>
                </a:cxn>
                <a:cxn ang="0">
                  <a:pos x="2147483646" y="2147483646"/>
                </a:cxn>
                <a:cxn ang="0">
                  <a:pos x="2147483646" y="2147483646"/>
                </a:cxn>
                <a:cxn ang="0">
                  <a:pos x="2147483646" y="2147483646"/>
                </a:cxn>
                <a:cxn ang="0">
                  <a:pos x="2147483646" y="2147483646"/>
                </a:cxn>
                <a:cxn ang="0">
                  <a:pos x="2147483646" y="2064728399"/>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1892669931"/>
                </a:cxn>
                <a:cxn ang="0">
                  <a:pos x="1089859011" y="946332288"/>
                </a:cxn>
                <a:cxn ang="0">
                  <a:pos x="229442029" y="2147483646"/>
                </a:cxn>
                <a:cxn ang="0">
                  <a:pos x="2064994329" y="2147483646"/>
                </a:cxn>
                <a:cxn ang="0">
                  <a:pos x="2036310728" y="2147483646"/>
                </a:cxn>
                <a:cxn ang="0">
                  <a:pos x="2147483646" y="2147483646"/>
                </a:cxn>
                <a:cxn ang="0">
                  <a:pos x="2147483646" y="2147483646"/>
                </a:cxn>
                <a:cxn ang="0">
                  <a:pos x="2093672574" y="2147483646"/>
                </a:cxn>
                <a:cxn ang="0">
                  <a:pos x="2147483646" y="2147483646"/>
                </a:cxn>
                <a:cxn ang="0">
                  <a:pos x="2147483646" y="2036051988"/>
                </a:cxn>
                <a:cxn ang="0">
                  <a:pos x="2147483646" y="1978699165"/>
                </a:cxn>
              </a:cxnLst>
              <a:pathLst>
                <a:path w="205" h="194">
                  <a:moveTo>
                    <a:pt x="117" y="69"/>
                  </a:moveTo>
                  <a:cubicBezTo>
                    <a:pt x="114" y="91"/>
                    <a:pt x="98" y="110"/>
                    <a:pt x="75" y="111"/>
                  </a:cubicBezTo>
                  <a:cubicBezTo>
                    <a:pt x="75" y="113"/>
                    <a:pt x="75" y="115"/>
                    <a:pt x="76" y="117"/>
                  </a:cubicBezTo>
                  <a:cubicBezTo>
                    <a:pt x="88" y="110"/>
                    <a:pt x="93" y="100"/>
                    <a:pt x="95" y="87"/>
                  </a:cubicBezTo>
                  <a:cubicBezTo>
                    <a:pt x="96" y="84"/>
                    <a:pt x="92" y="82"/>
                    <a:pt x="90" y="85"/>
                  </a:cubicBezTo>
                  <a:cubicBezTo>
                    <a:pt x="75" y="108"/>
                    <a:pt x="5" y="182"/>
                    <a:pt x="71" y="186"/>
                  </a:cubicBezTo>
                  <a:cubicBezTo>
                    <a:pt x="71" y="185"/>
                    <a:pt x="70" y="183"/>
                    <a:pt x="70" y="181"/>
                  </a:cubicBezTo>
                  <a:cubicBezTo>
                    <a:pt x="40" y="188"/>
                    <a:pt x="22" y="163"/>
                    <a:pt x="14" y="138"/>
                  </a:cubicBezTo>
                  <a:cubicBezTo>
                    <a:pt x="6" y="108"/>
                    <a:pt x="11" y="73"/>
                    <a:pt x="30" y="49"/>
                  </a:cubicBezTo>
                  <a:cubicBezTo>
                    <a:pt x="60" y="11"/>
                    <a:pt x="115" y="20"/>
                    <a:pt x="148" y="48"/>
                  </a:cubicBezTo>
                  <a:cubicBezTo>
                    <a:pt x="165" y="62"/>
                    <a:pt x="190" y="103"/>
                    <a:pt x="184" y="126"/>
                  </a:cubicBezTo>
                  <a:cubicBezTo>
                    <a:pt x="179" y="141"/>
                    <a:pt x="170" y="165"/>
                    <a:pt x="152" y="166"/>
                  </a:cubicBezTo>
                  <a:cubicBezTo>
                    <a:pt x="150" y="167"/>
                    <a:pt x="148" y="169"/>
                    <a:pt x="149" y="171"/>
                  </a:cubicBezTo>
                  <a:cubicBezTo>
                    <a:pt x="150" y="173"/>
                    <a:pt x="151" y="174"/>
                    <a:pt x="152" y="176"/>
                  </a:cubicBezTo>
                  <a:cubicBezTo>
                    <a:pt x="151" y="179"/>
                    <a:pt x="154" y="181"/>
                    <a:pt x="156" y="180"/>
                  </a:cubicBezTo>
                  <a:cubicBezTo>
                    <a:pt x="205" y="151"/>
                    <a:pt x="173" y="71"/>
                    <a:pt x="120" y="72"/>
                  </a:cubicBezTo>
                  <a:cubicBezTo>
                    <a:pt x="117" y="73"/>
                    <a:pt x="117" y="78"/>
                    <a:pt x="120" y="78"/>
                  </a:cubicBezTo>
                  <a:cubicBezTo>
                    <a:pt x="167" y="77"/>
                    <a:pt x="197" y="149"/>
                    <a:pt x="153" y="175"/>
                  </a:cubicBezTo>
                  <a:cubicBezTo>
                    <a:pt x="155" y="176"/>
                    <a:pt x="156" y="177"/>
                    <a:pt x="157" y="178"/>
                  </a:cubicBezTo>
                  <a:cubicBezTo>
                    <a:pt x="158" y="174"/>
                    <a:pt x="156" y="171"/>
                    <a:pt x="154" y="168"/>
                  </a:cubicBezTo>
                  <a:cubicBezTo>
                    <a:pt x="154" y="169"/>
                    <a:pt x="153" y="171"/>
                    <a:pt x="152" y="172"/>
                  </a:cubicBezTo>
                  <a:cubicBezTo>
                    <a:pt x="170" y="171"/>
                    <a:pt x="179" y="153"/>
                    <a:pt x="186" y="137"/>
                  </a:cubicBezTo>
                  <a:cubicBezTo>
                    <a:pt x="196" y="113"/>
                    <a:pt x="182" y="87"/>
                    <a:pt x="170" y="66"/>
                  </a:cubicBezTo>
                  <a:cubicBezTo>
                    <a:pt x="146" y="22"/>
                    <a:pt x="79" y="0"/>
                    <a:pt x="38" y="33"/>
                  </a:cubicBezTo>
                  <a:cubicBezTo>
                    <a:pt x="8" y="58"/>
                    <a:pt x="0" y="100"/>
                    <a:pt x="8" y="136"/>
                  </a:cubicBezTo>
                  <a:cubicBezTo>
                    <a:pt x="15" y="166"/>
                    <a:pt x="38" y="194"/>
                    <a:pt x="72" y="186"/>
                  </a:cubicBezTo>
                  <a:cubicBezTo>
                    <a:pt x="75" y="186"/>
                    <a:pt x="74" y="181"/>
                    <a:pt x="71" y="181"/>
                  </a:cubicBezTo>
                  <a:cubicBezTo>
                    <a:pt x="16" y="177"/>
                    <a:pt x="83" y="107"/>
                    <a:pt x="95" y="88"/>
                  </a:cubicBezTo>
                  <a:cubicBezTo>
                    <a:pt x="93" y="87"/>
                    <a:pt x="91" y="86"/>
                    <a:pt x="90" y="85"/>
                  </a:cubicBezTo>
                  <a:cubicBezTo>
                    <a:pt x="88" y="97"/>
                    <a:pt x="83" y="106"/>
                    <a:pt x="73" y="112"/>
                  </a:cubicBezTo>
                  <a:cubicBezTo>
                    <a:pt x="71" y="113"/>
                    <a:pt x="72" y="117"/>
                    <a:pt x="75" y="117"/>
                  </a:cubicBezTo>
                  <a:cubicBezTo>
                    <a:pt x="100" y="116"/>
                    <a:pt x="119" y="96"/>
                    <a:pt x="123" y="71"/>
                  </a:cubicBezTo>
                  <a:cubicBezTo>
                    <a:pt x="123" y="67"/>
                    <a:pt x="118" y="66"/>
                    <a:pt x="117" y="69"/>
                  </a:cubicBezTo>
                  <a:close/>
                </a:path>
              </a:pathLst>
            </a:custGeom>
            <a:solidFill>
              <a:srgbClr val="000000">
                <a:alpha val="100000"/>
              </a:srgbClr>
            </a:solidFill>
            <a:ln w="9525">
              <a:noFill/>
            </a:ln>
          </p:spPr>
          <p:txBody>
            <a:bodyPr/>
            <a:p>
              <a:endParaRPr lang="zh-CN" altLang="en-US"/>
            </a:p>
          </p:txBody>
        </p:sp>
        <p:sp>
          <p:nvSpPr>
            <p:cNvPr id="10258" name="Freeform 28"/>
            <p:cNvSpPr/>
            <p:nvPr/>
          </p:nvSpPr>
          <p:spPr>
            <a:xfrm>
              <a:off x="3253495" y="3074702"/>
              <a:ext cx="208684" cy="86196"/>
            </a:xfrm>
            <a:custGeom>
              <a:avLst/>
              <a:gdLst/>
              <a:ahLst/>
              <a:cxnLst>
                <a:cxn ang="0">
                  <a:pos x="1059376300" y="174137469"/>
                </a:cxn>
                <a:cxn ang="0">
                  <a:pos x="687164307" y="58047619"/>
                </a:cxn>
                <a:cxn ang="0">
                  <a:pos x="171789739" y="232179701"/>
                </a:cxn>
                <a:cxn ang="0">
                  <a:pos x="85897545" y="377290667"/>
                </a:cxn>
                <a:cxn ang="0">
                  <a:pos x="544007083" y="348269551"/>
                </a:cxn>
                <a:cxn ang="0">
                  <a:pos x="944851591" y="290227319"/>
                </a:cxn>
                <a:cxn ang="0">
                  <a:pos x="1059376300" y="174137469"/>
                </a:cxn>
              </a:cxnLst>
              <a:pathLst>
                <a:path w="39" h="16">
                  <a:moveTo>
                    <a:pt x="37" y="6"/>
                  </a:moveTo>
                  <a:cubicBezTo>
                    <a:pt x="34" y="2"/>
                    <a:pt x="29" y="0"/>
                    <a:pt x="24" y="2"/>
                  </a:cubicBezTo>
                  <a:cubicBezTo>
                    <a:pt x="17" y="6"/>
                    <a:pt x="13" y="12"/>
                    <a:pt x="6" y="8"/>
                  </a:cubicBezTo>
                  <a:cubicBezTo>
                    <a:pt x="3" y="6"/>
                    <a:pt x="0" y="11"/>
                    <a:pt x="3" y="13"/>
                  </a:cubicBezTo>
                  <a:cubicBezTo>
                    <a:pt x="9" y="16"/>
                    <a:pt x="14" y="15"/>
                    <a:pt x="19" y="12"/>
                  </a:cubicBezTo>
                  <a:cubicBezTo>
                    <a:pt x="25" y="9"/>
                    <a:pt x="28" y="4"/>
                    <a:pt x="33" y="10"/>
                  </a:cubicBezTo>
                  <a:cubicBezTo>
                    <a:pt x="35" y="13"/>
                    <a:pt x="39" y="9"/>
                    <a:pt x="37" y="6"/>
                  </a:cubicBezTo>
                  <a:close/>
                </a:path>
              </a:pathLst>
            </a:custGeom>
            <a:solidFill>
              <a:srgbClr val="000000">
                <a:alpha val="100000"/>
              </a:srgbClr>
            </a:solidFill>
            <a:ln w="9525">
              <a:noFill/>
            </a:ln>
          </p:spPr>
          <p:txBody>
            <a:bodyPr/>
            <a:p>
              <a:endParaRPr lang="zh-CN" altLang="en-US"/>
            </a:p>
          </p:txBody>
        </p:sp>
        <p:sp>
          <p:nvSpPr>
            <p:cNvPr id="10259" name="Freeform 29"/>
            <p:cNvSpPr/>
            <p:nvPr/>
          </p:nvSpPr>
          <p:spPr>
            <a:xfrm>
              <a:off x="3382788" y="3086045"/>
              <a:ext cx="106611" cy="83928"/>
            </a:xfrm>
            <a:custGeom>
              <a:avLst/>
              <a:gdLst/>
              <a:ahLst/>
              <a:cxnLst>
                <a:cxn ang="0">
                  <a:pos x="113657987" y="275152703"/>
                </a:cxn>
                <a:cxn ang="0">
                  <a:pos x="227315974" y="220122162"/>
                </a:cxn>
                <a:cxn ang="0">
                  <a:pos x="198904143" y="192609515"/>
                </a:cxn>
                <a:cxn ang="0">
                  <a:pos x="255733136" y="302670596"/>
                </a:cxn>
                <a:cxn ang="0">
                  <a:pos x="369391123" y="192609515"/>
                </a:cxn>
                <a:cxn ang="0">
                  <a:pos x="312562130" y="165091622"/>
                </a:cxn>
                <a:cxn ang="0">
                  <a:pos x="284150298" y="302670596"/>
                </a:cxn>
                <a:cxn ang="0">
                  <a:pos x="284150298" y="302670596"/>
                </a:cxn>
                <a:cxn ang="0">
                  <a:pos x="284150298" y="302670596"/>
                </a:cxn>
                <a:cxn ang="0">
                  <a:pos x="369391123" y="302670596"/>
                </a:cxn>
                <a:cxn ang="0">
                  <a:pos x="312562130" y="275152703"/>
                </a:cxn>
                <a:cxn ang="0">
                  <a:pos x="340979292" y="192609515"/>
                </a:cxn>
                <a:cxn ang="0">
                  <a:pos x="340979292" y="192609515"/>
                </a:cxn>
                <a:cxn ang="0">
                  <a:pos x="284150298" y="192609515"/>
                </a:cxn>
                <a:cxn ang="0">
                  <a:pos x="312562130" y="220122162"/>
                </a:cxn>
                <a:cxn ang="0">
                  <a:pos x="340979292" y="302670596"/>
                </a:cxn>
                <a:cxn ang="0">
                  <a:pos x="340979292" y="302670596"/>
                </a:cxn>
                <a:cxn ang="0">
                  <a:pos x="284150298" y="357701136"/>
                </a:cxn>
                <a:cxn ang="0">
                  <a:pos x="284150298" y="357701136"/>
                </a:cxn>
                <a:cxn ang="0">
                  <a:pos x="340979292" y="220122162"/>
                </a:cxn>
                <a:cxn ang="0">
                  <a:pos x="340979292" y="165091622"/>
                </a:cxn>
                <a:cxn ang="0">
                  <a:pos x="312562130" y="82548434"/>
                </a:cxn>
                <a:cxn ang="0">
                  <a:pos x="312562130" y="82548434"/>
                </a:cxn>
                <a:cxn ang="0">
                  <a:pos x="284150298" y="192609515"/>
                </a:cxn>
                <a:cxn ang="0">
                  <a:pos x="284150298" y="192609515"/>
                </a:cxn>
                <a:cxn ang="0">
                  <a:pos x="227315974" y="192609515"/>
                </a:cxn>
                <a:cxn ang="0">
                  <a:pos x="255733136" y="220122162"/>
                </a:cxn>
                <a:cxn ang="0">
                  <a:pos x="340979292" y="247640055"/>
                </a:cxn>
                <a:cxn ang="0">
                  <a:pos x="426220117" y="330183243"/>
                </a:cxn>
                <a:cxn ang="0">
                  <a:pos x="568295266" y="247640055"/>
                </a:cxn>
                <a:cxn ang="0">
                  <a:pos x="312562130" y="247640055"/>
                </a:cxn>
                <a:cxn ang="0">
                  <a:pos x="284150298" y="275152703"/>
                </a:cxn>
                <a:cxn ang="0">
                  <a:pos x="340979292" y="302670596"/>
                </a:cxn>
                <a:cxn ang="0">
                  <a:pos x="340979292" y="247640055"/>
                </a:cxn>
                <a:cxn ang="0">
                  <a:pos x="340979292" y="165091622"/>
                </a:cxn>
                <a:cxn ang="0">
                  <a:pos x="170486981" y="165091622"/>
                </a:cxn>
                <a:cxn ang="0">
                  <a:pos x="255733136" y="412731677"/>
                </a:cxn>
                <a:cxn ang="0">
                  <a:pos x="397808285" y="412731677"/>
                </a:cxn>
                <a:cxn ang="0">
                  <a:pos x="454637279" y="357701136"/>
                </a:cxn>
                <a:cxn ang="0">
                  <a:pos x="483049110" y="330183243"/>
                </a:cxn>
                <a:cxn ang="0">
                  <a:pos x="483049110" y="330183243"/>
                </a:cxn>
                <a:cxn ang="0">
                  <a:pos x="397808285" y="275152703"/>
                </a:cxn>
                <a:cxn ang="0">
                  <a:pos x="511466273" y="192609515"/>
                </a:cxn>
                <a:cxn ang="0">
                  <a:pos x="397808285" y="110061081"/>
                </a:cxn>
                <a:cxn ang="0">
                  <a:pos x="198904143" y="55030541"/>
                </a:cxn>
                <a:cxn ang="0">
                  <a:pos x="170486981" y="165091622"/>
                </a:cxn>
                <a:cxn ang="0">
                  <a:pos x="198904143" y="192609515"/>
                </a:cxn>
                <a:cxn ang="0">
                  <a:pos x="198904143" y="82548434"/>
                </a:cxn>
                <a:cxn ang="0">
                  <a:pos x="198904143" y="330183243"/>
                </a:cxn>
                <a:cxn ang="0">
                  <a:pos x="284150298" y="192609515"/>
                </a:cxn>
                <a:cxn ang="0">
                  <a:pos x="170486981" y="247640055"/>
                </a:cxn>
                <a:cxn ang="0">
                  <a:pos x="227315974" y="357701136"/>
                </a:cxn>
                <a:cxn ang="0">
                  <a:pos x="397808285" y="357701136"/>
                </a:cxn>
                <a:cxn ang="0">
                  <a:pos x="397808285" y="137578974"/>
                </a:cxn>
                <a:cxn ang="0">
                  <a:pos x="227315974" y="137578974"/>
                </a:cxn>
                <a:cxn ang="0">
                  <a:pos x="170486981" y="275152703"/>
                </a:cxn>
                <a:cxn ang="0">
                  <a:pos x="284150298" y="330183243"/>
                </a:cxn>
                <a:cxn ang="0">
                  <a:pos x="397808285" y="247640055"/>
                </a:cxn>
                <a:cxn ang="0">
                  <a:pos x="255733136" y="55030541"/>
                </a:cxn>
                <a:cxn ang="0">
                  <a:pos x="170486981" y="82548434"/>
                </a:cxn>
                <a:cxn ang="0">
                  <a:pos x="113657987" y="110061081"/>
                </a:cxn>
                <a:cxn ang="0">
                  <a:pos x="113657987" y="275152703"/>
                </a:cxn>
              </a:cxnLst>
              <a:pathLst>
                <a:path w="20" h="16">
                  <a:moveTo>
                    <a:pt x="4" y="10"/>
                  </a:moveTo>
                  <a:cubicBezTo>
                    <a:pt x="6" y="10"/>
                    <a:pt x="7" y="9"/>
                    <a:pt x="8" y="8"/>
                  </a:cubicBezTo>
                  <a:cubicBezTo>
                    <a:pt x="10" y="7"/>
                    <a:pt x="8" y="8"/>
                    <a:pt x="7" y="7"/>
                  </a:cubicBezTo>
                  <a:cubicBezTo>
                    <a:pt x="8" y="8"/>
                    <a:pt x="8" y="10"/>
                    <a:pt x="9" y="11"/>
                  </a:cubicBezTo>
                  <a:cubicBezTo>
                    <a:pt x="10" y="10"/>
                    <a:pt x="11" y="9"/>
                    <a:pt x="13" y="7"/>
                  </a:cubicBezTo>
                  <a:cubicBezTo>
                    <a:pt x="12" y="7"/>
                    <a:pt x="11" y="7"/>
                    <a:pt x="11" y="6"/>
                  </a:cubicBezTo>
                  <a:cubicBezTo>
                    <a:pt x="10" y="8"/>
                    <a:pt x="10" y="9"/>
                    <a:pt x="10" y="11"/>
                  </a:cubicBezTo>
                  <a:cubicBezTo>
                    <a:pt x="9" y="11"/>
                    <a:pt x="9" y="11"/>
                    <a:pt x="10" y="11"/>
                  </a:cubicBezTo>
                  <a:cubicBezTo>
                    <a:pt x="10" y="11"/>
                    <a:pt x="10" y="11"/>
                    <a:pt x="10" y="11"/>
                  </a:cubicBezTo>
                  <a:cubicBezTo>
                    <a:pt x="11" y="11"/>
                    <a:pt x="12" y="11"/>
                    <a:pt x="13" y="11"/>
                  </a:cubicBezTo>
                  <a:cubicBezTo>
                    <a:pt x="12" y="11"/>
                    <a:pt x="12" y="10"/>
                    <a:pt x="11" y="10"/>
                  </a:cubicBezTo>
                  <a:cubicBezTo>
                    <a:pt x="12" y="11"/>
                    <a:pt x="11" y="8"/>
                    <a:pt x="12" y="7"/>
                  </a:cubicBezTo>
                  <a:cubicBezTo>
                    <a:pt x="12" y="7"/>
                    <a:pt x="12" y="7"/>
                    <a:pt x="12" y="7"/>
                  </a:cubicBezTo>
                  <a:cubicBezTo>
                    <a:pt x="11" y="7"/>
                    <a:pt x="11" y="7"/>
                    <a:pt x="10" y="7"/>
                  </a:cubicBezTo>
                  <a:cubicBezTo>
                    <a:pt x="10" y="7"/>
                    <a:pt x="10" y="7"/>
                    <a:pt x="11" y="8"/>
                  </a:cubicBezTo>
                  <a:cubicBezTo>
                    <a:pt x="11" y="9"/>
                    <a:pt x="12" y="10"/>
                    <a:pt x="12" y="11"/>
                  </a:cubicBezTo>
                  <a:cubicBezTo>
                    <a:pt x="12" y="11"/>
                    <a:pt x="12" y="11"/>
                    <a:pt x="12" y="11"/>
                  </a:cubicBezTo>
                  <a:cubicBezTo>
                    <a:pt x="11" y="12"/>
                    <a:pt x="11" y="12"/>
                    <a:pt x="10" y="13"/>
                  </a:cubicBezTo>
                  <a:cubicBezTo>
                    <a:pt x="10" y="13"/>
                    <a:pt x="10" y="13"/>
                    <a:pt x="10" y="13"/>
                  </a:cubicBezTo>
                  <a:cubicBezTo>
                    <a:pt x="12" y="13"/>
                    <a:pt x="14" y="10"/>
                    <a:pt x="12" y="8"/>
                  </a:cubicBezTo>
                  <a:cubicBezTo>
                    <a:pt x="11" y="7"/>
                    <a:pt x="11" y="7"/>
                    <a:pt x="12" y="6"/>
                  </a:cubicBezTo>
                  <a:cubicBezTo>
                    <a:pt x="12" y="5"/>
                    <a:pt x="12" y="3"/>
                    <a:pt x="11" y="3"/>
                  </a:cubicBezTo>
                  <a:cubicBezTo>
                    <a:pt x="11" y="2"/>
                    <a:pt x="11" y="2"/>
                    <a:pt x="11" y="3"/>
                  </a:cubicBezTo>
                  <a:cubicBezTo>
                    <a:pt x="11" y="4"/>
                    <a:pt x="11" y="6"/>
                    <a:pt x="10" y="7"/>
                  </a:cubicBezTo>
                  <a:cubicBezTo>
                    <a:pt x="10" y="7"/>
                    <a:pt x="10" y="7"/>
                    <a:pt x="10" y="7"/>
                  </a:cubicBezTo>
                  <a:cubicBezTo>
                    <a:pt x="10" y="7"/>
                    <a:pt x="9" y="7"/>
                    <a:pt x="8" y="7"/>
                  </a:cubicBezTo>
                  <a:cubicBezTo>
                    <a:pt x="7" y="7"/>
                    <a:pt x="9" y="8"/>
                    <a:pt x="9" y="8"/>
                  </a:cubicBezTo>
                  <a:cubicBezTo>
                    <a:pt x="10" y="8"/>
                    <a:pt x="11" y="9"/>
                    <a:pt x="12" y="9"/>
                  </a:cubicBezTo>
                  <a:cubicBezTo>
                    <a:pt x="13" y="10"/>
                    <a:pt x="14" y="11"/>
                    <a:pt x="15" y="12"/>
                  </a:cubicBezTo>
                  <a:cubicBezTo>
                    <a:pt x="18" y="14"/>
                    <a:pt x="20" y="11"/>
                    <a:pt x="20" y="9"/>
                  </a:cubicBezTo>
                  <a:cubicBezTo>
                    <a:pt x="18" y="4"/>
                    <a:pt x="14" y="8"/>
                    <a:pt x="11" y="9"/>
                  </a:cubicBezTo>
                  <a:cubicBezTo>
                    <a:pt x="11" y="9"/>
                    <a:pt x="10" y="10"/>
                    <a:pt x="10" y="10"/>
                  </a:cubicBezTo>
                  <a:cubicBezTo>
                    <a:pt x="11" y="10"/>
                    <a:pt x="13" y="13"/>
                    <a:pt x="12" y="11"/>
                  </a:cubicBezTo>
                  <a:cubicBezTo>
                    <a:pt x="12" y="10"/>
                    <a:pt x="12" y="9"/>
                    <a:pt x="12" y="9"/>
                  </a:cubicBezTo>
                  <a:cubicBezTo>
                    <a:pt x="12" y="8"/>
                    <a:pt x="12" y="7"/>
                    <a:pt x="12" y="6"/>
                  </a:cubicBezTo>
                  <a:cubicBezTo>
                    <a:pt x="12" y="3"/>
                    <a:pt x="6" y="3"/>
                    <a:pt x="6" y="6"/>
                  </a:cubicBezTo>
                  <a:cubicBezTo>
                    <a:pt x="7" y="9"/>
                    <a:pt x="6" y="14"/>
                    <a:pt x="9" y="15"/>
                  </a:cubicBezTo>
                  <a:cubicBezTo>
                    <a:pt x="10" y="16"/>
                    <a:pt x="12" y="16"/>
                    <a:pt x="14" y="15"/>
                  </a:cubicBezTo>
                  <a:cubicBezTo>
                    <a:pt x="14" y="14"/>
                    <a:pt x="15" y="14"/>
                    <a:pt x="16" y="13"/>
                  </a:cubicBezTo>
                  <a:cubicBezTo>
                    <a:pt x="16" y="13"/>
                    <a:pt x="16" y="13"/>
                    <a:pt x="17" y="12"/>
                  </a:cubicBezTo>
                  <a:cubicBezTo>
                    <a:pt x="17" y="12"/>
                    <a:pt x="17" y="12"/>
                    <a:pt x="17" y="12"/>
                  </a:cubicBezTo>
                  <a:cubicBezTo>
                    <a:pt x="19" y="11"/>
                    <a:pt x="17" y="11"/>
                    <a:pt x="14" y="10"/>
                  </a:cubicBezTo>
                  <a:cubicBezTo>
                    <a:pt x="15" y="9"/>
                    <a:pt x="17" y="8"/>
                    <a:pt x="18" y="7"/>
                  </a:cubicBezTo>
                  <a:cubicBezTo>
                    <a:pt x="17" y="6"/>
                    <a:pt x="15" y="5"/>
                    <a:pt x="14" y="4"/>
                  </a:cubicBezTo>
                  <a:cubicBezTo>
                    <a:pt x="12" y="3"/>
                    <a:pt x="9" y="0"/>
                    <a:pt x="7" y="2"/>
                  </a:cubicBezTo>
                  <a:cubicBezTo>
                    <a:pt x="6" y="3"/>
                    <a:pt x="5" y="4"/>
                    <a:pt x="6" y="6"/>
                  </a:cubicBezTo>
                  <a:cubicBezTo>
                    <a:pt x="7" y="6"/>
                    <a:pt x="7" y="6"/>
                    <a:pt x="7" y="7"/>
                  </a:cubicBezTo>
                  <a:cubicBezTo>
                    <a:pt x="7" y="6"/>
                    <a:pt x="7" y="4"/>
                    <a:pt x="7" y="3"/>
                  </a:cubicBezTo>
                  <a:cubicBezTo>
                    <a:pt x="4" y="6"/>
                    <a:pt x="5" y="10"/>
                    <a:pt x="7" y="12"/>
                  </a:cubicBezTo>
                  <a:cubicBezTo>
                    <a:pt x="8" y="10"/>
                    <a:pt x="9" y="9"/>
                    <a:pt x="10" y="7"/>
                  </a:cubicBezTo>
                  <a:cubicBezTo>
                    <a:pt x="8" y="7"/>
                    <a:pt x="7" y="8"/>
                    <a:pt x="6" y="9"/>
                  </a:cubicBezTo>
                  <a:cubicBezTo>
                    <a:pt x="6" y="11"/>
                    <a:pt x="7" y="12"/>
                    <a:pt x="8" y="13"/>
                  </a:cubicBezTo>
                  <a:cubicBezTo>
                    <a:pt x="9" y="14"/>
                    <a:pt x="12" y="13"/>
                    <a:pt x="14" y="13"/>
                  </a:cubicBezTo>
                  <a:cubicBezTo>
                    <a:pt x="18" y="12"/>
                    <a:pt x="18" y="6"/>
                    <a:pt x="14" y="5"/>
                  </a:cubicBezTo>
                  <a:cubicBezTo>
                    <a:pt x="12" y="5"/>
                    <a:pt x="9" y="5"/>
                    <a:pt x="8" y="5"/>
                  </a:cubicBezTo>
                  <a:cubicBezTo>
                    <a:pt x="6" y="6"/>
                    <a:pt x="5" y="8"/>
                    <a:pt x="6" y="10"/>
                  </a:cubicBezTo>
                  <a:cubicBezTo>
                    <a:pt x="7" y="11"/>
                    <a:pt x="8" y="12"/>
                    <a:pt x="10" y="12"/>
                  </a:cubicBezTo>
                  <a:cubicBezTo>
                    <a:pt x="12" y="13"/>
                    <a:pt x="15" y="12"/>
                    <a:pt x="14" y="9"/>
                  </a:cubicBezTo>
                  <a:cubicBezTo>
                    <a:pt x="13" y="7"/>
                    <a:pt x="12" y="3"/>
                    <a:pt x="9" y="2"/>
                  </a:cubicBezTo>
                  <a:cubicBezTo>
                    <a:pt x="8" y="2"/>
                    <a:pt x="7" y="2"/>
                    <a:pt x="6" y="3"/>
                  </a:cubicBezTo>
                  <a:cubicBezTo>
                    <a:pt x="5" y="3"/>
                    <a:pt x="4" y="4"/>
                    <a:pt x="4" y="4"/>
                  </a:cubicBezTo>
                  <a:cubicBezTo>
                    <a:pt x="0" y="4"/>
                    <a:pt x="0" y="10"/>
                    <a:pt x="4" y="10"/>
                  </a:cubicBezTo>
                  <a:close/>
                </a:path>
              </a:pathLst>
            </a:custGeom>
            <a:solidFill>
              <a:srgbClr val="000000">
                <a:alpha val="100000"/>
              </a:srgbClr>
            </a:solidFill>
            <a:ln w="9525">
              <a:noFill/>
            </a:ln>
          </p:spPr>
          <p:txBody>
            <a:bodyPr/>
            <a:p>
              <a:endParaRPr lang="zh-CN" altLang="en-US"/>
            </a:p>
          </p:txBody>
        </p:sp>
        <p:sp>
          <p:nvSpPr>
            <p:cNvPr id="10260" name="Freeform 30"/>
            <p:cNvSpPr/>
            <p:nvPr/>
          </p:nvSpPr>
          <p:spPr>
            <a:xfrm>
              <a:off x="3382788" y="3095118"/>
              <a:ext cx="74855" cy="86196"/>
            </a:xfrm>
            <a:custGeom>
              <a:avLst/>
              <a:gdLst/>
              <a:ahLst/>
              <a:cxnLst>
                <a:cxn ang="0">
                  <a:pos x="28589263" y="116089850"/>
                </a:cxn>
                <a:cxn ang="0">
                  <a:pos x="57178526" y="377290667"/>
                </a:cxn>
                <a:cxn ang="0">
                  <a:pos x="314471202" y="348269551"/>
                </a:cxn>
                <a:cxn ang="0">
                  <a:pos x="228703412" y="203158585"/>
                </a:cxn>
                <a:cxn ang="0">
                  <a:pos x="142940969" y="261200816"/>
                </a:cxn>
                <a:cxn ang="0">
                  <a:pos x="171530233" y="261200816"/>
                </a:cxn>
                <a:cxn ang="0">
                  <a:pos x="171530233" y="261200816"/>
                </a:cxn>
                <a:cxn ang="0">
                  <a:pos x="171530233" y="232179701"/>
                </a:cxn>
                <a:cxn ang="0">
                  <a:pos x="200119496" y="174137469"/>
                </a:cxn>
                <a:cxn ang="0">
                  <a:pos x="28589263" y="116089850"/>
                </a:cxn>
              </a:cxnLst>
              <a:pathLst>
                <a:path w="14" h="16">
                  <a:moveTo>
                    <a:pt x="1" y="4"/>
                  </a:moveTo>
                  <a:cubicBezTo>
                    <a:pt x="0" y="7"/>
                    <a:pt x="0" y="10"/>
                    <a:pt x="2" y="13"/>
                  </a:cubicBezTo>
                  <a:cubicBezTo>
                    <a:pt x="4" y="16"/>
                    <a:pt x="8" y="14"/>
                    <a:pt x="11" y="12"/>
                  </a:cubicBezTo>
                  <a:cubicBezTo>
                    <a:pt x="14" y="11"/>
                    <a:pt x="11" y="5"/>
                    <a:pt x="8" y="7"/>
                  </a:cubicBezTo>
                  <a:cubicBezTo>
                    <a:pt x="7" y="8"/>
                    <a:pt x="6" y="8"/>
                    <a:pt x="5" y="9"/>
                  </a:cubicBezTo>
                  <a:cubicBezTo>
                    <a:pt x="5" y="9"/>
                    <a:pt x="6" y="9"/>
                    <a:pt x="6" y="9"/>
                  </a:cubicBezTo>
                  <a:cubicBezTo>
                    <a:pt x="6" y="10"/>
                    <a:pt x="6" y="9"/>
                    <a:pt x="6" y="9"/>
                  </a:cubicBezTo>
                  <a:cubicBezTo>
                    <a:pt x="6" y="9"/>
                    <a:pt x="6" y="9"/>
                    <a:pt x="6" y="8"/>
                  </a:cubicBezTo>
                  <a:cubicBezTo>
                    <a:pt x="6" y="7"/>
                    <a:pt x="6" y="6"/>
                    <a:pt x="7" y="6"/>
                  </a:cubicBezTo>
                  <a:cubicBezTo>
                    <a:pt x="8" y="2"/>
                    <a:pt x="2" y="0"/>
                    <a:pt x="1" y="4"/>
                  </a:cubicBezTo>
                  <a:close/>
                </a:path>
              </a:pathLst>
            </a:custGeom>
            <a:solidFill>
              <a:srgbClr val="000000">
                <a:alpha val="100000"/>
              </a:srgbClr>
            </a:solidFill>
            <a:ln w="9525">
              <a:noFill/>
            </a:ln>
          </p:spPr>
          <p:txBody>
            <a:bodyPr/>
            <a:p>
              <a:endParaRPr lang="zh-CN" altLang="en-US"/>
            </a:p>
          </p:txBody>
        </p:sp>
        <p:sp>
          <p:nvSpPr>
            <p:cNvPr id="10261" name="Freeform 31"/>
            <p:cNvSpPr/>
            <p:nvPr/>
          </p:nvSpPr>
          <p:spPr>
            <a:xfrm>
              <a:off x="3686741" y="3070166"/>
              <a:ext cx="140635" cy="74855"/>
            </a:xfrm>
            <a:custGeom>
              <a:avLst/>
              <a:gdLst/>
              <a:ahLst/>
              <a:cxnLst>
                <a:cxn ang="0">
                  <a:pos x="263317401" y="171530233"/>
                </a:cxn>
                <a:cxn ang="0">
                  <a:pos x="234059912" y="257292675"/>
                </a:cxn>
                <a:cxn ang="0">
                  <a:pos x="146287445" y="228703412"/>
                </a:cxn>
                <a:cxn ang="0">
                  <a:pos x="292574890" y="200119496"/>
                </a:cxn>
                <a:cxn ang="0">
                  <a:pos x="175544934" y="285881939"/>
                </a:cxn>
                <a:cxn ang="0">
                  <a:pos x="321832379" y="85762443"/>
                </a:cxn>
                <a:cxn ang="0">
                  <a:pos x="380352767" y="228703412"/>
                </a:cxn>
                <a:cxn ang="0">
                  <a:pos x="292574890" y="85762443"/>
                </a:cxn>
                <a:cxn ang="0">
                  <a:pos x="175544934" y="200119496"/>
                </a:cxn>
                <a:cxn ang="0">
                  <a:pos x="263317401" y="343055118"/>
                </a:cxn>
                <a:cxn ang="0">
                  <a:pos x="117029956" y="285881939"/>
                </a:cxn>
                <a:cxn ang="0">
                  <a:pos x="292574890" y="285881939"/>
                </a:cxn>
                <a:cxn ang="0">
                  <a:pos x="292574890" y="200119496"/>
                </a:cxn>
                <a:cxn ang="0">
                  <a:pos x="175544934" y="200119496"/>
                </a:cxn>
                <a:cxn ang="0">
                  <a:pos x="292574890" y="85762443"/>
                </a:cxn>
                <a:cxn ang="0">
                  <a:pos x="292574890" y="142940969"/>
                </a:cxn>
                <a:cxn ang="0">
                  <a:pos x="204802423" y="200119496"/>
                </a:cxn>
                <a:cxn ang="0">
                  <a:pos x="234059912" y="228703412"/>
                </a:cxn>
                <a:cxn ang="0">
                  <a:pos x="146287445" y="142940969"/>
                </a:cxn>
                <a:cxn ang="0">
                  <a:pos x="438867745" y="285881939"/>
                </a:cxn>
                <a:cxn ang="0">
                  <a:pos x="555897701" y="85762443"/>
                </a:cxn>
                <a:cxn ang="0">
                  <a:pos x="29257489" y="171530233"/>
                </a:cxn>
                <a:cxn ang="0">
                  <a:pos x="380352767" y="285881939"/>
                </a:cxn>
                <a:cxn ang="0">
                  <a:pos x="204802423" y="28589263"/>
                </a:cxn>
                <a:cxn ang="0">
                  <a:pos x="146287445" y="171530233"/>
                </a:cxn>
                <a:cxn ang="0">
                  <a:pos x="234059912" y="57178526"/>
                </a:cxn>
                <a:cxn ang="0">
                  <a:pos x="117029956" y="285881939"/>
                </a:cxn>
                <a:cxn ang="0">
                  <a:pos x="292574890" y="285881939"/>
                </a:cxn>
                <a:cxn ang="0">
                  <a:pos x="146287445" y="228703412"/>
                </a:cxn>
                <a:cxn ang="0">
                  <a:pos x="292574890" y="314471202"/>
                </a:cxn>
                <a:cxn ang="0">
                  <a:pos x="351089868" y="257292675"/>
                </a:cxn>
                <a:cxn ang="0">
                  <a:pos x="263317401" y="114351706"/>
                </a:cxn>
                <a:cxn ang="0">
                  <a:pos x="321832379" y="257292675"/>
                </a:cxn>
                <a:cxn ang="0">
                  <a:pos x="175544934" y="114351706"/>
                </a:cxn>
                <a:cxn ang="0">
                  <a:pos x="146287445" y="285881939"/>
                </a:cxn>
                <a:cxn ang="0">
                  <a:pos x="263317401" y="142940969"/>
                </a:cxn>
                <a:cxn ang="0">
                  <a:pos x="321832379" y="257292675"/>
                </a:cxn>
                <a:cxn ang="0">
                  <a:pos x="117029956" y="257292675"/>
                </a:cxn>
              </a:cxnLst>
              <a:pathLst>
                <a:path w="26" h="14">
                  <a:moveTo>
                    <a:pt x="9" y="6"/>
                  </a:moveTo>
                  <a:cubicBezTo>
                    <a:pt x="9" y="6"/>
                    <a:pt x="9" y="6"/>
                    <a:pt x="9" y="6"/>
                  </a:cubicBezTo>
                  <a:cubicBezTo>
                    <a:pt x="9" y="7"/>
                    <a:pt x="9" y="7"/>
                    <a:pt x="9" y="8"/>
                  </a:cubicBezTo>
                  <a:cubicBezTo>
                    <a:pt x="8" y="9"/>
                    <a:pt x="8" y="9"/>
                    <a:pt x="8" y="9"/>
                  </a:cubicBezTo>
                  <a:cubicBezTo>
                    <a:pt x="8" y="7"/>
                    <a:pt x="8" y="6"/>
                    <a:pt x="8" y="4"/>
                  </a:cubicBezTo>
                  <a:cubicBezTo>
                    <a:pt x="6" y="5"/>
                    <a:pt x="5" y="6"/>
                    <a:pt x="5" y="8"/>
                  </a:cubicBezTo>
                  <a:cubicBezTo>
                    <a:pt x="5" y="9"/>
                    <a:pt x="6" y="11"/>
                    <a:pt x="7" y="11"/>
                  </a:cubicBezTo>
                  <a:cubicBezTo>
                    <a:pt x="10" y="11"/>
                    <a:pt x="12" y="9"/>
                    <a:pt x="10" y="7"/>
                  </a:cubicBezTo>
                  <a:cubicBezTo>
                    <a:pt x="10" y="5"/>
                    <a:pt x="7" y="4"/>
                    <a:pt x="6" y="4"/>
                  </a:cubicBezTo>
                  <a:cubicBezTo>
                    <a:pt x="2" y="4"/>
                    <a:pt x="2" y="10"/>
                    <a:pt x="6" y="10"/>
                  </a:cubicBezTo>
                  <a:cubicBezTo>
                    <a:pt x="7" y="9"/>
                    <a:pt x="9" y="9"/>
                    <a:pt x="11" y="9"/>
                  </a:cubicBezTo>
                  <a:cubicBezTo>
                    <a:pt x="15" y="9"/>
                    <a:pt x="15" y="3"/>
                    <a:pt x="11" y="3"/>
                  </a:cubicBezTo>
                  <a:cubicBezTo>
                    <a:pt x="11" y="3"/>
                    <a:pt x="11" y="3"/>
                    <a:pt x="11" y="3"/>
                  </a:cubicBezTo>
                  <a:cubicBezTo>
                    <a:pt x="12" y="5"/>
                    <a:pt x="12" y="7"/>
                    <a:pt x="13" y="8"/>
                  </a:cubicBezTo>
                  <a:cubicBezTo>
                    <a:pt x="13" y="8"/>
                    <a:pt x="13" y="8"/>
                    <a:pt x="13" y="8"/>
                  </a:cubicBezTo>
                  <a:cubicBezTo>
                    <a:pt x="15" y="6"/>
                    <a:pt x="13" y="2"/>
                    <a:pt x="10" y="3"/>
                  </a:cubicBezTo>
                  <a:cubicBezTo>
                    <a:pt x="9" y="4"/>
                    <a:pt x="8" y="5"/>
                    <a:pt x="8" y="5"/>
                  </a:cubicBezTo>
                  <a:cubicBezTo>
                    <a:pt x="7" y="6"/>
                    <a:pt x="7" y="6"/>
                    <a:pt x="6" y="7"/>
                  </a:cubicBezTo>
                  <a:cubicBezTo>
                    <a:pt x="5" y="8"/>
                    <a:pt x="4" y="8"/>
                    <a:pt x="6" y="7"/>
                  </a:cubicBezTo>
                  <a:cubicBezTo>
                    <a:pt x="7" y="9"/>
                    <a:pt x="8" y="11"/>
                    <a:pt x="9" y="12"/>
                  </a:cubicBezTo>
                  <a:cubicBezTo>
                    <a:pt x="9" y="12"/>
                    <a:pt x="9" y="12"/>
                    <a:pt x="9" y="12"/>
                  </a:cubicBezTo>
                  <a:cubicBezTo>
                    <a:pt x="7" y="11"/>
                    <a:pt x="5" y="11"/>
                    <a:pt x="4" y="10"/>
                  </a:cubicBezTo>
                  <a:cubicBezTo>
                    <a:pt x="4" y="10"/>
                    <a:pt x="4" y="10"/>
                    <a:pt x="4" y="10"/>
                  </a:cubicBezTo>
                  <a:cubicBezTo>
                    <a:pt x="4" y="14"/>
                    <a:pt x="10" y="14"/>
                    <a:pt x="10" y="10"/>
                  </a:cubicBezTo>
                  <a:cubicBezTo>
                    <a:pt x="10" y="10"/>
                    <a:pt x="10" y="9"/>
                    <a:pt x="10" y="8"/>
                  </a:cubicBezTo>
                  <a:cubicBezTo>
                    <a:pt x="10" y="8"/>
                    <a:pt x="10" y="7"/>
                    <a:pt x="10" y="7"/>
                  </a:cubicBezTo>
                  <a:cubicBezTo>
                    <a:pt x="10" y="5"/>
                    <a:pt x="10" y="5"/>
                    <a:pt x="9" y="7"/>
                  </a:cubicBezTo>
                  <a:cubicBezTo>
                    <a:pt x="8" y="7"/>
                    <a:pt x="7" y="7"/>
                    <a:pt x="6" y="7"/>
                  </a:cubicBezTo>
                  <a:cubicBezTo>
                    <a:pt x="6" y="7"/>
                    <a:pt x="6" y="7"/>
                    <a:pt x="5" y="7"/>
                  </a:cubicBezTo>
                  <a:cubicBezTo>
                    <a:pt x="7" y="10"/>
                    <a:pt x="11" y="6"/>
                    <a:pt x="10" y="3"/>
                  </a:cubicBezTo>
                  <a:cubicBezTo>
                    <a:pt x="10" y="3"/>
                    <a:pt x="10" y="3"/>
                    <a:pt x="10" y="3"/>
                  </a:cubicBezTo>
                  <a:cubicBezTo>
                    <a:pt x="10" y="4"/>
                    <a:pt x="10" y="4"/>
                    <a:pt x="10" y="5"/>
                  </a:cubicBezTo>
                  <a:cubicBezTo>
                    <a:pt x="10" y="5"/>
                    <a:pt x="10" y="5"/>
                    <a:pt x="10" y="5"/>
                  </a:cubicBezTo>
                  <a:cubicBezTo>
                    <a:pt x="9" y="6"/>
                    <a:pt x="8" y="7"/>
                    <a:pt x="7" y="7"/>
                  </a:cubicBezTo>
                  <a:cubicBezTo>
                    <a:pt x="6" y="7"/>
                    <a:pt x="7" y="7"/>
                    <a:pt x="8" y="8"/>
                  </a:cubicBezTo>
                  <a:cubicBezTo>
                    <a:pt x="9" y="8"/>
                    <a:pt x="9" y="9"/>
                    <a:pt x="8" y="8"/>
                  </a:cubicBezTo>
                  <a:cubicBezTo>
                    <a:pt x="9" y="7"/>
                    <a:pt x="9" y="6"/>
                    <a:pt x="10" y="5"/>
                  </a:cubicBezTo>
                  <a:cubicBezTo>
                    <a:pt x="8" y="6"/>
                    <a:pt x="7" y="5"/>
                    <a:pt x="5" y="5"/>
                  </a:cubicBezTo>
                  <a:cubicBezTo>
                    <a:pt x="5" y="6"/>
                    <a:pt x="6" y="8"/>
                    <a:pt x="6" y="9"/>
                  </a:cubicBezTo>
                  <a:cubicBezTo>
                    <a:pt x="8" y="7"/>
                    <a:pt x="13" y="9"/>
                    <a:pt x="15" y="10"/>
                  </a:cubicBezTo>
                  <a:cubicBezTo>
                    <a:pt x="19" y="11"/>
                    <a:pt x="22" y="10"/>
                    <a:pt x="24" y="6"/>
                  </a:cubicBezTo>
                  <a:cubicBezTo>
                    <a:pt x="26" y="3"/>
                    <a:pt x="21" y="0"/>
                    <a:pt x="19" y="3"/>
                  </a:cubicBezTo>
                  <a:cubicBezTo>
                    <a:pt x="18" y="6"/>
                    <a:pt x="13" y="3"/>
                    <a:pt x="11" y="3"/>
                  </a:cubicBezTo>
                  <a:cubicBezTo>
                    <a:pt x="7" y="2"/>
                    <a:pt x="4" y="3"/>
                    <a:pt x="1" y="6"/>
                  </a:cubicBezTo>
                  <a:cubicBezTo>
                    <a:pt x="0" y="8"/>
                    <a:pt x="1" y="10"/>
                    <a:pt x="3" y="10"/>
                  </a:cubicBezTo>
                  <a:cubicBezTo>
                    <a:pt x="7" y="11"/>
                    <a:pt x="9" y="12"/>
                    <a:pt x="13" y="10"/>
                  </a:cubicBezTo>
                  <a:cubicBezTo>
                    <a:pt x="14" y="9"/>
                    <a:pt x="14" y="8"/>
                    <a:pt x="14" y="6"/>
                  </a:cubicBezTo>
                  <a:cubicBezTo>
                    <a:pt x="13" y="4"/>
                    <a:pt x="10" y="1"/>
                    <a:pt x="7" y="1"/>
                  </a:cubicBezTo>
                  <a:cubicBezTo>
                    <a:pt x="6" y="2"/>
                    <a:pt x="5" y="2"/>
                    <a:pt x="4" y="4"/>
                  </a:cubicBezTo>
                  <a:cubicBezTo>
                    <a:pt x="4" y="5"/>
                    <a:pt x="4" y="5"/>
                    <a:pt x="5" y="6"/>
                  </a:cubicBezTo>
                  <a:cubicBezTo>
                    <a:pt x="6" y="5"/>
                    <a:pt x="8" y="4"/>
                    <a:pt x="9" y="3"/>
                  </a:cubicBezTo>
                  <a:cubicBezTo>
                    <a:pt x="9" y="2"/>
                    <a:pt x="8" y="2"/>
                    <a:pt x="8" y="2"/>
                  </a:cubicBezTo>
                  <a:cubicBezTo>
                    <a:pt x="7" y="1"/>
                    <a:pt x="6" y="2"/>
                    <a:pt x="5" y="2"/>
                  </a:cubicBezTo>
                  <a:cubicBezTo>
                    <a:pt x="3" y="4"/>
                    <a:pt x="4" y="8"/>
                    <a:pt x="4" y="10"/>
                  </a:cubicBezTo>
                  <a:cubicBezTo>
                    <a:pt x="6" y="10"/>
                    <a:pt x="8" y="10"/>
                    <a:pt x="10" y="10"/>
                  </a:cubicBezTo>
                  <a:cubicBezTo>
                    <a:pt x="10" y="10"/>
                    <a:pt x="10" y="10"/>
                    <a:pt x="10" y="10"/>
                  </a:cubicBezTo>
                  <a:cubicBezTo>
                    <a:pt x="9" y="8"/>
                    <a:pt x="6" y="6"/>
                    <a:pt x="5" y="8"/>
                  </a:cubicBezTo>
                  <a:cubicBezTo>
                    <a:pt x="5" y="8"/>
                    <a:pt x="5" y="8"/>
                    <a:pt x="5" y="8"/>
                  </a:cubicBezTo>
                  <a:cubicBezTo>
                    <a:pt x="3" y="10"/>
                    <a:pt x="4" y="14"/>
                    <a:pt x="7" y="13"/>
                  </a:cubicBezTo>
                  <a:cubicBezTo>
                    <a:pt x="9" y="13"/>
                    <a:pt x="9" y="12"/>
                    <a:pt x="10" y="11"/>
                  </a:cubicBezTo>
                  <a:cubicBezTo>
                    <a:pt x="11" y="10"/>
                    <a:pt x="11" y="10"/>
                    <a:pt x="12" y="9"/>
                  </a:cubicBezTo>
                  <a:cubicBezTo>
                    <a:pt x="13" y="9"/>
                    <a:pt x="14" y="8"/>
                    <a:pt x="12" y="9"/>
                  </a:cubicBezTo>
                  <a:cubicBezTo>
                    <a:pt x="11" y="7"/>
                    <a:pt x="10" y="6"/>
                    <a:pt x="9" y="4"/>
                  </a:cubicBezTo>
                  <a:cubicBezTo>
                    <a:pt x="9" y="4"/>
                    <a:pt x="9" y="4"/>
                    <a:pt x="9" y="4"/>
                  </a:cubicBezTo>
                  <a:cubicBezTo>
                    <a:pt x="7" y="6"/>
                    <a:pt x="8" y="9"/>
                    <a:pt x="11" y="9"/>
                  </a:cubicBezTo>
                  <a:cubicBezTo>
                    <a:pt x="11" y="9"/>
                    <a:pt x="11" y="9"/>
                    <a:pt x="11" y="9"/>
                  </a:cubicBezTo>
                  <a:cubicBezTo>
                    <a:pt x="11" y="7"/>
                    <a:pt x="11" y="5"/>
                    <a:pt x="11" y="3"/>
                  </a:cubicBezTo>
                  <a:cubicBezTo>
                    <a:pt x="9" y="3"/>
                    <a:pt x="7" y="4"/>
                    <a:pt x="6" y="4"/>
                  </a:cubicBezTo>
                  <a:cubicBezTo>
                    <a:pt x="6" y="6"/>
                    <a:pt x="6" y="8"/>
                    <a:pt x="6" y="10"/>
                  </a:cubicBezTo>
                  <a:cubicBezTo>
                    <a:pt x="5" y="10"/>
                    <a:pt x="6" y="11"/>
                    <a:pt x="5" y="10"/>
                  </a:cubicBezTo>
                  <a:cubicBezTo>
                    <a:pt x="6" y="8"/>
                    <a:pt x="8" y="7"/>
                    <a:pt x="9" y="5"/>
                  </a:cubicBezTo>
                  <a:cubicBezTo>
                    <a:pt x="9" y="5"/>
                    <a:pt x="9" y="5"/>
                    <a:pt x="9" y="5"/>
                  </a:cubicBezTo>
                  <a:cubicBezTo>
                    <a:pt x="9" y="6"/>
                    <a:pt x="10" y="6"/>
                    <a:pt x="10" y="7"/>
                  </a:cubicBezTo>
                  <a:cubicBezTo>
                    <a:pt x="10" y="7"/>
                    <a:pt x="11" y="8"/>
                    <a:pt x="11" y="9"/>
                  </a:cubicBezTo>
                  <a:cubicBezTo>
                    <a:pt x="12" y="8"/>
                    <a:pt x="13" y="5"/>
                    <a:pt x="11" y="4"/>
                  </a:cubicBezTo>
                  <a:cubicBezTo>
                    <a:pt x="7" y="2"/>
                    <a:pt x="2" y="4"/>
                    <a:pt x="4" y="9"/>
                  </a:cubicBezTo>
                  <a:cubicBezTo>
                    <a:pt x="6" y="12"/>
                    <a:pt x="11" y="9"/>
                    <a:pt x="9" y="6"/>
                  </a:cubicBezTo>
                  <a:close/>
                </a:path>
              </a:pathLst>
            </a:custGeom>
            <a:solidFill>
              <a:srgbClr val="000000">
                <a:alpha val="100000"/>
              </a:srgbClr>
            </a:solidFill>
            <a:ln w="9525">
              <a:noFill/>
            </a:ln>
          </p:spPr>
          <p:txBody>
            <a:bodyPr/>
            <a:p>
              <a:endParaRPr lang="zh-CN" altLang="en-US"/>
            </a:p>
          </p:txBody>
        </p:sp>
        <p:sp>
          <p:nvSpPr>
            <p:cNvPr id="10262" name="Freeform 32"/>
            <p:cNvSpPr/>
            <p:nvPr/>
          </p:nvSpPr>
          <p:spPr>
            <a:xfrm>
              <a:off x="3670863" y="3058825"/>
              <a:ext cx="97538" cy="95269"/>
            </a:xfrm>
            <a:custGeom>
              <a:avLst/>
              <a:gdLst/>
              <a:ahLst/>
              <a:cxnLst>
                <a:cxn ang="0">
                  <a:pos x="322997087" y="252118823"/>
                </a:cxn>
                <a:cxn ang="0">
                  <a:pos x="322997087" y="196090066"/>
                </a:cxn>
                <a:cxn ang="0">
                  <a:pos x="322997087" y="196090066"/>
                </a:cxn>
                <a:cxn ang="0">
                  <a:pos x="322997087" y="196090066"/>
                </a:cxn>
                <a:cxn ang="0">
                  <a:pos x="352356025" y="196090066"/>
                </a:cxn>
                <a:cxn ang="0">
                  <a:pos x="352356025" y="196090066"/>
                </a:cxn>
                <a:cxn ang="0">
                  <a:pos x="352356025" y="196090066"/>
                </a:cxn>
                <a:cxn ang="0">
                  <a:pos x="352356025" y="196090066"/>
                </a:cxn>
                <a:cxn ang="0">
                  <a:pos x="352356025" y="252118823"/>
                </a:cxn>
                <a:cxn ang="0">
                  <a:pos x="322997087" y="308142288"/>
                </a:cxn>
                <a:cxn ang="0">
                  <a:pos x="293632730" y="280127909"/>
                </a:cxn>
                <a:cxn ang="0">
                  <a:pos x="234904017" y="224104444"/>
                </a:cxn>
                <a:cxn ang="0">
                  <a:pos x="88087652" y="308142288"/>
                </a:cxn>
                <a:cxn ang="0">
                  <a:pos x="381720382" y="448208889"/>
                </a:cxn>
                <a:cxn ang="0">
                  <a:pos x="499172390" y="140066601"/>
                </a:cxn>
                <a:cxn ang="0">
                  <a:pos x="264268373" y="28014379"/>
                </a:cxn>
                <a:cxn ang="0">
                  <a:pos x="146816365" y="280127909"/>
                </a:cxn>
                <a:cxn ang="0">
                  <a:pos x="322997087" y="252118823"/>
                </a:cxn>
              </a:cxnLst>
              <a:pathLst>
                <a:path w="18" h="18">
                  <a:moveTo>
                    <a:pt x="11" y="9"/>
                  </a:moveTo>
                  <a:cubicBezTo>
                    <a:pt x="11" y="8"/>
                    <a:pt x="11" y="8"/>
                    <a:pt x="11" y="7"/>
                  </a:cubicBezTo>
                  <a:cubicBezTo>
                    <a:pt x="11" y="7"/>
                    <a:pt x="11" y="7"/>
                    <a:pt x="11" y="7"/>
                  </a:cubicBezTo>
                  <a:cubicBezTo>
                    <a:pt x="11" y="7"/>
                    <a:pt x="11" y="7"/>
                    <a:pt x="11" y="7"/>
                  </a:cubicBezTo>
                  <a:cubicBezTo>
                    <a:pt x="12" y="7"/>
                    <a:pt x="12" y="7"/>
                    <a:pt x="12" y="7"/>
                  </a:cubicBezTo>
                  <a:cubicBezTo>
                    <a:pt x="11" y="7"/>
                    <a:pt x="12" y="7"/>
                    <a:pt x="12" y="7"/>
                  </a:cubicBezTo>
                  <a:cubicBezTo>
                    <a:pt x="12" y="7"/>
                    <a:pt x="12" y="6"/>
                    <a:pt x="12" y="7"/>
                  </a:cubicBezTo>
                  <a:cubicBezTo>
                    <a:pt x="12" y="6"/>
                    <a:pt x="12" y="7"/>
                    <a:pt x="12" y="7"/>
                  </a:cubicBezTo>
                  <a:cubicBezTo>
                    <a:pt x="12" y="8"/>
                    <a:pt x="12" y="8"/>
                    <a:pt x="12" y="9"/>
                  </a:cubicBezTo>
                  <a:cubicBezTo>
                    <a:pt x="11" y="9"/>
                    <a:pt x="11" y="10"/>
                    <a:pt x="11" y="11"/>
                  </a:cubicBezTo>
                  <a:cubicBezTo>
                    <a:pt x="10" y="11"/>
                    <a:pt x="10" y="11"/>
                    <a:pt x="10" y="10"/>
                  </a:cubicBezTo>
                  <a:cubicBezTo>
                    <a:pt x="9" y="10"/>
                    <a:pt x="8" y="9"/>
                    <a:pt x="8" y="8"/>
                  </a:cubicBezTo>
                  <a:cubicBezTo>
                    <a:pt x="6" y="5"/>
                    <a:pt x="0" y="8"/>
                    <a:pt x="3" y="11"/>
                  </a:cubicBezTo>
                  <a:cubicBezTo>
                    <a:pt x="5" y="15"/>
                    <a:pt x="9" y="18"/>
                    <a:pt x="13" y="16"/>
                  </a:cubicBezTo>
                  <a:cubicBezTo>
                    <a:pt x="17" y="14"/>
                    <a:pt x="18" y="8"/>
                    <a:pt x="17" y="5"/>
                  </a:cubicBezTo>
                  <a:cubicBezTo>
                    <a:pt x="16" y="2"/>
                    <a:pt x="13" y="0"/>
                    <a:pt x="9" y="1"/>
                  </a:cubicBezTo>
                  <a:cubicBezTo>
                    <a:pt x="6" y="3"/>
                    <a:pt x="4" y="7"/>
                    <a:pt x="5" y="10"/>
                  </a:cubicBezTo>
                  <a:cubicBezTo>
                    <a:pt x="6" y="14"/>
                    <a:pt x="11" y="12"/>
                    <a:pt x="11" y="9"/>
                  </a:cubicBezTo>
                  <a:close/>
                </a:path>
              </a:pathLst>
            </a:custGeom>
            <a:solidFill>
              <a:srgbClr val="000000">
                <a:alpha val="100000"/>
              </a:srgbClr>
            </a:solidFill>
            <a:ln w="9525">
              <a:noFill/>
            </a:ln>
          </p:spPr>
          <p:txBody>
            <a:bodyPr/>
            <a:p>
              <a:endParaRPr lang="zh-CN" altLang="en-US"/>
            </a:p>
          </p:txBody>
        </p:sp>
        <p:sp>
          <p:nvSpPr>
            <p:cNvPr id="10263" name="Freeform 33"/>
            <p:cNvSpPr/>
            <p:nvPr/>
          </p:nvSpPr>
          <p:spPr>
            <a:xfrm>
              <a:off x="3323812" y="3369582"/>
              <a:ext cx="406027" cy="358392"/>
            </a:xfrm>
            <a:custGeom>
              <a:avLst/>
              <a:gdLst/>
              <a:ahLst/>
              <a:cxnLst>
                <a:cxn ang="0">
                  <a:pos x="799173328" y="171680466"/>
                </a:cxn>
                <a:cxn ang="0">
                  <a:pos x="1084594281" y="1058689968"/>
                </a:cxn>
                <a:cxn ang="0">
                  <a:pos x="1997930648" y="1688181445"/>
                </a:cxn>
                <a:cxn ang="0">
                  <a:pos x="2083559605" y="1573726018"/>
                </a:cxn>
                <a:cxn ang="0">
                  <a:pos x="1056049515" y="1659568925"/>
                </a:cxn>
                <a:cxn ang="0">
                  <a:pos x="142707806" y="1230370434"/>
                </a:cxn>
                <a:cxn ang="0">
                  <a:pos x="142707806" y="1373433032"/>
                </a:cxn>
                <a:cxn ang="0">
                  <a:pos x="827712752" y="944234541"/>
                </a:cxn>
                <a:cxn ang="0">
                  <a:pos x="770628561" y="114455427"/>
                </a:cxn>
                <a:cxn ang="0">
                  <a:pos x="599381331" y="171680466"/>
                </a:cxn>
                <a:cxn ang="0">
                  <a:pos x="685004946" y="858396982"/>
                </a:cxn>
                <a:cxn ang="0">
                  <a:pos x="57084191" y="1230370434"/>
                </a:cxn>
                <a:cxn ang="0">
                  <a:pos x="57084191" y="1373433032"/>
                </a:cxn>
                <a:cxn ang="0">
                  <a:pos x="884796943" y="1774019003"/>
                </a:cxn>
                <a:cxn ang="0">
                  <a:pos x="2083559605" y="1745406484"/>
                </a:cxn>
                <a:cxn ang="0">
                  <a:pos x="2140643796" y="1602343886"/>
                </a:cxn>
                <a:cxn ang="0">
                  <a:pos x="1484178274" y="1173145395"/>
                </a:cxn>
                <a:cxn ang="0">
                  <a:pos x="941881133" y="114455427"/>
                </a:cxn>
                <a:cxn ang="0">
                  <a:pos x="799173328" y="171680466"/>
                </a:cxn>
              </a:cxnLst>
              <a:pathLst>
                <a:path w="76" h="67">
                  <a:moveTo>
                    <a:pt x="28" y="6"/>
                  </a:moveTo>
                  <a:cubicBezTo>
                    <a:pt x="31" y="16"/>
                    <a:pt x="33" y="27"/>
                    <a:pt x="38" y="37"/>
                  </a:cubicBezTo>
                  <a:cubicBezTo>
                    <a:pt x="44" y="49"/>
                    <a:pt x="62" y="48"/>
                    <a:pt x="70" y="59"/>
                  </a:cubicBezTo>
                  <a:cubicBezTo>
                    <a:pt x="71" y="58"/>
                    <a:pt x="72" y="56"/>
                    <a:pt x="73" y="55"/>
                  </a:cubicBezTo>
                  <a:cubicBezTo>
                    <a:pt x="60" y="53"/>
                    <a:pt x="49" y="60"/>
                    <a:pt x="37" y="58"/>
                  </a:cubicBezTo>
                  <a:cubicBezTo>
                    <a:pt x="25" y="56"/>
                    <a:pt x="16" y="48"/>
                    <a:pt x="5" y="43"/>
                  </a:cubicBezTo>
                  <a:cubicBezTo>
                    <a:pt x="5" y="44"/>
                    <a:pt x="5" y="46"/>
                    <a:pt x="5" y="48"/>
                  </a:cubicBezTo>
                  <a:cubicBezTo>
                    <a:pt x="14" y="44"/>
                    <a:pt x="23" y="41"/>
                    <a:pt x="29" y="33"/>
                  </a:cubicBezTo>
                  <a:cubicBezTo>
                    <a:pt x="35" y="25"/>
                    <a:pt x="30" y="12"/>
                    <a:pt x="27" y="4"/>
                  </a:cubicBezTo>
                  <a:cubicBezTo>
                    <a:pt x="26" y="1"/>
                    <a:pt x="20" y="2"/>
                    <a:pt x="21" y="6"/>
                  </a:cubicBezTo>
                  <a:cubicBezTo>
                    <a:pt x="24" y="13"/>
                    <a:pt x="28" y="23"/>
                    <a:pt x="24" y="30"/>
                  </a:cubicBezTo>
                  <a:cubicBezTo>
                    <a:pt x="21" y="37"/>
                    <a:pt x="9" y="40"/>
                    <a:pt x="2" y="43"/>
                  </a:cubicBezTo>
                  <a:cubicBezTo>
                    <a:pt x="0" y="44"/>
                    <a:pt x="0" y="47"/>
                    <a:pt x="2" y="48"/>
                  </a:cubicBezTo>
                  <a:cubicBezTo>
                    <a:pt x="12" y="52"/>
                    <a:pt x="21" y="59"/>
                    <a:pt x="31" y="62"/>
                  </a:cubicBezTo>
                  <a:cubicBezTo>
                    <a:pt x="46" y="67"/>
                    <a:pt x="58" y="59"/>
                    <a:pt x="73" y="61"/>
                  </a:cubicBezTo>
                  <a:cubicBezTo>
                    <a:pt x="75" y="61"/>
                    <a:pt x="76" y="58"/>
                    <a:pt x="75" y="56"/>
                  </a:cubicBezTo>
                  <a:cubicBezTo>
                    <a:pt x="69" y="48"/>
                    <a:pt x="61" y="45"/>
                    <a:pt x="52" y="41"/>
                  </a:cubicBezTo>
                  <a:cubicBezTo>
                    <a:pt x="38" y="35"/>
                    <a:pt x="37" y="16"/>
                    <a:pt x="33" y="4"/>
                  </a:cubicBezTo>
                  <a:cubicBezTo>
                    <a:pt x="32" y="0"/>
                    <a:pt x="26" y="2"/>
                    <a:pt x="28" y="6"/>
                  </a:cubicBezTo>
                  <a:close/>
                </a:path>
              </a:pathLst>
            </a:custGeom>
            <a:solidFill>
              <a:srgbClr val="000000">
                <a:alpha val="100000"/>
              </a:srgbClr>
            </a:solidFill>
            <a:ln w="9525">
              <a:noFill/>
            </a:ln>
          </p:spPr>
          <p:txBody>
            <a:bodyPr/>
            <a:p>
              <a:endParaRPr lang="zh-CN" altLang="en-US"/>
            </a:p>
          </p:txBody>
        </p:sp>
        <p:sp>
          <p:nvSpPr>
            <p:cNvPr id="10264" name="Freeform 52"/>
            <p:cNvSpPr/>
            <p:nvPr/>
          </p:nvSpPr>
          <p:spPr>
            <a:xfrm>
              <a:off x="3643644" y="4714688"/>
              <a:ext cx="226831" cy="712248"/>
            </a:xfrm>
            <a:custGeom>
              <a:avLst/>
              <a:gdLst/>
              <a:ahLst/>
              <a:cxnLst>
                <a:cxn ang="0">
                  <a:pos x="204174904" y="114714770"/>
                </a:cxn>
                <a:cxn ang="0">
                  <a:pos x="1020879919" y="2147483646"/>
                </a:cxn>
                <a:cxn ang="0">
                  <a:pos x="1166721451" y="2147483646"/>
                </a:cxn>
                <a:cxn ang="0">
                  <a:pos x="379185822" y="143392124"/>
                </a:cxn>
                <a:cxn ang="0">
                  <a:pos x="204174904" y="114714770"/>
                </a:cxn>
              </a:cxnLst>
              <a:pathLst>
                <a:path w="42" h="133">
                  <a:moveTo>
                    <a:pt x="7" y="4"/>
                  </a:moveTo>
                  <a:cubicBezTo>
                    <a:pt x="0" y="47"/>
                    <a:pt x="10" y="94"/>
                    <a:pt x="35" y="130"/>
                  </a:cubicBezTo>
                  <a:cubicBezTo>
                    <a:pt x="37" y="133"/>
                    <a:pt x="42" y="130"/>
                    <a:pt x="40" y="127"/>
                  </a:cubicBezTo>
                  <a:cubicBezTo>
                    <a:pt x="16" y="93"/>
                    <a:pt x="6" y="47"/>
                    <a:pt x="13" y="5"/>
                  </a:cubicBezTo>
                  <a:cubicBezTo>
                    <a:pt x="13" y="2"/>
                    <a:pt x="8" y="0"/>
                    <a:pt x="7" y="4"/>
                  </a:cubicBezTo>
                  <a:close/>
                </a:path>
              </a:pathLst>
            </a:custGeom>
            <a:solidFill>
              <a:srgbClr val="000000">
                <a:alpha val="100000"/>
              </a:srgbClr>
            </a:solidFill>
            <a:ln w="9525">
              <a:noFill/>
            </a:ln>
          </p:spPr>
          <p:txBody>
            <a:bodyPr/>
            <a:p>
              <a:endParaRPr lang="zh-CN" altLang="en-US"/>
            </a:p>
          </p:txBody>
        </p:sp>
        <p:sp>
          <p:nvSpPr>
            <p:cNvPr id="10265" name="Freeform 53"/>
            <p:cNvSpPr/>
            <p:nvPr/>
          </p:nvSpPr>
          <p:spPr>
            <a:xfrm>
              <a:off x="3741180" y="5336204"/>
              <a:ext cx="449125" cy="319832"/>
            </a:xfrm>
            <a:custGeom>
              <a:avLst/>
              <a:gdLst/>
              <a:ahLst/>
              <a:cxnLst>
                <a:cxn ang="0">
                  <a:pos x="343051299" y="1022924016"/>
                </a:cxn>
                <a:cxn ang="0">
                  <a:pos x="343051299" y="340972895"/>
                </a:cxn>
                <a:cxn ang="0">
                  <a:pos x="1086326440" y="738779937"/>
                </a:cxn>
                <a:cxn ang="0">
                  <a:pos x="2147483646" y="1079752832"/>
                </a:cxn>
                <a:cxn ang="0">
                  <a:pos x="2147483646" y="909266384"/>
                </a:cxn>
                <a:cxn ang="0">
                  <a:pos x="1000559606" y="1250239280"/>
                </a:cxn>
                <a:cxn ang="0">
                  <a:pos x="371634897" y="255732337"/>
                </a:cxn>
                <a:cxn ang="0">
                  <a:pos x="228700866" y="284144079"/>
                </a:cxn>
                <a:cxn ang="0">
                  <a:pos x="257289811" y="1591217505"/>
                </a:cxn>
                <a:cxn ang="0">
                  <a:pos x="400223842" y="1591217505"/>
                </a:cxn>
                <a:cxn ang="0">
                  <a:pos x="400223842" y="340972895"/>
                </a:cxn>
                <a:cxn ang="0">
                  <a:pos x="228700866" y="340972895"/>
                </a:cxn>
                <a:cxn ang="0">
                  <a:pos x="1000559606" y="1449142800"/>
                </a:cxn>
                <a:cxn ang="0">
                  <a:pos x="2147483646" y="1051341089"/>
                </a:cxn>
                <a:cxn ang="0">
                  <a:pos x="2147483646" y="909266384"/>
                </a:cxn>
                <a:cxn ang="0">
                  <a:pos x="1086326440" y="483047600"/>
                </a:cxn>
                <a:cxn ang="0">
                  <a:pos x="457401732" y="85245889"/>
                </a:cxn>
                <a:cxn ang="0">
                  <a:pos x="200111921" y="1079752832"/>
                </a:cxn>
                <a:cxn ang="0">
                  <a:pos x="343051299" y="1022924016"/>
                </a:cxn>
              </a:cxnLst>
              <a:pathLst>
                <a:path w="84" h="60">
                  <a:moveTo>
                    <a:pt x="12" y="36"/>
                  </a:moveTo>
                  <a:cubicBezTo>
                    <a:pt x="10" y="28"/>
                    <a:pt x="8" y="19"/>
                    <a:pt x="12" y="12"/>
                  </a:cubicBezTo>
                  <a:cubicBezTo>
                    <a:pt x="17" y="0"/>
                    <a:pt x="35" y="22"/>
                    <a:pt x="38" y="26"/>
                  </a:cubicBezTo>
                  <a:cubicBezTo>
                    <a:pt x="49" y="39"/>
                    <a:pt x="65" y="35"/>
                    <a:pt x="80" y="38"/>
                  </a:cubicBezTo>
                  <a:cubicBezTo>
                    <a:pt x="80" y="36"/>
                    <a:pt x="80" y="34"/>
                    <a:pt x="79" y="32"/>
                  </a:cubicBezTo>
                  <a:cubicBezTo>
                    <a:pt x="70" y="37"/>
                    <a:pt x="45" y="52"/>
                    <a:pt x="35" y="44"/>
                  </a:cubicBezTo>
                  <a:cubicBezTo>
                    <a:pt x="25" y="36"/>
                    <a:pt x="19" y="21"/>
                    <a:pt x="13" y="9"/>
                  </a:cubicBezTo>
                  <a:cubicBezTo>
                    <a:pt x="12" y="7"/>
                    <a:pt x="9" y="8"/>
                    <a:pt x="8" y="10"/>
                  </a:cubicBezTo>
                  <a:cubicBezTo>
                    <a:pt x="3" y="25"/>
                    <a:pt x="9" y="41"/>
                    <a:pt x="9" y="56"/>
                  </a:cubicBezTo>
                  <a:cubicBezTo>
                    <a:pt x="9" y="60"/>
                    <a:pt x="14" y="60"/>
                    <a:pt x="14" y="56"/>
                  </a:cubicBezTo>
                  <a:cubicBezTo>
                    <a:pt x="15" y="42"/>
                    <a:pt x="9" y="26"/>
                    <a:pt x="14" y="12"/>
                  </a:cubicBezTo>
                  <a:cubicBezTo>
                    <a:pt x="12" y="12"/>
                    <a:pt x="10" y="12"/>
                    <a:pt x="8" y="12"/>
                  </a:cubicBezTo>
                  <a:cubicBezTo>
                    <a:pt x="14" y="25"/>
                    <a:pt x="22" y="44"/>
                    <a:pt x="35" y="51"/>
                  </a:cubicBezTo>
                  <a:cubicBezTo>
                    <a:pt x="47" y="57"/>
                    <a:pt x="71" y="43"/>
                    <a:pt x="82" y="37"/>
                  </a:cubicBezTo>
                  <a:cubicBezTo>
                    <a:pt x="84" y="36"/>
                    <a:pt x="84" y="33"/>
                    <a:pt x="81" y="32"/>
                  </a:cubicBezTo>
                  <a:cubicBezTo>
                    <a:pt x="64" y="30"/>
                    <a:pt x="50" y="32"/>
                    <a:pt x="38" y="17"/>
                  </a:cubicBezTo>
                  <a:cubicBezTo>
                    <a:pt x="32" y="10"/>
                    <a:pt x="25" y="4"/>
                    <a:pt x="16" y="3"/>
                  </a:cubicBezTo>
                  <a:cubicBezTo>
                    <a:pt x="0" y="2"/>
                    <a:pt x="5" y="30"/>
                    <a:pt x="7" y="38"/>
                  </a:cubicBezTo>
                  <a:cubicBezTo>
                    <a:pt x="8" y="41"/>
                    <a:pt x="13" y="40"/>
                    <a:pt x="12" y="36"/>
                  </a:cubicBezTo>
                  <a:close/>
                </a:path>
              </a:pathLst>
            </a:custGeom>
            <a:solidFill>
              <a:srgbClr val="000000">
                <a:alpha val="100000"/>
              </a:srgbClr>
            </a:solidFill>
            <a:ln w="9525">
              <a:noFill/>
            </a:ln>
          </p:spPr>
          <p:txBody>
            <a:bodyPr/>
            <a:p>
              <a:endParaRPr lang="zh-CN" altLang="en-US"/>
            </a:p>
          </p:txBody>
        </p:sp>
        <p:sp>
          <p:nvSpPr>
            <p:cNvPr id="10266" name="Freeform 54"/>
            <p:cNvSpPr/>
            <p:nvPr/>
          </p:nvSpPr>
          <p:spPr>
            <a:xfrm>
              <a:off x="2879224" y="4676126"/>
              <a:ext cx="492223" cy="519443"/>
            </a:xfrm>
            <a:custGeom>
              <a:avLst/>
              <a:gdLst/>
              <a:ahLst/>
              <a:cxnLst>
                <a:cxn ang="0">
                  <a:pos x="2147483646" y="86029400"/>
                </a:cxn>
                <a:cxn ang="0">
                  <a:pos x="85876863" y="2147483646"/>
                </a:cxn>
                <a:cxn ang="0">
                  <a:pos x="171753726" y="2147483646"/>
                </a:cxn>
                <a:cxn ang="0">
                  <a:pos x="2147483646" y="143382333"/>
                </a:cxn>
                <a:cxn ang="0">
                  <a:pos x="2147483646" y="86029400"/>
                </a:cxn>
              </a:cxnLst>
              <a:pathLst>
                <a:path w="92" h="97">
                  <a:moveTo>
                    <a:pt x="86" y="3"/>
                  </a:moveTo>
                  <a:cubicBezTo>
                    <a:pt x="73" y="47"/>
                    <a:pt x="37" y="67"/>
                    <a:pt x="3" y="91"/>
                  </a:cubicBezTo>
                  <a:cubicBezTo>
                    <a:pt x="0" y="93"/>
                    <a:pt x="3" y="97"/>
                    <a:pt x="6" y="95"/>
                  </a:cubicBezTo>
                  <a:cubicBezTo>
                    <a:pt x="41" y="71"/>
                    <a:pt x="78" y="50"/>
                    <a:pt x="91" y="5"/>
                  </a:cubicBezTo>
                  <a:cubicBezTo>
                    <a:pt x="92" y="1"/>
                    <a:pt x="87" y="0"/>
                    <a:pt x="86" y="3"/>
                  </a:cubicBezTo>
                  <a:close/>
                </a:path>
              </a:pathLst>
            </a:custGeom>
            <a:solidFill>
              <a:srgbClr val="000000">
                <a:alpha val="100000"/>
              </a:srgbClr>
            </a:solidFill>
            <a:ln w="9525">
              <a:noFill/>
            </a:ln>
          </p:spPr>
          <p:txBody>
            <a:bodyPr/>
            <a:p>
              <a:endParaRPr lang="zh-CN" altLang="en-US"/>
            </a:p>
          </p:txBody>
        </p:sp>
        <p:sp>
          <p:nvSpPr>
            <p:cNvPr id="10267" name="Freeform 55"/>
            <p:cNvSpPr/>
            <p:nvPr/>
          </p:nvSpPr>
          <p:spPr>
            <a:xfrm>
              <a:off x="2611564" y="5136593"/>
              <a:ext cx="342515" cy="396954"/>
            </a:xfrm>
            <a:custGeom>
              <a:avLst/>
              <a:gdLst/>
              <a:ahLst/>
              <a:cxnLst>
                <a:cxn ang="0">
                  <a:pos x="1059741410" y="316527901"/>
                </a:cxn>
                <a:cxn ang="0">
                  <a:pos x="1202950143" y="258974935"/>
                </a:cxn>
                <a:cxn ang="0">
                  <a:pos x="1603938875" y="517949871"/>
                </a:cxn>
                <a:cxn ang="0">
                  <a:pos x="1432087326" y="690603404"/>
                </a:cxn>
                <a:cxn ang="0">
                  <a:pos x="1174312678" y="1179779473"/>
                </a:cxn>
                <a:cxn ang="0">
                  <a:pos x="1317521410" y="2043031046"/>
                </a:cxn>
                <a:cxn ang="0">
                  <a:pos x="1432087326" y="1956709644"/>
                </a:cxn>
                <a:cxn ang="0">
                  <a:pos x="830609579" y="1294880041"/>
                </a:cxn>
                <a:cxn ang="0">
                  <a:pos x="1174312678" y="345301702"/>
                </a:cxn>
                <a:cxn ang="0">
                  <a:pos x="1117027044" y="201427334"/>
                </a:cxn>
                <a:cxn ang="0">
                  <a:pos x="114565916" y="402849303"/>
                </a:cxn>
                <a:cxn ang="0">
                  <a:pos x="114565916" y="546729036"/>
                </a:cxn>
                <a:cxn ang="0">
                  <a:pos x="1145669861" y="374075503"/>
                </a:cxn>
                <a:cxn ang="0">
                  <a:pos x="1088384227" y="201427334"/>
                </a:cxn>
                <a:cxn ang="0">
                  <a:pos x="544192113" y="1007131305"/>
                </a:cxn>
                <a:cxn ang="0">
                  <a:pos x="1317521410" y="2071810211"/>
                </a:cxn>
                <a:cxn ang="0">
                  <a:pos x="1460730143" y="1956709644"/>
                </a:cxn>
                <a:cxn ang="0">
                  <a:pos x="1460730143" y="978352140"/>
                </a:cxn>
                <a:cxn ang="0">
                  <a:pos x="1804427890" y="489176070"/>
                </a:cxn>
                <a:cxn ang="0">
                  <a:pos x="1002461128" y="201427334"/>
                </a:cxn>
                <a:cxn ang="0">
                  <a:pos x="1059741410" y="316527901"/>
                </a:cxn>
              </a:cxnLst>
              <a:pathLst>
                <a:path w="64" h="74">
                  <a:moveTo>
                    <a:pt x="37" y="11"/>
                  </a:moveTo>
                  <a:cubicBezTo>
                    <a:pt x="39" y="11"/>
                    <a:pt x="40" y="10"/>
                    <a:pt x="42" y="9"/>
                  </a:cubicBezTo>
                  <a:cubicBezTo>
                    <a:pt x="48" y="7"/>
                    <a:pt x="52" y="10"/>
                    <a:pt x="56" y="18"/>
                  </a:cubicBezTo>
                  <a:cubicBezTo>
                    <a:pt x="54" y="21"/>
                    <a:pt x="52" y="22"/>
                    <a:pt x="50" y="24"/>
                  </a:cubicBezTo>
                  <a:cubicBezTo>
                    <a:pt x="46" y="29"/>
                    <a:pt x="43" y="35"/>
                    <a:pt x="41" y="41"/>
                  </a:cubicBezTo>
                  <a:cubicBezTo>
                    <a:pt x="36" y="52"/>
                    <a:pt x="40" y="61"/>
                    <a:pt x="46" y="71"/>
                  </a:cubicBezTo>
                  <a:cubicBezTo>
                    <a:pt x="47" y="70"/>
                    <a:pt x="49" y="69"/>
                    <a:pt x="50" y="68"/>
                  </a:cubicBezTo>
                  <a:cubicBezTo>
                    <a:pt x="43" y="61"/>
                    <a:pt x="35" y="53"/>
                    <a:pt x="29" y="45"/>
                  </a:cubicBezTo>
                  <a:cubicBezTo>
                    <a:pt x="19" y="30"/>
                    <a:pt x="27" y="19"/>
                    <a:pt x="41" y="12"/>
                  </a:cubicBezTo>
                  <a:cubicBezTo>
                    <a:pt x="44" y="11"/>
                    <a:pt x="42" y="7"/>
                    <a:pt x="39" y="7"/>
                  </a:cubicBezTo>
                  <a:cubicBezTo>
                    <a:pt x="27" y="10"/>
                    <a:pt x="16" y="14"/>
                    <a:pt x="4" y="14"/>
                  </a:cubicBezTo>
                  <a:cubicBezTo>
                    <a:pt x="0" y="14"/>
                    <a:pt x="0" y="19"/>
                    <a:pt x="4" y="19"/>
                  </a:cubicBezTo>
                  <a:cubicBezTo>
                    <a:pt x="17" y="19"/>
                    <a:pt x="28" y="15"/>
                    <a:pt x="40" y="13"/>
                  </a:cubicBezTo>
                  <a:cubicBezTo>
                    <a:pt x="40" y="11"/>
                    <a:pt x="39" y="9"/>
                    <a:pt x="38" y="7"/>
                  </a:cubicBezTo>
                  <a:cubicBezTo>
                    <a:pt x="26" y="13"/>
                    <a:pt x="17" y="21"/>
                    <a:pt x="19" y="35"/>
                  </a:cubicBezTo>
                  <a:cubicBezTo>
                    <a:pt x="21" y="50"/>
                    <a:pt x="37" y="62"/>
                    <a:pt x="46" y="72"/>
                  </a:cubicBezTo>
                  <a:cubicBezTo>
                    <a:pt x="48" y="74"/>
                    <a:pt x="52" y="71"/>
                    <a:pt x="51" y="68"/>
                  </a:cubicBezTo>
                  <a:cubicBezTo>
                    <a:pt x="43" y="55"/>
                    <a:pt x="43" y="47"/>
                    <a:pt x="51" y="34"/>
                  </a:cubicBezTo>
                  <a:cubicBezTo>
                    <a:pt x="53" y="29"/>
                    <a:pt x="62" y="23"/>
                    <a:pt x="63" y="17"/>
                  </a:cubicBezTo>
                  <a:cubicBezTo>
                    <a:pt x="64" y="0"/>
                    <a:pt x="44" y="1"/>
                    <a:pt x="35" y="7"/>
                  </a:cubicBezTo>
                  <a:cubicBezTo>
                    <a:pt x="31" y="8"/>
                    <a:pt x="34" y="13"/>
                    <a:pt x="37" y="11"/>
                  </a:cubicBezTo>
                  <a:close/>
                </a:path>
              </a:pathLst>
            </a:custGeom>
            <a:solidFill>
              <a:srgbClr val="000000">
                <a:alpha val="100000"/>
              </a:srgbClr>
            </a:solidFill>
            <a:ln w="9525">
              <a:noFill/>
            </a:ln>
          </p:spPr>
          <p:txBody>
            <a:bodyPr/>
            <a:p>
              <a:endParaRPr lang="zh-CN" altLang="en-US"/>
            </a:p>
          </p:txBody>
        </p:sp>
        <p:sp>
          <p:nvSpPr>
            <p:cNvPr id="10268" name="Freeform 56"/>
            <p:cNvSpPr/>
            <p:nvPr/>
          </p:nvSpPr>
          <p:spPr>
            <a:xfrm>
              <a:off x="3307934" y="3637242"/>
              <a:ext cx="834737" cy="353856"/>
            </a:xfrm>
            <a:custGeom>
              <a:avLst/>
              <a:gdLst/>
              <a:ahLst/>
              <a:cxnLst>
                <a:cxn ang="0">
                  <a:pos x="57265099" y="201215389"/>
                </a:cxn>
                <a:cxn ang="0">
                  <a:pos x="2147483646" y="1868440102"/>
                </a:cxn>
                <a:cxn ang="0">
                  <a:pos x="2147483646" y="1724710228"/>
                </a:cxn>
                <a:cxn ang="0">
                  <a:pos x="171789945" y="86233635"/>
                </a:cxn>
                <a:cxn ang="0">
                  <a:pos x="57265099" y="201215389"/>
                </a:cxn>
              </a:cxnLst>
              <a:pathLst>
                <a:path w="156" h="66">
                  <a:moveTo>
                    <a:pt x="2" y="7"/>
                  </a:moveTo>
                  <a:cubicBezTo>
                    <a:pt x="47" y="44"/>
                    <a:pt x="94" y="66"/>
                    <a:pt x="153" y="65"/>
                  </a:cubicBezTo>
                  <a:cubicBezTo>
                    <a:pt x="156" y="65"/>
                    <a:pt x="156" y="60"/>
                    <a:pt x="153" y="60"/>
                  </a:cubicBezTo>
                  <a:cubicBezTo>
                    <a:pt x="95" y="61"/>
                    <a:pt x="50" y="39"/>
                    <a:pt x="6" y="3"/>
                  </a:cubicBezTo>
                  <a:cubicBezTo>
                    <a:pt x="3" y="0"/>
                    <a:pt x="0" y="4"/>
                    <a:pt x="2" y="7"/>
                  </a:cubicBezTo>
                  <a:close/>
                </a:path>
              </a:pathLst>
            </a:custGeom>
            <a:solidFill>
              <a:srgbClr val="000000">
                <a:alpha val="100000"/>
              </a:srgbClr>
            </a:solidFill>
            <a:ln w="9525">
              <a:noFill/>
            </a:ln>
          </p:spPr>
          <p:txBody>
            <a:bodyPr/>
            <a:p>
              <a:endParaRPr lang="zh-CN" altLang="en-US"/>
            </a:p>
          </p:txBody>
        </p:sp>
        <p:sp>
          <p:nvSpPr>
            <p:cNvPr id="10269" name="Freeform 57"/>
            <p:cNvSpPr/>
            <p:nvPr/>
          </p:nvSpPr>
          <p:spPr>
            <a:xfrm>
              <a:off x="4083695" y="3900366"/>
              <a:ext cx="299416" cy="217757"/>
            </a:xfrm>
            <a:custGeom>
              <a:avLst/>
              <a:gdLst/>
              <a:ahLst/>
              <a:cxnLst>
                <a:cxn ang="0">
                  <a:pos x="1343607913" y="282080293"/>
                </a:cxn>
                <a:cxn ang="0">
                  <a:pos x="343050535" y="169250300"/>
                </a:cxn>
                <a:cxn ang="0">
                  <a:pos x="543162011" y="987288993"/>
                </a:cxn>
                <a:cxn ang="0">
                  <a:pos x="1400780329" y="733416198"/>
                </a:cxn>
                <a:cxn ang="0">
                  <a:pos x="1086318675" y="84622495"/>
                </a:cxn>
                <a:cxn ang="0">
                  <a:pos x="1057729794" y="225665297"/>
                </a:cxn>
                <a:cxn ang="0">
                  <a:pos x="1257841269" y="648788392"/>
                </a:cxn>
                <a:cxn ang="0">
                  <a:pos x="657506843" y="874459001"/>
                </a:cxn>
                <a:cxn ang="0">
                  <a:pos x="485984248" y="282080293"/>
                </a:cxn>
                <a:cxn ang="0">
                  <a:pos x="1229257735" y="394915597"/>
                </a:cxn>
                <a:cxn ang="0">
                  <a:pos x="1343607913" y="282080293"/>
                </a:cxn>
              </a:cxnLst>
              <a:pathLst>
                <a:path w="56" h="41">
                  <a:moveTo>
                    <a:pt x="47" y="10"/>
                  </a:moveTo>
                  <a:cubicBezTo>
                    <a:pt x="38" y="1"/>
                    <a:pt x="23" y="0"/>
                    <a:pt x="12" y="6"/>
                  </a:cubicBezTo>
                  <a:cubicBezTo>
                    <a:pt x="0" y="14"/>
                    <a:pt x="9" y="30"/>
                    <a:pt x="19" y="35"/>
                  </a:cubicBezTo>
                  <a:cubicBezTo>
                    <a:pt x="29" y="41"/>
                    <a:pt x="42" y="35"/>
                    <a:pt x="49" y="26"/>
                  </a:cubicBezTo>
                  <a:cubicBezTo>
                    <a:pt x="56" y="15"/>
                    <a:pt x="50" y="5"/>
                    <a:pt x="38" y="3"/>
                  </a:cubicBezTo>
                  <a:cubicBezTo>
                    <a:pt x="35" y="2"/>
                    <a:pt x="33" y="7"/>
                    <a:pt x="37" y="8"/>
                  </a:cubicBezTo>
                  <a:cubicBezTo>
                    <a:pt x="45" y="10"/>
                    <a:pt x="49" y="15"/>
                    <a:pt x="44" y="23"/>
                  </a:cubicBezTo>
                  <a:cubicBezTo>
                    <a:pt x="39" y="29"/>
                    <a:pt x="30" y="33"/>
                    <a:pt x="23" y="31"/>
                  </a:cubicBezTo>
                  <a:cubicBezTo>
                    <a:pt x="14" y="28"/>
                    <a:pt x="7" y="16"/>
                    <a:pt x="17" y="10"/>
                  </a:cubicBezTo>
                  <a:cubicBezTo>
                    <a:pt x="25" y="6"/>
                    <a:pt x="37" y="8"/>
                    <a:pt x="43" y="14"/>
                  </a:cubicBezTo>
                  <a:cubicBezTo>
                    <a:pt x="45" y="17"/>
                    <a:pt x="49" y="13"/>
                    <a:pt x="47" y="10"/>
                  </a:cubicBezTo>
                  <a:close/>
                </a:path>
              </a:pathLst>
            </a:custGeom>
            <a:solidFill>
              <a:srgbClr val="000000">
                <a:alpha val="100000"/>
              </a:srgbClr>
            </a:solidFill>
            <a:ln w="9525">
              <a:noFill/>
            </a:ln>
          </p:spPr>
          <p:txBody>
            <a:bodyPr/>
            <a:p>
              <a:endParaRPr lang="zh-CN" altLang="en-US"/>
            </a:p>
          </p:txBody>
        </p:sp>
        <p:sp>
          <p:nvSpPr>
            <p:cNvPr id="10270" name="Freeform 58"/>
            <p:cNvSpPr/>
            <p:nvPr/>
          </p:nvSpPr>
          <p:spPr>
            <a:xfrm>
              <a:off x="3666327" y="3700755"/>
              <a:ext cx="621516" cy="156514"/>
            </a:xfrm>
            <a:custGeom>
              <a:avLst/>
              <a:gdLst/>
              <a:ahLst/>
              <a:cxnLst>
                <a:cxn ang="0">
                  <a:pos x="86122829" y="407789131"/>
                </a:cxn>
                <a:cxn ang="0">
                  <a:pos x="2147483646" y="174766771"/>
                </a:cxn>
                <a:cxn ang="0">
                  <a:pos x="2147483646" y="29127795"/>
                </a:cxn>
                <a:cxn ang="0">
                  <a:pos x="172240300" y="291277951"/>
                </a:cxn>
                <a:cxn ang="0">
                  <a:pos x="86122829" y="407789131"/>
                </a:cxn>
              </a:cxnLst>
              <a:pathLst>
                <a:path w="116" h="29">
                  <a:moveTo>
                    <a:pt x="3" y="14"/>
                  </a:moveTo>
                  <a:cubicBezTo>
                    <a:pt x="37" y="29"/>
                    <a:pt x="79" y="19"/>
                    <a:pt x="113" y="6"/>
                  </a:cubicBezTo>
                  <a:cubicBezTo>
                    <a:pt x="116" y="5"/>
                    <a:pt x="115" y="0"/>
                    <a:pt x="111" y="1"/>
                  </a:cubicBezTo>
                  <a:cubicBezTo>
                    <a:pt x="79" y="13"/>
                    <a:pt x="39" y="24"/>
                    <a:pt x="6" y="10"/>
                  </a:cubicBezTo>
                  <a:cubicBezTo>
                    <a:pt x="3" y="8"/>
                    <a:pt x="0" y="13"/>
                    <a:pt x="3" y="14"/>
                  </a:cubicBezTo>
                  <a:close/>
                </a:path>
              </a:pathLst>
            </a:custGeom>
            <a:solidFill>
              <a:srgbClr val="000000">
                <a:alpha val="100000"/>
              </a:srgbClr>
            </a:solidFill>
            <a:ln w="9525">
              <a:noFill/>
            </a:ln>
          </p:spPr>
          <p:txBody>
            <a:bodyPr/>
            <a:p>
              <a:endParaRPr lang="zh-CN" altLang="en-US"/>
            </a:p>
          </p:txBody>
        </p:sp>
        <p:sp>
          <p:nvSpPr>
            <p:cNvPr id="10271" name="Freeform 59"/>
            <p:cNvSpPr/>
            <p:nvPr/>
          </p:nvSpPr>
          <p:spPr>
            <a:xfrm>
              <a:off x="4249281" y="3551047"/>
              <a:ext cx="274466" cy="235904"/>
            </a:xfrm>
            <a:custGeom>
              <a:avLst/>
              <a:gdLst/>
              <a:ahLst/>
              <a:cxnLst>
                <a:cxn ang="0">
                  <a:pos x="231697739" y="891100553"/>
                </a:cxn>
                <a:cxn ang="0">
                  <a:pos x="1187463695" y="546160652"/>
                </a:cxn>
                <a:cxn ang="0">
                  <a:pos x="173774650" y="862357795"/>
                </a:cxn>
                <a:cxn ang="0">
                  <a:pos x="86887325" y="977334188"/>
                </a:cxn>
                <a:cxn ang="0">
                  <a:pos x="1332279491" y="402430778"/>
                </a:cxn>
                <a:cxn ang="0">
                  <a:pos x="637175510" y="201215389"/>
                </a:cxn>
                <a:cxn ang="0">
                  <a:pos x="86887325" y="891100553"/>
                </a:cxn>
                <a:cxn ang="0">
                  <a:pos x="231697739" y="891100553"/>
                </a:cxn>
              </a:cxnLst>
              <a:pathLst>
                <a:path w="51" h="44">
                  <a:moveTo>
                    <a:pt x="8" y="31"/>
                  </a:moveTo>
                  <a:cubicBezTo>
                    <a:pt x="8" y="15"/>
                    <a:pt x="41" y="0"/>
                    <a:pt x="41" y="19"/>
                  </a:cubicBezTo>
                  <a:cubicBezTo>
                    <a:pt x="42" y="33"/>
                    <a:pt x="14" y="35"/>
                    <a:pt x="6" y="30"/>
                  </a:cubicBezTo>
                  <a:cubicBezTo>
                    <a:pt x="3" y="28"/>
                    <a:pt x="0" y="32"/>
                    <a:pt x="3" y="34"/>
                  </a:cubicBezTo>
                  <a:cubicBezTo>
                    <a:pt x="17" y="44"/>
                    <a:pt x="51" y="35"/>
                    <a:pt x="46" y="14"/>
                  </a:cubicBezTo>
                  <a:cubicBezTo>
                    <a:pt x="43" y="3"/>
                    <a:pt x="30" y="3"/>
                    <a:pt x="22" y="7"/>
                  </a:cubicBezTo>
                  <a:cubicBezTo>
                    <a:pt x="12" y="10"/>
                    <a:pt x="2" y="20"/>
                    <a:pt x="3" y="31"/>
                  </a:cubicBezTo>
                  <a:cubicBezTo>
                    <a:pt x="3" y="35"/>
                    <a:pt x="9" y="35"/>
                    <a:pt x="8" y="31"/>
                  </a:cubicBezTo>
                  <a:close/>
                </a:path>
              </a:pathLst>
            </a:custGeom>
            <a:solidFill>
              <a:srgbClr val="000000">
                <a:alpha val="100000"/>
              </a:srgbClr>
            </a:solidFill>
            <a:ln w="9525">
              <a:noFill/>
            </a:ln>
          </p:spPr>
          <p:txBody>
            <a:bodyPr/>
            <a:p>
              <a:endParaRPr lang="zh-CN" altLang="en-US"/>
            </a:p>
          </p:txBody>
        </p:sp>
        <p:sp>
          <p:nvSpPr>
            <p:cNvPr id="10272" name="Freeform 61"/>
            <p:cNvSpPr/>
            <p:nvPr/>
          </p:nvSpPr>
          <p:spPr>
            <a:xfrm>
              <a:off x="1971901" y="3775610"/>
              <a:ext cx="2268306" cy="258587"/>
            </a:xfrm>
            <a:custGeom>
              <a:avLst/>
              <a:gdLst/>
              <a:ahLst/>
              <a:cxnLst>
                <a:cxn ang="0">
                  <a:pos x="2147483646" y="1073820228"/>
                </a:cxn>
                <a:cxn ang="0">
                  <a:pos x="2147483646" y="667510017"/>
                </a:cxn>
                <a:cxn ang="0">
                  <a:pos x="2147483646" y="203157799"/>
                </a:cxn>
                <a:cxn ang="0">
                  <a:pos x="2147483646" y="116089401"/>
                </a:cxn>
                <a:cxn ang="0">
                  <a:pos x="230042693" y="87068398"/>
                </a:cxn>
                <a:cxn ang="0">
                  <a:pos x="86265340" y="232178803"/>
                </a:cxn>
                <a:cxn ang="0">
                  <a:pos x="2012893672" y="580447007"/>
                </a:cxn>
                <a:cxn ang="0">
                  <a:pos x="2147483646" y="290220810"/>
                </a:cxn>
                <a:cxn ang="0">
                  <a:pos x="2147483646" y="667510017"/>
                </a:cxn>
                <a:cxn ang="0">
                  <a:pos x="2147483646" y="1247957024"/>
                </a:cxn>
                <a:cxn ang="0">
                  <a:pos x="2147483646" y="1073820228"/>
                </a:cxn>
              </a:cxnLst>
              <a:pathLst>
                <a:path w="423" h="48">
                  <a:moveTo>
                    <a:pt x="419" y="37"/>
                  </a:moveTo>
                  <a:cubicBezTo>
                    <a:pt x="351" y="11"/>
                    <a:pt x="283" y="37"/>
                    <a:pt x="214" y="23"/>
                  </a:cubicBezTo>
                  <a:cubicBezTo>
                    <a:pt x="196" y="19"/>
                    <a:pt x="178" y="12"/>
                    <a:pt x="160" y="7"/>
                  </a:cubicBezTo>
                  <a:cubicBezTo>
                    <a:pt x="143" y="3"/>
                    <a:pt x="126" y="3"/>
                    <a:pt x="109" y="4"/>
                  </a:cubicBezTo>
                  <a:cubicBezTo>
                    <a:pt x="73" y="7"/>
                    <a:pt x="39" y="34"/>
                    <a:pt x="8" y="3"/>
                  </a:cubicBezTo>
                  <a:cubicBezTo>
                    <a:pt x="5" y="0"/>
                    <a:pt x="0" y="5"/>
                    <a:pt x="3" y="8"/>
                  </a:cubicBezTo>
                  <a:cubicBezTo>
                    <a:pt x="23" y="27"/>
                    <a:pt x="44" y="27"/>
                    <a:pt x="70" y="20"/>
                  </a:cubicBezTo>
                  <a:cubicBezTo>
                    <a:pt x="88" y="15"/>
                    <a:pt x="104" y="10"/>
                    <a:pt x="123" y="10"/>
                  </a:cubicBezTo>
                  <a:cubicBezTo>
                    <a:pt x="147" y="9"/>
                    <a:pt x="170" y="16"/>
                    <a:pt x="192" y="23"/>
                  </a:cubicBezTo>
                  <a:cubicBezTo>
                    <a:pt x="266" y="48"/>
                    <a:pt x="344" y="15"/>
                    <a:pt x="417" y="43"/>
                  </a:cubicBezTo>
                  <a:cubicBezTo>
                    <a:pt x="421" y="45"/>
                    <a:pt x="423" y="39"/>
                    <a:pt x="419" y="37"/>
                  </a:cubicBezTo>
                  <a:close/>
                </a:path>
              </a:pathLst>
            </a:custGeom>
            <a:solidFill>
              <a:srgbClr val="000000">
                <a:alpha val="100000"/>
              </a:srgbClr>
            </a:solidFill>
            <a:ln w="9525">
              <a:noFill/>
            </a:ln>
          </p:spPr>
          <p:txBody>
            <a:bodyPr/>
            <a:p>
              <a:endParaRPr lang="zh-CN" altLang="en-US"/>
            </a:p>
          </p:txBody>
        </p:sp>
        <p:sp>
          <p:nvSpPr>
            <p:cNvPr id="10273" name="Freeform 62"/>
            <p:cNvSpPr/>
            <p:nvPr/>
          </p:nvSpPr>
          <p:spPr>
            <a:xfrm>
              <a:off x="1089531" y="4805421"/>
              <a:ext cx="873298" cy="288076"/>
            </a:xfrm>
            <a:custGeom>
              <a:avLst/>
              <a:gdLst/>
              <a:ahLst/>
              <a:cxnLst>
                <a:cxn ang="0">
                  <a:pos x="2147483646" y="1223757517"/>
                </a:cxn>
                <a:cxn ang="0">
                  <a:pos x="200933547" y="85377191"/>
                </a:cxn>
                <a:cxn ang="0">
                  <a:pos x="86113612" y="199215223"/>
                </a:cxn>
                <a:cxn ang="0">
                  <a:pos x="2147483646" y="1394511899"/>
                </a:cxn>
                <a:cxn ang="0">
                  <a:pos x="2147483646" y="1223757517"/>
                </a:cxn>
              </a:cxnLst>
              <a:pathLst>
                <a:path w="163" h="54">
                  <a:moveTo>
                    <a:pt x="159" y="43"/>
                  </a:moveTo>
                  <a:cubicBezTo>
                    <a:pt x="106" y="43"/>
                    <a:pt x="44" y="48"/>
                    <a:pt x="7" y="3"/>
                  </a:cubicBezTo>
                  <a:cubicBezTo>
                    <a:pt x="4" y="0"/>
                    <a:pt x="0" y="4"/>
                    <a:pt x="3" y="7"/>
                  </a:cubicBezTo>
                  <a:cubicBezTo>
                    <a:pt x="40" y="54"/>
                    <a:pt x="105" y="49"/>
                    <a:pt x="159" y="49"/>
                  </a:cubicBezTo>
                  <a:cubicBezTo>
                    <a:pt x="163" y="49"/>
                    <a:pt x="163" y="43"/>
                    <a:pt x="159" y="43"/>
                  </a:cubicBezTo>
                  <a:close/>
                </a:path>
              </a:pathLst>
            </a:custGeom>
            <a:solidFill>
              <a:srgbClr val="000000">
                <a:alpha val="100000"/>
              </a:srgbClr>
            </a:solidFill>
            <a:ln w="9525">
              <a:noFill/>
            </a:ln>
          </p:spPr>
          <p:txBody>
            <a:bodyPr/>
            <a:p>
              <a:endParaRPr lang="zh-CN" altLang="en-US"/>
            </a:p>
          </p:txBody>
        </p:sp>
        <p:sp>
          <p:nvSpPr>
            <p:cNvPr id="10274" name="Freeform 63"/>
            <p:cNvSpPr/>
            <p:nvPr/>
          </p:nvSpPr>
          <p:spPr>
            <a:xfrm>
              <a:off x="1168921" y="5041324"/>
              <a:ext cx="562540" cy="106611"/>
            </a:xfrm>
            <a:custGeom>
              <a:avLst/>
              <a:gdLst/>
              <a:ahLst/>
              <a:cxnLst>
                <a:cxn ang="0">
                  <a:pos x="2147483646" y="369391123"/>
                </a:cxn>
                <a:cxn ang="0">
                  <a:pos x="143517348" y="56828994"/>
                </a:cxn>
                <a:cxn ang="0">
                  <a:pos x="86111480" y="227315974"/>
                </a:cxn>
                <a:cxn ang="0">
                  <a:pos x="2147483646" y="539878104"/>
                </a:cxn>
                <a:cxn ang="0">
                  <a:pos x="2147483646" y="369391123"/>
                </a:cxn>
              </a:cxnLst>
              <a:pathLst>
                <a:path w="105" h="20">
                  <a:moveTo>
                    <a:pt x="101" y="13"/>
                  </a:moveTo>
                  <a:cubicBezTo>
                    <a:pt x="69" y="8"/>
                    <a:pt x="36" y="12"/>
                    <a:pt x="5" y="2"/>
                  </a:cubicBezTo>
                  <a:cubicBezTo>
                    <a:pt x="1" y="0"/>
                    <a:pt x="0" y="6"/>
                    <a:pt x="3" y="8"/>
                  </a:cubicBezTo>
                  <a:cubicBezTo>
                    <a:pt x="35" y="18"/>
                    <a:pt x="67" y="14"/>
                    <a:pt x="99" y="19"/>
                  </a:cubicBezTo>
                  <a:cubicBezTo>
                    <a:pt x="103" y="20"/>
                    <a:pt x="105" y="14"/>
                    <a:pt x="101" y="13"/>
                  </a:cubicBezTo>
                  <a:close/>
                </a:path>
              </a:pathLst>
            </a:custGeom>
            <a:solidFill>
              <a:srgbClr val="000000">
                <a:alpha val="100000"/>
              </a:srgbClr>
            </a:solidFill>
            <a:ln w="9525">
              <a:noFill/>
            </a:ln>
          </p:spPr>
          <p:txBody>
            <a:bodyPr/>
            <a:p>
              <a:endParaRPr lang="zh-CN" altLang="en-US"/>
            </a:p>
          </p:txBody>
        </p:sp>
        <p:sp>
          <p:nvSpPr>
            <p:cNvPr id="10275" name="Freeform 67"/>
            <p:cNvSpPr/>
            <p:nvPr/>
          </p:nvSpPr>
          <p:spPr>
            <a:xfrm>
              <a:off x="2745394" y="3605486"/>
              <a:ext cx="1243032" cy="1168178"/>
            </a:xfrm>
            <a:custGeom>
              <a:avLst/>
              <a:gdLst/>
              <a:ahLst/>
              <a:cxnLst>
                <a:cxn ang="0">
                  <a:pos x="2147483646" y="287146726"/>
                </a:cxn>
                <a:cxn ang="0">
                  <a:pos x="2147483646" y="2147483646"/>
                </a:cxn>
                <a:cxn ang="0">
                  <a:pos x="2147483646" y="2147483646"/>
                </a:cxn>
                <a:cxn ang="0">
                  <a:pos x="2147483646" y="2147483646"/>
                </a:cxn>
                <a:cxn ang="0">
                  <a:pos x="315778349" y="2147483646"/>
                </a:cxn>
                <a:cxn ang="0">
                  <a:pos x="143532691" y="2147483646"/>
                </a:cxn>
                <a:cxn ang="0">
                  <a:pos x="2147483646" y="2147483646"/>
                </a:cxn>
                <a:cxn ang="0">
                  <a:pos x="2147483646" y="86145090"/>
                </a:cxn>
                <a:cxn ang="0">
                  <a:pos x="2147483646" y="86145090"/>
                </a:cxn>
                <a:cxn ang="0">
                  <a:pos x="2147483646" y="2147483646"/>
                </a:cxn>
                <a:cxn ang="0">
                  <a:pos x="287070739" y="2147483646"/>
                </a:cxn>
                <a:cxn ang="0">
                  <a:pos x="143532691" y="2147483646"/>
                </a:cxn>
                <a:cxn ang="0">
                  <a:pos x="1980787566" y="2147483646"/>
                </a:cxn>
                <a:cxn ang="0">
                  <a:pos x="2147483646" y="2147483646"/>
                </a:cxn>
                <a:cxn ang="0">
                  <a:pos x="2147483646" y="2147483646"/>
                </a:cxn>
                <a:cxn ang="0">
                  <a:pos x="2147483646" y="2147483646"/>
                </a:cxn>
                <a:cxn ang="0">
                  <a:pos x="2147483646" y="315863542"/>
                </a:cxn>
                <a:cxn ang="0">
                  <a:pos x="2147483646" y="287146726"/>
                </a:cxn>
              </a:cxnLst>
              <a:pathLst>
                <a:path w="232" h="218">
                  <a:moveTo>
                    <a:pt x="177" y="10"/>
                  </a:moveTo>
                  <a:cubicBezTo>
                    <a:pt x="164" y="79"/>
                    <a:pt x="170" y="158"/>
                    <a:pt x="226" y="208"/>
                  </a:cubicBezTo>
                  <a:cubicBezTo>
                    <a:pt x="227" y="206"/>
                    <a:pt x="227" y="204"/>
                    <a:pt x="227" y="203"/>
                  </a:cubicBezTo>
                  <a:cubicBezTo>
                    <a:pt x="185" y="215"/>
                    <a:pt x="134" y="204"/>
                    <a:pt x="91" y="199"/>
                  </a:cubicBezTo>
                  <a:cubicBezTo>
                    <a:pt x="51" y="195"/>
                    <a:pt x="5" y="178"/>
                    <a:pt x="11" y="130"/>
                  </a:cubicBezTo>
                  <a:cubicBezTo>
                    <a:pt x="9" y="131"/>
                    <a:pt x="7" y="131"/>
                    <a:pt x="5" y="131"/>
                  </a:cubicBezTo>
                  <a:cubicBezTo>
                    <a:pt x="20" y="171"/>
                    <a:pt x="58" y="174"/>
                    <a:pt x="90" y="150"/>
                  </a:cubicBezTo>
                  <a:cubicBezTo>
                    <a:pt x="134" y="115"/>
                    <a:pt x="118" y="51"/>
                    <a:pt x="114" y="3"/>
                  </a:cubicBezTo>
                  <a:cubicBezTo>
                    <a:pt x="114" y="0"/>
                    <a:pt x="109" y="0"/>
                    <a:pt x="109" y="3"/>
                  </a:cubicBezTo>
                  <a:cubicBezTo>
                    <a:pt x="112" y="44"/>
                    <a:pt x="123" y="89"/>
                    <a:pt x="102" y="127"/>
                  </a:cubicBezTo>
                  <a:cubicBezTo>
                    <a:pt x="81" y="164"/>
                    <a:pt x="27" y="175"/>
                    <a:pt x="10" y="130"/>
                  </a:cubicBezTo>
                  <a:cubicBezTo>
                    <a:pt x="9" y="127"/>
                    <a:pt x="5" y="127"/>
                    <a:pt x="5" y="130"/>
                  </a:cubicBezTo>
                  <a:cubicBezTo>
                    <a:pt x="0" y="172"/>
                    <a:pt x="33" y="193"/>
                    <a:pt x="69" y="201"/>
                  </a:cubicBezTo>
                  <a:cubicBezTo>
                    <a:pt x="90" y="206"/>
                    <a:pt x="111" y="206"/>
                    <a:pt x="132" y="209"/>
                  </a:cubicBezTo>
                  <a:cubicBezTo>
                    <a:pt x="164" y="213"/>
                    <a:pt x="197" y="218"/>
                    <a:pt x="229" y="208"/>
                  </a:cubicBezTo>
                  <a:cubicBezTo>
                    <a:pt x="231" y="208"/>
                    <a:pt x="232" y="205"/>
                    <a:pt x="230" y="204"/>
                  </a:cubicBezTo>
                  <a:cubicBezTo>
                    <a:pt x="175" y="155"/>
                    <a:pt x="170" y="79"/>
                    <a:pt x="182" y="11"/>
                  </a:cubicBezTo>
                  <a:cubicBezTo>
                    <a:pt x="183" y="8"/>
                    <a:pt x="178" y="6"/>
                    <a:pt x="177" y="10"/>
                  </a:cubicBezTo>
                  <a:close/>
                </a:path>
              </a:pathLst>
            </a:custGeom>
            <a:solidFill>
              <a:srgbClr val="000000">
                <a:alpha val="100000"/>
              </a:srgbClr>
            </a:solidFill>
            <a:ln w="9525">
              <a:noFill/>
            </a:ln>
          </p:spPr>
          <p:txBody>
            <a:bodyPr/>
            <a:p>
              <a:endParaRPr lang="zh-CN" altLang="en-US"/>
            </a:p>
          </p:txBody>
        </p:sp>
        <p:sp>
          <p:nvSpPr>
            <p:cNvPr id="10276" name="Freeform 83"/>
            <p:cNvSpPr/>
            <p:nvPr/>
          </p:nvSpPr>
          <p:spPr>
            <a:xfrm>
              <a:off x="2997176" y="2394211"/>
              <a:ext cx="294880" cy="263123"/>
            </a:xfrm>
            <a:custGeom>
              <a:avLst/>
              <a:gdLst/>
              <a:ahLst/>
              <a:cxnLst>
                <a:cxn ang="0">
                  <a:pos x="172472631" y="1326424522"/>
                </a:cxn>
                <a:cxn ang="0">
                  <a:pos x="1293531331" y="173011427"/>
                </a:cxn>
                <a:cxn ang="0">
                  <a:pos x="1178554938" y="144175294"/>
                </a:cxn>
                <a:cxn ang="0">
                  <a:pos x="229963508" y="1095746199"/>
                </a:cxn>
                <a:cxn ang="0">
                  <a:pos x="344939901" y="1211085361"/>
                </a:cxn>
                <a:cxn ang="0">
                  <a:pos x="603651529" y="893898639"/>
                </a:cxn>
                <a:cxn ang="0">
                  <a:pos x="546160652" y="749717975"/>
                </a:cxn>
                <a:cxn ang="0">
                  <a:pos x="201215389" y="1153413095"/>
                </a:cxn>
                <a:cxn ang="0">
                  <a:pos x="287454385" y="1268757627"/>
                </a:cxn>
                <a:cxn ang="0">
                  <a:pos x="1293531331" y="57672266"/>
                </a:cxn>
                <a:cxn ang="0">
                  <a:pos x="1207297696" y="28836133"/>
                </a:cxn>
                <a:cxn ang="0">
                  <a:pos x="28742758" y="1239921494"/>
                </a:cxn>
                <a:cxn ang="0">
                  <a:pos x="172472631" y="1326424522"/>
                </a:cxn>
              </a:cxnLst>
              <a:pathLst>
                <a:path w="55" h="49">
                  <a:moveTo>
                    <a:pt x="6" y="46"/>
                  </a:moveTo>
                  <a:cubicBezTo>
                    <a:pt x="15" y="30"/>
                    <a:pt x="28" y="15"/>
                    <a:pt x="45" y="6"/>
                  </a:cubicBezTo>
                  <a:cubicBezTo>
                    <a:pt x="43" y="5"/>
                    <a:pt x="42" y="5"/>
                    <a:pt x="41" y="5"/>
                  </a:cubicBezTo>
                  <a:cubicBezTo>
                    <a:pt x="49" y="23"/>
                    <a:pt x="22" y="35"/>
                    <a:pt x="8" y="38"/>
                  </a:cubicBezTo>
                  <a:cubicBezTo>
                    <a:pt x="10" y="40"/>
                    <a:pt x="11" y="41"/>
                    <a:pt x="12" y="42"/>
                  </a:cubicBezTo>
                  <a:cubicBezTo>
                    <a:pt x="13" y="36"/>
                    <a:pt x="17" y="34"/>
                    <a:pt x="21" y="31"/>
                  </a:cubicBezTo>
                  <a:cubicBezTo>
                    <a:pt x="24" y="29"/>
                    <a:pt x="21" y="24"/>
                    <a:pt x="19" y="26"/>
                  </a:cubicBezTo>
                  <a:cubicBezTo>
                    <a:pt x="13" y="30"/>
                    <a:pt x="9" y="33"/>
                    <a:pt x="7" y="40"/>
                  </a:cubicBezTo>
                  <a:cubicBezTo>
                    <a:pt x="6" y="42"/>
                    <a:pt x="8" y="44"/>
                    <a:pt x="10" y="44"/>
                  </a:cubicBezTo>
                  <a:cubicBezTo>
                    <a:pt x="27" y="39"/>
                    <a:pt x="55" y="24"/>
                    <a:pt x="45" y="2"/>
                  </a:cubicBezTo>
                  <a:cubicBezTo>
                    <a:pt x="45" y="1"/>
                    <a:pt x="43" y="0"/>
                    <a:pt x="42" y="1"/>
                  </a:cubicBezTo>
                  <a:cubicBezTo>
                    <a:pt x="25" y="11"/>
                    <a:pt x="11" y="26"/>
                    <a:pt x="1" y="43"/>
                  </a:cubicBezTo>
                  <a:cubicBezTo>
                    <a:pt x="0" y="46"/>
                    <a:pt x="4" y="49"/>
                    <a:pt x="6" y="46"/>
                  </a:cubicBezTo>
                  <a:close/>
                </a:path>
              </a:pathLst>
            </a:custGeom>
            <a:solidFill>
              <a:srgbClr val="000000">
                <a:alpha val="100000"/>
              </a:srgbClr>
            </a:solidFill>
            <a:ln w="9525">
              <a:noFill/>
            </a:ln>
          </p:spPr>
          <p:txBody>
            <a:bodyPr/>
            <a:p>
              <a:endParaRPr lang="zh-CN" altLang="en-US"/>
            </a:p>
          </p:txBody>
        </p:sp>
        <p:sp>
          <p:nvSpPr>
            <p:cNvPr id="10277" name="Freeform 84"/>
            <p:cNvSpPr/>
            <p:nvPr/>
          </p:nvSpPr>
          <p:spPr>
            <a:xfrm>
              <a:off x="2557124" y="2196869"/>
              <a:ext cx="641931" cy="744004"/>
            </a:xfrm>
            <a:custGeom>
              <a:avLst/>
              <a:gdLst/>
              <a:ahLst/>
              <a:cxnLst>
                <a:cxn ang="0">
                  <a:pos x="2147483646" y="1174637797"/>
                </a:cxn>
                <a:cxn ang="0">
                  <a:pos x="1230501486" y="401098444"/>
                </a:cxn>
                <a:cxn ang="0">
                  <a:pos x="457862635" y="1403839202"/>
                </a:cxn>
                <a:cxn ang="0">
                  <a:pos x="629557780" y="2147483646"/>
                </a:cxn>
                <a:cxn ang="0">
                  <a:pos x="658177204" y="2147483646"/>
                </a:cxn>
                <a:cxn ang="0">
                  <a:pos x="171700494" y="2147483646"/>
                </a:cxn>
                <a:cxn ang="0">
                  <a:pos x="28614074" y="2147483646"/>
                </a:cxn>
                <a:cxn ang="0">
                  <a:pos x="1001572843" y="2147483646"/>
                </a:cxn>
                <a:cxn ang="0">
                  <a:pos x="1573897125" y="2147483646"/>
                </a:cxn>
                <a:cxn ang="0">
                  <a:pos x="2147483646" y="2147483646"/>
                </a:cxn>
                <a:cxn ang="0">
                  <a:pos x="2147483646" y="2147483646"/>
                </a:cxn>
                <a:cxn ang="0">
                  <a:pos x="1917292764" y="2091432712"/>
                </a:cxn>
                <a:cxn ang="0">
                  <a:pos x="1373582556" y="2147483646"/>
                </a:cxn>
                <a:cxn ang="0">
                  <a:pos x="171700494" y="2147483646"/>
                </a:cxn>
                <a:cxn ang="0">
                  <a:pos x="28614074" y="2147483646"/>
                </a:cxn>
                <a:cxn ang="0">
                  <a:pos x="829872349" y="2147483646"/>
                </a:cxn>
                <a:cxn ang="0">
                  <a:pos x="686791278" y="1833584477"/>
                </a:cxn>
                <a:cxn ang="0">
                  <a:pos x="1402201980" y="487044288"/>
                </a:cxn>
                <a:cxn ang="0">
                  <a:pos x="2147483646" y="1260588993"/>
                </a:cxn>
                <a:cxn ang="0">
                  <a:pos x="2147483646" y="1174637797"/>
                </a:cxn>
              </a:cxnLst>
              <a:pathLst>
                <a:path w="120" h="139">
                  <a:moveTo>
                    <a:pt x="119" y="41"/>
                  </a:moveTo>
                  <a:cubicBezTo>
                    <a:pt x="104" y="16"/>
                    <a:pt x="70" y="0"/>
                    <a:pt x="43" y="14"/>
                  </a:cubicBezTo>
                  <a:cubicBezTo>
                    <a:pt x="30" y="20"/>
                    <a:pt x="15" y="33"/>
                    <a:pt x="16" y="49"/>
                  </a:cubicBezTo>
                  <a:cubicBezTo>
                    <a:pt x="16" y="59"/>
                    <a:pt x="19" y="68"/>
                    <a:pt x="22" y="77"/>
                  </a:cubicBezTo>
                  <a:cubicBezTo>
                    <a:pt x="24" y="85"/>
                    <a:pt x="24" y="93"/>
                    <a:pt x="23" y="101"/>
                  </a:cubicBezTo>
                  <a:cubicBezTo>
                    <a:pt x="22" y="106"/>
                    <a:pt x="15" y="130"/>
                    <a:pt x="6" y="106"/>
                  </a:cubicBezTo>
                  <a:cubicBezTo>
                    <a:pt x="5" y="103"/>
                    <a:pt x="0" y="104"/>
                    <a:pt x="1" y="107"/>
                  </a:cubicBezTo>
                  <a:cubicBezTo>
                    <a:pt x="6" y="125"/>
                    <a:pt x="16" y="137"/>
                    <a:pt x="35" y="127"/>
                  </a:cubicBezTo>
                  <a:cubicBezTo>
                    <a:pt x="43" y="123"/>
                    <a:pt x="50" y="114"/>
                    <a:pt x="55" y="106"/>
                  </a:cubicBezTo>
                  <a:cubicBezTo>
                    <a:pt x="64" y="93"/>
                    <a:pt x="73" y="55"/>
                    <a:pt x="95" y="80"/>
                  </a:cubicBezTo>
                  <a:cubicBezTo>
                    <a:pt x="97" y="83"/>
                    <a:pt x="101" y="79"/>
                    <a:pt x="98" y="76"/>
                  </a:cubicBezTo>
                  <a:cubicBezTo>
                    <a:pt x="88" y="64"/>
                    <a:pt x="78" y="58"/>
                    <a:pt x="67" y="73"/>
                  </a:cubicBezTo>
                  <a:cubicBezTo>
                    <a:pt x="59" y="83"/>
                    <a:pt x="56" y="96"/>
                    <a:pt x="48" y="107"/>
                  </a:cubicBezTo>
                  <a:cubicBezTo>
                    <a:pt x="35" y="126"/>
                    <a:pt x="15" y="133"/>
                    <a:pt x="6" y="106"/>
                  </a:cubicBezTo>
                  <a:cubicBezTo>
                    <a:pt x="4" y="107"/>
                    <a:pt x="2" y="107"/>
                    <a:pt x="1" y="107"/>
                  </a:cubicBezTo>
                  <a:cubicBezTo>
                    <a:pt x="12" y="139"/>
                    <a:pt x="28" y="115"/>
                    <a:pt x="29" y="93"/>
                  </a:cubicBezTo>
                  <a:cubicBezTo>
                    <a:pt x="30" y="83"/>
                    <a:pt x="26" y="73"/>
                    <a:pt x="24" y="64"/>
                  </a:cubicBezTo>
                  <a:cubicBezTo>
                    <a:pt x="17" y="42"/>
                    <a:pt x="29" y="25"/>
                    <a:pt x="49" y="17"/>
                  </a:cubicBezTo>
                  <a:cubicBezTo>
                    <a:pt x="74" y="8"/>
                    <a:pt x="102" y="22"/>
                    <a:pt x="114" y="44"/>
                  </a:cubicBezTo>
                  <a:cubicBezTo>
                    <a:pt x="116" y="47"/>
                    <a:pt x="120" y="44"/>
                    <a:pt x="119" y="41"/>
                  </a:cubicBezTo>
                  <a:close/>
                </a:path>
              </a:pathLst>
            </a:custGeom>
            <a:solidFill>
              <a:srgbClr val="000000">
                <a:alpha val="100000"/>
              </a:srgbClr>
            </a:solidFill>
            <a:ln w="9525">
              <a:noFill/>
            </a:ln>
          </p:spPr>
          <p:txBody>
            <a:bodyPr/>
            <a:p>
              <a:endParaRPr lang="zh-CN" altLang="en-US"/>
            </a:p>
          </p:txBody>
        </p:sp>
        <p:sp>
          <p:nvSpPr>
            <p:cNvPr id="10278" name="Freeform 85"/>
            <p:cNvSpPr/>
            <p:nvPr/>
          </p:nvSpPr>
          <p:spPr>
            <a:xfrm>
              <a:off x="3183177" y="2063038"/>
              <a:ext cx="435515" cy="453661"/>
            </a:xfrm>
            <a:custGeom>
              <a:avLst/>
              <a:gdLst/>
              <a:ahLst/>
              <a:cxnLst>
                <a:cxn ang="0">
                  <a:pos x="318001224" y="1908535815"/>
                </a:cxn>
                <a:cxn ang="0">
                  <a:pos x="693818409" y="142428205"/>
                </a:cxn>
                <a:cxn ang="0">
                  <a:pos x="578186488" y="85459058"/>
                </a:cxn>
                <a:cxn ang="0">
                  <a:pos x="231274595" y="1851561331"/>
                </a:cxn>
                <a:cxn ang="0">
                  <a:pos x="346911893" y="1965504963"/>
                </a:cxn>
                <a:cxn ang="0">
                  <a:pos x="1850191385" y="968507526"/>
                </a:cxn>
                <a:cxn ang="0">
                  <a:pos x="1792370048" y="1509735773"/>
                </a:cxn>
                <a:cxn ang="0">
                  <a:pos x="1214188936" y="1851561331"/>
                </a:cxn>
                <a:cxn ang="0">
                  <a:pos x="115637298" y="2147483646"/>
                </a:cxn>
                <a:cxn ang="0">
                  <a:pos x="144547966" y="2147483646"/>
                </a:cxn>
                <a:cxn ang="0">
                  <a:pos x="1734554087" y="1737617699"/>
                </a:cxn>
                <a:cxn ang="0">
                  <a:pos x="2052555311" y="911538379"/>
                </a:cxn>
                <a:cxn ang="0">
                  <a:pos x="231274595" y="1880045905"/>
                </a:cxn>
                <a:cxn ang="0">
                  <a:pos x="346911893" y="1965504963"/>
                </a:cxn>
                <a:cxn ang="0">
                  <a:pos x="722729077" y="56969147"/>
                </a:cxn>
                <a:cxn ang="0">
                  <a:pos x="607091780" y="28484574"/>
                </a:cxn>
                <a:cxn ang="0">
                  <a:pos x="173453258" y="1937020389"/>
                </a:cxn>
                <a:cxn ang="0">
                  <a:pos x="318001224" y="1908535815"/>
                </a:cxn>
              </a:cxnLst>
              <a:pathLst>
                <a:path w="81" h="85">
                  <a:moveTo>
                    <a:pt x="11" y="67"/>
                  </a:moveTo>
                  <a:cubicBezTo>
                    <a:pt x="7" y="46"/>
                    <a:pt x="7" y="19"/>
                    <a:pt x="24" y="5"/>
                  </a:cubicBezTo>
                  <a:cubicBezTo>
                    <a:pt x="23" y="4"/>
                    <a:pt x="21" y="4"/>
                    <a:pt x="20" y="3"/>
                  </a:cubicBezTo>
                  <a:cubicBezTo>
                    <a:pt x="27" y="24"/>
                    <a:pt x="24" y="50"/>
                    <a:pt x="8" y="65"/>
                  </a:cubicBezTo>
                  <a:cubicBezTo>
                    <a:pt x="9" y="66"/>
                    <a:pt x="11" y="68"/>
                    <a:pt x="12" y="69"/>
                  </a:cubicBezTo>
                  <a:cubicBezTo>
                    <a:pt x="22" y="55"/>
                    <a:pt x="46" y="35"/>
                    <a:pt x="64" y="34"/>
                  </a:cubicBezTo>
                  <a:cubicBezTo>
                    <a:pt x="74" y="34"/>
                    <a:pt x="65" y="50"/>
                    <a:pt x="62" y="53"/>
                  </a:cubicBezTo>
                  <a:cubicBezTo>
                    <a:pt x="57" y="58"/>
                    <a:pt x="49" y="62"/>
                    <a:pt x="42" y="65"/>
                  </a:cubicBezTo>
                  <a:cubicBezTo>
                    <a:pt x="30" y="71"/>
                    <a:pt x="17" y="76"/>
                    <a:pt x="4" y="79"/>
                  </a:cubicBezTo>
                  <a:cubicBezTo>
                    <a:pt x="0" y="80"/>
                    <a:pt x="2" y="85"/>
                    <a:pt x="5" y="84"/>
                  </a:cubicBezTo>
                  <a:cubicBezTo>
                    <a:pt x="24" y="79"/>
                    <a:pt x="44" y="72"/>
                    <a:pt x="60" y="61"/>
                  </a:cubicBezTo>
                  <a:cubicBezTo>
                    <a:pt x="68" y="56"/>
                    <a:pt x="81" y="42"/>
                    <a:pt x="71" y="32"/>
                  </a:cubicBezTo>
                  <a:cubicBezTo>
                    <a:pt x="56" y="17"/>
                    <a:pt x="16" y="54"/>
                    <a:pt x="8" y="66"/>
                  </a:cubicBezTo>
                  <a:cubicBezTo>
                    <a:pt x="6" y="68"/>
                    <a:pt x="10" y="71"/>
                    <a:pt x="12" y="69"/>
                  </a:cubicBezTo>
                  <a:cubicBezTo>
                    <a:pt x="29" y="52"/>
                    <a:pt x="32" y="25"/>
                    <a:pt x="25" y="2"/>
                  </a:cubicBezTo>
                  <a:cubicBezTo>
                    <a:pt x="24" y="0"/>
                    <a:pt x="22" y="0"/>
                    <a:pt x="21" y="1"/>
                  </a:cubicBezTo>
                  <a:cubicBezTo>
                    <a:pt x="1" y="16"/>
                    <a:pt x="2" y="46"/>
                    <a:pt x="6" y="68"/>
                  </a:cubicBezTo>
                  <a:cubicBezTo>
                    <a:pt x="6" y="71"/>
                    <a:pt x="11" y="70"/>
                    <a:pt x="11" y="67"/>
                  </a:cubicBezTo>
                  <a:close/>
                </a:path>
              </a:pathLst>
            </a:custGeom>
            <a:solidFill>
              <a:srgbClr val="000000">
                <a:alpha val="100000"/>
              </a:srgbClr>
            </a:solidFill>
            <a:ln w="9525">
              <a:noFill/>
            </a:ln>
          </p:spPr>
          <p:txBody>
            <a:bodyPr/>
            <a:p>
              <a:endParaRPr lang="zh-CN" altLang="en-US"/>
            </a:p>
          </p:txBody>
        </p:sp>
        <p:sp>
          <p:nvSpPr>
            <p:cNvPr id="10279" name="Freeform 86"/>
            <p:cNvSpPr/>
            <p:nvPr/>
          </p:nvSpPr>
          <p:spPr>
            <a:xfrm>
              <a:off x="2942736" y="2528041"/>
              <a:ext cx="197343" cy="349319"/>
            </a:xfrm>
            <a:custGeom>
              <a:avLst/>
              <a:gdLst/>
              <a:ahLst/>
              <a:cxnLst>
                <a:cxn ang="0">
                  <a:pos x="768074957" y="115527855"/>
                </a:cxn>
                <a:cxn ang="0">
                  <a:pos x="739625563" y="1039729194"/>
                </a:cxn>
                <a:cxn ang="0">
                  <a:pos x="199129754" y="1472949244"/>
                </a:cxn>
                <a:cxn ang="0">
                  <a:pos x="56893454" y="1530710484"/>
                </a:cxn>
                <a:cxn ang="0">
                  <a:pos x="739625563" y="1444068624"/>
                </a:cxn>
                <a:cxn ang="0">
                  <a:pos x="910311257" y="86641860"/>
                </a:cxn>
                <a:cxn ang="0">
                  <a:pos x="768074957" y="115527855"/>
                </a:cxn>
              </a:cxnLst>
              <a:pathLst>
                <a:path w="37" h="65">
                  <a:moveTo>
                    <a:pt x="27" y="4"/>
                  </a:moveTo>
                  <a:cubicBezTo>
                    <a:pt x="30" y="14"/>
                    <a:pt x="28" y="26"/>
                    <a:pt x="26" y="36"/>
                  </a:cubicBezTo>
                  <a:cubicBezTo>
                    <a:pt x="23" y="45"/>
                    <a:pt x="17" y="64"/>
                    <a:pt x="7" y="51"/>
                  </a:cubicBezTo>
                  <a:cubicBezTo>
                    <a:pt x="5" y="48"/>
                    <a:pt x="0" y="50"/>
                    <a:pt x="2" y="53"/>
                  </a:cubicBezTo>
                  <a:cubicBezTo>
                    <a:pt x="11" y="65"/>
                    <a:pt x="21" y="62"/>
                    <a:pt x="26" y="50"/>
                  </a:cubicBezTo>
                  <a:cubicBezTo>
                    <a:pt x="33" y="37"/>
                    <a:pt x="37" y="17"/>
                    <a:pt x="32" y="3"/>
                  </a:cubicBezTo>
                  <a:cubicBezTo>
                    <a:pt x="31" y="0"/>
                    <a:pt x="26" y="1"/>
                    <a:pt x="27" y="4"/>
                  </a:cubicBezTo>
                  <a:close/>
                </a:path>
              </a:pathLst>
            </a:custGeom>
            <a:solidFill>
              <a:srgbClr val="000000">
                <a:alpha val="100000"/>
              </a:srgbClr>
            </a:solidFill>
            <a:ln w="9525">
              <a:noFill/>
            </a:ln>
          </p:spPr>
          <p:txBody>
            <a:bodyPr/>
            <a:p>
              <a:endParaRPr lang="zh-CN" altLang="en-US"/>
            </a:p>
          </p:txBody>
        </p:sp>
      </p:grpSp>
      <p:sp>
        <p:nvSpPr>
          <p:cNvPr id="83" name="TextBox 82"/>
          <p:cNvSpPr txBox="1"/>
          <p:nvPr/>
        </p:nvSpPr>
        <p:spPr>
          <a:xfrm>
            <a:off x="3435350" y="658813"/>
            <a:ext cx="5360988" cy="2446337"/>
          </a:xfrm>
          <a:prstGeom prst="rect">
            <a:avLst/>
          </a:prstGeom>
          <a:noFill/>
          <a:ln w="9525">
            <a:noFill/>
          </a:ln>
        </p:spPr>
        <p:txBody>
          <a:bodyPr wrap="none">
            <a:spAutoFit/>
          </a:bodyPr>
          <a:p>
            <a:pPr lvl="0" algn="ctr" eaLnBrk="1" hangingPunct="1">
              <a:lnSpc>
                <a:spcPct val="150000"/>
              </a:lnSpc>
            </a:pPr>
            <a:r>
              <a:rPr lang="zh-CN" altLang="en-US" sz="4800" b="1" dirty="0">
                <a:latin typeface="方正喵呜体" panose="02010600010101010101" pitchFamily="2" charset="-122"/>
                <a:ea typeface="方正喵呜体" panose="02010600010101010101" pitchFamily="2" charset="-122"/>
              </a:rPr>
              <a:t>婚礼</a:t>
            </a:r>
            <a:r>
              <a:rPr lang="en-US" altLang="zh-CN" sz="4800" b="1" dirty="0">
                <a:latin typeface="方正喵呜体" panose="02010600010101010101" pitchFamily="2" charset="-122"/>
                <a:ea typeface="方正喵呜体" panose="02010600010101010101" pitchFamily="2" charset="-122"/>
              </a:rPr>
              <a:t>&amp;</a:t>
            </a:r>
            <a:r>
              <a:rPr lang="zh-CN" altLang="en-US" sz="4800" b="1" dirty="0">
                <a:latin typeface="方正喵呜体" panose="02010600010101010101" pitchFamily="2" charset="-122"/>
                <a:ea typeface="方正喵呜体" panose="02010600010101010101" pitchFamily="2" charset="-122"/>
              </a:rPr>
              <a:t>情人节</a:t>
            </a:r>
            <a:r>
              <a:rPr lang="en-US" altLang="zh-CN" sz="4800" b="1" dirty="0">
                <a:latin typeface="方正喵呜体" panose="02010600010101010101" pitchFamily="2" charset="-122"/>
                <a:ea typeface="方正喵呜体" panose="02010600010101010101" pitchFamily="2" charset="-122"/>
              </a:rPr>
              <a:t>&amp;</a:t>
            </a:r>
            <a:r>
              <a:rPr lang="zh-CN" altLang="en-US" sz="4800" b="1" dirty="0">
                <a:latin typeface="方正喵呜体" panose="02010600010101010101" pitchFamily="2" charset="-122"/>
                <a:ea typeface="方正喵呜体" panose="02010600010101010101" pitchFamily="2" charset="-122"/>
              </a:rPr>
              <a:t>七夕</a:t>
            </a:r>
            <a:endParaRPr lang="en-US" altLang="zh-CN" sz="4800" b="1" dirty="0">
              <a:latin typeface="方正喵呜体" panose="02010600010101010101" pitchFamily="2" charset="-122"/>
              <a:ea typeface="方正喵呜体" panose="02010600010101010101" pitchFamily="2" charset="-122"/>
            </a:endParaRPr>
          </a:p>
          <a:p>
            <a:pPr lvl="0" algn="ctr" eaLnBrk="1" hangingPunct="1">
              <a:lnSpc>
                <a:spcPct val="150000"/>
              </a:lnSpc>
            </a:pPr>
            <a:r>
              <a:rPr lang="zh-CN" altLang="en-US" sz="5400" b="1" dirty="0">
                <a:latin typeface="方正喵呜体" panose="02010600010101010101" pitchFamily="2" charset="-122"/>
                <a:ea typeface="方正喵呜体" panose="02010600010101010101" pitchFamily="2" charset="-122"/>
              </a:rPr>
              <a:t>浪漫告白模板</a:t>
            </a:r>
            <a:endParaRPr lang="zh-CN" altLang="en-US" sz="5400" b="1" dirty="0">
              <a:latin typeface="方正喵呜体" panose="02010600010101010101" pitchFamily="2" charset="-122"/>
              <a:ea typeface="方正喵呜体" panose="02010600010101010101" pitchFamily="2" charset="-122"/>
            </a:endParaRPr>
          </a:p>
        </p:txBody>
      </p:sp>
      <p:sp>
        <p:nvSpPr>
          <p:cNvPr id="87" name="TextBox 86"/>
          <p:cNvSpPr txBox="1"/>
          <p:nvPr/>
        </p:nvSpPr>
        <p:spPr>
          <a:xfrm>
            <a:off x="4483100" y="4659313"/>
            <a:ext cx="3225800" cy="763587"/>
          </a:xfrm>
          <a:prstGeom prst="rect">
            <a:avLst/>
          </a:prstGeom>
          <a:noFill/>
          <a:ln w="9525">
            <a:noFill/>
          </a:ln>
        </p:spPr>
        <p:txBody>
          <a:bodyPr wrap="none">
            <a:spAutoFit/>
          </a:bodyPr>
          <a:p>
            <a:pPr lvl="0" algn="ctr" eaLnBrk="1" hangingPunct="1">
              <a:lnSpc>
                <a:spcPct val="150000"/>
              </a:lnSpc>
            </a:pPr>
            <a:r>
              <a:rPr lang="zh-CN" altLang="en-US" sz="3200" dirty="0">
                <a:latin typeface="方正喵呜体" panose="02010600010101010101" pitchFamily="2" charset="-122"/>
                <a:ea typeface="方正喵呜体" panose="02010600010101010101" pitchFamily="2" charset="-122"/>
              </a:rPr>
              <a:t>某某某 </a:t>
            </a:r>
            <a:r>
              <a:rPr lang="en-US" altLang="zh-CN" sz="3200" b="1" dirty="0">
                <a:solidFill>
                  <a:srgbClr val="FF0000"/>
                </a:solidFill>
                <a:latin typeface="方正喵呜体" panose="02010600010101010101" pitchFamily="2" charset="-122"/>
                <a:ea typeface="方正喵呜体" panose="02010600010101010101" pitchFamily="2" charset="-122"/>
              </a:rPr>
              <a:t>&amp;</a:t>
            </a:r>
            <a:r>
              <a:rPr lang="en-US" altLang="zh-CN" sz="3200" dirty="0">
                <a:latin typeface="方正喵呜体" panose="02010600010101010101" pitchFamily="2" charset="-122"/>
                <a:ea typeface="方正喵呜体" panose="02010600010101010101" pitchFamily="2" charset="-122"/>
              </a:rPr>
              <a:t> </a:t>
            </a:r>
            <a:r>
              <a:rPr lang="zh-CN" altLang="en-US" sz="3200" dirty="0">
                <a:latin typeface="方正喵呜体" panose="02010600010101010101" pitchFamily="2" charset="-122"/>
                <a:ea typeface="方正喵呜体" panose="02010600010101010101" pitchFamily="2" charset="-122"/>
              </a:rPr>
              <a:t>某某某</a:t>
            </a:r>
            <a:endParaRPr lang="zh-CN" altLang="en-US" sz="3200" dirty="0">
              <a:latin typeface="方正喵呜体" panose="02010600010101010101" pitchFamily="2" charset="-122"/>
              <a:ea typeface="方正喵呜体" panose="02010600010101010101" pitchFamily="2"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additive="base">
                                        <p:cTn id="7" dur="1500" fill="hold"/>
                                        <p:tgtEl>
                                          <p:spTgt spid="86"/>
                                        </p:tgtEl>
                                        <p:attrNameLst>
                                          <p:attrName>ppt_x</p:attrName>
                                        </p:attrNameLst>
                                      </p:cBhvr>
                                      <p:tavLst>
                                        <p:tav tm="0">
                                          <p:val>
                                            <p:strVal val="#ppt_x"/>
                                          </p:val>
                                        </p:tav>
                                        <p:tav tm="100000">
                                          <p:val>
                                            <p:strVal val="#ppt_x"/>
                                          </p:val>
                                        </p:tav>
                                      </p:tavLst>
                                    </p:anim>
                                    <p:anim calcmode="lin" valueType="num">
                                      <p:cBhvr additive="base">
                                        <p:cTn id="8" dur="1500" fill="hold"/>
                                        <p:tgtEl>
                                          <p:spTgt spid="86"/>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10" presetClass="entr" presetSubtype="0" fill="hold" grpId="0" nodeType="afterEffect">
                                  <p:stCondLst>
                                    <p:cond delay="0"/>
                                  </p:stCondLst>
                                  <p:childTnLst>
                                    <p:set>
                                      <p:cBhvr>
                                        <p:cTn id="11" dur="1" fill="hold">
                                          <p:stCondLst>
                                            <p:cond delay="0"/>
                                          </p:stCondLst>
                                        </p:cTn>
                                        <p:tgtEl>
                                          <p:spTgt spid="83"/>
                                        </p:tgtEl>
                                        <p:attrNameLst>
                                          <p:attrName>style.visibility</p:attrName>
                                        </p:attrNameLst>
                                      </p:cBhvr>
                                      <p:to>
                                        <p:strVal val="visible"/>
                                      </p:to>
                                    </p:set>
                                    <p:animEffect transition="in" filter="fade">
                                      <p:cBhvr>
                                        <p:cTn id="12" dur="500"/>
                                        <p:tgtEl>
                                          <p:spTgt spid="83"/>
                                        </p:tgtEl>
                                      </p:cBhvr>
                                    </p:animEffect>
                                  </p:childTnLst>
                                </p:cTn>
                              </p:par>
                            </p:childTnLst>
                          </p:cTn>
                        </p:par>
                        <p:par>
                          <p:cTn id="13" fill="hold">
                            <p:stCondLst>
                              <p:cond delay="2000"/>
                            </p:stCondLst>
                            <p:childTnLst>
                              <p:par>
                                <p:cTn id="14" presetID="2" presetClass="entr" presetSubtype="8" fill="hold" nodeType="afterEffect">
                                  <p:stCondLst>
                                    <p:cond delay="0"/>
                                  </p:stCondLst>
                                  <p:childTnLst>
                                    <p:set>
                                      <p:cBhvr>
                                        <p:cTn id="15" dur="1" fill="hold">
                                          <p:stCondLst>
                                            <p:cond delay="0"/>
                                          </p:stCondLst>
                                        </p:cTn>
                                        <p:tgtEl>
                                          <p:spTgt spid="84"/>
                                        </p:tgtEl>
                                        <p:attrNameLst>
                                          <p:attrName>style.visibility</p:attrName>
                                        </p:attrNameLst>
                                      </p:cBhvr>
                                      <p:to>
                                        <p:strVal val="visible"/>
                                      </p:to>
                                    </p:set>
                                    <p:anim calcmode="lin" valueType="num">
                                      <p:cBhvr additive="base">
                                        <p:cTn id="16" dur="500" fill="hold"/>
                                        <p:tgtEl>
                                          <p:spTgt spid="84"/>
                                        </p:tgtEl>
                                        <p:attrNameLst>
                                          <p:attrName>ppt_x</p:attrName>
                                        </p:attrNameLst>
                                      </p:cBhvr>
                                      <p:tavLst>
                                        <p:tav tm="0">
                                          <p:val>
                                            <p:strVal val="0-#ppt_w/2"/>
                                          </p:val>
                                        </p:tav>
                                        <p:tav tm="100000">
                                          <p:val>
                                            <p:strVal val="#ppt_x"/>
                                          </p:val>
                                        </p:tav>
                                      </p:tavLst>
                                    </p:anim>
                                    <p:anim calcmode="lin" valueType="num">
                                      <p:cBhvr additive="base">
                                        <p:cTn id="17" dur="500" fill="hold"/>
                                        <p:tgtEl>
                                          <p:spTgt spid="84"/>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85"/>
                                        </p:tgtEl>
                                        <p:attrNameLst>
                                          <p:attrName>style.visibility</p:attrName>
                                        </p:attrNameLst>
                                      </p:cBhvr>
                                      <p:to>
                                        <p:strVal val="visible"/>
                                      </p:to>
                                    </p:set>
                                    <p:anim calcmode="lin" valueType="num">
                                      <p:cBhvr additive="base">
                                        <p:cTn id="20" dur="500" fill="hold"/>
                                        <p:tgtEl>
                                          <p:spTgt spid="85"/>
                                        </p:tgtEl>
                                        <p:attrNameLst>
                                          <p:attrName>ppt_x</p:attrName>
                                        </p:attrNameLst>
                                      </p:cBhvr>
                                      <p:tavLst>
                                        <p:tav tm="0">
                                          <p:val>
                                            <p:strVal val="1+#ppt_w/2"/>
                                          </p:val>
                                        </p:tav>
                                        <p:tav tm="100000">
                                          <p:val>
                                            <p:strVal val="#ppt_x"/>
                                          </p:val>
                                        </p:tav>
                                      </p:tavLst>
                                    </p:anim>
                                    <p:anim calcmode="lin" valueType="num">
                                      <p:cBhvr additive="base">
                                        <p:cTn id="21" dur="500" fill="hold"/>
                                        <p:tgtEl>
                                          <p:spTgt spid="85"/>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53" presetClass="entr" presetSubtype="16" fill="hold" grpId="0" nodeType="afterEffect">
                                  <p:stCondLst>
                                    <p:cond delay="0"/>
                                  </p:stCondLst>
                                  <p:childTnLst>
                                    <p:set>
                                      <p:cBhvr>
                                        <p:cTn id="24" dur="1" fill="hold">
                                          <p:stCondLst>
                                            <p:cond delay="0"/>
                                          </p:stCondLst>
                                        </p:cTn>
                                        <p:tgtEl>
                                          <p:spTgt spid="87"/>
                                        </p:tgtEl>
                                        <p:attrNameLst>
                                          <p:attrName>style.visibility</p:attrName>
                                        </p:attrNameLst>
                                      </p:cBhvr>
                                      <p:to>
                                        <p:strVal val="visible"/>
                                      </p:to>
                                    </p:set>
                                    <p:anim calcmode="lin" valueType="num">
                                      <p:cBhvr>
                                        <p:cTn id="25" dur="500" fill="hold"/>
                                        <p:tgtEl>
                                          <p:spTgt spid="87"/>
                                        </p:tgtEl>
                                        <p:attrNameLst>
                                          <p:attrName>ppt_w</p:attrName>
                                        </p:attrNameLst>
                                      </p:cBhvr>
                                      <p:tavLst>
                                        <p:tav tm="0">
                                          <p:val>
                                            <p:fltVal val="0.000000"/>
                                          </p:val>
                                        </p:tav>
                                        <p:tav tm="100000">
                                          <p:val>
                                            <p:strVal val="#ppt_w"/>
                                          </p:val>
                                        </p:tav>
                                      </p:tavLst>
                                    </p:anim>
                                    <p:anim calcmode="lin" valueType="num">
                                      <p:cBhvr>
                                        <p:cTn id="26" dur="500" fill="hold"/>
                                        <p:tgtEl>
                                          <p:spTgt spid="87"/>
                                        </p:tgtEl>
                                        <p:attrNameLst>
                                          <p:attrName>ppt_h</p:attrName>
                                        </p:attrNameLst>
                                      </p:cBhvr>
                                      <p:tavLst>
                                        <p:tav tm="0">
                                          <p:val>
                                            <p:fltVal val="0.000000"/>
                                          </p:val>
                                        </p:tav>
                                        <p:tav tm="100000">
                                          <p:val>
                                            <p:strVal val="#ppt_h"/>
                                          </p:val>
                                        </p:tav>
                                      </p:tavLst>
                                    </p:anim>
                                    <p:animEffect transition="in" filter="fade">
                                      <p:cBhvr>
                                        <p:cTn id="27"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2290" name="图片 1"/>
          <p:cNvPicPr>
            <a:picLocks noChangeAspect="1"/>
          </p:cNvPicPr>
          <p:nvPr/>
        </p:nvPicPr>
        <p:blipFill>
          <a:blip r:embed="rId1"/>
          <a:stretch>
            <a:fillRect/>
          </a:stretch>
        </p:blipFill>
        <p:spPr>
          <a:xfrm>
            <a:off x="0" y="0"/>
            <a:ext cx="9136063" cy="6858000"/>
          </a:xfrm>
          <a:prstGeom prst="rect">
            <a:avLst/>
          </a:prstGeom>
          <a:noFill/>
          <a:ln w="9525">
            <a:noFill/>
          </a:ln>
        </p:spPr>
      </p:pic>
      <p:sp>
        <p:nvSpPr>
          <p:cNvPr id="3" name="文本框 2"/>
          <p:cNvSpPr txBox="1"/>
          <p:nvPr/>
        </p:nvSpPr>
        <p:spPr>
          <a:xfrm>
            <a:off x="10215563" y="1304925"/>
            <a:ext cx="1306513" cy="424815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5400" b="0" i="0" u="none" strike="noStrike" kern="120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rPr>
              <a:t>缩略图浏览</a:t>
            </a:r>
            <a:endParaRPr kumimoji="0" lang="zh-CN" altLang="en-US" sz="5400" b="0" i="0" u="none" strike="noStrike" kern="120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97" name="组合 96"/>
          <p:cNvGrpSpPr/>
          <p:nvPr/>
        </p:nvGrpSpPr>
        <p:grpSpPr>
          <a:xfrm>
            <a:off x="7953375" y="2938463"/>
            <a:ext cx="1230313" cy="762000"/>
            <a:chOff x="8436043" y="4038499"/>
            <a:chExt cx="1231326" cy="762194"/>
          </a:xfrm>
        </p:grpSpPr>
        <p:sp>
          <p:nvSpPr>
            <p:cNvPr id="13429" name="Freeform 11"/>
            <p:cNvSpPr/>
            <p:nvPr/>
          </p:nvSpPr>
          <p:spPr>
            <a:xfrm>
              <a:off x="8436043" y="4038499"/>
              <a:ext cx="1231326" cy="762194"/>
            </a:xfrm>
            <a:custGeom>
              <a:avLst/>
              <a:gdLst/>
              <a:ahLst/>
              <a:cxnLst>
                <a:cxn ang="0">
                  <a:pos x="927718981" y="795071643"/>
                </a:cxn>
                <a:cxn ang="0">
                  <a:pos x="1387679273" y="607996291"/>
                </a:cxn>
                <a:cxn ang="0">
                  <a:pos x="2147483646" y="662558772"/>
                </a:cxn>
                <a:cxn ang="0">
                  <a:pos x="2147483646" y="1114657074"/>
                </a:cxn>
                <a:cxn ang="0">
                  <a:pos x="2147483646" y="1675885923"/>
                </a:cxn>
                <a:cxn ang="0">
                  <a:pos x="2147483646" y="1621320650"/>
                </a:cxn>
                <a:cxn ang="0">
                  <a:pos x="1411066091" y="1675885923"/>
                </a:cxn>
                <a:cxn ang="0">
                  <a:pos x="693839636" y="1278350102"/>
                </a:cxn>
                <a:cxn ang="0">
                  <a:pos x="343020619" y="826249007"/>
                </a:cxn>
                <a:cxn ang="0">
                  <a:pos x="904329372" y="693738928"/>
                </a:cxn>
              </a:cxnLst>
              <a:pathLst>
                <a:path w="441" h="273">
                  <a:moveTo>
                    <a:pt x="119" y="102"/>
                  </a:moveTo>
                  <a:cubicBezTo>
                    <a:pt x="65" y="61"/>
                    <a:pt x="184" y="0"/>
                    <a:pt x="178" y="78"/>
                  </a:cubicBezTo>
                  <a:cubicBezTo>
                    <a:pt x="171" y="7"/>
                    <a:pt x="311" y="17"/>
                    <a:pt x="287" y="85"/>
                  </a:cubicBezTo>
                  <a:cubicBezTo>
                    <a:pt x="321" y="7"/>
                    <a:pt x="441" y="106"/>
                    <a:pt x="383" y="143"/>
                  </a:cubicBezTo>
                  <a:cubicBezTo>
                    <a:pt x="434" y="119"/>
                    <a:pt x="400" y="198"/>
                    <a:pt x="379" y="215"/>
                  </a:cubicBezTo>
                  <a:cubicBezTo>
                    <a:pt x="355" y="232"/>
                    <a:pt x="263" y="256"/>
                    <a:pt x="294" y="208"/>
                  </a:cubicBezTo>
                  <a:cubicBezTo>
                    <a:pt x="301" y="260"/>
                    <a:pt x="174" y="273"/>
                    <a:pt x="181" y="215"/>
                  </a:cubicBezTo>
                  <a:cubicBezTo>
                    <a:pt x="106" y="270"/>
                    <a:pt x="48" y="164"/>
                    <a:pt x="89" y="164"/>
                  </a:cubicBezTo>
                  <a:cubicBezTo>
                    <a:pt x="58" y="198"/>
                    <a:pt x="0" y="147"/>
                    <a:pt x="44" y="106"/>
                  </a:cubicBezTo>
                  <a:cubicBezTo>
                    <a:pt x="68" y="85"/>
                    <a:pt x="116" y="95"/>
                    <a:pt x="116" y="89"/>
                  </a:cubicBezTo>
                </a:path>
              </a:pathLst>
            </a:custGeom>
            <a:solidFill>
              <a:srgbClr val="FFFFFF">
                <a:alpha val="100000"/>
              </a:srgbClr>
            </a:solidFill>
            <a:ln w="9525">
              <a:noFill/>
            </a:ln>
          </p:spPr>
          <p:txBody>
            <a:bodyPr/>
            <a:p>
              <a:endParaRPr lang="zh-CN" altLang="en-US"/>
            </a:p>
          </p:txBody>
        </p:sp>
        <p:sp>
          <p:nvSpPr>
            <p:cNvPr id="13430" name="Freeform 12"/>
            <p:cNvSpPr/>
            <p:nvPr/>
          </p:nvSpPr>
          <p:spPr>
            <a:xfrm>
              <a:off x="8503400" y="4046771"/>
              <a:ext cx="1096613" cy="709017"/>
            </a:xfrm>
            <a:custGeom>
              <a:avLst/>
              <a:gdLst/>
              <a:ahLst/>
              <a:cxnLst>
                <a:cxn ang="0">
                  <a:pos x="661821293" y="522059824"/>
                </a:cxn>
                <a:cxn ang="0">
                  <a:pos x="1074485415" y="327261591"/>
                </a:cxn>
                <a:cxn ang="0">
                  <a:pos x="1214637021" y="584394701"/>
                </a:cxn>
                <a:cxn ang="0">
                  <a:pos x="2063323401" y="646732369"/>
                </a:cxn>
                <a:cxn ang="0">
                  <a:pos x="2147483646" y="537644241"/>
                </a:cxn>
                <a:cxn ang="0">
                  <a:pos x="2147483646" y="1106457317"/>
                </a:cxn>
                <a:cxn ang="0">
                  <a:pos x="2147483646" y="1301255550"/>
                </a:cxn>
                <a:cxn ang="0">
                  <a:pos x="2147483646" y="1799940145"/>
                </a:cxn>
                <a:cxn ang="0">
                  <a:pos x="2117827578" y="1612932724"/>
                </a:cxn>
                <a:cxn ang="0">
                  <a:pos x="1658447184" y="1924609898"/>
                </a:cxn>
                <a:cxn ang="0">
                  <a:pos x="1214637021" y="1636307954"/>
                </a:cxn>
                <a:cxn ang="0">
                  <a:pos x="552815728" y="1612932724"/>
                </a:cxn>
                <a:cxn ang="0">
                  <a:pos x="506099456" y="1270086716"/>
                </a:cxn>
                <a:cxn ang="0">
                  <a:pos x="155721836" y="1262295904"/>
                </a:cxn>
                <a:cxn ang="0">
                  <a:pos x="521669687" y="709067245"/>
                </a:cxn>
                <a:cxn ang="0">
                  <a:pos x="731895700" y="670107599"/>
                </a:cxn>
                <a:cxn ang="0">
                  <a:pos x="646248272" y="670107599"/>
                </a:cxn>
                <a:cxn ang="0">
                  <a:pos x="319231578" y="701273641"/>
                </a:cxn>
                <a:cxn ang="0">
                  <a:pos x="171294857" y="1316839967"/>
                </a:cxn>
                <a:cxn ang="0">
                  <a:pos x="506099456" y="1231127070"/>
                </a:cxn>
                <a:cxn ang="0">
                  <a:pos x="498311551" y="1612932724"/>
                </a:cxn>
                <a:cxn ang="0">
                  <a:pos x="1230207251" y="1667476788"/>
                </a:cxn>
                <a:cxn ang="0">
                  <a:pos x="1658447184" y="1963569545"/>
                </a:cxn>
                <a:cxn ang="0">
                  <a:pos x="2086684327" y="1589557494"/>
                </a:cxn>
                <a:cxn ang="0">
                  <a:pos x="2147483646" y="1831106188"/>
                </a:cxn>
                <a:cxn ang="0">
                  <a:pos x="2147483646" y="1659683184"/>
                </a:cxn>
                <a:cxn ang="0">
                  <a:pos x="2147483646" y="1090872900"/>
                </a:cxn>
                <a:cxn ang="0">
                  <a:pos x="2147483646" y="1106457317"/>
                </a:cxn>
                <a:cxn ang="0">
                  <a:pos x="2147483646" y="389596467"/>
                </a:cxn>
                <a:cxn ang="0">
                  <a:pos x="2063323401" y="646732369"/>
                </a:cxn>
                <a:cxn ang="0">
                  <a:pos x="1214637021" y="584394701"/>
                </a:cxn>
                <a:cxn ang="0">
                  <a:pos x="817543129" y="311677174"/>
                </a:cxn>
                <a:cxn ang="0">
                  <a:pos x="731895700" y="786986539"/>
                </a:cxn>
              </a:cxnLst>
              <a:pathLst>
                <a:path w="393" h="254">
                  <a:moveTo>
                    <a:pt x="97" y="97"/>
                  </a:moveTo>
                  <a:cubicBezTo>
                    <a:pt x="87" y="90"/>
                    <a:pt x="81" y="79"/>
                    <a:pt x="85" y="67"/>
                  </a:cubicBezTo>
                  <a:cubicBezTo>
                    <a:pt x="88" y="57"/>
                    <a:pt x="98" y="49"/>
                    <a:pt x="108" y="44"/>
                  </a:cubicBezTo>
                  <a:cubicBezTo>
                    <a:pt x="117" y="40"/>
                    <a:pt x="129" y="38"/>
                    <a:pt x="138" y="42"/>
                  </a:cubicBezTo>
                  <a:cubicBezTo>
                    <a:pt x="151" y="48"/>
                    <a:pt x="152" y="63"/>
                    <a:pt x="151" y="75"/>
                  </a:cubicBezTo>
                  <a:cubicBezTo>
                    <a:pt x="153" y="75"/>
                    <a:pt x="154" y="75"/>
                    <a:pt x="156" y="75"/>
                  </a:cubicBezTo>
                  <a:cubicBezTo>
                    <a:pt x="150" y="7"/>
                    <a:pt x="282" y="17"/>
                    <a:pt x="261" y="82"/>
                  </a:cubicBezTo>
                  <a:cubicBezTo>
                    <a:pt x="260" y="84"/>
                    <a:pt x="264" y="86"/>
                    <a:pt x="265" y="83"/>
                  </a:cubicBezTo>
                  <a:cubicBezTo>
                    <a:pt x="272" y="68"/>
                    <a:pt x="284" y="57"/>
                    <a:pt x="301" y="55"/>
                  </a:cubicBezTo>
                  <a:cubicBezTo>
                    <a:pt x="316" y="54"/>
                    <a:pt x="331" y="60"/>
                    <a:pt x="343" y="69"/>
                  </a:cubicBezTo>
                  <a:cubicBezTo>
                    <a:pt x="365" y="84"/>
                    <a:pt x="387" y="119"/>
                    <a:pt x="358" y="138"/>
                  </a:cubicBezTo>
                  <a:cubicBezTo>
                    <a:pt x="355" y="140"/>
                    <a:pt x="357" y="144"/>
                    <a:pt x="360" y="142"/>
                  </a:cubicBezTo>
                  <a:cubicBezTo>
                    <a:pt x="366" y="140"/>
                    <a:pt x="378" y="134"/>
                    <a:pt x="382" y="142"/>
                  </a:cubicBezTo>
                  <a:cubicBezTo>
                    <a:pt x="386" y="149"/>
                    <a:pt x="382" y="160"/>
                    <a:pt x="380" y="167"/>
                  </a:cubicBezTo>
                  <a:cubicBezTo>
                    <a:pt x="375" y="183"/>
                    <a:pt x="365" y="204"/>
                    <a:pt x="350" y="213"/>
                  </a:cubicBezTo>
                  <a:cubicBezTo>
                    <a:pt x="333" y="223"/>
                    <a:pt x="312" y="229"/>
                    <a:pt x="292" y="231"/>
                  </a:cubicBezTo>
                  <a:cubicBezTo>
                    <a:pt x="285" y="231"/>
                    <a:pt x="276" y="232"/>
                    <a:pt x="269" y="228"/>
                  </a:cubicBezTo>
                  <a:cubicBezTo>
                    <a:pt x="262" y="223"/>
                    <a:pt x="269" y="212"/>
                    <a:pt x="272" y="207"/>
                  </a:cubicBezTo>
                  <a:cubicBezTo>
                    <a:pt x="270" y="206"/>
                    <a:pt x="269" y="206"/>
                    <a:pt x="267" y="205"/>
                  </a:cubicBezTo>
                  <a:cubicBezTo>
                    <a:pt x="271" y="234"/>
                    <a:pt x="236" y="245"/>
                    <a:pt x="213" y="247"/>
                  </a:cubicBezTo>
                  <a:cubicBezTo>
                    <a:pt x="190" y="250"/>
                    <a:pt x="156" y="242"/>
                    <a:pt x="159" y="212"/>
                  </a:cubicBezTo>
                  <a:cubicBezTo>
                    <a:pt x="160" y="210"/>
                    <a:pt x="157" y="209"/>
                    <a:pt x="156" y="210"/>
                  </a:cubicBezTo>
                  <a:cubicBezTo>
                    <a:pt x="142" y="220"/>
                    <a:pt x="125" y="227"/>
                    <a:pt x="108" y="225"/>
                  </a:cubicBezTo>
                  <a:cubicBezTo>
                    <a:pt x="94" y="224"/>
                    <a:pt x="81" y="217"/>
                    <a:pt x="71" y="207"/>
                  </a:cubicBezTo>
                  <a:cubicBezTo>
                    <a:pt x="63" y="200"/>
                    <a:pt x="56" y="190"/>
                    <a:pt x="54" y="179"/>
                  </a:cubicBezTo>
                  <a:cubicBezTo>
                    <a:pt x="52" y="171"/>
                    <a:pt x="55" y="163"/>
                    <a:pt x="65" y="163"/>
                  </a:cubicBezTo>
                  <a:cubicBezTo>
                    <a:pt x="64" y="162"/>
                    <a:pt x="63" y="161"/>
                    <a:pt x="63" y="159"/>
                  </a:cubicBezTo>
                  <a:cubicBezTo>
                    <a:pt x="51" y="172"/>
                    <a:pt x="33" y="173"/>
                    <a:pt x="20" y="162"/>
                  </a:cubicBezTo>
                  <a:cubicBezTo>
                    <a:pt x="5" y="151"/>
                    <a:pt x="3" y="131"/>
                    <a:pt x="12" y="116"/>
                  </a:cubicBezTo>
                  <a:cubicBezTo>
                    <a:pt x="24" y="96"/>
                    <a:pt x="46" y="92"/>
                    <a:pt x="67" y="91"/>
                  </a:cubicBezTo>
                  <a:cubicBezTo>
                    <a:pt x="73" y="91"/>
                    <a:pt x="80" y="91"/>
                    <a:pt x="87" y="90"/>
                  </a:cubicBezTo>
                  <a:cubicBezTo>
                    <a:pt x="90" y="90"/>
                    <a:pt x="94" y="89"/>
                    <a:pt x="94" y="86"/>
                  </a:cubicBezTo>
                  <a:cubicBezTo>
                    <a:pt x="95" y="83"/>
                    <a:pt x="90" y="83"/>
                    <a:pt x="90" y="86"/>
                  </a:cubicBezTo>
                  <a:cubicBezTo>
                    <a:pt x="90" y="85"/>
                    <a:pt x="84" y="86"/>
                    <a:pt x="83" y="86"/>
                  </a:cubicBezTo>
                  <a:cubicBezTo>
                    <a:pt x="79" y="86"/>
                    <a:pt x="75" y="86"/>
                    <a:pt x="71" y="86"/>
                  </a:cubicBezTo>
                  <a:cubicBezTo>
                    <a:pt x="61" y="87"/>
                    <a:pt x="51" y="88"/>
                    <a:pt x="41" y="90"/>
                  </a:cubicBezTo>
                  <a:cubicBezTo>
                    <a:pt x="21" y="95"/>
                    <a:pt x="5" y="110"/>
                    <a:pt x="2" y="130"/>
                  </a:cubicBezTo>
                  <a:cubicBezTo>
                    <a:pt x="0" y="146"/>
                    <a:pt x="9" y="162"/>
                    <a:pt x="22" y="169"/>
                  </a:cubicBezTo>
                  <a:cubicBezTo>
                    <a:pt x="37" y="178"/>
                    <a:pt x="55" y="175"/>
                    <a:pt x="66" y="163"/>
                  </a:cubicBezTo>
                  <a:cubicBezTo>
                    <a:pt x="68" y="161"/>
                    <a:pt x="67" y="158"/>
                    <a:pt x="65" y="158"/>
                  </a:cubicBezTo>
                  <a:cubicBezTo>
                    <a:pt x="55" y="159"/>
                    <a:pt x="49" y="165"/>
                    <a:pt x="49" y="174"/>
                  </a:cubicBezTo>
                  <a:cubicBezTo>
                    <a:pt x="48" y="186"/>
                    <a:pt x="56" y="198"/>
                    <a:pt x="64" y="207"/>
                  </a:cubicBezTo>
                  <a:cubicBezTo>
                    <a:pt x="74" y="219"/>
                    <a:pt x="88" y="227"/>
                    <a:pt x="103" y="229"/>
                  </a:cubicBezTo>
                  <a:cubicBezTo>
                    <a:pt x="123" y="233"/>
                    <a:pt x="142" y="226"/>
                    <a:pt x="158" y="214"/>
                  </a:cubicBezTo>
                  <a:cubicBezTo>
                    <a:pt x="157" y="214"/>
                    <a:pt x="156" y="213"/>
                    <a:pt x="155" y="212"/>
                  </a:cubicBezTo>
                  <a:cubicBezTo>
                    <a:pt x="151" y="245"/>
                    <a:pt x="187" y="254"/>
                    <a:pt x="213" y="252"/>
                  </a:cubicBezTo>
                  <a:cubicBezTo>
                    <a:pt x="238" y="250"/>
                    <a:pt x="276" y="236"/>
                    <a:pt x="272" y="205"/>
                  </a:cubicBezTo>
                  <a:cubicBezTo>
                    <a:pt x="272" y="203"/>
                    <a:pt x="269" y="202"/>
                    <a:pt x="268" y="204"/>
                  </a:cubicBezTo>
                  <a:cubicBezTo>
                    <a:pt x="264" y="210"/>
                    <a:pt x="259" y="219"/>
                    <a:pt x="262" y="226"/>
                  </a:cubicBezTo>
                  <a:cubicBezTo>
                    <a:pt x="265" y="232"/>
                    <a:pt x="271" y="235"/>
                    <a:pt x="277" y="235"/>
                  </a:cubicBezTo>
                  <a:cubicBezTo>
                    <a:pt x="297" y="238"/>
                    <a:pt x="318" y="231"/>
                    <a:pt x="337" y="224"/>
                  </a:cubicBezTo>
                  <a:cubicBezTo>
                    <a:pt x="344" y="221"/>
                    <a:pt x="352" y="218"/>
                    <a:pt x="358" y="213"/>
                  </a:cubicBezTo>
                  <a:cubicBezTo>
                    <a:pt x="365" y="207"/>
                    <a:pt x="370" y="199"/>
                    <a:pt x="374" y="191"/>
                  </a:cubicBezTo>
                  <a:cubicBezTo>
                    <a:pt x="382" y="177"/>
                    <a:pt x="393" y="155"/>
                    <a:pt x="386" y="140"/>
                  </a:cubicBezTo>
                  <a:cubicBezTo>
                    <a:pt x="381" y="129"/>
                    <a:pt x="366" y="135"/>
                    <a:pt x="358" y="138"/>
                  </a:cubicBezTo>
                  <a:cubicBezTo>
                    <a:pt x="358" y="140"/>
                    <a:pt x="359" y="141"/>
                    <a:pt x="360" y="142"/>
                  </a:cubicBezTo>
                  <a:cubicBezTo>
                    <a:pt x="392" y="121"/>
                    <a:pt x="372" y="85"/>
                    <a:pt x="348" y="67"/>
                  </a:cubicBezTo>
                  <a:cubicBezTo>
                    <a:pt x="335" y="56"/>
                    <a:pt x="318" y="49"/>
                    <a:pt x="301" y="50"/>
                  </a:cubicBezTo>
                  <a:cubicBezTo>
                    <a:pt x="282" y="51"/>
                    <a:pt x="268" y="64"/>
                    <a:pt x="261" y="81"/>
                  </a:cubicBezTo>
                  <a:cubicBezTo>
                    <a:pt x="262" y="82"/>
                    <a:pt x="264" y="82"/>
                    <a:pt x="265" y="83"/>
                  </a:cubicBezTo>
                  <a:cubicBezTo>
                    <a:pt x="289" y="11"/>
                    <a:pt x="145" y="0"/>
                    <a:pt x="151" y="75"/>
                  </a:cubicBezTo>
                  <a:cubicBezTo>
                    <a:pt x="151" y="78"/>
                    <a:pt x="156" y="78"/>
                    <a:pt x="156" y="75"/>
                  </a:cubicBezTo>
                  <a:cubicBezTo>
                    <a:pt x="157" y="61"/>
                    <a:pt x="155" y="45"/>
                    <a:pt x="141" y="38"/>
                  </a:cubicBezTo>
                  <a:cubicBezTo>
                    <a:pt x="130" y="32"/>
                    <a:pt x="116" y="35"/>
                    <a:pt x="105" y="40"/>
                  </a:cubicBezTo>
                  <a:cubicBezTo>
                    <a:pt x="94" y="46"/>
                    <a:pt x="84" y="55"/>
                    <a:pt x="80" y="67"/>
                  </a:cubicBezTo>
                  <a:cubicBezTo>
                    <a:pt x="75" y="81"/>
                    <a:pt x="84" y="93"/>
                    <a:pt x="94" y="101"/>
                  </a:cubicBezTo>
                  <a:cubicBezTo>
                    <a:pt x="97" y="103"/>
                    <a:pt x="99" y="99"/>
                    <a:pt x="97" y="97"/>
                  </a:cubicBezTo>
                  <a:close/>
                </a:path>
              </a:pathLst>
            </a:custGeom>
            <a:solidFill>
              <a:srgbClr val="000000">
                <a:alpha val="100000"/>
              </a:srgbClr>
            </a:solidFill>
            <a:ln w="9525">
              <a:noFill/>
            </a:ln>
          </p:spPr>
          <p:txBody>
            <a:bodyPr/>
            <a:p>
              <a:endParaRPr lang="zh-CN" altLang="en-US"/>
            </a:p>
          </p:txBody>
        </p:sp>
      </p:grpSp>
      <p:grpSp>
        <p:nvGrpSpPr>
          <p:cNvPr id="3" name="组合 2"/>
          <p:cNvGrpSpPr/>
          <p:nvPr/>
        </p:nvGrpSpPr>
        <p:grpSpPr>
          <a:xfrm>
            <a:off x="10593388" y="3273425"/>
            <a:ext cx="1231900" cy="766763"/>
            <a:chOff x="10766347" y="3499646"/>
            <a:chExt cx="1231326" cy="765738"/>
          </a:xfrm>
        </p:grpSpPr>
        <p:sp>
          <p:nvSpPr>
            <p:cNvPr id="13427" name="Freeform 13"/>
            <p:cNvSpPr/>
            <p:nvPr/>
          </p:nvSpPr>
          <p:spPr>
            <a:xfrm>
              <a:off x="10766347" y="3499646"/>
              <a:ext cx="1231326" cy="765738"/>
            </a:xfrm>
            <a:custGeom>
              <a:avLst/>
              <a:gdLst/>
              <a:ahLst/>
              <a:cxnLst>
                <a:cxn ang="0">
                  <a:pos x="927718981" y="804444100"/>
                </a:cxn>
                <a:cxn ang="0">
                  <a:pos x="1379883667" y="617000380"/>
                </a:cxn>
                <a:cxn ang="0">
                  <a:pos x="2147483646" y="671672397"/>
                </a:cxn>
                <a:cxn ang="0">
                  <a:pos x="2147483646" y="1124662317"/>
                </a:cxn>
                <a:cxn ang="0">
                  <a:pos x="2147483646" y="1686990681"/>
                </a:cxn>
                <a:cxn ang="0">
                  <a:pos x="2147483646" y="1632321459"/>
                </a:cxn>
                <a:cxn ang="0">
                  <a:pos x="1411066091" y="1686990681"/>
                </a:cxn>
                <a:cxn ang="0">
                  <a:pos x="686044031" y="1280864485"/>
                </a:cxn>
                <a:cxn ang="0">
                  <a:pos x="343020619" y="827874565"/>
                </a:cxn>
                <a:cxn ang="0">
                  <a:pos x="904329372" y="695102861"/>
                </a:cxn>
              </a:cxnLst>
              <a:pathLst>
                <a:path w="441" h="274">
                  <a:moveTo>
                    <a:pt x="119" y="103"/>
                  </a:moveTo>
                  <a:cubicBezTo>
                    <a:pt x="65" y="62"/>
                    <a:pt x="184" y="0"/>
                    <a:pt x="177" y="79"/>
                  </a:cubicBezTo>
                  <a:cubicBezTo>
                    <a:pt x="171" y="7"/>
                    <a:pt x="311" y="17"/>
                    <a:pt x="287" y="86"/>
                  </a:cubicBezTo>
                  <a:cubicBezTo>
                    <a:pt x="321" y="7"/>
                    <a:pt x="441" y="106"/>
                    <a:pt x="383" y="144"/>
                  </a:cubicBezTo>
                  <a:cubicBezTo>
                    <a:pt x="434" y="120"/>
                    <a:pt x="400" y="199"/>
                    <a:pt x="379" y="216"/>
                  </a:cubicBezTo>
                  <a:cubicBezTo>
                    <a:pt x="355" y="233"/>
                    <a:pt x="263" y="257"/>
                    <a:pt x="294" y="209"/>
                  </a:cubicBezTo>
                  <a:cubicBezTo>
                    <a:pt x="301" y="260"/>
                    <a:pt x="174" y="274"/>
                    <a:pt x="181" y="216"/>
                  </a:cubicBezTo>
                  <a:cubicBezTo>
                    <a:pt x="106" y="270"/>
                    <a:pt x="47" y="164"/>
                    <a:pt x="88" y="164"/>
                  </a:cubicBezTo>
                  <a:cubicBezTo>
                    <a:pt x="58" y="199"/>
                    <a:pt x="0" y="147"/>
                    <a:pt x="44" y="106"/>
                  </a:cubicBezTo>
                  <a:cubicBezTo>
                    <a:pt x="68" y="86"/>
                    <a:pt x="116" y="96"/>
                    <a:pt x="116" y="89"/>
                  </a:cubicBezTo>
                </a:path>
              </a:pathLst>
            </a:custGeom>
            <a:solidFill>
              <a:srgbClr val="FFFFFF">
                <a:alpha val="100000"/>
              </a:srgbClr>
            </a:solidFill>
            <a:ln w="9525">
              <a:noFill/>
            </a:ln>
          </p:spPr>
          <p:txBody>
            <a:bodyPr/>
            <a:p>
              <a:endParaRPr lang="zh-CN" altLang="en-US"/>
            </a:p>
          </p:txBody>
        </p:sp>
        <p:sp>
          <p:nvSpPr>
            <p:cNvPr id="13428" name="Freeform 14"/>
            <p:cNvSpPr/>
            <p:nvPr/>
          </p:nvSpPr>
          <p:spPr>
            <a:xfrm>
              <a:off x="10833703" y="3507918"/>
              <a:ext cx="1096613" cy="712562"/>
            </a:xfrm>
            <a:custGeom>
              <a:avLst/>
              <a:gdLst/>
              <a:ahLst/>
              <a:cxnLst>
                <a:cxn ang="0">
                  <a:pos x="661821293" y="530976053"/>
                </a:cxn>
                <a:cxn ang="0">
                  <a:pos x="1074485415" y="327954565"/>
                </a:cxn>
                <a:cxn ang="0">
                  <a:pos x="1214637021" y="593441194"/>
                </a:cxn>
                <a:cxn ang="0">
                  <a:pos x="2063323401" y="655909129"/>
                </a:cxn>
                <a:cxn ang="0">
                  <a:pos x="2147483646" y="538783497"/>
                </a:cxn>
                <a:cxn ang="0">
                  <a:pos x="2147483646" y="1116609803"/>
                </a:cxn>
                <a:cxn ang="0">
                  <a:pos x="2147483646" y="1304010815"/>
                </a:cxn>
                <a:cxn ang="0">
                  <a:pos x="2147483646" y="1803751503"/>
                </a:cxn>
                <a:cxn ang="0">
                  <a:pos x="2117827578" y="1616350492"/>
                </a:cxn>
                <a:cxn ang="0">
                  <a:pos x="1658447184" y="1936494818"/>
                </a:cxn>
                <a:cxn ang="0">
                  <a:pos x="1214637021" y="1647583062"/>
                </a:cxn>
                <a:cxn ang="0">
                  <a:pos x="545027822" y="1616350492"/>
                </a:cxn>
                <a:cxn ang="0">
                  <a:pos x="498311551" y="1280585688"/>
                </a:cxn>
                <a:cxn ang="0">
                  <a:pos x="155721836" y="1264968006"/>
                </a:cxn>
                <a:cxn ang="0">
                  <a:pos x="513884571" y="718377065"/>
                </a:cxn>
                <a:cxn ang="0">
                  <a:pos x="731895700" y="671526812"/>
                </a:cxn>
                <a:cxn ang="0">
                  <a:pos x="646248272" y="671526812"/>
                </a:cxn>
                <a:cxn ang="0">
                  <a:pos x="319231578" y="702759382"/>
                </a:cxn>
                <a:cxn ang="0">
                  <a:pos x="171294857" y="1327435941"/>
                </a:cxn>
                <a:cxn ang="0">
                  <a:pos x="498311551" y="1241542880"/>
                </a:cxn>
                <a:cxn ang="0">
                  <a:pos x="498311551" y="1624157936"/>
                </a:cxn>
                <a:cxn ang="0">
                  <a:pos x="1230207251" y="1678818427"/>
                </a:cxn>
                <a:cxn ang="0">
                  <a:pos x="1658447184" y="1975537627"/>
                </a:cxn>
                <a:cxn ang="0">
                  <a:pos x="2086684327" y="1600732809"/>
                </a:cxn>
                <a:cxn ang="0">
                  <a:pos x="2147483646" y="1842794312"/>
                </a:cxn>
                <a:cxn ang="0">
                  <a:pos x="2147483646" y="1663200744"/>
                </a:cxn>
                <a:cxn ang="0">
                  <a:pos x="2147483646" y="1093184677"/>
                </a:cxn>
                <a:cxn ang="0">
                  <a:pos x="2147483646" y="1116609803"/>
                </a:cxn>
                <a:cxn ang="0">
                  <a:pos x="2147483646" y="398229944"/>
                </a:cxn>
                <a:cxn ang="0">
                  <a:pos x="2063323401" y="648101685"/>
                </a:cxn>
                <a:cxn ang="0">
                  <a:pos x="1214637021" y="593441194"/>
                </a:cxn>
                <a:cxn ang="0">
                  <a:pos x="817543129" y="320147121"/>
                </a:cxn>
                <a:cxn ang="0">
                  <a:pos x="731895700" y="796462683"/>
                </a:cxn>
              </a:cxnLst>
              <a:pathLst>
                <a:path w="393" h="255">
                  <a:moveTo>
                    <a:pt x="96" y="98"/>
                  </a:moveTo>
                  <a:cubicBezTo>
                    <a:pt x="87" y="90"/>
                    <a:pt x="81" y="80"/>
                    <a:pt x="85" y="68"/>
                  </a:cubicBezTo>
                  <a:cubicBezTo>
                    <a:pt x="88" y="57"/>
                    <a:pt x="98" y="50"/>
                    <a:pt x="108" y="45"/>
                  </a:cubicBezTo>
                  <a:cubicBezTo>
                    <a:pt x="117" y="41"/>
                    <a:pt x="128" y="38"/>
                    <a:pt x="138" y="42"/>
                  </a:cubicBezTo>
                  <a:cubicBezTo>
                    <a:pt x="151" y="48"/>
                    <a:pt x="152" y="64"/>
                    <a:pt x="151" y="76"/>
                  </a:cubicBezTo>
                  <a:cubicBezTo>
                    <a:pt x="153" y="76"/>
                    <a:pt x="154" y="76"/>
                    <a:pt x="156" y="76"/>
                  </a:cubicBezTo>
                  <a:cubicBezTo>
                    <a:pt x="150" y="7"/>
                    <a:pt x="282" y="18"/>
                    <a:pt x="261" y="82"/>
                  </a:cubicBezTo>
                  <a:cubicBezTo>
                    <a:pt x="260" y="85"/>
                    <a:pt x="264" y="86"/>
                    <a:pt x="265" y="84"/>
                  </a:cubicBezTo>
                  <a:cubicBezTo>
                    <a:pt x="272" y="69"/>
                    <a:pt x="284" y="57"/>
                    <a:pt x="301" y="56"/>
                  </a:cubicBezTo>
                  <a:cubicBezTo>
                    <a:pt x="316" y="54"/>
                    <a:pt x="331" y="61"/>
                    <a:pt x="343" y="69"/>
                  </a:cubicBezTo>
                  <a:cubicBezTo>
                    <a:pt x="365" y="84"/>
                    <a:pt x="387" y="119"/>
                    <a:pt x="357" y="139"/>
                  </a:cubicBezTo>
                  <a:cubicBezTo>
                    <a:pt x="355" y="140"/>
                    <a:pt x="357" y="144"/>
                    <a:pt x="360" y="143"/>
                  </a:cubicBezTo>
                  <a:cubicBezTo>
                    <a:pt x="366" y="140"/>
                    <a:pt x="378" y="135"/>
                    <a:pt x="382" y="143"/>
                  </a:cubicBezTo>
                  <a:cubicBezTo>
                    <a:pt x="386" y="150"/>
                    <a:pt x="382" y="160"/>
                    <a:pt x="380" y="167"/>
                  </a:cubicBezTo>
                  <a:cubicBezTo>
                    <a:pt x="374" y="183"/>
                    <a:pt x="365" y="204"/>
                    <a:pt x="350" y="213"/>
                  </a:cubicBezTo>
                  <a:cubicBezTo>
                    <a:pt x="333" y="223"/>
                    <a:pt x="311" y="229"/>
                    <a:pt x="292" y="231"/>
                  </a:cubicBezTo>
                  <a:cubicBezTo>
                    <a:pt x="285" y="232"/>
                    <a:pt x="275" y="233"/>
                    <a:pt x="269" y="228"/>
                  </a:cubicBezTo>
                  <a:cubicBezTo>
                    <a:pt x="262" y="223"/>
                    <a:pt x="269" y="212"/>
                    <a:pt x="272" y="207"/>
                  </a:cubicBezTo>
                  <a:cubicBezTo>
                    <a:pt x="270" y="207"/>
                    <a:pt x="269" y="206"/>
                    <a:pt x="267" y="206"/>
                  </a:cubicBezTo>
                  <a:cubicBezTo>
                    <a:pt x="271" y="234"/>
                    <a:pt x="235" y="246"/>
                    <a:pt x="213" y="248"/>
                  </a:cubicBezTo>
                  <a:cubicBezTo>
                    <a:pt x="190" y="250"/>
                    <a:pt x="156" y="243"/>
                    <a:pt x="159" y="213"/>
                  </a:cubicBezTo>
                  <a:cubicBezTo>
                    <a:pt x="159" y="211"/>
                    <a:pt x="157" y="210"/>
                    <a:pt x="156" y="211"/>
                  </a:cubicBezTo>
                  <a:cubicBezTo>
                    <a:pt x="141" y="221"/>
                    <a:pt x="125" y="227"/>
                    <a:pt x="108" y="226"/>
                  </a:cubicBezTo>
                  <a:cubicBezTo>
                    <a:pt x="93" y="224"/>
                    <a:pt x="80" y="217"/>
                    <a:pt x="70" y="207"/>
                  </a:cubicBezTo>
                  <a:cubicBezTo>
                    <a:pt x="63" y="200"/>
                    <a:pt x="56" y="190"/>
                    <a:pt x="54" y="180"/>
                  </a:cubicBezTo>
                  <a:cubicBezTo>
                    <a:pt x="52" y="171"/>
                    <a:pt x="55" y="164"/>
                    <a:pt x="64" y="164"/>
                  </a:cubicBezTo>
                  <a:cubicBezTo>
                    <a:pt x="64" y="162"/>
                    <a:pt x="63" y="161"/>
                    <a:pt x="63" y="160"/>
                  </a:cubicBezTo>
                  <a:cubicBezTo>
                    <a:pt x="51" y="172"/>
                    <a:pt x="33" y="173"/>
                    <a:pt x="20" y="162"/>
                  </a:cubicBezTo>
                  <a:cubicBezTo>
                    <a:pt x="5" y="151"/>
                    <a:pt x="3" y="132"/>
                    <a:pt x="12" y="116"/>
                  </a:cubicBezTo>
                  <a:cubicBezTo>
                    <a:pt x="24" y="97"/>
                    <a:pt x="46" y="93"/>
                    <a:pt x="66" y="92"/>
                  </a:cubicBezTo>
                  <a:cubicBezTo>
                    <a:pt x="73" y="91"/>
                    <a:pt x="80" y="92"/>
                    <a:pt x="87" y="91"/>
                  </a:cubicBezTo>
                  <a:cubicBezTo>
                    <a:pt x="90" y="91"/>
                    <a:pt x="94" y="90"/>
                    <a:pt x="94" y="86"/>
                  </a:cubicBezTo>
                  <a:cubicBezTo>
                    <a:pt x="95" y="83"/>
                    <a:pt x="90" y="83"/>
                    <a:pt x="89" y="86"/>
                  </a:cubicBezTo>
                  <a:cubicBezTo>
                    <a:pt x="89" y="85"/>
                    <a:pt x="84" y="86"/>
                    <a:pt x="83" y="86"/>
                  </a:cubicBezTo>
                  <a:cubicBezTo>
                    <a:pt x="79" y="87"/>
                    <a:pt x="75" y="87"/>
                    <a:pt x="71" y="87"/>
                  </a:cubicBezTo>
                  <a:cubicBezTo>
                    <a:pt x="61" y="87"/>
                    <a:pt x="51" y="88"/>
                    <a:pt x="41" y="90"/>
                  </a:cubicBezTo>
                  <a:cubicBezTo>
                    <a:pt x="21" y="95"/>
                    <a:pt x="5" y="110"/>
                    <a:pt x="2" y="131"/>
                  </a:cubicBezTo>
                  <a:cubicBezTo>
                    <a:pt x="0" y="147"/>
                    <a:pt x="9" y="162"/>
                    <a:pt x="22" y="170"/>
                  </a:cubicBezTo>
                  <a:cubicBezTo>
                    <a:pt x="37" y="179"/>
                    <a:pt x="55" y="175"/>
                    <a:pt x="66" y="163"/>
                  </a:cubicBezTo>
                  <a:cubicBezTo>
                    <a:pt x="68" y="162"/>
                    <a:pt x="67" y="159"/>
                    <a:pt x="64" y="159"/>
                  </a:cubicBezTo>
                  <a:cubicBezTo>
                    <a:pt x="55" y="159"/>
                    <a:pt x="49" y="165"/>
                    <a:pt x="48" y="175"/>
                  </a:cubicBezTo>
                  <a:cubicBezTo>
                    <a:pt x="48" y="187"/>
                    <a:pt x="56" y="199"/>
                    <a:pt x="64" y="208"/>
                  </a:cubicBezTo>
                  <a:cubicBezTo>
                    <a:pt x="74" y="219"/>
                    <a:pt x="88" y="227"/>
                    <a:pt x="103" y="230"/>
                  </a:cubicBezTo>
                  <a:cubicBezTo>
                    <a:pt x="123" y="233"/>
                    <a:pt x="142" y="226"/>
                    <a:pt x="158" y="215"/>
                  </a:cubicBezTo>
                  <a:cubicBezTo>
                    <a:pt x="157" y="214"/>
                    <a:pt x="156" y="213"/>
                    <a:pt x="154" y="213"/>
                  </a:cubicBezTo>
                  <a:cubicBezTo>
                    <a:pt x="151" y="246"/>
                    <a:pt x="187" y="255"/>
                    <a:pt x="213" y="253"/>
                  </a:cubicBezTo>
                  <a:cubicBezTo>
                    <a:pt x="238" y="251"/>
                    <a:pt x="276" y="237"/>
                    <a:pt x="272" y="206"/>
                  </a:cubicBezTo>
                  <a:cubicBezTo>
                    <a:pt x="272" y="203"/>
                    <a:pt x="269" y="202"/>
                    <a:pt x="268" y="205"/>
                  </a:cubicBezTo>
                  <a:cubicBezTo>
                    <a:pt x="264" y="211"/>
                    <a:pt x="259" y="219"/>
                    <a:pt x="262" y="227"/>
                  </a:cubicBezTo>
                  <a:cubicBezTo>
                    <a:pt x="264" y="233"/>
                    <a:pt x="271" y="235"/>
                    <a:pt x="277" y="236"/>
                  </a:cubicBezTo>
                  <a:cubicBezTo>
                    <a:pt x="297" y="239"/>
                    <a:pt x="318" y="232"/>
                    <a:pt x="336" y="225"/>
                  </a:cubicBezTo>
                  <a:cubicBezTo>
                    <a:pt x="344" y="222"/>
                    <a:pt x="352" y="219"/>
                    <a:pt x="358" y="213"/>
                  </a:cubicBezTo>
                  <a:cubicBezTo>
                    <a:pt x="365" y="207"/>
                    <a:pt x="370" y="199"/>
                    <a:pt x="374" y="191"/>
                  </a:cubicBezTo>
                  <a:cubicBezTo>
                    <a:pt x="382" y="178"/>
                    <a:pt x="393" y="156"/>
                    <a:pt x="386" y="140"/>
                  </a:cubicBezTo>
                  <a:cubicBezTo>
                    <a:pt x="381" y="129"/>
                    <a:pt x="365" y="135"/>
                    <a:pt x="357" y="139"/>
                  </a:cubicBezTo>
                  <a:cubicBezTo>
                    <a:pt x="358" y="140"/>
                    <a:pt x="359" y="141"/>
                    <a:pt x="360" y="143"/>
                  </a:cubicBezTo>
                  <a:cubicBezTo>
                    <a:pt x="391" y="122"/>
                    <a:pt x="372" y="85"/>
                    <a:pt x="348" y="67"/>
                  </a:cubicBezTo>
                  <a:cubicBezTo>
                    <a:pt x="335" y="57"/>
                    <a:pt x="318" y="50"/>
                    <a:pt x="301" y="51"/>
                  </a:cubicBezTo>
                  <a:cubicBezTo>
                    <a:pt x="282" y="52"/>
                    <a:pt x="268" y="65"/>
                    <a:pt x="261" y="81"/>
                  </a:cubicBezTo>
                  <a:cubicBezTo>
                    <a:pt x="262" y="82"/>
                    <a:pt x="264" y="83"/>
                    <a:pt x="265" y="83"/>
                  </a:cubicBezTo>
                  <a:cubicBezTo>
                    <a:pt x="289" y="12"/>
                    <a:pt x="145" y="0"/>
                    <a:pt x="151" y="76"/>
                  </a:cubicBezTo>
                  <a:cubicBezTo>
                    <a:pt x="151" y="79"/>
                    <a:pt x="156" y="79"/>
                    <a:pt x="156" y="76"/>
                  </a:cubicBezTo>
                  <a:cubicBezTo>
                    <a:pt x="157" y="62"/>
                    <a:pt x="154" y="46"/>
                    <a:pt x="141" y="39"/>
                  </a:cubicBezTo>
                  <a:cubicBezTo>
                    <a:pt x="130" y="33"/>
                    <a:pt x="116" y="36"/>
                    <a:pt x="105" y="41"/>
                  </a:cubicBezTo>
                  <a:cubicBezTo>
                    <a:pt x="94" y="46"/>
                    <a:pt x="84" y="55"/>
                    <a:pt x="80" y="67"/>
                  </a:cubicBezTo>
                  <a:cubicBezTo>
                    <a:pt x="75" y="81"/>
                    <a:pt x="83" y="94"/>
                    <a:pt x="94" y="102"/>
                  </a:cubicBezTo>
                  <a:cubicBezTo>
                    <a:pt x="96" y="104"/>
                    <a:pt x="99" y="100"/>
                    <a:pt x="96" y="98"/>
                  </a:cubicBezTo>
                  <a:close/>
                </a:path>
              </a:pathLst>
            </a:custGeom>
            <a:solidFill>
              <a:srgbClr val="000000">
                <a:alpha val="100000"/>
              </a:srgbClr>
            </a:solidFill>
            <a:ln w="9525">
              <a:noFill/>
            </a:ln>
          </p:spPr>
          <p:txBody>
            <a:bodyPr/>
            <a:p>
              <a:endParaRPr lang="zh-CN" altLang="en-US"/>
            </a:p>
          </p:txBody>
        </p:sp>
      </p:grpSp>
      <p:grpSp>
        <p:nvGrpSpPr>
          <p:cNvPr id="96" name="组合 95"/>
          <p:cNvGrpSpPr/>
          <p:nvPr/>
        </p:nvGrpSpPr>
        <p:grpSpPr>
          <a:xfrm>
            <a:off x="8824913" y="2006600"/>
            <a:ext cx="1852612" cy="4605338"/>
            <a:chOff x="9011529" y="2007165"/>
            <a:chExt cx="1852899" cy="4605066"/>
          </a:xfrm>
        </p:grpSpPr>
        <p:sp>
          <p:nvSpPr>
            <p:cNvPr id="13322" name="Freeform 6"/>
            <p:cNvSpPr/>
            <p:nvPr/>
          </p:nvSpPr>
          <p:spPr>
            <a:xfrm>
              <a:off x="9868258" y="5923302"/>
              <a:ext cx="245793" cy="496312"/>
            </a:xfrm>
            <a:custGeom>
              <a:avLst/>
              <a:gdLst/>
              <a:ahLst/>
              <a:cxnLst>
                <a:cxn ang="0">
                  <a:pos x="335459962" y="62195143"/>
                </a:cxn>
                <a:cxn ang="0">
                  <a:pos x="249644688" y="761894685"/>
                </a:cxn>
                <a:cxn ang="0">
                  <a:pos x="0" y="1298332674"/>
                </a:cxn>
                <a:cxn ang="0">
                  <a:pos x="273050885" y="1383851693"/>
                </a:cxn>
                <a:cxn ang="0">
                  <a:pos x="522695573" y="0"/>
                </a:cxn>
              </a:cxnLst>
              <a:pathLst>
                <a:path w="88" h="178">
                  <a:moveTo>
                    <a:pt x="43" y="8"/>
                  </a:moveTo>
                  <a:cubicBezTo>
                    <a:pt x="48" y="37"/>
                    <a:pt x="40" y="71"/>
                    <a:pt x="32" y="98"/>
                  </a:cubicBezTo>
                  <a:cubicBezTo>
                    <a:pt x="26" y="118"/>
                    <a:pt x="19" y="157"/>
                    <a:pt x="0" y="167"/>
                  </a:cubicBezTo>
                  <a:cubicBezTo>
                    <a:pt x="11" y="173"/>
                    <a:pt x="24" y="176"/>
                    <a:pt x="35" y="178"/>
                  </a:cubicBezTo>
                  <a:cubicBezTo>
                    <a:pt x="37" y="120"/>
                    <a:pt x="88" y="60"/>
                    <a:pt x="67" y="0"/>
                  </a:cubicBezTo>
                </a:path>
              </a:pathLst>
            </a:custGeom>
            <a:solidFill>
              <a:srgbClr val="FFFFFF">
                <a:alpha val="100000"/>
              </a:srgbClr>
            </a:solidFill>
            <a:ln w="9525">
              <a:noFill/>
            </a:ln>
          </p:spPr>
          <p:txBody>
            <a:bodyPr/>
            <a:p>
              <a:endParaRPr lang="zh-CN" altLang="en-US"/>
            </a:p>
          </p:txBody>
        </p:sp>
        <p:sp>
          <p:nvSpPr>
            <p:cNvPr id="13323" name="Freeform 7"/>
            <p:cNvSpPr/>
            <p:nvPr/>
          </p:nvSpPr>
          <p:spPr>
            <a:xfrm>
              <a:off x="9859986" y="5911485"/>
              <a:ext cx="256428" cy="516401"/>
            </a:xfrm>
            <a:custGeom>
              <a:avLst/>
              <a:gdLst/>
              <a:ahLst/>
              <a:cxnLst>
                <a:cxn ang="0">
                  <a:pos x="334058790" y="101292754"/>
                </a:cxn>
                <a:cxn ang="0">
                  <a:pos x="240833275" y="818124335"/>
                </a:cxn>
                <a:cxn ang="0">
                  <a:pos x="15538979" y="1309001168"/>
                </a:cxn>
                <a:cxn ang="0">
                  <a:pos x="15538979" y="1347960135"/>
                </a:cxn>
                <a:cxn ang="0">
                  <a:pos x="287447426" y="1433668744"/>
                </a:cxn>
                <a:cxn ang="0">
                  <a:pos x="318522598" y="1418084599"/>
                </a:cxn>
                <a:cxn ang="0">
                  <a:pos x="567123969" y="23374821"/>
                </a:cxn>
                <a:cxn ang="0">
                  <a:pos x="520509818" y="38958966"/>
                </a:cxn>
                <a:cxn ang="0">
                  <a:pos x="411748112" y="864876769"/>
                </a:cxn>
                <a:cxn ang="0">
                  <a:pos x="295215522" y="1231083236"/>
                </a:cxn>
                <a:cxn ang="0">
                  <a:pos x="271908447" y="1371334956"/>
                </a:cxn>
                <a:cxn ang="0">
                  <a:pos x="31075171" y="1309001168"/>
                </a:cxn>
                <a:cxn ang="0">
                  <a:pos x="31075171" y="1347960135"/>
                </a:cxn>
                <a:cxn ang="0">
                  <a:pos x="271908447" y="857083301"/>
                </a:cxn>
                <a:cxn ang="0">
                  <a:pos x="380672941" y="85708609"/>
                </a:cxn>
                <a:cxn ang="0">
                  <a:pos x="334058790" y="101292754"/>
                </a:cxn>
              </a:cxnLst>
              <a:pathLst>
                <a:path w="92" h="185">
                  <a:moveTo>
                    <a:pt x="43" y="13"/>
                  </a:moveTo>
                  <a:cubicBezTo>
                    <a:pt x="48" y="44"/>
                    <a:pt x="40" y="75"/>
                    <a:pt x="31" y="105"/>
                  </a:cubicBezTo>
                  <a:cubicBezTo>
                    <a:pt x="25" y="126"/>
                    <a:pt x="22" y="156"/>
                    <a:pt x="2" y="168"/>
                  </a:cubicBezTo>
                  <a:cubicBezTo>
                    <a:pt x="0" y="169"/>
                    <a:pt x="0" y="172"/>
                    <a:pt x="2" y="173"/>
                  </a:cubicBezTo>
                  <a:cubicBezTo>
                    <a:pt x="13" y="179"/>
                    <a:pt x="25" y="182"/>
                    <a:pt x="37" y="184"/>
                  </a:cubicBezTo>
                  <a:cubicBezTo>
                    <a:pt x="39" y="185"/>
                    <a:pt x="41" y="184"/>
                    <a:pt x="41" y="182"/>
                  </a:cubicBezTo>
                  <a:cubicBezTo>
                    <a:pt x="45" y="121"/>
                    <a:pt x="92" y="66"/>
                    <a:pt x="73" y="3"/>
                  </a:cubicBezTo>
                  <a:cubicBezTo>
                    <a:pt x="71" y="0"/>
                    <a:pt x="66" y="1"/>
                    <a:pt x="67" y="5"/>
                  </a:cubicBezTo>
                  <a:cubicBezTo>
                    <a:pt x="78" y="41"/>
                    <a:pt x="66" y="76"/>
                    <a:pt x="53" y="111"/>
                  </a:cubicBezTo>
                  <a:cubicBezTo>
                    <a:pt x="48" y="126"/>
                    <a:pt x="42" y="142"/>
                    <a:pt x="38" y="158"/>
                  </a:cubicBezTo>
                  <a:cubicBezTo>
                    <a:pt x="37" y="164"/>
                    <a:pt x="36" y="170"/>
                    <a:pt x="35" y="176"/>
                  </a:cubicBezTo>
                  <a:cubicBezTo>
                    <a:pt x="35" y="182"/>
                    <a:pt x="6" y="169"/>
                    <a:pt x="4" y="168"/>
                  </a:cubicBezTo>
                  <a:cubicBezTo>
                    <a:pt x="4" y="170"/>
                    <a:pt x="4" y="172"/>
                    <a:pt x="4" y="173"/>
                  </a:cubicBezTo>
                  <a:cubicBezTo>
                    <a:pt x="25" y="160"/>
                    <a:pt x="30" y="132"/>
                    <a:pt x="35" y="110"/>
                  </a:cubicBezTo>
                  <a:cubicBezTo>
                    <a:pt x="44" y="78"/>
                    <a:pt x="53" y="46"/>
                    <a:pt x="49" y="11"/>
                  </a:cubicBezTo>
                  <a:cubicBezTo>
                    <a:pt x="48" y="8"/>
                    <a:pt x="43" y="9"/>
                    <a:pt x="43" y="13"/>
                  </a:cubicBezTo>
                  <a:close/>
                </a:path>
              </a:pathLst>
            </a:custGeom>
            <a:solidFill>
              <a:srgbClr val="000000">
                <a:alpha val="100000"/>
              </a:srgbClr>
            </a:solidFill>
            <a:ln w="9525">
              <a:noFill/>
            </a:ln>
          </p:spPr>
          <p:txBody>
            <a:bodyPr/>
            <a:p>
              <a:endParaRPr lang="zh-CN" altLang="en-US"/>
            </a:p>
          </p:txBody>
        </p:sp>
        <p:sp>
          <p:nvSpPr>
            <p:cNvPr id="13324" name="Freeform 8"/>
            <p:cNvSpPr/>
            <p:nvPr/>
          </p:nvSpPr>
          <p:spPr>
            <a:xfrm>
              <a:off x="9878893" y="6386527"/>
              <a:ext cx="38996" cy="63812"/>
            </a:xfrm>
            <a:custGeom>
              <a:avLst/>
              <a:gdLst/>
              <a:ahLst/>
              <a:cxnLst>
                <a:cxn ang="0">
                  <a:pos x="54310286" y="23091621"/>
                </a:cxn>
                <a:cxn ang="0">
                  <a:pos x="7757419" y="123159934"/>
                </a:cxn>
                <a:cxn ang="0">
                  <a:pos x="54310286" y="146251555"/>
                </a:cxn>
                <a:cxn ang="0">
                  <a:pos x="93102950" y="53882298"/>
                </a:cxn>
                <a:cxn ang="0">
                  <a:pos x="54310286" y="23091621"/>
                </a:cxn>
              </a:cxnLst>
              <a:pathLst>
                <a:path w="14" h="23">
                  <a:moveTo>
                    <a:pt x="7" y="3"/>
                  </a:moveTo>
                  <a:cubicBezTo>
                    <a:pt x="5" y="8"/>
                    <a:pt x="3" y="12"/>
                    <a:pt x="1" y="16"/>
                  </a:cubicBezTo>
                  <a:cubicBezTo>
                    <a:pt x="0" y="20"/>
                    <a:pt x="5" y="23"/>
                    <a:pt x="7" y="19"/>
                  </a:cubicBezTo>
                  <a:cubicBezTo>
                    <a:pt x="9" y="15"/>
                    <a:pt x="10" y="11"/>
                    <a:pt x="12" y="7"/>
                  </a:cubicBezTo>
                  <a:cubicBezTo>
                    <a:pt x="14" y="3"/>
                    <a:pt x="8" y="0"/>
                    <a:pt x="7" y="3"/>
                  </a:cubicBezTo>
                  <a:close/>
                </a:path>
              </a:pathLst>
            </a:custGeom>
            <a:solidFill>
              <a:srgbClr val="000000">
                <a:alpha val="100000"/>
              </a:srgbClr>
            </a:solidFill>
            <a:ln w="9525">
              <a:noFill/>
            </a:ln>
          </p:spPr>
          <p:txBody>
            <a:bodyPr/>
            <a:p>
              <a:endParaRPr lang="zh-CN" altLang="en-US"/>
            </a:p>
          </p:txBody>
        </p:sp>
        <p:sp>
          <p:nvSpPr>
            <p:cNvPr id="13325" name="Freeform 9"/>
            <p:cNvSpPr/>
            <p:nvPr/>
          </p:nvSpPr>
          <p:spPr>
            <a:xfrm>
              <a:off x="9770177" y="6433795"/>
              <a:ext cx="186708" cy="167801"/>
            </a:xfrm>
            <a:custGeom>
              <a:avLst/>
              <a:gdLst/>
              <a:ahLst/>
              <a:cxnLst>
                <a:cxn ang="0">
                  <a:pos x="318390087" y="31286496"/>
                </a:cxn>
                <a:cxn ang="0">
                  <a:pos x="0" y="469286260"/>
                </a:cxn>
                <a:cxn ang="0">
                  <a:pos x="520296676" y="258108702"/>
                </a:cxn>
                <a:cxn ang="0">
                  <a:pos x="326156583" y="0"/>
                </a:cxn>
              </a:cxnLst>
              <a:pathLst>
                <a:path w="67" h="60">
                  <a:moveTo>
                    <a:pt x="41" y="4"/>
                  </a:moveTo>
                  <a:cubicBezTo>
                    <a:pt x="25" y="17"/>
                    <a:pt x="13" y="43"/>
                    <a:pt x="0" y="60"/>
                  </a:cubicBezTo>
                  <a:cubicBezTo>
                    <a:pt x="23" y="51"/>
                    <a:pt x="46" y="43"/>
                    <a:pt x="67" y="33"/>
                  </a:cubicBezTo>
                  <a:cubicBezTo>
                    <a:pt x="62" y="20"/>
                    <a:pt x="53" y="8"/>
                    <a:pt x="42" y="0"/>
                  </a:cubicBezTo>
                </a:path>
              </a:pathLst>
            </a:custGeom>
            <a:solidFill>
              <a:srgbClr val="FFFFFF">
                <a:alpha val="100000"/>
              </a:srgbClr>
            </a:solidFill>
            <a:ln w="9525">
              <a:noFill/>
            </a:ln>
          </p:spPr>
          <p:txBody>
            <a:bodyPr/>
            <a:p>
              <a:endParaRPr lang="zh-CN" altLang="en-US"/>
            </a:p>
          </p:txBody>
        </p:sp>
        <p:sp>
          <p:nvSpPr>
            <p:cNvPr id="13326" name="Freeform 10"/>
            <p:cNvSpPr/>
            <p:nvPr/>
          </p:nvSpPr>
          <p:spPr>
            <a:xfrm>
              <a:off x="9759542" y="6419614"/>
              <a:ext cx="209160" cy="192617"/>
            </a:xfrm>
            <a:custGeom>
              <a:avLst/>
              <a:gdLst/>
              <a:ahLst/>
              <a:cxnLst>
                <a:cxn ang="0">
                  <a:pos x="334427318" y="54549693"/>
                </a:cxn>
                <a:cxn ang="0">
                  <a:pos x="15555926" y="498735661"/>
                </a:cxn>
                <a:cxn ang="0">
                  <a:pos x="38887027" y="529906116"/>
                </a:cxn>
                <a:cxn ang="0">
                  <a:pos x="567749482" y="311710137"/>
                </a:cxn>
                <a:cxn ang="0">
                  <a:pos x="575527445" y="280539682"/>
                </a:cxn>
                <a:cxn ang="0">
                  <a:pos x="373314346" y="23379237"/>
                </a:cxn>
                <a:cxn ang="0">
                  <a:pos x="342205282" y="54549693"/>
                </a:cxn>
                <a:cxn ang="0">
                  <a:pos x="536640418" y="303916127"/>
                </a:cxn>
                <a:cxn ang="0">
                  <a:pos x="544418381" y="272745672"/>
                </a:cxn>
                <a:cxn ang="0">
                  <a:pos x="31109064" y="483150433"/>
                </a:cxn>
                <a:cxn ang="0">
                  <a:pos x="54442954" y="522114898"/>
                </a:cxn>
                <a:cxn ang="0">
                  <a:pos x="365539171" y="85720148"/>
                </a:cxn>
                <a:cxn ang="0">
                  <a:pos x="334427318" y="54549693"/>
                </a:cxn>
              </a:cxnLst>
              <a:pathLst>
                <a:path w="75" h="69">
                  <a:moveTo>
                    <a:pt x="43" y="7"/>
                  </a:moveTo>
                  <a:cubicBezTo>
                    <a:pt x="25" y="22"/>
                    <a:pt x="15" y="45"/>
                    <a:pt x="2" y="64"/>
                  </a:cubicBezTo>
                  <a:cubicBezTo>
                    <a:pt x="0" y="66"/>
                    <a:pt x="3" y="69"/>
                    <a:pt x="5" y="68"/>
                  </a:cubicBezTo>
                  <a:cubicBezTo>
                    <a:pt x="28" y="59"/>
                    <a:pt x="51" y="51"/>
                    <a:pt x="73" y="40"/>
                  </a:cubicBezTo>
                  <a:cubicBezTo>
                    <a:pt x="75" y="40"/>
                    <a:pt x="75" y="38"/>
                    <a:pt x="74" y="36"/>
                  </a:cubicBezTo>
                  <a:cubicBezTo>
                    <a:pt x="68" y="23"/>
                    <a:pt x="59" y="12"/>
                    <a:pt x="48" y="3"/>
                  </a:cubicBezTo>
                  <a:cubicBezTo>
                    <a:pt x="45" y="0"/>
                    <a:pt x="41" y="4"/>
                    <a:pt x="44" y="7"/>
                  </a:cubicBezTo>
                  <a:cubicBezTo>
                    <a:pt x="54" y="16"/>
                    <a:pt x="63" y="26"/>
                    <a:pt x="69" y="39"/>
                  </a:cubicBezTo>
                  <a:cubicBezTo>
                    <a:pt x="69" y="38"/>
                    <a:pt x="70" y="36"/>
                    <a:pt x="70" y="35"/>
                  </a:cubicBezTo>
                  <a:cubicBezTo>
                    <a:pt x="48" y="46"/>
                    <a:pt x="26" y="53"/>
                    <a:pt x="4" y="62"/>
                  </a:cubicBezTo>
                  <a:cubicBezTo>
                    <a:pt x="5" y="64"/>
                    <a:pt x="6" y="65"/>
                    <a:pt x="7" y="67"/>
                  </a:cubicBezTo>
                  <a:cubicBezTo>
                    <a:pt x="20" y="48"/>
                    <a:pt x="29" y="26"/>
                    <a:pt x="47" y="11"/>
                  </a:cubicBezTo>
                  <a:cubicBezTo>
                    <a:pt x="50" y="9"/>
                    <a:pt x="46" y="4"/>
                    <a:pt x="43" y="7"/>
                  </a:cubicBezTo>
                  <a:close/>
                </a:path>
              </a:pathLst>
            </a:custGeom>
            <a:solidFill>
              <a:srgbClr val="000000">
                <a:alpha val="100000"/>
              </a:srgbClr>
            </a:solidFill>
            <a:ln w="9525">
              <a:noFill/>
            </a:ln>
          </p:spPr>
          <p:txBody>
            <a:bodyPr/>
            <a:p>
              <a:endParaRPr lang="zh-CN" altLang="en-US"/>
            </a:p>
          </p:txBody>
        </p:sp>
        <p:sp>
          <p:nvSpPr>
            <p:cNvPr id="13327" name="Freeform 15"/>
            <p:cNvSpPr/>
            <p:nvPr/>
          </p:nvSpPr>
          <p:spPr>
            <a:xfrm>
              <a:off x="10155410" y="5816950"/>
              <a:ext cx="352145" cy="600301"/>
            </a:xfrm>
            <a:custGeom>
              <a:avLst/>
              <a:gdLst/>
              <a:ahLst/>
              <a:cxnLst>
                <a:cxn ang="0">
                  <a:pos x="0" y="163711855"/>
                </a:cxn>
                <a:cxn ang="0">
                  <a:pos x="757659531" y="1621527477"/>
                </a:cxn>
                <a:cxn ang="0">
                  <a:pos x="679550416" y="1676099026"/>
                </a:cxn>
                <a:cxn ang="0">
                  <a:pos x="984175405" y="1504591634"/>
                </a:cxn>
                <a:cxn ang="0">
                  <a:pos x="187461316" y="0"/>
                </a:cxn>
              </a:cxnLst>
              <a:pathLst>
                <a:path w="126" h="215">
                  <a:moveTo>
                    <a:pt x="0" y="21"/>
                  </a:moveTo>
                  <a:cubicBezTo>
                    <a:pt x="50" y="73"/>
                    <a:pt x="74" y="141"/>
                    <a:pt x="97" y="208"/>
                  </a:cubicBezTo>
                  <a:cubicBezTo>
                    <a:pt x="87" y="215"/>
                    <a:pt x="87" y="215"/>
                    <a:pt x="87" y="215"/>
                  </a:cubicBezTo>
                  <a:cubicBezTo>
                    <a:pt x="98" y="206"/>
                    <a:pt x="113" y="199"/>
                    <a:pt x="126" y="193"/>
                  </a:cubicBezTo>
                  <a:cubicBezTo>
                    <a:pt x="100" y="122"/>
                    <a:pt x="59" y="66"/>
                    <a:pt x="24" y="0"/>
                  </a:cubicBezTo>
                </a:path>
              </a:pathLst>
            </a:custGeom>
            <a:solidFill>
              <a:srgbClr val="FFFFFF">
                <a:alpha val="100000"/>
              </a:srgbClr>
            </a:solidFill>
            <a:ln w="9525">
              <a:noFill/>
            </a:ln>
          </p:spPr>
          <p:txBody>
            <a:bodyPr/>
            <a:p>
              <a:endParaRPr lang="zh-CN" altLang="en-US"/>
            </a:p>
          </p:txBody>
        </p:sp>
        <p:sp>
          <p:nvSpPr>
            <p:cNvPr id="13328" name="Freeform 16"/>
            <p:cNvSpPr/>
            <p:nvPr/>
          </p:nvSpPr>
          <p:spPr>
            <a:xfrm>
              <a:off x="10141230" y="5802770"/>
              <a:ext cx="376961" cy="628662"/>
            </a:xfrm>
            <a:custGeom>
              <a:avLst/>
              <a:gdLst/>
              <a:ahLst/>
              <a:cxnLst>
                <a:cxn ang="0">
                  <a:pos x="15595016" y="218587174"/>
                </a:cxn>
                <a:cxn ang="0">
                  <a:pos x="514599234" y="991455855"/>
                </a:cxn>
                <a:cxn ang="0">
                  <a:pos x="686133243" y="1420826413"/>
                </a:cxn>
                <a:cxn ang="0">
                  <a:pos x="756303835" y="1615993832"/>
                </a:cxn>
                <a:cxn ang="0">
                  <a:pos x="709524371" y="1694062477"/>
                </a:cxn>
                <a:cxn ang="0">
                  <a:pos x="732915499" y="1733095402"/>
                </a:cxn>
                <a:cxn ang="0">
                  <a:pos x="1036994580" y="1569154322"/>
                </a:cxn>
                <a:cxn ang="0">
                  <a:pos x="1044793485" y="1537927982"/>
                </a:cxn>
                <a:cxn ang="0">
                  <a:pos x="249503505" y="23419755"/>
                </a:cxn>
                <a:cxn ang="0">
                  <a:pos x="202721249" y="46839510"/>
                </a:cxn>
                <a:cxn ang="0">
                  <a:pos x="693929355" y="905580626"/>
                </a:cxn>
                <a:cxn ang="0">
                  <a:pos x="920041732" y="1350564354"/>
                </a:cxn>
                <a:cxn ang="0">
                  <a:pos x="920041732" y="1569154322"/>
                </a:cxn>
                <a:cxn ang="0">
                  <a:pos x="709524371" y="1694062477"/>
                </a:cxn>
                <a:cxn ang="0">
                  <a:pos x="732915499" y="1733095402"/>
                </a:cxn>
                <a:cxn ang="0">
                  <a:pos x="810884996" y="1678446512"/>
                </a:cxn>
                <a:cxn ang="0">
                  <a:pos x="818681107" y="1655026757"/>
                </a:cxn>
                <a:cxn ang="0">
                  <a:pos x="54578368" y="187360834"/>
                </a:cxn>
                <a:cxn ang="0">
                  <a:pos x="15595016" y="218587174"/>
                </a:cxn>
              </a:cxnLst>
              <a:pathLst>
                <a:path w="135" h="225">
                  <a:moveTo>
                    <a:pt x="2" y="28"/>
                  </a:moveTo>
                  <a:cubicBezTo>
                    <a:pt x="30" y="57"/>
                    <a:pt x="50" y="91"/>
                    <a:pt x="66" y="127"/>
                  </a:cubicBezTo>
                  <a:cubicBezTo>
                    <a:pt x="75" y="145"/>
                    <a:pt x="81" y="164"/>
                    <a:pt x="88" y="182"/>
                  </a:cubicBezTo>
                  <a:cubicBezTo>
                    <a:pt x="91" y="191"/>
                    <a:pt x="94" y="199"/>
                    <a:pt x="97" y="207"/>
                  </a:cubicBezTo>
                  <a:cubicBezTo>
                    <a:pt x="99" y="214"/>
                    <a:pt x="97" y="213"/>
                    <a:pt x="91" y="217"/>
                  </a:cubicBezTo>
                  <a:cubicBezTo>
                    <a:pt x="92" y="219"/>
                    <a:pt x="93" y="221"/>
                    <a:pt x="94" y="222"/>
                  </a:cubicBezTo>
                  <a:cubicBezTo>
                    <a:pt x="106" y="213"/>
                    <a:pt x="119" y="207"/>
                    <a:pt x="133" y="201"/>
                  </a:cubicBezTo>
                  <a:cubicBezTo>
                    <a:pt x="134" y="200"/>
                    <a:pt x="135" y="198"/>
                    <a:pt x="134" y="197"/>
                  </a:cubicBezTo>
                  <a:cubicBezTo>
                    <a:pt x="108" y="128"/>
                    <a:pt x="66" y="68"/>
                    <a:pt x="32" y="3"/>
                  </a:cubicBezTo>
                  <a:cubicBezTo>
                    <a:pt x="30" y="0"/>
                    <a:pt x="24" y="3"/>
                    <a:pt x="26" y="6"/>
                  </a:cubicBezTo>
                  <a:cubicBezTo>
                    <a:pt x="46" y="43"/>
                    <a:pt x="69" y="79"/>
                    <a:pt x="89" y="116"/>
                  </a:cubicBezTo>
                  <a:cubicBezTo>
                    <a:pt x="100" y="134"/>
                    <a:pt x="109" y="153"/>
                    <a:pt x="118" y="173"/>
                  </a:cubicBezTo>
                  <a:cubicBezTo>
                    <a:pt x="123" y="183"/>
                    <a:pt x="131" y="195"/>
                    <a:pt x="118" y="201"/>
                  </a:cubicBezTo>
                  <a:cubicBezTo>
                    <a:pt x="108" y="205"/>
                    <a:pt x="99" y="211"/>
                    <a:pt x="91" y="217"/>
                  </a:cubicBezTo>
                  <a:cubicBezTo>
                    <a:pt x="87" y="219"/>
                    <a:pt x="90" y="225"/>
                    <a:pt x="94" y="222"/>
                  </a:cubicBezTo>
                  <a:cubicBezTo>
                    <a:pt x="97" y="220"/>
                    <a:pt x="100" y="218"/>
                    <a:pt x="104" y="215"/>
                  </a:cubicBezTo>
                  <a:cubicBezTo>
                    <a:pt x="105" y="215"/>
                    <a:pt x="106" y="213"/>
                    <a:pt x="105" y="212"/>
                  </a:cubicBezTo>
                  <a:cubicBezTo>
                    <a:pt x="81" y="144"/>
                    <a:pt x="57" y="77"/>
                    <a:pt x="7" y="24"/>
                  </a:cubicBezTo>
                  <a:cubicBezTo>
                    <a:pt x="4" y="21"/>
                    <a:pt x="0" y="25"/>
                    <a:pt x="2" y="28"/>
                  </a:cubicBezTo>
                  <a:close/>
                </a:path>
              </a:pathLst>
            </a:custGeom>
            <a:solidFill>
              <a:srgbClr val="000000">
                <a:alpha val="100000"/>
              </a:srgbClr>
            </a:solidFill>
            <a:ln w="9525">
              <a:noFill/>
            </a:ln>
          </p:spPr>
          <p:txBody>
            <a:bodyPr/>
            <a:p>
              <a:endParaRPr lang="zh-CN" altLang="en-US"/>
            </a:p>
          </p:txBody>
        </p:sp>
        <p:sp>
          <p:nvSpPr>
            <p:cNvPr id="13329" name="Freeform 17"/>
            <p:cNvSpPr/>
            <p:nvPr/>
          </p:nvSpPr>
          <p:spPr>
            <a:xfrm>
              <a:off x="9968702" y="5364361"/>
              <a:ext cx="376961" cy="614481"/>
            </a:xfrm>
            <a:custGeom>
              <a:avLst/>
              <a:gdLst/>
              <a:ahLst/>
              <a:cxnLst>
                <a:cxn ang="0">
                  <a:pos x="608163747" y="39005578"/>
                </a:cxn>
                <a:cxn ang="0">
                  <a:pos x="187126233" y="639713824"/>
                </a:cxn>
                <a:cxn ang="0">
                  <a:pos x="38986144" y="1661693486"/>
                </a:cxn>
                <a:cxn ang="0">
                  <a:pos x="920041732" y="1716304088"/>
                </a:cxn>
                <a:cxn ang="0">
                  <a:pos x="881055588" y="756733352"/>
                </a:cxn>
                <a:cxn ang="0">
                  <a:pos x="1029198468" y="265246310"/>
                </a:cxn>
                <a:cxn ang="0">
                  <a:pos x="764102739" y="31204462"/>
                </a:cxn>
              </a:cxnLst>
              <a:pathLst>
                <a:path w="135" h="220">
                  <a:moveTo>
                    <a:pt x="78" y="5"/>
                  </a:moveTo>
                  <a:cubicBezTo>
                    <a:pt x="40" y="0"/>
                    <a:pt x="34" y="43"/>
                    <a:pt x="24" y="82"/>
                  </a:cubicBezTo>
                  <a:cubicBezTo>
                    <a:pt x="14" y="126"/>
                    <a:pt x="0" y="167"/>
                    <a:pt x="5" y="213"/>
                  </a:cubicBezTo>
                  <a:cubicBezTo>
                    <a:pt x="36" y="205"/>
                    <a:pt x="85" y="219"/>
                    <a:pt x="118" y="220"/>
                  </a:cubicBezTo>
                  <a:cubicBezTo>
                    <a:pt x="100" y="184"/>
                    <a:pt x="102" y="134"/>
                    <a:pt x="113" y="97"/>
                  </a:cubicBezTo>
                  <a:cubicBezTo>
                    <a:pt x="119" y="79"/>
                    <a:pt x="135" y="52"/>
                    <a:pt x="132" y="34"/>
                  </a:cubicBezTo>
                  <a:cubicBezTo>
                    <a:pt x="131" y="23"/>
                    <a:pt x="112" y="10"/>
                    <a:pt x="98" y="4"/>
                  </a:cubicBezTo>
                </a:path>
              </a:pathLst>
            </a:custGeom>
            <a:solidFill>
              <a:srgbClr val="FFFFFF">
                <a:alpha val="100000"/>
              </a:srgbClr>
            </a:solidFill>
            <a:ln w="9525">
              <a:noFill/>
            </a:ln>
          </p:spPr>
          <p:txBody>
            <a:bodyPr/>
            <a:p>
              <a:endParaRPr lang="zh-CN" altLang="en-US"/>
            </a:p>
          </p:txBody>
        </p:sp>
        <p:sp>
          <p:nvSpPr>
            <p:cNvPr id="13330" name="Freeform 18"/>
            <p:cNvSpPr/>
            <p:nvPr/>
          </p:nvSpPr>
          <p:spPr>
            <a:xfrm>
              <a:off x="9962794" y="5361998"/>
              <a:ext cx="393505" cy="625117"/>
            </a:xfrm>
            <a:custGeom>
              <a:avLst/>
              <a:gdLst/>
              <a:ahLst/>
              <a:cxnLst>
                <a:cxn ang="0">
                  <a:pos x="623091446" y="23363748"/>
                </a:cxn>
                <a:cxn ang="0">
                  <a:pos x="225871870" y="475069385"/>
                </a:cxn>
                <a:cxn ang="0">
                  <a:pos x="31153875" y="1666634480"/>
                </a:cxn>
                <a:cxn ang="0">
                  <a:pos x="62310540" y="1682209382"/>
                </a:cxn>
                <a:cxn ang="0">
                  <a:pos x="934638564" y="1744514570"/>
                </a:cxn>
                <a:cxn ang="0">
                  <a:pos x="958003272" y="1713361976"/>
                </a:cxn>
                <a:cxn ang="0">
                  <a:pos x="981370771" y="615251872"/>
                </a:cxn>
                <a:cxn ang="0">
                  <a:pos x="1059256853" y="233640269"/>
                </a:cxn>
                <a:cxn ang="0">
                  <a:pos x="786652776" y="15574902"/>
                </a:cxn>
                <a:cxn ang="0">
                  <a:pos x="771077234" y="54516342"/>
                </a:cxn>
                <a:cxn ang="0">
                  <a:pos x="950216896" y="171335081"/>
                </a:cxn>
                <a:cxn ang="0">
                  <a:pos x="989159937" y="467280539"/>
                </a:cxn>
                <a:cxn ang="0">
                  <a:pos x="841174149" y="895622428"/>
                </a:cxn>
                <a:cxn ang="0">
                  <a:pos x="919060231" y="1728939668"/>
                </a:cxn>
                <a:cxn ang="0">
                  <a:pos x="934638564" y="1697787074"/>
                </a:cxn>
                <a:cxn ang="0">
                  <a:pos x="350490159" y="1627693040"/>
                </a:cxn>
                <a:cxn ang="0">
                  <a:pos x="85675248" y="1635481886"/>
                </a:cxn>
                <a:cxn ang="0">
                  <a:pos x="93464415" y="1207142788"/>
                </a:cxn>
                <a:cxn ang="0">
                  <a:pos x="257025745" y="521796881"/>
                </a:cxn>
                <a:cxn ang="0">
                  <a:pos x="623091446" y="70091244"/>
                </a:cxn>
                <a:cxn ang="0">
                  <a:pos x="623091446" y="23363748"/>
                </a:cxn>
              </a:cxnLst>
              <a:pathLst>
                <a:path w="141" h="224">
                  <a:moveTo>
                    <a:pt x="80" y="3"/>
                  </a:moveTo>
                  <a:cubicBezTo>
                    <a:pt x="45" y="0"/>
                    <a:pt x="36" y="33"/>
                    <a:pt x="29" y="61"/>
                  </a:cubicBezTo>
                  <a:cubicBezTo>
                    <a:pt x="17" y="111"/>
                    <a:pt x="0" y="162"/>
                    <a:pt x="4" y="214"/>
                  </a:cubicBezTo>
                  <a:cubicBezTo>
                    <a:pt x="4" y="216"/>
                    <a:pt x="6" y="217"/>
                    <a:pt x="8" y="216"/>
                  </a:cubicBezTo>
                  <a:cubicBezTo>
                    <a:pt x="45" y="208"/>
                    <a:pt x="83" y="222"/>
                    <a:pt x="120" y="224"/>
                  </a:cubicBezTo>
                  <a:cubicBezTo>
                    <a:pt x="123" y="224"/>
                    <a:pt x="124" y="221"/>
                    <a:pt x="123" y="220"/>
                  </a:cubicBezTo>
                  <a:cubicBezTo>
                    <a:pt x="101" y="175"/>
                    <a:pt x="108" y="123"/>
                    <a:pt x="126" y="79"/>
                  </a:cubicBezTo>
                  <a:cubicBezTo>
                    <a:pt x="132" y="64"/>
                    <a:pt x="141" y="46"/>
                    <a:pt x="136" y="30"/>
                  </a:cubicBezTo>
                  <a:cubicBezTo>
                    <a:pt x="132" y="17"/>
                    <a:pt x="112" y="8"/>
                    <a:pt x="101" y="2"/>
                  </a:cubicBezTo>
                  <a:cubicBezTo>
                    <a:pt x="98" y="1"/>
                    <a:pt x="96" y="5"/>
                    <a:pt x="99" y="7"/>
                  </a:cubicBezTo>
                  <a:cubicBezTo>
                    <a:pt x="107" y="11"/>
                    <a:pt x="115" y="16"/>
                    <a:pt x="122" y="22"/>
                  </a:cubicBezTo>
                  <a:cubicBezTo>
                    <a:pt x="135" y="32"/>
                    <a:pt x="132" y="47"/>
                    <a:pt x="127" y="60"/>
                  </a:cubicBezTo>
                  <a:cubicBezTo>
                    <a:pt x="121" y="79"/>
                    <a:pt x="113" y="96"/>
                    <a:pt x="108" y="115"/>
                  </a:cubicBezTo>
                  <a:cubicBezTo>
                    <a:pt x="100" y="150"/>
                    <a:pt x="102" y="189"/>
                    <a:pt x="118" y="222"/>
                  </a:cubicBezTo>
                  <a:cubicBezTo>
                    <a:pt x="119" y="221"/>
                    <a:pt x="120" y="220"/>
                    <a:pt x="120" y="218"/>
                  </a:cubicBezTo>
                  <a:cubicBezTo>
                    <a:pt x="95" y="217"/>
                    <a:pt x="70" y="212"/>
                    <a:pt x="45" y="209"/>
                  </a:cubicBezTo>
                  <a:cubicBezTo>
                    <a:pt x="33" y="208"/>
                    <a:pt x="22" y="208"/>
                    <a:pt x="11" y="210"/>
                  </a:cubicBezTo>
                  <a:cubicBezTo>
                    <a:pt x="5" y="211"/>
                    <a:pt x="12" y="157"/>
                    <a:pt x="12" y="155"/>
                  </a:cubicBezTo>
                  <a:cubicBezTo>
                    <a:pt x="17" y="126"/>
                    <a:pt x="26" y="97"/>
                    <a:pt x="33" y="67"/>
                  </a:cubicBezTo>
                  <a:cubicBezTo>
                    <a:pt x="39" y="41"/>
                    <a:pt x="46" y="6"/>
                    <a:pt x="80" y="9"/>
                  </a:cubicBezTo>
                  <a:cubicBezTo>
                    <a:pt x="84" y="9"/>
                    <a:pt x="84" y="4"/>
                    <a:pt x="80" y="3"/>
                  </a:cubicBezTo>
                  <a:close/>
                </a:path>
              </a:pathLst>
            </a:custGeom>
            <a:solidFill>
              <a:srgbClr val="000000">
                <a:alpha val="100000"/>
              </a:srgbClr>
            </a:solidFill>
            <a:ln w="9525">
              <a:noFill/>
            </a:ln>
          </p:spPr>
          <p:txBody>
            <a:bodyPr/>
            <a:p>
              <a:endParaRPr lang="zh-CN" altLang="en-US"/>
            </a:p>
          </p:txBody>
        </p:sp>
        <p:sp>
          <p:nvSpPr>
            <p:cNvPr id="13331" name="Freeform 19"/>
            <p:cNvSpPr/>
            <p:nvPr/>
          </p:nvSpPr>
          <p:spPr>
            <a:xfrm>
              <a:off x="10001789" y="4886956"/>
              <a:ext cx="580213" cy="547125"/>
            </a:xfrm>
            <a:custGeom>
              <a:avLst/>
              <a:gdLst/>
              <a:ahLst/>
              <a:cxnLst>
                <a:cxn ang="0">
                  <a:pos x="715874052" y="46754064"/>
                </a:cxn>
                <a:cxn ang="0">
                  <a:pos x="505781156" y="1207792395"/>
                </a:cxn>
                <a:cxn ang="0">
                  <a:pos x="980434443" y="46754064"/>
                </a:cxn>
                <a:cxn ang="0">
                  <a:pos x="715874052" y="15584688"/>
                </a:cxn>
              </a:cxnLst>
              <a:pathLst>
                <a:path w="208" h="196">
                  <a:moveTo>
                    <a:pt x="92" y="6"/>
                  </a:moveTo>
                  <a:cubicBezTo>
                    <a:pt x="28" y="11"/>
                    <a:pt x="0" y="131"/>
                    <a:pt x="65" y="155"/>
                  </a:cubicBezTo>
                  <a:cubicBezTo>
                    <a:pt x="170" y="196"/>
                    <a:pt x="208" y="30"/>
                    <a:pt x="126" y="6"/>
                  </a:cubicBezTo>
                  <a:cubicBezTo>
                    <a:pt x="115" y="3"/>
                    <a:pt x="104" y="0"/>
                    <a:pt x="92" y="2"/>
                  </a:cubicBezTo>
                </a:path>
              </a:pathLst>
            </a:custGeom>
            <a:solidFill>
              <a:srgbClr val="FFFFFF">
                <a:alpha val="100000"/>
              </a:srgbClr>
            </a:solidFill>
            <a:ln w="9525">
              <a:noFill/>
            </a:ln>
          </p:spPr>
          <p:txBody>
            <a:bodyPr/>
            <a:p>
              <a:endParaRPr lang="zh-CN" altLang="en-US"/>
            </a:p>
          </p:txBody>
        </p:sp>
        <p:sp>
          <p:nvSpPr>
            <p:cNvPr id="13332" name="Freeform 20"/>
            <p:cNvSpPr/>
            <p:nvPr/>
          </p:nvSpPr>
          <p:spPr>
            <a:xfrm>
              <a:off x="10069146" y="4851505"/>
              <a:ext cx="493949" cy="518765"/>
            </a:xfrm>
            <a:custGeom>
              <a:avLst/>
              <a:gdLst/>
              <a:ahLst/>
              <a:cxnLst>
                <a:cxn ang="0">
                  <a:pos x="529574723" y="124461764"/>
                </a:cxn>
                <a:cxn ang="0">
                  <a:pos x="7788766" y="871232349"/>
                </a:cxn>
                <a:cxn ang="0">
                  <a:pos x="708694025" y="1361297930"/>
                </a:cxn>
                <a:cxn ang="0">
                  <a:pos x="529574723" y="93347020"/>
                </a:cxn>
                <a:cxn ang="0">
                  <a:pos x="529574723" y="140019136"/>
                </a:cxn>
                <a:cxn ang="0">
                  <a:pos x="747635067" y="1306847129"/>
                </a:cxn>
                <a:cxn ang="0">
                  <a:pos x="62301759" y="902347093"/>
                </a:cxn>
                <a:cxn ang="0">
                  <a:pos x="529574723" y="171133880"/>
                </a:cxn>
                <a:cxn ang="0">
                  <a:pos x="529574723" y="124461764"/>
                </a:cxn>
              </a:cxnLst>
              <a:pathLst>
                <a:path w="177" h="186">
                  <a:moveTo>
                    <a:pt x="68" y="16"/>
                  </a:moveTo>
                  <a:cubicBezTo>
                    <a:pt x="23" y="21"/>
                    <a:pt x="0" y="71"/>
                    <a:pt x="1" y="112"/>
                  </a:cubicBezTo>
                  <a:cubicBezTo>
                    <a:pt x="3" y="159"/>
                    <a:pt x="47" y="186"/>
                    <a:pt x="91" y="175"/>
                  </a:cubicBezTo>
                  <a:cubicBezTo>
                    <a:pt x="177" y="155"/>
                    <a:pt x="167" y="0"/>
                    <a:pt x="68" y="12"/>
                  </a:cubicBezTo>
                  <a:cubicBezTo>
                    <a:pt x="65" y="12"/>
                    <a:pt x="65" y="18"/>
                    <a:pt x="68" y="18"/>
                  </a:cubicBezTo>
                  <a:cubicBezTo>
                    <a:pt x="158" y="7"/>
                    <a:pt x="167" y="138"/>
                    <a:pt x="96" y="168"/>
                  </a:cubicBezTo>
                  <a:cubicBezTo>
                    <a:pt x="56" y="184"/>
                    <a:pt x="13" y="157"/>
                    <a:pt x="8" y="116"/>
                  </a:cubicBezTo>
                  <a:cubicBezTo>
                    <a:pt x="3" y="77"/>
                    <a:pt x="26" y="27"/>
                    <a:pt x="68" y="22"/>
                  </a:cubicBezTo>
                  <a:cubicBezTo>
                    <a:pt x="72" y="21"/>
                    <a:pt x="72" y="15"/>
                    <a:pt x="68" y="16"/>
                  </a:cubicBezTo>
                  <a:close/>
                </a:path>
              </a:pathLst>
            </a:custGeom>
            <a:solidFill>
              <a:srgbClr val="000000">
                <a:alpha val="100000"/>
              </a:srgbClr>
            </a:solidFill>
            <a:ln w="9525">
              <a:noFill/>
            </a:ln>
          </p:spPr>
          <p:txBody>
            <a:bodyPr/>
            <a:p>
              <a:endParaRPr lang="zh-CN" altLang="en-US"/>
            </a:p>
          </p:txBody>
        </p:sp>
        <p:sp>
          <p:nvSpPr>
            <p:cNvPr id="13333" name="Freeform 21"/>
            <p:cNvSpPr/>
            <p:nvPr/>
          </p:nvSpPr>
          <p:spPr>
            <a:xfrm>
              <a:off x="10038422" y="5155201"/>
              <a:ext cx="63812" cy="94536"/>
            </a:xfrm>
            <a:custGeom>
              <a:avLst/>
              <a:gdLst/>
              <a:ahLst/>
              <a:cxnLst>
                <a:cxn ang="0">
                  <a:pos x="84672975" y="0"/>
                </a:cxn>
                <a:cxn ang="0">
                  <a:pos x="177042232" y="262854568"/>
                </a:cxn>
              </a:cxnLst>
              <a:pathLst>
                <a:path w="23" h="34">
                  <a:moveTo>
                    <a:pt x="11" y="0"/>
                  </a:moveTo>
                  <a:cubicBezTo>
                    <a:pt x="0" y="10"/>
                    <a:pt x="7" y="32"/>
                    <a:pt x="23" y="34"/>
                  </a:cubicBezTo>
                </a:path>
              </a:pathLst>
            </a:custGeom>
            <a:solidFill>
              <a:srgbClr val="FFFFFF">
                <a:alpha val="100000"/>
              </a:srgbClr>
            </a:solidFill>
            <a:ln w="9525">
              <a:noFill/>
            </a:ln>
          </p:spPr>
          <p:txBody>
            <a:bodyPr/>
            <a:p>
              <a:endParaRPr lang="zh-CN" altLang="en-US"/>
            </a:p>
          </p:txBody>
        </p:sp>
        <p:sp>
          <p:nvSpPr>
            <p:cNvPr id="13334" name="Freeform 22"/>
            <p:cNvSpPr/>
            <p:nvPr/>
          </p:nvSpPr>
          <p:spPr>
            <a:xfrm>
              <a:off x="10026605" y="5141020"/>
              <a:ext cx="89809" cy="118170"/>
            </a:xfrm>
            <a:custGeom>
              <a:avLst/>
              <a:gdLst/>
              <a:ahLst/>
              <a:cxnLst>
                <a:cxn ang="0">
                  <a:pos x="94518359" y="23749356"/>
                </a:cxn>
                <a:cxn ang="0">
                  <a:pos x="212667712" y="324562346"/>
                </a:cxn>
                <a:cxn ang="0">
                  <a:pos x="220545645" y="284983836"/>
                </a:cxn>
                <a:cxn ang="0">
                  <a:pos x="133902412" y="63330679"/>
                </a:cxn>
                <a:cxn ang="0">
                  <a:pos x="94518359" y="23749356"/>
                </a:cxn>
              </a:cxnLst>
              <a:pathLst>
                <a:path w="32" h="42">
                  <a:moveTo>
                    <a:pt x="12" y="3"/>
                  </a:moveTo>
                  <a:cubicBezTo>
                    <a:pt x="0" y="16"/>
                    <a:pt x="9" y="39"/>
                    <a:pt x="27" y="41"/>
                  </a:cubicBezTo>
                  <a:cubicBezTo>
                    <a:pt x="30" y="42"/>
                    <a:pt x="32" y="36"/>
                    <a:pt x="28" y="36"/>
                  </a:cubicBezTo>
                  <a:cubicBezTo>
                    <a:pt x="16" y="34"/>
                    <a:pt x="7" y="18"/>
                    <a:pt x="17" y="8"/>
                  </a:cubicBezTo>
                  <a:cubicBezTo>
                    <a:pt x="19" y="5"/>
                    <a:pt x="15" y="0"/>
                    <a:pt x="12" y="3"/>
                  </a:cubicBezTo>
                  <a:close/>
                </a:path>
              </a:pathLst>
            </a:custGeom>
            <a:solidFill>
              <a:srgbClr val="000000">
                <a:alpha val="100000"/>
              </a:srgbClr>
            </a:solidFill>
            <a:ln w="9525">
              <a:noFill/>
            </a:ln>
          </p:spPr>
          <p:txBody>
            <a:bodyPr/>
            <a:p>
              <a:endParaRPr lang="zh-CN" altLang="en-US"/>
            </a:p>
          </p:txBody>
        </p:sp>
        <p:sp>
          <p:nvSpPr>
            <p:cNvPr id="13335" name="Freeform 23"/>
            <p:cNvSpPr/>
            <p:nvPr/>
          </p:nvSpPr>
          <p:spPr>
            <a:xfrm>
              <a:off x="10426018" y="5194197"/>
              <a:ext cx="94536" cy="122896"/>
            </a:xfrm>
            <a:custGeom>
              <a:avLst/>
              <a:gdLst/>
              <a:ahLst/>
              <a:cxnLst>
                <a:cxn ang="0">
                  <a:pos x="115965087" y="39005515"/>
                </a:cxn>
                <a:cxn ang="0">
                  <a:pos x="0" y="257444775"/>
                </a:cxn>
              </a:cxnLst>
              <a:pathLst>
                <a:path w="34" h="44">
                  <a:moveTo>
                    <a:pt x="15" y="5"/>
                  </a:moveTo>
                  <a:cubicBezTo>
                    <a:pt x="34" y="0"/>
                    <a:pt x="27" y="44"/>
                    <a:pt x="0" y="33"/>
                  </a:cubicBezTo>
                </a:path>
              </a:pathLst>
            </a:custGeom>
            <a:solidFill>
              <a:srgbClr val="FFFFFF">
                <a:alpha val="100000"/>
              </a:srgbClr>
            </a:solidFill>
            <a:ln w="9525">
              <a:noFill/>
            </a:ln>
          </p:spPr>
          <p:txBody>
            <a:bodyPr/>
            <a:p>
              <a:endParaRPr lang="zh-CN" altLang="en-US"/>
            </a:p>
          </p:txBody>
        </p:sp>
        <p:sp>
          <p:nvSpPr>
            <p:cNvPr id="13336" name="Freeform 24"/>
            <p:cNvSpPr/>
            <p:nvPr/>
          </p:nvSpPr>
          <p:spPr>
            <a:xfrm>
              <a:off x="10415383" y="5191834"/>
              <a:ext cx="96899" cy="116988"/>
            </a:xfrm>
            <a:custGeom>
              <a:avLst/>
              <a:gdLst/>
              <a:ahLst/>
              <a:cxnLst>
                <a:cxn ang="0">
                  <a:pos x="153296987" y="69827909"/>
                </a:cxn>
                <a:cxn ang="0">
                  <a:pos x="199285252" y="170688277"/>
                </a:cxn>
                <a:cxn ang="0">
                  <a:pos x="38324939" y="240516186"/>
                </a:cxn>
                <a:cxn ang="0">
                  <a:pos x="22995517" y="287069054"/>
                </a:cxn>
                <a:cxn ang="0">
                  <a:pos x="245273517" y="170688277"/>
                </a:cxn>
                <a:cxn ang="0">
                  <a:pos x="137967565" y="23275041"/>
                </a:cxn>
                <a:cxn ang="0">
                  <a:pos x="153296987" y="69827909"/>
                </a:cxn>
              </a:cxnLst>
              <a:pathLst>
                <a:path w="35" h="42">
                  <a:moveTo>
                    <a:pt x="20" y="9"/>
                  </a:moveTo>
                  <a:cubicBezTo>
                    <a:pt x="28" y="7"/>
                    <a:pt x="27" y="17"/>
                    <a:pt x="26" y="22"/>
                  </a:cubicBezTo>
                  <a:cubicBezTo>
                    <a:pt x="23" y="31"/>
                    <a:pt x="14" y="34"/>
                    <a:pt x="5" y="31"/>
                  </a:cubicBezTo>
                  <a:cubicBezTo>
                    <a:pt x="1" y="30"/>
                    <a:pt x="0" y="36"/>
                    <a:pt x="3" y="37"/>
                  </a:cubicBezTo>
                  <a:cubicBezTo>
                    <a:pt x="16" y="42"/>
                    <a:pt x="28" y="35"/>
                    <a:pt x="32" y="22"/>
                  </a:cubicBezTo>
                  <a:cubicBezTo>
                    <a:pt x="35" y="13"/>
                    <a:pt x="30" y="0"/>
                    <a:pt x="18" y="3"/>
                  </a:cubicBezTo>
                  <a:cubicBezTo>
                    <a:pt x="14" y="4"/>
                    <a:pt x="16" y="10"/>
                    <a:pt x="20" y="9"/>
                  </a:cubicBezTo>
                  <a:close/>
                </a:path>
              </a:pathLst>
            </a:custGeom>
            <a:solidFill>
              <a:srgbClr val="000000">
                <a:alpha val="100000"/>
              </a:srgbClr>
            </a:solidFill>
            <a:ln w="9525">
              <a:noFill/>
            </a:ln>
          </p:spPr>
          <p:txBody>
            <a:bodyPr/>
            <a:p>
              <a:endParaRPr lang="zh-CN" altLang="en-US"/>
            </a:p>
          </p:txBody>
        </p:sp>
        <p:sp>
          <p:nvSpPr>
            <p:cNvPr id="13337" name="Freeform 25"/>
            <p:cNvSpPr/>
            <p:nvPr/>
          </p:nvSpPr>
          <p:spPr>
            <a:xfrm>
              <a:off x="10177862" y="5319457"/>
              <a:ext cx="44904" cy="73265"/>
            </a:xfrm>
            <a:custGeom>
              <a:avLst/>
              <a:gdLst/>
              <a:ahLst/>
              <a:cxnLst>
                <a:cxn ang="0">
                  <a:pos x="78764423" y="23822397"/>
                </a:cxn>
                <a:cxn ang="0">
                  <a:pos x="0" y="158810341"/>
                </a:cxn>
                <a:cxn ang="0">
                  <a:pos x="47258654" y="174689121"/>
                </a:cxn>
                <a:cxn ang="0">
                  <a:pos x="110270192" y="55582774"/>
                </a:cxn>
                <a:cxn ang="0">
                  <a:pos x="78764423" y="23822397"/>
                </a:cxn>
              </a:cxnLst>
              <a:pathLst>
                <a:path w="16" h="26">
                  <a:moveTo>
                    <a:pt x="10" y="3"/>
                  </a:moveTo>
                  <a:cubicBezTo>
                    <a:pt x="5" y="8"/>
                    <a:pt x="1" y="14"/>
                    <a:pt x="0" y="20"/>
                  </a:cubicBezTo>
                  <a:cubicBezTo>
                    <a:pt x="0" y="24"/>
                    <a:pt x="5" y="26"/>
                    <a:pt x="6" y="22"/>
                  </a:cubicBezTo>
                  <a:cubicBezTo>
                    <a:pt x="7" y="16"/>
                    <a:pt x="10" y="11"/>
                    <a:pt x="14" y="7"/>
                  </a:cubicBezTo>
                  <a:cubicBezTo>
                    <a:pt x="16" y="4"/>
                    <a:pt x="12" y="0"/>
                    <a:pt x="10" y="3"/>
                  </a:cubicBezTo>
                  <a:close/>
                </a:path>
              </a:pathLst>
            </a:custGeom>
            <a:solidFill>
              <a:srgbClr val="000000">
                <a:alpha val="100000"/>
              </a:srgbClr>
            </a:solidFill>
            <a:ln w="9525">
              <a:noFill/>
            </a:ln>
          </p:spPr>
          <p:txBody>
            <a:bodyPr/>
            <a:p>
              <a:endParaRPr lang="zh-CN" altLang="en-US"/>
            </a:p>
          </p:txBody>
        </p:sp>
        <p:sp>
          <p:nvSpPr>
            <p:cNvPr id="13338" name="Freeform 26"/>
            <p:cNvSpPr/>
            <p:nvPr/>
          </p:nvSpPr>
          <p:spPr>
            <a:xfrm>
              <a:off x="10231038" y="5333637"/>
              <a:ext cx="30724" cy="53177"/>
            </a:xfrm>
            <a:custGeom>
              <a:avLst/>
              <a:gdLst/>
              <a:ahLst/>
              <a:cxnLst>
                <a:cxn ang="0">
                  <a:pos x="39005515" y="15667623"/>
                </a:cxn>
                <a:cxn ang="0">
                  <a:pos x="7801103" y="117498780"/>
                </a:cxn>
                <a:cxn ang="0">
                  <a:pos x="54610513" y="109664968"/>
                </a:cxn>
                <a:cxn ang="0">
                  <a:pos x="70212719" y="47000072"/>
                </a:cxn>
                <a:cxn ang="0">
                  <a:pos x="39005515" y="15667623"/>
                </a:cxn>
              </a:cxnLst>
              <a:pathLst>
                <a:path w="11" h="19">
                  <a:moveTo>
                    <a:pt x="5" y="2"/>
                  </a:moveTo>
                  <a:cubicBezTo>
                    <a:pt x="1" y="6"/>
                    <a:pt x="0" y="11"/>
                    <a:pt x="1" y="15"/>
                  </a:cubicBezTo>
                  <a:cubicBezTo>
                    <a:pt x="2" y="19"/>
                    <a:pt x="7" y="17"/>
                    <a:pt x="7" y="14"/>
                  </a:cubicBezTo>
                  <a:cubicBezTo>
                    <a:pt x="6" y="11"/>
                    <a:pt x="6" y="8"/>
                    <a:pt x="9" y="6"/>
                  </a:cubicBezTo>
                  <a:cubicBezTo>
                    <a:pt x="11" y="4"/>
                    <a:pt x="7" y="0"/>
                    <a:pt x="5" y="2"/>
                  </a:cubicBezTo>
                  <a:close/>
                </a:path>
              </a:pathLst>
            </a:custGeom>
            <a:solidFill>
              <a:srgbClr val="000000">
                <a:alpha val="100000"/>
              </a:srgbClr>
            </a:solidFill>
            <a:ln w="9525">
              <a:noFill/>
            </a:ln>
          </p:spPr>
          <p:txBody>
            <a:bodyPr/>
            <a:p>
              <a:endParaRPr lang="zh-CN" altLang="en-US"/>
            </a:p>
          </p:txBody>
        </p:sp>
        <p:sp>
          <p:nvSpPr>
            <p:cNvPr id="13339" name="Freeform 27"/>
            <p:cNvSpPr/>
            <p:nvPr/>
          </p:nvSpPr>
          <p:spPr>
            <a:xfrm>
              <a:off x="10450834" y="6374710"/>
              <a:ext cx="30724" cy="69720"/>
            </a:xfrm>
            <a:custGeom>
              <a:avLst/>
              <a:gdLst/>
              <a:ahLst/>
              <a:cxnLst>
                <a:cxn ang="0">
                  <a:pos x="0" y="31109064"/>
                </a:cxn>
                <a:cxn ang="0">
                  <a:pos x="31204412" y="171104035"/>
                </a:cxn>
                <a:cxn ang="0">
                  <a:pos x="70212719" y="155548109"/>
                </a:cxn>
                <a:cxn ang="0">
                  <a:pos x="46809411" y="31109064"/>
                </a:cxn>
                <a:cxn ang="0">
                  <a:pos x="0" y="31109064"/>
                </a:cxn>
              </a:cxnLst>
              <a:pathLst>
                <a:path w="11" h="25">
                  <a:moveTo>
                    <a:pt x="0" y="4"/>
                  </a:moveTo>
                  <a:cubicBezTo>
                    <a:pt x="0" y="10"/>
                    <a:pt x="1" y="16"/>
                    <a:pt x="4" y="22"/>
                  </a:cubicBezTo>
                  <a:cubicBezTo>
                    <a:pt x="5" y="25"/>
                    <a:pt x="11" y="24"/>
                    <a:pt x="9" y="20"/>
                  </a:cubicBezTo>
                  <a:cubicBezTo>
                    <a:pt x="7" y="15"/>
                    <a:pt x="6" y="9"/>
                    <a:pt x="6" y="4"/>
                  </a:cubicBezTo>
                  <a:cubicBezTo>
                    <a:pt x="6" y="0"/>
                    <a:pt x="0" y="0"/>
                    <a:pt x="0" y="4"/>
                  </a:cubicBezTo>
                  <a:close/>
                </a:path>
              </a:pathLst>
            </a:custGeom>
            <a:solidFill>
              <a:srgbClr val="000000">
                <a:alpha val="100000"/>
              </a:srgbClr>
            </a:solidFill>
            <a:ln w="9525">
              <a:noFill/>
            </a:ln>
          </p:spPr>
          <p:txBody>
            <a:bodyPr/>
            <a:p>
              <a:endParaRPr lang="zh-CN" altLang="en-US"/>
            </a:p>
          </p:txBody>
        </p:sp>
        <p:sp>
          <p:nvSpPr>
            <p:cNvPr id="13340" name="Freeform 28"/>
            <p:cNvSpPr/>
            <p:nvPr/>
          </p:nvSpPr>
          <p:spPr>
            <a:xfrm>
              <a:off x="10370478" y="6436158"/>
              <a:ext cx="176073" cy="157166"/>
            </a:xfrm>
            <a:custGeom>
              <a:avLst/>
              <a:gdLst/>
              <a:ahLst/>
              <a:cxnLst>
                <a:cxn ang="0">
                  <a:pos x="265573980" y="0"/>
                </a:cxn>
                <a:cxn ang="0">
                  <a:pos x="0" y="441091992"/>
                </a:cxn>
                <a:cxn ang="0">
                  <a:pos x="492090497" y="133902625"/>
                </a:cxn>
                <a:cxn ang="0">
                  <a:pos x="296817156" y="0"/>
                </a:cxn>
              </a:cxnLst>
              <a:pathLst>
                <a:path w="63" h="56">
                  <a:moveTo>
                    <a:pt x="34" y="0"/>
                  </a:moveTo>
                  <a:cubicBezTo>
                    <a:pt x="21" y="17"/>
                    <a:pt x="10" y="37"/>
                    <a:pt x="0" y="56"/>
                  </a:cubicBezTo>
                  <a:cubicBezTo>
                    <a:pt x="19" y="41"/>
                    <a:pt x="44" y="32"/>
                    <a:pt x="63" y="17"/>
                  </a:cubicBezTo>
                  <a:cubicBezTo>
                    <a:pt x="57" y="9"/>
                    <a:pt x="45" y="6"/>
                    <a:pt x="38" y="0"/>
                  </a:cubicBezTo>
                </a:path>
              </a:pathLst>
            </a:custGeom>
            <a:solidFill>
              <a:srgbClr val="FFFFFF">
                <a:alpha val="100000"/>
              </a:srgbClr>
            </a:solidFill>
            <a:ln w="9525">
              <a:noFill/>
            </a:ln>
          </p:spPr>
          <p:txBody>
            <a:bodyPr/>
            <a:p>
              <a:endParaRPr lang="zh-CN" altLang="en-US"/>
            </a:p>
          </p:txBody>
        </p:sp>
        <p:sp>
          <p:nvSpPr>
            <p:cNvPr id="13341" name="Freeform 29"/>
            <p:cNvSpPr/>
            <p:nvPr/>
          </p:nvSpPr>
          <p:spPr>
            <a:xfrm>
              <a:off x="10358661" y="6423160"/>
              <a:ext cx="198525" cy="183163"/>
            </a:xfrm>
            <a:custGeom>
              <a:avLst/>
              <a:gdLst/>
              <a:ahLst/>
              <a:cxnLst>
                <a:cxn ang="0">
                  <a:pos x="281460916" y="23106290"/>
                </a:cxn>
                <a:cxn ang="0">
                  <a:pos x="15635941" y="462103598"/>
                </a:cxn>
                <a:cxn ang="0">
                  <a:pos x="46910619" y="492911059"/>
                </a:cxn>
                <a:cxn ang="0">
                  <a:pos x="539465124" y="184841994"/>
                </a:cxn>
                <a:cxn ang="0">
                  <a:pos x="539465124" y="154034533"/>
                </a:cxn>
                <a:cxn ang="0">
                  <a:pos x="336186709" y="15402343"/>
                </a:cxn>
                <a:cxn ang="0">
                  <a:pos x="312732798" y="53910976"/>
                </a:cxn>
                <a:cxn ang="0">
                  <a:pos x="508190446" y="184841994"/>
                </a:cxn>
                <a:cxn ang="0">
                  <a:pos x="516008417" y="146333361"/>
                </a:cxn>
                <a:cxn ang="0">
                  <a:pos x="23453911" y="454402426"/>
                </a:cxn>
                <a:cxn ang="0">
                  <a:pos x="54728589" y="485207113"/>
                </a:cxn>
                <a:cxn ang="0">
                  <a:pos x="320550768" y="53910976"/>
                </a:cxn>
                <a:cxn ang="0">
                  <a:pos x="281460916" y="23106290"/>
                </a:cxn>
              </a:cxnLst>
              <a:pathLst>
                <a:path w="71" h="66">
                  <a:moveTo>
                    <a:pt x="36" y="3"/>
                  </a:moveTo>
                  <a:cubicBezTo>
                    <a:pt x="22" y="20"/>
                    <a:pt x="12" y="40"/>
                    <a:pt x="2" y="60"/>
                  </a:cubicBezTo>
                  <a:cubicBezTo>
                    <a:pt x="0" y="62"/>
                    <a:pt x="3" y="66"/>
                    <a:pt x="6" y="64"/>
                  </a:cubicBezTo>
                  <a:cubicBezTo>
                    <a:pt x="26" y="49"/>
                    <a:pt x="49" y="39"/>
                    <a:pt x="69" y="24"/>
                  </a:cubicBezTo>
                  <a:cubicBezTo>
                    <a:pt x="70" y="23"/>
                    <a:pt x="71" y="21"/>
                    <a:pt x="69" y="20"/>
                  </a:cubicBezTo>
                  <a:cubicBezTo>
                    <a:pt x="62" y="12"/>
                    <a:pt x="52" y="9"/>
                    <a:pt x="43" y="2"/>
                  </a:cubicBezTo>
                  <a:cubicBezTo>
                    <a:pt x="40" y="0"/>
                    <a:pt x="37" y="5"/>
                    <a:pt x="40" y="7"/>
                  </a:cubicBezTo>
                  <a:cubicBezTo>
                    <a:pt x="48" y="14"/>
                    <a:pt x="58" y="17"/>
                    <a:pt x="65" y="24"/>
                  </a:cubicBezTo>
                  <a:cubicBezTo>
                    <a:pt x="65" y="22"/>
                    <a:pt x="65" y="21"/>
                    <a:pt x="66" y="19"/>
                  </a:cubicBezTo>
                  <a:cubicBezTo>
                    <a:pt x="46" y="34"/>
                    <a:pt x="23" y="44"/>
                    <a:pt x="3" y="59"/>
                  </a:cubicBezTo>
                  <a:cubicBezTo>
                    <a:pt x="4" y="60"/>
                    <a:pt x="6" y="61"/>
                    <a:pt x="7" y="63"/>
                  </a:cubicBezTo>
                  <a:cubicBezTo>
                    <a:pt x="17" y="43"/>
                    <a:pt x="27" y="24"/>
                    <a:pt x="41" y="7"/>
                  </a:cubicBezTo>
                  <a:cubicBezTo>
                    <a:pt x="43" y="4"/>
                    <a:pt x="39" y="0"/>
                    <a:pt x="36" y="3"/>
                  </a:cubicBezTo>
                  <a:close/>
                </a:path>
              </a:pathLst>
            </a:custGeom>
            <a:solidFill>
              <a:srgbClr val="000000">
                <a:alpha val="100000"/>
              </a:srgbClr>
            </a:solidFill>
            <a:ln w="9525">
              <a:noFill/>
            </a:ln>
          </p:spPr>
          <p:txBody>
            <a:bodyPr/>
            <a:p>
              <a:endParaRPr lang="zh-CN" altLang="en-US"/>
            </a:p>
          </p:txBody>
        </p:sp>
        <p:sp>
          <p:nvSpPr>
            <p:cNvPr id="13342" name="Freeform 30"/>
            <p:cNvSpPr/>
            <p:nvPr/>
          </p:nvSpPr>
          <p:spPr>
            <a:xfrm>
              <a:off x="10001789" y="4742789"/>
              <a:ext cx="86264" cy="683020"/>
            </a:xfrm>
            <a:custGeom>
              <a:avLst/>
              <a:gdLst/>
              <a:ahLst/>
              <a:cxnLst>
                <a:cxn ang="0">
                  <a:pos x="216817607" y="1849743613"/>
                </a:cxn>
                <a:cxn ang="0">
                  <a:pos x="85178743" y="940415390"/>
                </a:cxn>
                <a:cxn ang="0">
                  <a:pos x="147124643" y="31087167"/>
                </a:cxn>
                <a:cxn ang="0">
                  <a:pos x="100664523" y="31087167"/>
                </a:cxn>
                <a:cxn ang="0">
                  <a:pos x="38718622" y="979275046"/>
                </a:cxn>
                <a:cxn ang="0">
                  <a:pos x="178098985" y="1873061079"/>
                </a:cxn>
                <a:cxn ang="0">
                  <a:pos x="216817607" y="1849743613"/>
                </a:cxn>
              </a:cxnLst>
              <a:pathLst>
                <a:path w="31" h="245">
                  <a:moveTo>
                    <a:pt x="28" y="238"/>
                  </a:moveTo>
                  <a:cubicBezTo>
                    <a:pt x="5" y="205"/>
                    <a:pt x="9" y="160"/>
                    <a:pt x="11" y="121"/>
                  </a:cubicBezTo>
                  <a:cubicBezTo>
                    <a:pt x="13" y="82"/>
                    <a:pt x="21" y="43"/>
                    <a:pt x="19" y="4"/>
                  </a:cubicBezTo>
                  <a:cubicBezTo>
                    <a:pt x="19" y="0"/>
                    <a:pt x="13" y="0"/>
                    <a:pt x="13" y="4"/>
                  </a:cubicBezTo>
                  <a:cubicBezTo>
                    <a:pt x="15" y="45"/>
                    <a:pt x="7" y="86"/>
                    <a:pt x="5" y="126"/>
                  </a:cubicBezTo>
                  <a:cubicBezTo>
                    <a:pt x="2" y="165"/>
                    <a:pt x="0" y="208"/>
                    <a:pt x="23" y="241"/>
                  </a:cubicBezTo>
                  <a:cubicBezTo>
                    <a:pt x="25" y="245"/>
                    <a:pt x="31" y="242"/>
                    <a:pt x="28" y="238"/>
                  </a:cubicBezTo>
                  <a:close/>
                </a:path>
              </a:pathLst>
            </a:custGeom>
            <a:solidFill>
              <a:srgbClr val="000000">
                <a:alpha val="100000"/>
              </a:srgbClr>
            </a:solidFill>
            <a:ln w="9525">
              <a:noFill/>
            </a:ln>
          </p:spPr>
          <p:txBody>
            <a:bodyPr/>
            <a:p>
              <a:endParaRPr lang="zh-CN" altLang="en-US"/>
            </a:p>
          </p:txBody>
        </p:sp>
        <p:sp>
          <p:nvSpPr>
            <p:cNvPr id="13343" name="Freeform 31"/>
            <p:cNvSpPr/>
            <p:nvPr/>
          </p:nvSpPr>
          <p:spPr>
            <a:xfrm>
              <a:off x="9968702" y="4706157"/>
              <a:ext cx="161893" cy="178436"/>
            </a:xfrm>
            <a:custGeom>
              <a:avLst/>
              <a:gdLst/>
              <a:ahLst/>
              <a:cxnLst>
                <a:cxn ang="0">
                  <a:pos x="186986415" y="427529868"/>
                </a:cxn>
                <a:cxn ang="0">
                  <a:pos x="249315220" y="62187734"/>
                </a:cxn>
                <a:cxn ang="0">
                  <a:pos x="171405609" y="435305774"/>
                </a:cxn>
              </a:cxnLst>
              <a:pathLst>
                <a:path w="58" h="64">
                  <a:moveTo>
                    <a:pt x="24" y="55"/>
                  </a:moveTo>
                  <a:cubicBezTo>
                    <a:pt x="0" y="46"/>
                    <a:pt x="3" y="0"/>
                    <a:pt x="32" y="8"/>
                  </a:cubicBezTo>
                  <a:cubicBezTo>
                    <a:pt x="58" y="17"/>
                    <a:pt x="50" y="64"/>
                    <a:pt x="22" y="56"/>
                  </a:cubicBezTo>
                </a:path>
              </a:pathLst>
            </a:custGeom>
            <a:solidFill>
              <a:srgbClr val="FFFFFF">
                <a:alpha val="100000"/>
              </a:srgbClr>
            </a:solidFill>
            <a:ln w="9525">
              <a:noFill/>
            </a:ln>
          </p:spPr>
          <p:txBody>
            <a:bodyPr/>
            <a:p>
              <a:endParaRPr lang="zh-CN" altLang="en-US"/>
            </a:p>
          </p:txBody>
        </p:sp>
        <p:sp>
          <p:nvSpPr>
            <p:cNvPr id="13344" name="Freeform 32"/>
            <p:cNvSpPr/>
            <p:nvPr/>
          </p:nvSpPr>
          <p:spPr>
            <a:xfrm>
              <a:off x="9956885" y="4686068"/>
              <a:ext cx="186708" cy="204434"/>
            </a:xfrm>
            <a:custGeom>
              <a:avLst/>
              <a:gdLst/>
              <a:ahLst/>
              <a:cxnLst>
                <a:cxn ang="0">
                  <a:pos x="225203288" y="470556660"/>
                </a:cxn>
                <a:cxn ang="0">
                  <a:pos x="279563183" y="141165878"/>
                </a:cxn>
                <a:cxn ang="0">
                  <a:pos x="209673084" y="470556660"/>
                </a:cxn>
                <a:cxn ang="0">
                  <a:pos x="194140093" y="517612886"/>
                </a:cxn>
                <a:cxn ang="0">
                  <a:pos x="302859883" y="101953756"/>
                </a:cxn>
                <a:cxn ang="0">
                  <a:pos x="201906589" y="509768781"/>
                </a:cxn>
                <a:cxn ang="0">
                  <a:pos x="225203288" y="470556660"/>
                </a:cxn>
              </a:cxnLst>
              <a:pathLst>
                <a:path w="67" h="73">
                  <a:moveTo>
                    <a:pt x="29" y="60"/>
                  </a:moveTo>
                  <a:cubicBezTo>
                    <a:pt x="10" y="51"/>
                    <a:pt x="9" y="12"/>
                    <a:pt x="36" y="18"/>
                  </a:cubicBezTo>
                  <a:cubicBezTo>
                    <a:pt x="58" y="24"/>
                    <a:pt x="51" y="66"/>
                    <a:pt x="27" y="60"/>
                  </a:cubicBezTo>
                  <a:cubicBezTo>
                    <a:pt x="23" y="60"/>
                    <a:pt x="21" y="65"/>
                    <a:pt x="25" y="66"/>
                  </a:cubicBezTo>
                  <a:cubicBezTo>
                    <a:pt x="56" y="73"/>
                    <a:pt x="67" y="24"/>
                    <a:pt x="39" y="13"/>
                  </a:cubicBezTo>
                  <a:cubicBezTo>
                    <a:pt x="5" y="0"/>
                    <a:pt x="0" y="53"/>
                    <a:pt x="26" y="65"/>
                  </a:cubicBezTo>
                  <a:cubicBezTo>
                    <a:pt x="30" y="66"/>
                    <a:pt x="33" y="61"/>
                    <a:pt x="29" y="60"/>
                  </a:cubicBezTo>
                  <a:close/>
                </a:path>
              </a:pathLst>
            </a:custGeom>
            <a:solidFill>
              <a:srgbClr val="000000">
                <a:alpha val="100000"/>
              </a:srgbClr>
            </a:solidFill>
            <a:ln w="9525">
              <a:noFill/>
            </a:ln>
          </p:spPr>
          <p:txBody>
            <a:bodyPr/>
            <a:p>
              <a:endParaRPr lang="zh-CN" altLang="en-US"/>
            </a:p>
          </p:txBody>
        </p:sp>
        <p:sp>
          <p:nvSpPr>
            <p:cNvPr id="13345" name="Freeform 33"/>
            <p:cNvSpPr/>
            <p:nvPr/>
          </p:nvSpPr>
          <p:spPr>
            <a:xfrm>
              <a:off x="9753633" y="2579105"/>
              <a:ext cx="649932" cy="645205"/>
            </a:xfrm>
            <a:custGeom>
              <a:avLst/>
              <a:gdLst/>
              <a:ahLst/>
              <a:cxnLst>
                <a:cxn ang="0">
                  <a:pos x="785859838" y="1802119013"/>
                </a:cxn>
                <a:cxn ang="0">
                  <a:pos x="1665089522" y="834747236"/>
                </a:cxn>
                <a:cxn ang="0">
                  <a:pos x="949257764" y="390069715"/>
                </a:cxn>
                <a:cxn ang="0">
                  <a:pos x="451287118" y="93616173"/>
                </a:cxn>
                <a:cxn ang="0">
                  <a:pos x="70028081" y="717727718"/>
                </a:cxn>
                <a:cxn ang="0">
                  <a:pos x="459066776" y="1302830895"/>
                </a:cxn>
                <a:cxn ang="0">
                  <a:pos x="801421944" y="1786516783"/>
                </a:cxn>
              </a:cxnLst>
              <a:pathLst>
                <a:path w="233" h="231">
                  <a:moveTo>
                    <a:pt x="101" y="231"/>
                  </a:moveTo>
                  <a:cubicBezTo>
                    <a:pt x="108" y="166"/>
                    <a:pt x="194" y="167"/>
                    <a:pt x="214" y="107"/>
                  </a:cubicBezTo>
                  <a:cubicBezTo>
                    <a:pt x="233" y="50"/>
                    <a:pt x="164" y="0"/>
                    <a:pt x="122" y="50"/>
                  </a:cubicBezTo>
                  <a:cubicBezTo>
                    <a:pt x="135" y="16"/>
                    <a:pt x="81" y="4"/>
                    <a:pt x="58" y="12"/>
                  </a:cubicBezTo>
                  <a:cubicBezTo>
                    <a:pt x="28" y="23"/>
                    <a:pt x="0" y="47"/>
                    <a:pt x="9" y="92"/>
                  </a:cubicBezTo>
                  <a:cubicBezTo>
                    <a:pt x="15" y="122"/>
                    <a:pt x="37" y="144"/>
                    <a:pt x="59" y="167"/>
                  </a:cubicBezTo>
                  <a:cubicBezTo>
                    <a:pt x="74" y="185"/>
                    <a:pt x="100" y="207"/>
                    <a:pt x="103" y="229"/>
                  </a:cubicBezTo>
                </a:path>
              </a:pathLst>
            </a:custGeom>
            <a:solidFill>
              <a:srgbClr val="FF0000">
                <a:alpha val="100000"/>
              </a:srgbClr>
            </a:solidFill>
            <a:ln w="9525">
              <a:noFill/>
            </a:ln>
          </p:spPr>
          <p:txBody>
            <a:bodyPr/>
            <a:p>
              <a:endParaRPr lang="zh-CN" altLang="en-US"/>
            </a:p>
          </p:txBody>
        </p:sp>
        <p:sp>
          <p:nvSpPr>
            <p:cNvPr id="13346" name="Freeform 34"/>
            <p:cNvSpPr/>
            <p:nvPr/>
          </p:nvSpPr>
          <p:spPr>
            <a:xfrm>
              <a:off x="9745362" y="2585014"/>
              <a:ext cx="639297" cy="652296"/>
            </a:xfrm>
            <a:custGeom>
              <a:avLst/>
              <a:gdLst/>
              <a:ahLst/>
              <a:cxnLst>
                <a:cxn ang="0">
                  <a:pos x="833908499" y="1787252014"/>
                </a:cxn>
                <a:cxn ang="0">
                  <a:pos x="1722369411" y="784837530"/>
                </a:cxn>
                <a:cxn ang="0">
                  <a:pos x="1519740178" y="264202181"/>
                </a:cxn>
                <a:cxn ang="0">
                  <a:pos x="950810515" y="357449845"/>
                </a:cxn>
                <a:cxn ang="0">
                  <a:pos x="997571322" y="380762458"/>
                </a:cxn>
                <a:cxn ang="0">
                  <a:pos x="748178492" y="54394239"/>
                </a:cxn>
                <a:cxn ang="0">
                  <a:pos x="187046019" y="233120555"/>
                </a:cxn>
                <a:cxn ang="0">
                  <a:pos x="155871217" y="924707633"/>
                </a:cxn>
                <a:cxn ang="0">
                  <a:pos x="459819253" y="1305470091"/>
                </a:cxn>
                <a:cxn ang="0">
                  <a:pos x="802733697" y="1771708413"/>
                </a:cxn>
                <a:cxn ang="0">
                  <a:pos x="849494504" y="1763939401"/>
                </a:cxn>
                <a:cxn ang="0">
                  <a:pos x="522166065" y="1297698291"/>
                </a:cxn>
                <a:cxn ang="0">
                  <a:pos x="109110410" y="606111213"/>
                </a:cxn>
                <a:cxn ang="0">
                  <a:pos x="506580059" y="93247665"/>
                </a:cxn>
                <a:cxn ang="0">
                  <a:pos x="950810515" y="365221645"/>
                </a:cxn>
                <a:cxn ang="0">
                  <a:pos x="989779716" y="388531471"/>
                </a:cxn>
                <a:cxn ang="0">
                  <a:pos x="1628847797" y="442928497"/>
                </a:cxn>
                <a:cxn ang="0">
                  <a:pos x="1480770978" y="1064580523"/>
                </a:cxn>
                <a:cxn ang="0">
                  <a:pos x="787147692" y="1771708413"/>
                </a:cxn>
                <a:cxn ang="0">
                  <a:pos x="833908499" y="1787252014"/>
                </a:cxn>
              </a:cxnLst>
              <a:pathLst>
                <a:path w="229" h="234">
                  <a:moveTo>
                    <a:pt x="107" y="230"/>
                  </a:moveTo>
                  <a:cubicBezTo>
                    <a:pt x="116" y="165"/>
                    <a:pt x="203" y="162"/>
                    <a:pt x="221" y="101"/>
                  </a:cubicBezTo>
                  <a:cubicBezTo>
                    <a:pt x="229" y="75"/>
                    <a:pt x="216" y="49"/>
                    <a:pt x="195" y="34"/>
                  </a:cubicBezTo>
                  <a:cubicBezTo>
                    <a:pt x="171" y="16"/>
                    <a:pt x="141" y="25"/>
                    <a:pt x="122" y="46"/>
                  </a:cubicBezTo>
                  <a:cubicBezTo>
                    <a:pt x="124" y="47"/>
                    <a:pt x="126" y="48"/>
                    <a:pt x="128" y="49"/>
                  </a:cubicBezTo>
                  <a:cubicBezTo>
                    <a:pt x="135" y="25"/>
                    <a:pt x="117" y="12"/>
                    <a:pt x="96" y="7"/>
                  </a:cubicBezTo>
                  <a:cubicBezTo>
                    <a:pt x="69" y="0"/>
                    <a:pt x="43" y="11"/>
                    <a:pt x="24" y="30"/>
                  </a:cubicBezTo>
                  <a:cubicBezTo>
                    <a:pt x="0" y="54"/>
                    <a:pt x="6" y="92"/>
                    <a:pt x="20" y="119"/>
                  </a:cubicBezTo>
                  <a:cubicBezTo>
                    <a:pt x="30" y="137"/>
                    <a:pt x="45" y="153"/>
                    <a:pt x="59" y="168"/>
                  </a:cubicBezTo>
                  <a:cubicBezTo>
                    <a:pt x="76" y="185"/>
                    <a:pt x="98" y="203"/>
                    <a:pt x="103" y="228"/>
                  </a:cubicBezTo>
                  <a:cubicBezTo>
                    <a:pt x="104" y="232"/>
                    <a:pt x="110" y="230"/>
                    <a:pt x="109" y="227"/>
                  </a:cubicBezTo>
                  <a:cubicBezTo>
                    <a:pt x="104" y="202"/>
                    <a:pt x="84" y="185"/>
                    <a:pt x="67" y="167"/>
                  </a:cubicBezTo>
                  <a:cubicBezTo>
                    <a:pt x="43" y="141"/>
                    <a:pt x="17" y="115"/>
                    <a:pt x="14" y="78"/>
                  </a:cubicBezTo>
                  <a:cubicBezTo>
                    <a:pt x="10" y="46"/>
                    <a:pt x="36" y="20"/>
                    <a:pt x="65" y="12"/>
                  </a:cubicBezTo>
                  <a:cubicBezTo>
                    <a:pt x="87" y="6"/>
                    <a:pt x="132" y="17"/>
                    <a:pt x="122" y="47"/>
                  </a:cubicBezTo>
                  <a:cubicBezTo>
                    <a:pt x="121" y="50"/>
                    <a:pt x="125" y="52"/>
                    <a:pt x="127" y="50"/>
                  </a:cubicBezTo>
                  <a:cubicBezTo>
                    <a:pt x="152" y="23"/>
                    <a:pt x="189" y="26"/>
                    <a:pt x="209" y="57"/>
                  </a:cubicBezTo>
                  <a:cubicBezTo>
                    <a:pt x="227" y="84"/>
                    <a:pt x="212" y="118"/>
                    <a:pt x="190" y="137"/>
                  </a:cubicBezTo>
                  <a:cubicBezTo>
                    <a:pt x="157" y="167"/>
                    <a:pt x="108" y="178"/>
                    <a:pt x="101" y="228"/>
                  </a:cubicBezTo>
                  <a:cubicBezTo>
                    <a:pt x="100" y="232"/>
                    <a:pt x="106" y="234"/>
                    <a:pt x="107" y="230"/>
                  </a:cubicBezTo>
                  <a:close/>
                </a:path>
              </a:pathLst>
            </a:custGeom>
            <a:solidFill>
              <a:srgbClr val="000000">
                <a:alpha val="100000"/>
              </a:srgbClr>
            </a:solidFill>
            <a:ln w="9525">
              <a:noFill/>
            </a:ln>
          </p:spPr>
          <p:txBody>
            <a:bodyPr/>
            <a:p>
              <a:endParaRPr lang="zh-CN" altLang="en-US"/>
            </a:p>
          </p:txBody>
        </p:sp>
        <p:sp>
          <p:nvSpPr>
            <p:cNvPr id="13347" name="Freeform 35"/>
            <p:cNvSpPr/>
            <p:nvPr/>
          </p:nvSpPr>
          <p:spPr>
            <a:xfrm>
              <a:off x="10015970" y="3171135"/>
              <a:ext cx="63812" cy="74447"/>
            </a:xfrm>
            <a:custGeom>
              <a:avLst/>
              <a:gdLst/>
              <a:ahLst/>
              <a:cxnLst>
                <a:cxn ang="0">
                  <a:pos x="107764596" y="0"/>
                </a:cxn>
                <a:cxn ang="0">
                  <a:pos x="177042232" y="197670571"/>
                </a:cxn>
                <a:cxn ang="0">
                  <a:pos x="0" y="174862217"/>
                </a:cxn>
                <a:cxn ang="0">
                  <a:pos x="84672975" y="15206489"/>
                </a:cxn>
              </a:cxnLst>
              <a:pathLst>
                <a:path w="23" h="27">
                  <a:moveTo>
                    <a:pt x="14" y="0"/>
                  </a:moveTo>
                  <a:cubicBezTo>
                    <a:pt x="17" y="10"/>
                    <a:pt x="18" y="19"/>
                    <a:pt x="23" y="26"/>
                  </a:cubicBezTo>
                  <a:cubicBezTo>
                    <a:pt x="17" y="27"/>
                    <a:pt x="6" y="26"/>
                    <a:pt x="0" y="23"/>
                  </a:cubicBezTo>
                  <a:cubicBezTo>
                    <a:pt x="1" y="14"/>
                    <a:pt x="4" y="6"/>
                    <a:pt x="11" y="2"/>
                  </a:cubicBezTo>
                </a:path>
              </a:pathLst>
            </a:custGeom>
            <a:solidFill>
              <a:srgbClr val="FFFFFF">
                <a:alpha val="100000"/>
              </a:srgbClr>
            </a:solidFill>
            <a:ln w="9525">
              <a:noFill/>
            </a:ln>
          </p:spPr>
          <p:txBody>
            <a:bodyPr/>
            <a:p>
              <a:endParaRPr lang="zh-CN" altLang="en-US"/>
            </a:p>
          </p:txBody>
        </p:sp>
        <p:sp>
          <p:nvSpPr>
            <p:cNvPr id="13348" name="Freeform 36"/>
            <p:cNvSpPr/>
            <p:nvPr/>
          </p:nvSpPr>
          <p:spPr>
            <a:xfrm>
              <a:off x="10004153" y="3159318"/>
              <a:ext cx="87445" cy="95718"/>
            </a:xfrm>
            <a:custGeom>
              <a:avLst/>
              <a:gdLst/>
              <a:ahLst/>
              <a:cxnLst>
                <a:cxn ang="0">
                  <a:pos x="119353963" y="39627252"/>
                </a:cxn>
                <a:cxn ang="0">
                  <a:pos x="198923271" y="253618917"/>
                </a:cxn>
                <a:cxn ang="0">
                  <a:pos x="214838261" y="213988850"/>
                </a:cxn>
                <a:cxn ang="0">
                  <a:pos x="39784654" y="190214188"/>
                </a:cxn>
                <a:cxn ang="0">
                  <a:pos x="47742149" y="213988850"/>
                </a:cxn>
                <a:cxn ang="0">
                  <a:pos x="135268953" y="71329617"/>
                </a:cxn>
                <a:cxn ang="0">
                  <a:pos x="111396468" y="23777477"/>
                </a:cxn>
                <a:cxn ang="0">
                  <a:pos x="7957495" y="206063963"/>
                </a:cxn>
                <a:cxn ang="0">
                  <a:pos x="15914990" y="229841440"/>
                </a:cxn>
                <a:cxn ang="0">
                  <a:pos x="222795756" y="261543805"/>
                </a:cxn>
                <a:cxn ang="0">
                  <a:pos x="238707925" y="221916553"/>
                </a:cxn>
                <a:cxn ang="0">
                  <a:pos x="167096112" y="23777477"/>
                </a:cxn>
                <a:cxn ang="0">
                  <a:pos x="119353963" y="39627252"/>
                </a:cxn>
              </a:cxnLst>
              <a:pathLst>
                <a:path w="31" h="34">
                  <a:moveTo>
                    <a:pt x="15" y="5"/>
                  </a:moveTo>
                  <a:cubicBezTo>
                    <a:pt x="18" y="14"/>
                    <a:pt x="19" y="24"/>
                    <a:pt x="25" y="32"/>
                  </a:cubicBezTo>
                  <a:cubicBezTo>
                    <a:pt x="25" y="30"/>
                    <a:pt x="26" y="29"/>
                    <a:pt x="27" y="27"/>
                  </a:cubicBezTo>
                  <a:cubicBezTo>
                    <a:pt x="20" y="28"/>
                    <a:pt x="12" y="27"/>
                    <a:pt x="5" y="24"/>
                  </a:cubicBezTo>
                  <a:cubicBezTo>
                    <a:pt x="6" y="25"/>
                    <a:pt x="6" y="26"/>
                    <a:pt x="6" y="27"/>
                  </a:cubicBezTo>
                  <a:cubicBezTo>
                    <a:pt x="8" y="20"/>
                    <a:pt x="10" y="13"/>
                    <a:pt x="17" y="9"/>
                  </a:cubicBezTo>
                  <a:cubicBezTo>
                    <a:pt x="20" y="7"/>
                    <a:pt x="17" y="2"/>
                    <a:pt x="14" y="3"/>
                  </a:cubicBezTo>
                  <a:cubicBezTo>
                    <a:pt x="5" y="8"/>
                    <a:pt x="2" y="17"/>
                    <a:pt x="1" y="26"/>
                  </a:cubicBezTo>
                  <a:cubicBezTo>
                    <a:pt x="0" y="27"/>
                    <a:pt x="1" y="29"/>
                    <a:pt x="2" y="29"/>
                  </a:cubicBezTo>
                  <a:cubicBezTo>
                    <a:pt x="10" y="33"/>
                    <a:pt x="19" y="34"/>
                    <a:pt x="28" y="33"/>
                  </a:cubicBezTo>
                  <a:cubicBezTo>
                    <a:pt x="30" y="33"/>
                    <a:pt x="31" y="30"/>
                    <a:pt x="30" y="28"/>
                  </a:cubicBezTo>
                  <a:cubicBezTo>
                    <a:pt x="25" y="21"/>
                    <a:pt x="24" y="12"/>
                    <a:pt x="21" y="3"/>
                  </a:cubicBezTo>
                  <a:cubicBezTo>
                    <a:pt x="20" y="0"/>
                    <a:pt x="14" y="1"/>
                    <a:pt x="15" y="5"/>
                  </a:cubicBezTo>
                  <a:close/>
                </a:path>
              </a:pathLst>
            </a:custGeom>
            <a:solidFill>
              <a:srgbClr val="000000">
                <a:alpha val="100000"/>
              </a:srgbClr>
            </a:solidFill>
            <a:ln w="9525">
              <a:noFill/>
            </a:ln>
          </p:spPr>
          <p:txBody>
            <a:bodyPr/>
            <a:p>
              <a:endParaRPr lang="zh-CN" altLang="en-US"/>
            </a:p>
          </p:txBody>
        </p:sp>
        <p:sp>
          <p:nvSpPr>
            <p:cNvPr id="13349" name="Freeform 37"/>
            <p:cNvSpPr/>
            <p:nvPr/>
          </p:nvSpPr>
          <p:spPr>
            <a:xfrm>
              <a:off x="10004153" y="3136865"/>
              <a:ext cx="165437" cy="89809"/>
            </a:xfrm>
            <a:custGeom>
              <a:avLst/>
              <a:gdLst/>
              <a:ahLst/>
              <a:cxnLst>
                <a:cxn ang="0">
                  <a:pos x="157249271" y="70890173"/>
                </a:cxn>
                <a:cxn ang="0">
                  <a:pos x="31449854" y="78765300"/>
                </a:cxn>
                <a:cxn ang="0">
                  <a:pos x="39312318" y="126027286"/>
                </a:cxn>
                <a:cxn ang="0">
                  <a:pos x="416713371" y="157533406"/>
                </a:cxn>
                <a:cxn ang="0">
                  <a:pos x="432438298" y="110271419"/>
                </a:cxn>
                <a:cxn ang="0">
                  <a:pos x="228011442" y="47259180"/>
                </a:cxn>
                <a:cxn ang="0">
                  <a:pos x="196561588" y="86643233"/>
                </a:cxn>
                <a:cxn ang="0">
                  <a:pos x="290913954" y="236298705"/>
                </a:cxn>
                <a:cxn ang="0">
                  <a:pos x="322363809" y="204792585"/>
                </a:cxn>
                <a:cxn ang="0">
                  <a:pos x="149386807" y="63012240"/>
                </a:cxn>
                <a:cxn ang="0">
                  <a:pos x="102212026" y="86643233"/>
                </a:cxn>
                <a:cxn ang="0">
                  <a:pos x="306638882" y="252051765"/>
                </a:cxn>
                <a:cxn ang="0">
                  <a:pos x="338088736" y="212667712"/>
                </a:cxn>
                <a:cxn ang="0">
                  <a:pos x="228011442" y="55137113"/>
                </a:cxn>
                <a:cxn ang="0">
                  <a:pos x="204424052" y="94518359"/>
                </a:cxn>
                <a:cxn ang="0">
                  <a:pos x="432438298" y="165408532"/>
                </a:cxn>
                <a:cxn ang="0">
                  <a:pos x="448163225" y="118149353"/>
                </a:cxn>
                <a:cxn ang="0">
                  <a:pos x="31449854" y="78765300"/>
                </a:cxn>
                <a:cxn ang="0">
                  <a:pos x="39312318" y="126027286"/>
                </a:cxn>
                <a:cxn ang="0">
                  <a:pos x="157249271" y="126027286"/>
                </a:cxn>
                <a:cxn ang="0">
                  <a:pos x="157249271" y="70890173"/>
                </a:cxn>
              </a:cxnLst>
              <a:pathLst>
                <a:path w="59" h="32">
                  <a:moveTo>
                    <a:pt x="20" y="9"/>
                  </a:moveTo>
                  <a:cubicBezTo>
                    <a:pt x="14" y="10"/>
                    <a:pt x="9" y="8"/>
                    <a:pt x="4" y="10"/>
                  </a:cubicBezTo>
                  <a:cubicBezTo>
                    <a:pt x="4" y="12"/>
                    <a:pt x="5" y="14"/>
                    <a:pt x="5" y="16"/>
                  </a:cubicBezTo>
                  <a:cubicBezTo>
                    <a:pt x="21" y="11"/>
                    <a:pt x="39" y="6"/>
                    <a:pt x="53" y="20"/>
                  </a:cubicBezTo>
                  <a:cubicBezTo>
                    <a:pt x="53" y="18"/>
                    <a:pt x="54" y="16"/>
                    <a:pt x="55" y="14"/>
                  </a:cubicBezTo>
                  <a:cubicBezTo>
                    <a:pt x="45" y="13"/>
                    <a:pt x="37" y="13"/>
                    <a:pt x="29" y="6"/>
                  </a:cubicBezTo>
                  <a:cubicBezTo>
                    <a:pt x="26" y="4"/>
                    <a:pt x="23" y="9"/>
                    <a:pt x="25" y="11"/>
                  </a:cubicBezTo>
                  <a:cubicBezTo>
                    <a:pt x="30" y="17"/>
                    <a:pt x="33" y="24"/>
                    <a:pt x="37" y="30"/>
                  </a:cubicBezTo>
                  <a:cubicBezTo>
                    <a:pt x="38" y="29"/>
                    <a:pt x="40" y="27"/>
                    <a:pt x="41" y="26"/>
                  </a:cubicBezTo>
                  <a:cubicBezTo>
                    <a:pt x="31" y="24"/>
                    <a:pt x="24" y="17"/>
                    <a:pt x="19" y="8"/>
                  </a:cubicBezTo>
                  <a:cubicBezTo>
                    <a:pt x="17" y="5"/>
                    <a:pt x="11" y="8"/>
                    <a:pt x="13" y="11"/>
                  </a:cubicBezTo>
                  <a:cubicBezTo>
                    <a:pt x="19" y="21"/>
                    <a:pt x="28" y="29"/>
                    <a:pt x="39" y="32"/>
                  </a:cubicBezTo>
                  <a:cubicBezTo>
                    <a:pt x="42" y="32"/>
                    <a:pt x="44" y="30"/>
                    <a:pt x="43" y="27"/>
                  </a:cubicBezTo>
                  <a:cubicBezTo>
                    <a:pt x="38" y="20"/>
                    <a:pt x="35" y="13"/>
                    <a:pt x="29" y="7"/>
                  </a:cubicBezTo>
                  <a:cubicBezTo>
                    <a:pt x="28" y="9"/>
                    <a:pt x="27" y="10"/>
                    <a:pt x="26" y="12"/>
                  </a:cubicBezTo>
                  <a:cubicBezTo>
                    <a:pt x="35" y="19"/>
                    <a:pt x="44" y="19"/>
                    <a:pt x="55" y="21"/>
                  </a:cubicBezTo>
                  <a:cubicBezTo>
                    <a:pt x="58" y="21"/>
                    <a:pt x="59" y="17"/>
                    <a:pt x="57" y="15"/>
                  </a:cubicBezTo>
                  <a:cubicBezTo>
                    <a:pt x="42" y="0"/>
                    <a:pt x="22" y="5"/>
                    <a:pt x="4" y="10"/>
                  </a:cubicBezTo>
                  <a:cubicBezTo>
                    <a:pt x="0" y="11"/>
                    <a:pt x="1" y="16"/>
                    <a:pt x="5" y="16"/>
                  </a:cubicBezTo>
                  <a:cubicBezTo>
                    <a:pt x="10" y="15"/>
                    <a:pt x="15" y="16"/>
                    <a:pt x="20" y="16"/>
                  </a:cubicBezTo>
                  <a:cubicBezTo>
                    <a:pt x="24" y="15"/>
                    <a:pt x="24" y="9"/>
                    <a:pt x="20" y="9"/>
                  </a:cubicBezTo>
                  <a:close/>
                </a:path>
              </a:pathLst>
            </a:custGeom>
            <a:solidFill>
              <a:srgbClr val="000000">
                <a:alpha val="100000"/>
              </a:srgbClr>
            </a:solidFill>
            <a:ln w="9525">
              <a:noFill/>
            </a:ln>
          </p:spPr>
          <p:txBody>
            <a:bodyPr/>
            <a:p>
              <a:endParaRPr lang="zh-CN" altLang="en-US"/>
            </a:p>
          </p:txBody>
        </p:sp>
        <p:sp>
          <p:nvSpPr>
            <p:cNvPr id="13350" name="Freeform 38"/>
            <p:cNvSpPr/>
            <p:nvPr/>
          </p:nvSpPr>
          <p:spPr>
            <a:xfrm>
              <a:off x="9901346" y="3165226"/>
              <a:ext cx="159529" cy="119352"/>
            </a:xfrm>
            <a:custGeom>
              <a:avLst/>
              <a:gdLst/>
              <a:ahLst/>
              <a:cxnLst>
                <a:cxn ang="0">
                  <a:pos x="399483006" y="7705143"/>
                </a:cxn>
                <a:cxn ang="0">
                  <a:pos x="46999482" y="184898453"/>
                </a:cxn>
                <a:cxn ang="0">
                  <a:pos x="23498342" y="223418617"/>
                </a:cxn>
                <a:cxn ang="0">
                  <a:pos x="422984147" y="53927675"/>
                </a:cxn>
                <a:cxn ang="0">
                  <a:pos x="399483006" y="7705143"/>
                </a:cxn>
              </a:cxnLst>
              <a:pathLst>
                <a:path w="57" h="43">
                  <a:moveTo>
                    <a:pt x="51" y="1"/>
                  </a:moveTo>
                  <a:cubicBezTo>
                    <a:pt x="36" y="8"/>
                    <a:pt x="24" y="35"/>
                    <a:pt x="6" y="24"/>
                  </a:cubicBezTo>
                  <a:cubicBezTo>
                    <a:pt x="3" y="21"/>
                    <a:pt x="0" y="27"/>
                    <a:pt x="3" y="29"/>
                  </a:cubicBezTo>
                  <a:cubicBezTo>
                    <a:pt x="25" y="43"/>
                    <a:pt x="36" y="15"/>
                    <a:pt x="54" y="7"/>
                  </a:cubicBezTo>
                  <a:cubicBezTo>
                    <a:pt x="57" y="5"/>
                    <a:pt x="54" y="0"/>
                    <a:pt x="51" y="1"/>
                  </a:cubicBezTo>
                  <a:close/>
                </a:path>
              </a:pathLst>
            </a:custGeom>
            <a:solidFill>
              <a:srgbClr val="000000">
                <a:alpha val="100000"/>
              </a:srgbClr>
            </a:solidFill>
            <a:ln w="9525">
              <a:noFill/>
            </a:ln>
          </p:spPr>
          <p:txBody>
            <a:bodyPr/>
            <a:p>
              <a:endParaRPr lang="zh-CN" altLang="en-US"/>
            </a:p>
          </p:txBody>
        </p:sp>
        <p:sp>
          <p:nvSpPr>
            <p:cNvPr id="13351" name="Freeform 39"/>
            <p:cNvSpPr/>
            <p:nvPr/>
          </p:nvSpPr>
          <p:spPr>
            <a:xfrm>
              <a:off x="10270035" y="2763450"/>
              <a:ext cx="44904" cy="125260"/>
            </a:xfrm>
            <a:custGeom>
              <a:avLst/>
              <a:gdLst/>
              <a:ahLst/>
              <a:cxnLst>
                <a:cxn ang="0">
                  <a:pos x="15752885" y="46488161"/>
                </a:cxn>
                <a:cxn ang="0">
                  <a:pos x="31505769" y="302180008"/>
                </a:cxn>
                <a:cxn ang="0">
                  <a:pos x="70889384" y="325422696"/>
                </a:cxn>
                <a:cxn ang="0">
                  <a:pos x="63011538" y="23245472"/>
                </a:cxn>
                <a:cxn ang="0">
                  <a:pos x="15752885" y="46488161"/>
                </a:cxn>
              </a:cxnLst>
              <a:pathLst>
                <a:path w="16" h="45">
                  <a:moveTo>
                    <a:pt x="2" y="6"/>
                  </a:moveTo>
                  <a:cubicBezTo>
                    <a:pt x="9" y="16"/>
                    <a:pt x="9" y="28"/>
                    <a:pt x="4" y="39"/>
                  </a:cubicBezTo>
                  <a:cubicBezTo>
                    <a:pt x="2" y="42"/>
                    <a:pt x="7" y="45"/>
                    <a:pt x="9" y="42"/>
                  </a:cubicBezTo>
                  <a:cubicBezTo>
                    <a:pt x="16" y="30"/>
                    <a:pt x="16" y="14"/>
                    <a:pt x="8" y="3"/>
                  </a:cubicBezTo>
                  <a:cubicBezTo>
                    <a:pt x="5" y="0"/>
                    <a:pt x="0" y="3"/>
                    <a:pt x="2" y="6"/>
                  </a:cubicBezTo>
                  <a:close/>
                </a:path>
              </a:pathLst>
            </a:custGeom>
            <a:solidFill>
              <a:srgbClr val="000000">
                <a:alpha val="100000"/>
              </a:srgbClr>
            </a:solidFill>
            <a:ln w="9525">
              <a:noFill/>
            </a:ln>
          </p:spPr>
          <p:txBody>
            <a:bodyPr/>
            <a:p>
              <a:endParaRPr lang="zh-CN" altLang="en-US"/>
            </a:p>
          </p:txBody>
        </p:sp>
        <p:sp>
          <p:nvSpPr>
            <p:cNvPr id="13352" name="Freeform 40"/>
            <p:cNvSpPr/>
            <p:nvPr/>
          </p:nvSpPr>
          <p:spPr>
            <a:xfrm>
              <a:off x="10235765" y="2790629"/>
              <a:ext cx="48450" cy="100444"/>
            </a:xfrm>
            <a:custGeom>
              <a:avLst/>
              <a:gdLst/>
              <a:ahLst/>
              <a:cxnLst>
                <a:cxn ang="0">
                  <a:pos x="64980000" y="46709250"/>
                </a:cxn>
                <a:cxn ang="0">
                  <a:pos x="24367500" y="217971850"/>
                </a:cxn>
                <a:cxn ang="0">
                  <a:pos x="56857500" y="256896690"/>
                </a:cxn>
                <a:cxn ang="0">
                  <a:pos x="113715000" y="31137640"/>
                </a:cxn>
                <a:cxn ang="0">
                  <a:pos x="64980000" y="46709250"/>
                </a:cxn>
              </a:cxnLst>
              <a:pathLst>
                <a:path w="17" h="36">
                  <a:moveTo>
                    <a:pt x="8" y="6"/>
                  </a:moveTo>
                  <a:cubicBezTo>
                    <a:pt x="10" y="14"/>
                    <a:pt x="8" y="22"/>
                    <a:pt x="3" y="28"/>
                  </a:cubicBezTo>
                  <a:cubicBezTo>
                    <a:pt x="0" y="31"/>
                    <a:pt x="5" y="36"/>
                    <a:pt x="7" y="33"/>
                  </a:cubicBezTo>
                  <a:cubicBezTo>
                    <a:pt x="14" y="25"/>
                    <a:pt x="17" y="14"/>
                    <a:pt x="14" y="4"/>
                  </a:cubicBezTo>
                  <a:cubicBezTo>
                    <a:pt x="13" y="0"/>
                    <a:pt x="7" y="2"/>
                    <a:pt x="8" y="6"/>
                  </a:cubicBezTo>
                  <a:close/>
                </a:path>
              </a:pathLst>
            </a:custGeom>
            <a:solidFill>
              <a:srgbClr val="000000">
                <a:alpha val="100000"/>
              </a:srgbClr>
            </a:solidFill>
            <a:ln w="9525">
              <a:noFill/>
            </a:ln>
          </p:spPr>
          <p:txBody>
            <a:bodyPr/>
            <a:p>
              <a:endParaRPr lang="zh-CN" altLang="en-US"/>
            </a:p>
          </p:txBody>
        </p:sp>
        <p:sp>
          <p:nvSpPr>
            <p:cNvPr id="13353" name="Freeform 41"/>
            <p:cNvSpPr/>
            <p:nvPr/>
          </p:nvSpPr>
          <p:spPr>
            <a:xfrm>
              <a:off x="9952158" y="3175862"/>
              <a:ext cx="102808" cy="1588198"/>
            </a:xfrm>
            <a:custGeom>
              <a:avLst/>
              <a:gdLst/>
              <a:ahLst/>
              <a:cxnLst>
                <a:cxn ang="0">
                  <a:pos x="231618088" y="0"/>
                </a:cxn>
                <a:cxn ang="0">
                  <a:pos x="231618088" y="1604914552"/>
                </a:cxn>
                <a:cxn ang="0">
                  <a:pos x="239337024" y="2147483646"/>
                </a:cxn>
                <a:cxn ang="0">
                  <a:pos x="231618088" y="2147483646"/>
                </a:cxn>
              </a:cxnLst>
              <a:pathLst>
                <a:path w="37" h="569">
                  <a:moveTo>
                    <a:pt x="30" y="0"/>
                  </a:moveTo>
                  <a:cubicBezTo>
                    <a:pt x="0" y="47"/>
                    <a:pt x="24" y="154"/>
                    <a:pt x="30" y="206"/>
                  </a:cubicBezTo>
                  <a:cubicBezTo>
                    <a:pt x="37" y="268"/>
                    <a:pt x="37" y="333"/>
                    <a:pt x="31" y="395"/>
                  </a:cubicBezTo>
                  <a:cubicBezTo>
                    <a:pt x="26" y="453"/>
                    <a:pt x="30" y="513"/>
                    <a:pt x="30" y="569"/>
                  </a:cubicBezTo>
                </a:path>
              </a:pathLst>
            </a:custGeom>
            <a:solidFill>
              <a:srgbClr val="FFFFFF">
                <a:alpha val="100000"/>
              </a:srgbClr>
            </a:solidFill>
            <a:ln w="9525">
              <a:noFill/>
            </a:ln>
          </p:spPr>
          <p:txBody>
            <a:bodyPr/>
            <a:p>
              <a:endParaRPr lang="zh-CN" altLang="en-US"/>
            </a:p>
          </p:txBody>
        </p:sp>
        <p:sp>
          <p:nvSpPr>
            <p:cNvPr id="13354" name="Freeform 42"/>
            <p:cNvSpPr/>
            <p:nvPr/>
          </p:nvSpPr>
          <p:spPr>
            <a:xfrm>
              <a:off x="9976974" y="3162863"/>
              <a:ext cx="86264" cy="1613014"/>
            </a:xfrm>
            <a:custGeom>
              <a:avLst/>
              <a:gdLst/>
              <a:ahLst/>
              <a:cxnLst>
                <a:cxn ang="0">
                  <a:pos x="139383145" y="31152379"/>
                </a:cxn>
                <a:cxn ang="0">
                  <a:pos x="30974341" y="825517123"/>
                </a:cxn>
                <a:cxn ang="0">
                  <a:pos x="147124643" y="1760066179"/>
                </a:cxn>
                <a:cxn ang="0">
                  <a:pos x="147124643" y="2147483646"/>
                </a:cxn>
                <a:cxn ang="0">
                  <a:pos x="139383145" y="2147483646"/>
                </a:cxn>
                <a:cxn ang="0">
                  <a:pos x="185843266" y="2147483646"/>
                </a:cxn>
                <a:cxn ang="0">
                  <a:pos x="193587547" y="2147483646"/>
                </a:cxn>
                <a:cxn ang="0">
                  <a:pos x="209073326" y="1876884114"/>
                </a:cxn>
                <a:cxn ang="0">
                  <a:pos x="92923024" y="957912643"/>
                </a:cxn>
                <a:cxn ang="0">
                  <a:pos x="178098985" y="54515966"/>
                </a:cxn>
                <a:cxn ang="0">
                  <a:pos x="139383145" y="31152379"/>
                </a:cxn>
              </a:cxnLst>
              <a:pathLst>
                <a:path w="31" h="578">
                  <a:moveTo>
                    <a:pt x="18" y="4"/>
                  </a:moveTo>
                  <a:cubicBezTo>
                    <a:pt x="0" y="34"/>
                    <a:pt x="2" y="72"/>
                    <a:pt x="4" y="106"/>
                  </a:cubicBezTo>
                  <a:cubicBezTo>
                    <a:pt x="7" y="146"/>
                    <a:pt x="15" y="186"/>
                    <a:pt x="19" y="226"/>
                  </a:cubicBezTo>
                  <a:cubicBezTo>
                    <a:pt x="25" y="284"/>
                    <a:pt x="24" y="342"/>
                    <a:pt x="19" y="400"/>
                  </a:cubicBezTo>
                  <a:cubicBezTo>
                    <a:pt x="14" y="458"/>
                    <a:pt x="17" y="516"/>
                    <a:pt x="18" y="574"/>
                  </a:cubicBezTo>
                  <a:cubicBezTo>
                    <a:pt x="18" y="578"/>
                    <a:pt x="24" y="578"/>
                    <a:pt x="24" y="574"/>
                  </a:cubicBezTo>
                  <a:cubicBezTo>
                    <a:pt x="23" y="519"/>
                    <a:pt x="21" y="463"/>
                    <a:pt x="25" y="408"/>
                  </a:cubicBezTo>
                  <a:cubicBezTo>
                    <a:pt x="29" y="352"/>
                    <a:pt x="31" y="297"/>
                    <a:pt x="27" y="241"/>
                  </a:cubicBezTo>
                  <a:cubicBezTo>
                    <a:pt x="24" y="201"/>
                    <a:pt x="16" y="162"/>
                    <a:pt x="12" y="123"/>
                  </a:cubicBezTo>
                  <a:cubicBezTo>
                    <a:pt x="8" y="86"/>
                    <a:pt x="3" y="40"/>
                    <a:pt x="23" y="7"/>
                  </a:cubicBezTo>
                  <a:cubicBezTo>
                    <a:pt x="25" y="3"/>
                    <a:pt x="20" y="0"/>
                    <a:pt x="18" y="4"/>
                  </a:cubicBezTo>
                  <a:close/>
                </a:path>
              </a:pathLst>
            </a:custGeom>
            <a:solidFill>
              <a:srgbClr val="000000">
                <a:alpha val="100000"/>
              </a:srgbClr>
            </a:solidFill>
            <a:ln w="9525">
              <a:noFill/>
            </a:ln>
          </p:spPr>
          <p:txBody>
            <a:bodyPr/>
            <a:p>
              <a:endParaRPr lang="zh-CN" altLang="en-US"/>
            </a:p>
          </p:txBody>
        </p:sp>
        <p:sp>
          <p:nvSpPr>
            <p:cNvPr id="13355" name="Freeform 43"/>
            <p:cNvSpPr/>
            <p:nvPr/>
          </p:nvSpPr>
          <p:spPr>
            <a:xfrm>
              <a:off x="9460573" y="2528293"/>
              <a:ext cx="644024" cy="665295"/>
            </a:xfrm>
            <a:custGeom>
              <a:avLst/>
              <a:gdLst/>
              <a:ahLst/>
              <a:cxnLst>
                <a:cxn ang="0">
                  <a:pos x="963833494" y="1859737130"/>
                </a:cxn>
                <a:cxn ang="0">
                  <a:pos x="1702253011" y="781402954"/>
                </a:cxn>
                <a:cxn ang="0">
                  <a:pos x="940514807" y="429772184"/>
                </a:cxn>
                <a:cxn ang="0">
                  <a:pos x="411960685" y="203163762"/>
                </a:cxn>
                <a:cxn ang="0">
                  <a:pos x="116593436" y="867357391"/>
                </a:cxn>
                <a:cxn ang="0">
                  <a:pos x="575191496" y="1406523081"/>
                </a:cxn>
                <a:cxn ang="0">
                  <a:pos x="979379285" y="1844108289"/>
                </a:cxn>
              </a:cxnLst>
              <a:pathLst>
                <a:path w="231" h="238">
                  <a:moveTo>
                    <a:pt x="124" y="238"/>
                  </a:moveTo>
                  <a:cubicBezTo>
                    <a:pt x="122" y="172"/>
                    <a:pt x="208" y="161"/>
                    <a:pt x="219" y="100"/>
                  </a:cubicBezTo>
                  <a:cubicBezTo>
                    <a:pt x="231" y="41"/>
                    <a:pt x="156" y="0"/>
                    <a:pt x="121" y="55"/>
                  </a:cubicBezTo>
                  <a:cubicBezTo>
                    <a:pt x="130" y="20"/>
                    <a:pt x="75" y="15"/>
                    <a:pt x="53" y="26"/>
                  </a:cubicBezTo>
                  <a:cubicBezTo>
                    <a:pt x="24" y="41"/>
                    <a:pt x="0" y="68"/>
                    <a:pt x="15" y="111"/>
                  </a:cubicBezTo>
                  <a:cubicBezTo>
                    <a:pt x="25" y="141"/>
                    <a:pt x="49" y="160"/>
                    <a:pt x="74" y="180"/>
                  </a:cubicBezTo>
                  <a:cubicBezTo>
                    <a:pt x="91" y="196"/>
                    <a:pt x="119" y="214"/>
                    <a:pt x="126" y="236"/>
                  </a:cubicBezTo>
                </a:path>
              </a:pathLst>
            </a:custGeom>
            <a:solidFill>
              <a:srgbClr val="FF0000">
                <a:alpha val="100000"/>
              </a:srgbClr>
            </a:solidFill>
            <a:ln w="9525">
              <a:noFill/>
            </a:ln>
          </p:spPr>
          <p:txBody>
            <a:bodyPr/>
            <a:p>
              <a:endParaRPr lang="zh-CN" altLang="en-US"/>
            </a:p>
          </p:txBody>
        </p:sp>
        <p:sp>
          <p:nvSpPr>
            <p:cNvPr id="13356" name="Freeform 44"/>
            <p:cNvSpPr/>
            <p:nvPr/>
          </p:nvSpPr>
          <p:spPr>
            <a:xfrm>
              <a:off x="9460573" y="2573197"/>
              <a:ext cx="633389" cy="631025"/>
            </a:xfrm>
            <a:custGeom>
              <a:avLst/>
              <a:gdLst/>
              <a:ahLst/>
              <a:cxnLst>
                <a:cxn ang="0">
                  <a:pos x="988764873" y="1730728462"/>
                </a:cxn>
                <a:cxn ang="0">
                  <a:pos x="1743962670" y="576910418"/>
                </a:cxn>
                <a:cxn ang="0">
                  <a:pos x="1440326586" y="109144988"/>
                </a:cxn>
                <a:cxn ang="0">
                  <a:pos x="918695866" y="296252277"/>
                </a:cxn>
                <a:cxn ang="0">
                  <a:pos x="965407607" y="311843620"/>
                </a:cxn>
                <a:cxn ang="0">
                  <a:pos x="692913615" y="15591343"/>
                </a:cxn>
                <a:cxn ang="0">
                  <a:pos x="155710454" y="257271126"/>
                </a:cxn>
                <a:cxn ang="0">
                  <a:pos x="210209811" y="966713547"/>
                </a:cxn>
                <a:cxn ang="0">
                  <a:pos x="583914902" y="1325333989"/>
                </a:cxn>
                <a:cxn ang="0">
                  <a:pos x="957622782" y="1715137119"/>
                </a:cxn>
                <a:cxn ang="0">
                  <a:pos x="1004337314" y="1707341447"/>
                </a:cxn>
                <a:cxn ang="0">
                  <a:pos x="622844608" y="1286352839"/>
                </a:cxn>
                <a:cxn ang="0">
                  <a:pos x="124568364" y="686055406"/>
                </a:cxn>
                <a:cxn ang="0">
                  <a:pos x="467134153" y="85757973"/>
                </a:cxn>
                <a:cxn ang="0">
                  <a:pos x="918695866" y="296252277"/>
                </a:cxn>
                <a:cxn ang="0">
                  <a:pos x="957622782" y="319639292"/>
                </a:cxn>
                <a:cxn ang="0">
                  <a:pos x="1572682565" y="257271126"/>
                </a:cxn>
                <a:cxn ang="0">
                  <a:pos x="1541537684" y="927732397"/>
                </a:cxn>
                <a:cxn ang="0">
                  <a:pos x="942050342" y="1730728462"/>
                </a:cxn>
                <a:cxn ang="0">
                  <a:pos x="988764873" y="1730728462"/>
                </a:cxn>
              </a:cxnLst>
              <a:pathLst>
                <a:path w="227" h="226">
                  <a:moveTo>
                    <a:pt x="127" y="222"/>
                  </a:moveTo>
                  <a:cubicBezTo>
                    <a:pt x="127" y="155"/>
                    <a:pt x="218" y="141"/>
                    <a:pt x="224" y="74"/>
                  </a:cubicBezTo>
                  <a:cubicBezTo>
                    <a:pt x="226" y="49"/>
                    <a:pt x="208" y="23"/>
                    <a:pt x="185" y="14"/>
                  </a:cubicBezTo>
                  <a:cubicBezTo>
                    <a:pt x="158" y="4"/>
                    <a:pt x="134" y="15"/>
                    <a:pt x="118" y="38"/>
                  </a:cubicBezTo>
                  <a:cubicBezTo>
                    <a:pt x="120" y="38"/>
                    <a:pt x="122" y="39"/>
                    <a:pt x="124" y="40"/>
                  </a:cubicBezTo>
                  <a:cubicBezTo>
                    <a:pt x="128" y="17"/>
                    <a:pt x="110" y="4"/>
                    <a:pt x="89" y="2"/>
                  </a:cubicBezTo>
                  <a:cubicBezTo>
                    <a:pt x="62" y="0"/>
                    <a:pt x="36" y="10"/>
                    <a:pt x="20" y="33"/>
                  </a:cubicBezTo>
                  <a:cubicBezTo>
                    <a:pt x="0" y="61"/>
                    <a:pt x="6" y="97"/>
                    <a:pt x="27" y="124"/>
                  </a:cubicBezTo>
                  <a:cubicBezTo>
                    <a:pt x="41" y="141"/>
                    <a:pt x="58" y="155"/>
                    <a:pt x="75" y="170"/>
                  </a:cubicBezTo>
                  <a:cubicBezTo>
                    <a:pt x="93" y="185"/>
                    <a:pt x="115" y="198"/>
                    <a:pt x="123" y="220"/>
                  </a:cubicBezTo>
                  <a:cubicBezTo>
                    <a:pt x="124" y="224"/>
                    <a:pt x="130" y="223"/>
                    <a:pt x="129" y="219"/>
                  </a:cubicBezTo>
                  <a:cubicBezTo>
                    <a:pt x="120" y="195"/>
                    <a:pt x="98" y="181"/>
                    <a:pt x="80" y="165"/>
                  </a:cubicBezTo>
                  <a:cubicBezTo>
                    <a:pt x="53" y="143"/>
                    <a:pt x="26" y="122"/>
                    <a:pt x="16" y="88"/>
                  </a:cubicBezTo>
                  <a:cubicBezTo>
                    <a:pt x="6" y="55"/>
                    <a:pt x="28" y="22"/>
                    <a:pt x="60" y="11"/>
                  </a:cubicBezTo>
                  <a:cubicBezTo>
                    <a:pt x="80" y="4"/>
                    <a:pt x="124" y="8"/>
                    <a:pt x="118" y="38"/>
                  </a:cubicBezTo>
                  <a:cubicBezTo>
                    <a:pt x="117" y="42"/>
                    <a:pt x="121" y="44"/>
                    <a:pt x="123" y="41"/>
                  </a:cubicBezTo>
                  <a:cubicBezTo>
                    <a:pt x="143" y="13"/>
                    <a:pt x="177" y="9"/>
                    <a:pt x="202" y="33"/>
                  </a:cubicBezTo>
                  <a:cubicBezTo>
                    <a:pt x="227" y="57"/>
                    <a:pt x="218" y="95"/>
                    <a:pt x="198" y="119"/>
                  </a:cubicBezTo>
                  <a:cubicBezTo>
                    <a:pt x="169" y="153"/>
                    <a:pt x="121" y="171"/>
                    <a:pt x="121" y="222"/>
                  </a:cubicBezTo>
                  <a:cubicBezTo>
                    <a:pt x="121" y="226"/>
                    <a:pt x="127" y="226"/>
                    <a:pt x="127" y="222"/>
                  </a:cubicBezTo>
                  <a:close/>
                </a:path>
              </a:pathLst>
            </a:custGeom>
            <a:solidFill>
              <a:srgbClr val="000000">
                <a:alpha val="100000"/>
              </a:srgbClr>
            </a:solidFill>
            <a:ln w="9525">
              <a:noFill/>
            </a:ln>
          </p:spPr>
          <p:txBody>
            <a:bodyPr/>
            <a:p>
              <a:endParaRPr lang="zh-CN" altLang="en-US"/>
            </a:p>
          </p:txBody>
        </p:sp>
        <p:sp>
          <p:nvSpPr>
            <p:cNvPr id="13357" name="Freeform 45"/>
            <p:cNvSpPr/>
            <p:nvPr/>
          </p:nvSpPr>
          <p:spPr>
            <a:xfrm>
              <a:off x="9675642" y="3128594"/>
              <a:ext cx="150076" cy="131169"/>
            </a:xfrm>
            <a:custGeom>
              <a:avLst/>
              <a:gdLst/>
              <a:ahLst/>
              <a:cxnLst>
                <a:cxn ang="0">
                  <a:pos x="363022727" y="23364827"/>
                </a:cxn>
                <a:cxn ang="0">
                  <a:pos x="46342913" y="241451430"/>
                </a:cxn>
                <a:cxn ang="0">
                  <a:pos x="23172846" y="280394669"/>
                </a:cxn>
                <a:cxn ang="0">
                  <a:pos x="393916150" y="62310857"/>
                </a:cxn>
                <a:cxn ang="0">
                  <a:pos x="363022727" y="23364827"/>
                </a:cxn>
              </a:cxnLst>
              <a:pathLst>
                <a:path w="54" h="47">
                  <a:moveTo>
                    <a:pt x="47" y="3"/>
                  </a:moveTo>
                  <a:cubicBezTo>
                    <a:pt x="34" y="11"/>
                    <a:pt x="25" y="39"/>
                    <a:pt x="6" y="31"/>
                  </a:cubicBezTo>
                  <a:cubicBezTo>
                    <a:pt x="3" y="29"/>
                    <a:pt x="0" y="34"/>
                    <a:pt x="3" y="36"/>
                  </a:cubicBezTo>
                  <a:cubicBezTo>
                    <a:pt x="28" y="47"/>
                    <a:pt x="34" y="18"/>
                    <a:pt x="51" y="8"/>
                  </a:cubicBezTo>
                  <a:cubicBezTo>
                    <a:pt x="54" y="6"/>
                    <a:pt x="51" y="0"/>
                    <a:pt x="47" y="3"/>
                  </a:cubicBezTo>
                  <a:close/>
                </a:path>
              </a:pathLst>
            </a:custGeom>
            <a:solidFill>
              <a:srgbClr val="000000">
                <a:alpha val="100000"/>
              </a:srgbClr>
            </a:solidFill>
            <a:ln w="9525">
              <a:noFill/>
            </a:ln>
          </p:spPr>
          <p:txBody>
            <a:bodyPr/>
            <a:p>
              <a:endParaRPr lang="zh-CN" altLang="en-US"/>
            </a:p>
          </p:txBody>
        </p:sp>
        <p:sp>
          <p:nvSpPr>
            <p:cNvPr id="13358" name="Freeform 46"/>
            <p:cNvSpPr/>
            <p:nvPr/>
          </p:nvSpPr>
          <p:spPr>
            <a:xfrm>
              <a:off x="9979338" y="2702002"/>
              <a:ext cx="53177" cy="125260"/>
            </a:xfrm>
            <a:custGeom>
              <a:avLst/>
              <a:gdLst/>
              <a:ahLst/>
              <a:cxnLst>
                <a:cxn ang="0">
                  <a:pos x="23498636" y="54237580"/>
                </a:cxn>
                <a:cxn ang="0">
                  <a:pos x="62664896" y="302180008"/>
                </a:cxn>
                <a:cxn ang="0">
                  <a:pos x="109664968" y="317676061"/>
                </a:cxn>
                <a:cxn ang="0">
                  <a:pos x="54833883" y="23245472"/>
                </a:cxn>
                <a:cxn ang="0">
                  <a:pos x="23498636" y="54237580"/>
                </a:cxn>
              </a:cxnLst>
              <a:pathLst>
                <a:path w="19" h="45">
                  <a:moveTo>
                    <a:pt x="3" y="7"/>
                  </a:moveTo>
                  <a:cubicBezTo>
                    <a:pt x="11" y="16"/>
                    <a:pt x="12" y="28"/>
                    <a:pt x="8" y="39"/>
                  </a:cubicBezTo>
                  <a:cubicBezTo>
                    <a:pt x="7" y="43"/>
                    <a:pt x="13" y="45"/>
                    <a:pt x="14" y="41"/>
                  </a:cubicBezTo>
                  <a:cubicBezTo>
                    <a:pt x="19" y="28"/>
                    <a:pt x="17" y="13"/>
                    <a:pt x="7" y="3"/>
                  </a:cubicBezTo>
                  <a:cubicBezTo>
                    <a:pt x="5" y="0"/>
                    <a:pt x="0" y="4"/>
                    <a:pt x="3" y="7"/>
                  </a:cubicBezTo>
                  <a:close/>
                </a:path>
              </a:pathLst>
            </a:custGeom>
            <a:solidFill>
              <a:srgbClr val="000000">
                <a:alpha val="100000"/>
              </a:srgbClr>
            </a:solidFill>
            <a:ln w="9525">
              <a:noFill/>
            </a:ln>
          </p:spPr>
          <p:txBody>
            <a:bodyPr/>
            <a:p>
              <a:endParaRPr lang="zh-CN" altLang="en-US"/>
            </a:p>
          </p:txBody>
        </p:sp>
        <p:sp>
          <p:nvSpPr>
            <p:cNvPr id="13359" name="Freeform 47"/>
            <p:cNvSpPr/>
            <p:nvPr/>
          </p:nvSpPr>
          <p:spPr>
            <a:xfrm>
              <a:off x="9960431" y="2729181"/>
              <a:ext cx="38996" cy="103989"/>
            </a:xfrm>
            <a:custGeom>
              <a:avLst/>
              <a:gdLst/>
              <a:ahLst/>
              <a:cxnLst>
                <a:cxn ang="0">
                  <a:pos x="38792664" y="55294043"/>
                </a:cxn>
                <a:cxn ang="0">
                  <a:pos x="15517623" y="244868800"/>
                </a:cxn>
                <a:cxn ang="0">
                  <a:pos x="62067705" y="268564240"/>
                </a:cxn>
                <a:cxn ang="0">
                  <a:pos x="77585327" y="31595793"/>
                </a:cxn>
                <a:cxn ang="0">
                  <a:pos x="38792664" y="55294043"/>
                </a:cxn>
              </a:cxnLst>
              <a:pathLst>
                <a:path w="14" h="37">
                  <a:moveTo>
                    <a:pt x="5" y="7"/>
                  </a:moveTo>
                  <a:cubicBezTo>
                    <a:pt x="8" y="15"/>
                    <a:pt x="7" y="24"/>
                    <a:pt x="2" y="31"/>
                  </a:cubicBezTo>
                  <a:cubicBezTo>
                    <a:pt x="0" y="34"/>
                    <a:pt x="6" y="37"/>
                    <a:pt x="8" y="34"/>
                  </a:cubicBezTo>
                  <a:cubicBezTo>
                    <a:pt x="13" y="25"/>
                    <a:pt x="14" y="14"/>
                    <a:pt x="10" y="4"/>
                  </a:cubicBezTo>
                  <a:cubicBezTo>
                    <a:pt x="9" y="0"/>
                    <a:pt x="3" y="4"/>
                    <a:pt x="5" y="7"/>
                  </a:cubicBezTo>
                  <a:close/>
                </a:path>
              </a:pathLst>
            </a:custGeom>
            <a:solidFill>
              <a:srgbClr val="000000">
                <a:alpha val="100000"/>
              </a:srgbClr>
            </a:solidFill>
            <a:ln w="9525">
              <a:noFill/>
            </a:ln>
          </p:spPr>
          <p:txBody>
            <a:bodyPr/>
            <a:p>
              <a:endParaRPr lang="zh-CN" altLang="en-US"/>
            </a:p>
          </p:txBody>
        </p:sp>
        <p:sp>
          <p:nvSpPr>
            <p:cNvPr id="13360" name="Freeform 48"/>
            <p:cNvSpPr/>
            <p:nvPr/>
          </p:nvSpPr>
          <p:spPr>
            <a:xfrm>
              <a:off x="9753633" y="3132139"/>
              <a:ext cx="262336" cy="1601197"/>
            </a:xfrm>
            <a:custGeom>
              <a:avLst/>
              <a:gdLst/>
              <a:ahLst/>
              <a:cxnLst>
                <a:cxn ang="0">
                  <a:pos x="109039679" y="23345675"/>
                </a:cxn>
                <a:cxn ang="0">
                  <a:pos x="93464177" y="793716700"/>
                </a:cxn>
                <a:cxn ang="0">
                  <a:pos x="342700122" y="1743064728"/>
                </a:cxn>
                <a:cxn ang="0">
                  <a:pos x="521836539" y="2147483646"/>
                </a:cxn>
                <a:cxn ang="0">
                  <a:pos x="685397453" y="2147483646"/>
                </a:cxn>
                <a:cxn ang="0">
                  <a:pos x="732129541" y="2147483646"/>
                </a:cxn>
                <a:cxn ang="0">
                  <a:pos x="568568627" y="2147483646"/>
                </a:cxn>
                <a:cxn ang="0">
                  <a:pos x="420586006" y="1890916023"/>
                </a:cxn>
                <a:cxn ang="0">
                  <a:pos x="186925563" y="996036589"/>
                </a:cxn>
                <a:cxn ang="0">
                  <a:pos x="147982621" y="46688561"/>
                </a:cxn>
                <a:cxn ang="0">
                  <a:pos x="109039679" y="23345675"/>
                </a:cxn>
              </a:cxnLst>
              <a:pathLst>
                <a:path w="94" h="574">
                  <a:moveTo>
                    <a:pt x="14" y="3"/>
                  </a:moveTo>
                  <a:cubicBezTo>
                    <a:pt x="0" y="34"/>
                    <a:pt x="6" y="70"/>
                    <a:pt x="12" y="102"/>
                  </a:cubicBezTo>
                  <a:cubicBezTo>
                    <a:pt x="20" y="143"/>
                    <a:pt x="34" y="183"/>
                    <a:pt x="44" y="224"/>
                  </a:cubicBezTo>
                  <a:cubicBezTo>
                    <a:pt x="57" y="280"/>
                    <a:pt x="64" y="338"/>
                    <a:pt x="67" y="396"/>
                  </a:cubicBezTo>
                  <a:cubicBezTo>
                    <a:pt x="69" y="455"/>
                    <a:pt x="80" y="512"/>
                    <a:pt x="88" y="570"/>
                  </a:cubicBezTo>
                  <a:cubicBezTo>
                    <a:pt x="88" y="574"/>
                    <a:pt x="94" y="572"/>
                    <a:pt x="94" y="568"/>
                  </a:cubicBezTo>
                  <a:cubicBezTo>
                    <a:pt x="86" y="511"/>
                    <a:pt x="75" y="454"/>
                    <a:pt x="73" y="396"/>
                  </a:cubicBezTo>
                  <a:cubicBezTo>
                    <a:pt x="71" y="345"/>
                    <a:pt x="65" y="294"/>
                    <a:pt x="54" y="243"/>
                  </a:cubicBezTo>
                  <a:cubicBezTo>
                    <a:pt x="46" y="204"/>
                    <a:pt x="34" y="166"/>
                    <a:pt x="24" y="128"/>
                  </a:cubicBezTo>
                  <a:cubicBezTo>
                    <a:pt x="15" y="90"/>
                    <a:pt x="3" y="44"/>
                    <a:pt x="19" y="6"/>
                  </a:cubicBezTo>
                  <a:cubicBezTo>
                    <a:pt x="20" y="3"/>
                    <a:pt x="15" y="0"/>
                    <a:pt x="14" y="3"/>
                  </a:cubicBezTo>
                  <a:close/>
                </a:path>
              </a:pathLst>
            </a:custGeom>
            <a:solidFill>
              <a:srgbClr val="000000">
                <a:alpha val="100000"/>
              </a:srgbClr>
            </a:solidFill>
            <a:ln w="9525">
              <a:noFill/>
            </a:ln>
          </p:spPr>
          <p:txBody>
            <a:bodyPr/>
            <a:p>
              <a:endParaRPr lang="zh-CN" altLang="en-US"/>
            </a:p>
          </p:txBody>
        </p:sp>
        <p:sp>
          <p:nvSpPr>
            <p:cNvPr id="13361" name="Freeform 49"/>
            <p:cNvSpPr/>
            <p:nvPr/>
          </p:nvSpPr>
          <p:spPr>
            <a:xfrm>
              <a:off x="9672097" y="2411305"/>
              <a:ext cx="645206" cy="661749"/>
            </a:xfrm>
            <a:custGeom>
              <a:avLst/>
              <a:gdLst/>
              <a:ahLst/>
              <a:cxnLst>
                <a:cxn ang="0">
                  <a:pos x="967373276" y="1847728857"/>
                </a:cxn>
                <a:cxn ang="0">
                  <a:pos x="1716309408" y="779632464"/>
                </a:cxn>
                <a:cxn ang="0">
                  <a:pos x="943969895" y="428796599"/>
                </a:cxn>
                <a:cxn ang="0">
                  <a:pos x="413473701" y="202704608"/>
                </a:cxn>
                <a:cxn ang="0">
                  <a:pos x="117019699" y="865391784"/>
                </a:cxn>
                <a:cxn ang="0">
                  <a:pos x="577302956" y="1403337877"/>
                </a:cxn>
                <a:cxn ang="0">
                  <a:pos x="982978324" y="1832137268"/>
                </a:cxn>
              </a:cxnLst>
              <a:pathLst>
                <a:path w="231" h="237">
                  <a:moveTo>
                    <a:pt x="124" y="237"/>
                  </a:moveTo>
                  <a:cubicBezTo>
                    <a:pt x="122" y="171"/>
                    <a:pt x="208" y="161"/>
                    <a:pt x="220" y="100"/>
                  </a:cubicBezTo>
                  <a:cubicBezTo>
                    <a:pt x="231" y="40"/>
                    <a:pt x="157" y="0"/>
                    <a:pt x="121" y="55"/>
                  </a:cubicBezTo>
                  <a:cubicBezTo>
                    <a:pt x="130" y="20"/>
                    <a:pt x="75" y="15"/>
                    <a:pt x="53" y="26"/>
                  </a:cubicBezTo>
                  <a:cubicBezTo>
                    <a:pt x="25" y="41"/>
                    <a:pt x="0" y="68"/>
                    <a:pt x="15" y="111"/>
                  </a:cubicBezTo>
                  <a:cubicBezTo>
                    <a:pt x="25" y="140"/>
                    <a:pt x="50" y="160"/>
                    <a:pt x="74" y="180"/>
                  </a:cubicBezTo>
                  <a:cubicBezTo>
                    <a:pt x="91" y="195"/>
                    <a:pt x="120" y="213"/>
                    <a:pt x="126" y="235"/>
                  </a:cubicBezTo>
                </a:path>
              </a:pathLst>
            </a:custGeom>
            <a:solidFill>
              <a:srgbClr val="FF0000">
                <a:alpha val="100000"/>
              </a:srgbClr>
            </a:solidFill>
            <a:ln w="9525">
              <a:noFill/>
            </a:ln>
          </p:spPr>
          <p:txBody>
            <a:bodyPr/>
            <a:p>
              <a:endParaRPr lang="zh-CN" altLang="en-US"/>
            </a:p>
          </p:txBody>
        </p:sp>
        <p:sp>
          <p:nvSpPr>
            <p:cNvPr id="13362" name="Freeform 50"/>
            <p:cNvSpPr/>
            <p:nvPr/>
          </p:nvSpPr>
          <p:spPr>
            <a:xfrm>
              <a:off x="9672097" y="2453846"/>
              <a:ext cx="636934" cy="629844"/>
            </a:xfrm>
            <a:custGeom>
              <a:avLst/>
              <a:gdLst/>
              <a:ahLst/>
              <a:cxnLst>
                <a:cxn ang="0">
                  <a:pos x="991111208" y="1724256475"/>
                </a:cxn>
                <a:cxn ang="0">
                  <a:pos x="1748104473" y="582519305"/>
                </a:cxn>
                <a:cxn ang="0">
                  <a:pos x="1443745002" y="116504418"/>
                </a:cxn>
                <a:cxn ang="0">
                  <a:pos x="928680501" y="295143226"/>
                </a:cxn>
                <a:cxn ang="0">
                  <a:pos x="967701089" y="318444667"/>
                </a:cxn>
                <a:cxn ang="0">
                  <a:pos x="694559766" y="23301441"/>
                </a:cxn>
                <a:cxn ang="0">
                  <a:pos x="156079559" y="256307491"/>
                </a:cxn>
                <a:cxn ang="0">
                  <a:pos x="210707824" y="963098362"/>
                </a:cxn>
                <a:cxn ang="0">
                  <a:pos x="593105678" y="1320375978"/>
                </a:cxn>
                <a:cxn ang="0">
                  <a:pos x="959895854" y="1716489328"/>
                </a:cxn>
                <a:cxn ang="0">
                  <a:pos x="1006721678" y="1700957821"/>
                </a:cxn>
                <a:cxn ang="0">
                  <a:pos x="624323824" y="1289310176"/>
                </a:cxn>
                <a:cxn ang="0">
                  <a:pos x="124864206" y="691256577"/>
                </a:cxn>
                <a:cxn ang="0">
                  <a:pos x="468241471" y="85435830"/>
                </a:cxn>
                <a:cxn ang="0">
                  <a:pos x="920875266" y="302910373"/>
                </a:cxn>
                <a:cxn ang="0">
                  <a:pos x="967701089" y="318444667"/>
                </a:cxn>
                <a:cxn ang="0">
                  <a:pos x="1576414444" y="256307491"/>
                </a:cxn>
                <a:cxn ang="0">
                  <a:pos x="1545199090" y="932029774"/>
                </a:cxn>
                <a:cxn ang="0">
                  <a:pos x="944288178" y="1724256475"/>
                </a:cxn>
                <a:cxn ang="0">
                  <a:pos x="991111208" y="1724256475"/>
                </a:cxn>
              </a:cxnLst>
              <a:pathLst>
                <a:path w="228" h="226">
                  <a:moveTo>
                    <a:pt x="127" y="222"/>
                  </a:moveTo>
                  <a:cubicBezTo>
                    <a:pt x="128" y="155"/>
                    <a:pt x="219" y="142"/>
                    <a:pt x="224" y="75"/>
                  </a:cubicBezTo>
                  <a:cubicBezTo>
                    <a:pt x="226" y="50"/>
                    <a:pt x="209" y="23"/>
                    <a:pt x="185" y="15"/>
                  </a:cubicBezTo>
                  <a:cubicBezTo>
                    <a:pt x="159" y="5"/>
                    <a:pt x="135" y="16"/>
                    <a:pt x="119" y="38"/>
                  </a:cubicBezTo>
                  <a:cubicBezTo>
                    <a:pt x="120" y="39"/>
                    <a:pt x="122" y="40"/>
                    <a:pt x="124" y="41"/>
                  </a:cubicBezTo>
                  <a:cubicBezTo>
                    <a:pt x="129" y="18"/>
                    <a:pt x="111" y="5"/>
                    <a:pt x="89" y="3"/>
                  </a:cubicBezTo>
                  <a:cubicBezTo>
                    <a:pt x="63" y="0"/>
                    <a:pt x="37" y="11"/>
                    <a:pt x="20" y="33"/>
                  </a:cubicBezTo>
                  <a:cubicBezTo>
                    <a:pt x="0" y="62"/>
                    <a:pt x="6" y="98"/>
                    <a:pt x="27" y="124"/>
                  </a:cubicBezTo>
                  <a:cubicBezTo>
                    <a:pt x="41" y="142"/>
                    <a:pt x="59" y="156"/>
                    <a:pt x="76" y="170"/>
                  </a:cubicBezTo>
                  <a:cubicBezTo>
                    <a:pt x="93" y="185"/>
                    <a:pt x="115" y="198"/>
                    <a:pt x="123" y="221"/>
                  </a:cubicBezTo>
                  <a:cubicBezTo>
                    <a:pt x="125" y="225"/>
                    <a:pt x="131" y="223"/>
                    <a:pt x="129" y="219"/>
                  </a:cubicBezTo>
                  <a:cubicBezTo>
                    <a:pt x="121" y="196"/>
                    <a:pt x="99" y="181"/>
                    <a:pt x="80" y="166"/>
                  </a:cubicBezTo>
                  <a:cubicBezTo>
                    <a:pt x="54" y="144"/>
                    <a:pt x="27" y="123"/>
                    <a:pt x="16" y="89"/>
                  </a:cubicBezTo>
                  <a:cubicBezTo>
                    <a:pt x="6" y="56"/>
                    <a:pt x="29" y="22"/>
                    <a:pt x="60" y="11"/>
                  </a:cubicBezTo>
                  <a:cubicBezTo>
                    <a:pt x="81" y="4"/>
                    <a:pt x="124" y="8"/>
                    <a:pt x="118" y="39"/>
                  </a:cubicBezTo>
                  <a:cubicBezTo>
                    <a:pt x="118" y="42"/>
                    <a:pt x="122" y="44"/>
                    <a:pt x="124" y="41"/>
                  </a:cubicBezTo>
                  <a:cubicBezTo>
                    <a:pt x="144" y="13"/>
                    <a:pt x="178" y="9"/>
                    <a:pt x="202" y="33"/>
                  </a:cubicBezTo>
                  <a:cubicBezTo>
                    <a:pt x="228" y="58"/>
                    <a:pt x="219" y="96"/>
                    <a:pt x="198" y="120"/>
                  </a:cubicBezTo>
                  <a:cubicBezTo>
                    <a:pt x="169" y="154"/>
                    <a:pt x="121" y="171"/>
                    <a:pt x="121" y="222"/>
                  </a:cubicBezTo>
                  <a:cubicBezTo>
                    <a:pt x="121" y="226"/>
                    <a:pt x="127" y="226"/>
                    <a:pt x="127" y="222"/>
                  </a:cubicBezTo>
                  <a:close/>
                </a:path>
              </a:pathLst>
            </a:custGeom>
            <a:solidFill>
              <a:srgbClr val="000000">
                <a:alpha val="100000"/>
              </a:srgbClr>
            </a:solidFill>
            <a:ln w="9525">
              <a:noFill/>
            </a:ln>
          </p:spPr>
          <p:txBody>
            <a:bodyPr/>
            <a:p>
              <a:endParaRPr lang="zh-CN" altLang="en-US"/>
            </a:p>
          </p:txBody>
        </p:sp>
        <p:sp>
          <p:nvSpPr>
            <p:cNvPr id="13363" name="Freeform 51"/>
            <p:cNvSpPr/>
            <p:nvPr/>
          </p:nvSpPr>
          <p:spPr>
            <a:xfrm>
              <a:off x="10052603" y="3315302"/>
              <a:ext cx="66175" cy="75628"/>
            </a:xfrm>
            <a:custGeom>
              <a:avLst/>
              <a:gdLst/>
              <a:ahLst/>
              <a:cxnLst>
                <a:cxn ang="0">
                  <a:pos x="83628656" y="0"/>
                </a:cxn>
                <a:cxn ang="0">
                  <a:pos x="182463776" y="196145420"/>
                </a:cxn>
                <a:cxn ang="0">
                  <a:pos x="0" y="196145420"/>
                </a:cxn>
                <a:cxn ang="0">
                  <a:pos x="68424950" y="23537114"/>
                </a:cxn>
              </a:cxnLst>
              <a:pathLst>
                <a:path w="24" h="27">
                  <a:moveTo>
                    <a:pt x="11" y="0"/>
                  </a:moveTo>
                  <a:cubicBezTo>
                    <a:pt x="15" y="9"/>
                    <a:pt x="17" y="18"/>
                    <a:pt x="24" y="25"/>
                  </a:cubicBezTo>
                  <a:cubicBezTo>
                    <a:pt x="17" y="27"/>
                    <a:pt x="6" y="27"/>
                    <a:pt x="0" y="25"/>
                  </a:cubicBezTo>
                  <a:cubicBezTo>
                    <a:pt x="0" y="16"/>
                    <a:pt x="2" y="7"/>
                    <a:pt x="9" y="3"/>
                  </a:cubicBezTo>
                </a:path>
              </a:pathLst>
            </a:custGeom>
            <a:solidFill>
              <a:srgbClr val="FFFFFF">
                <a:alpha val="100000"/>
              </a:srgbClr>
            </a:solidFill>
            <a:ln w="9525">
              <a:noFill/>
            </a:ln>
          </p:spPr>
          <p:txBody>
            <a:bodyPr/>
            <a:p>
              <a:endParaRPr lang="zh-CN" altLang="en-US"/>
            </a:p>
          </p:txBody>
        </p:sp>
        <p:sp>
          <p:nvSpPr>
            <p:cNvPr id="13364" name="Freeform 52"/>
            <p:cNvSpPr/>
            <p:nvPr/>
          </p:nvSpPr>
          <p:spPr>
            <a:xfrm>
              <a:off x="10040786" y="3302303"/>
              <a:ext cx="89809" cy="96899"/>
            </a:xfrm>
            <a:custGeom>
              <a:avLst/>
              <a:gdLst/>
              <a:ahLst/>
              <a:cxnLst>
                <a:cxn ang="0">
                  <a:pos x="94518359" y="53654361"/>
                </a:cxn>
                <a:cxn ang="0">
                  <a:pos x="204792585" y="245273517"/>
                </a:cxn>
                <a:cxn ang="0">
                  <a:pos x="212667712" y="206951347"/>
                </a:cxn>
                <a:cxn ang="0">
                  <a:pos x="31506120" y="206951347"/>
                </a:cxn>
                <a:cxn ang="0">
                  <a:pos x="55137113" y="229944096"/>
                </a:cxn>
                <a:cxn ang="0">
                  <a:pos x="110271419" y="76647109"/>
                </a:cxn>
                <a:cxn ang="0">
                  <a:pos x="86643233" y="38324939"/>
                </a:cxn>
                <a:cxn ang="0">
                  <a:pos x="0" y="229944096"/>
                </a:cxn>
                <a:cxn ang="0">
                  <a:pos x="23630993" y="245273517"/>
                </a:cxn>
                <a:cxn ang="0">
                  <a:pos x="228420772" y="252939613"/>
                </a:cxn>
                <a:cxn ang="0">
                  <a:pos x="236298705" y="214614674"/>
                </a:cxn>
                <a:cxn ang="0">
                  <a:pos x="133902412" y="30658844"/>
                </a:cxn>
                <a:cxn ang="0">
                  <a:pos x="94518359" y="53654361"/>
                </a:cxn>
              </a:cxnLst>
              <a:pathLst>
                <a:path w="32" h="35">
                  <a:moveTo>
                    <a:pt x="12" y="7"/>
                  </a:moveTo>
                  <a:cubicBezTo>
                    <a:pt x="16" y="16"/>
                    <a:pt x="19" y="25"/>
                    <a:pt x="26" y="32"/>
                  </a:cubicBezTo>
                  <a:cubicBezTo>
                    <a:pt x="26" y="30"/>
                    <a:pt x="26" y="28"/>
                    <a:pt x="27" y="27"/>
                  </a:cubicBezTo>
                  <a:cubicBezTo>
                    <a:pt x="20" y="29"/>
                    <a:pt x="12" y="29"/>
                    <a:pt x="4" y="27"/>
                  </a:cubicBezTo>
                  <a:cubicBezTo>
                    <a:pt x="5" y="28"/>
                    <a:pt x="6" y="29"/>
                    <a:pt x="7" y="30"/>
                  </a:cubicBezTo>
                  <a:cubicBezTo>
                    <a:pt x="7" y="23"/>
                    <a:pt x="8" y="15"/>
                    <a:pt x="14" y="10"/>
                  </a:cubicBezTo>
                  <a:cubicBezTo>
                    <a:pt x="17" y="8"/>
                    <a:pt x="14" y="3"/>
                    <a:pt x="11" y="5"/>
                  </a:cubicBezTo>
                  <a:cubicBezTo>
                    <a:pt x="3" y="11"/>
                    <a:pt x="1" y="20"/>
                    <a:pt x="0" y="30"/>
                  </a:cubicBezTo>
                  <a:cubicBezTo>
                    <a:pt x="0" y="31"/>
                    <a:pt x="1" y="32"/>
                    <a:pt x="3" y="32"/>
                  </a:cubicBezTo>
                  <a:cubicBezTo>
                    <a:pt x="11" y="35"/>
                    <a:pt x="20" y="35"/>
                    <a:pt x="29" y="33"/>
                  </a:cubicBezTo>
                  <a:cubicBezTo>
                    <a:pt x="31" y="32"/>
                    <a:pt x="32" y="29"/>
                    <a:pt x="30" y="28"/>
                  </a:cubicBezTo>
                  <a:cubicBezTo>
                    <a:pt x="24" y="21"/>
                    <a:pt x="21" y="12"/>
                    <a:pt x="17" y="4"/>
                  </a:cubicBezTo>
                  <a:cubicBezTo>
                    <a:pt x="16" y="0"/>
                    <a:pt x="10" y="3"/>
                    <a:pt x="12" y="7"/>
                  </a:cubicBezTo>
                  <a:close/>
                </a:path>
              </a:pathLst>
            </a:custGeom>
            <a:solidFill>
              <a:srgbClr val="000000">
                <a:alpha val="100000"/>
              </a:srgbClr>
            </a:solidFill>
            <a:ln w="9525">
              <a:noFill/>
            </a:ln>
          </p:spPr>
          <p:txBody>
            <a:bodyPr/>
            <a:p>
              <a:endParaRPr lang="zh-CN" altLang="en-US"/>
            </a:p>
          </p:txBody>
        </p:sp>
        <p:sp>
          <p:nvSpPr>
            <p:cNvPr id="13365" name="Freeform 53"/>
            <p:cNvSpPr/>
            <p:nvPr/>
          </p:nvSpPr>
          <p:spPr>
            <a:xfrm>
              <a:off x="10032514" y="3273942"/>
              <a:ext cx="167801" cy="89809"/>
            </a:xfrm>
            <a:custGeom>
              <a:avLst/>
              <a:gdLst/>
              <a:ahLst/>
              <a:cxnLst>
                <a:cxn ang="0">
                  <a:pos x="148607362" y="94518359"/>
                </a:cxn>
                <a:cxn ang="0">
                  <a:pos x="31286496" y="110271419"/>
                </a:cxn>
                <a:cxn ang="0">
                  <a:pos x="39106023" y="157533406"/>
                </a:cxn>
                <a:cxn ang="0">
                  <a:pos x="414535590" y="141780346"/>
                </a:cxn>
                <a:cxn ang="0">
                  <a:pos x="430180237" y="102396293"/>
                </a:cxn>
                <a:cxn ang="0">
                  <a:pos x="218999882" y="63012240"/>
                </a:cxn>
                <a:cxn ang="0">
                  <a:pos x="187713385" y="102396293"/>
                </a:cxn>
                <a:cxn ang="0">
                  <a:pos x="312856574" y="244173832"/>
                </a:cxn>
                <a:cxn ang="0">
                  <a:pos x="328501221" y="204792585"/>
                </a:cxn>
                <a:cxn ang="0">
                  <a:pos x="140785039" y="86643233"/>
                </a:cxn>
                <a:cxn ang="0">
                  <a:pos x="101679016" y="118149353"/>
                </a:cxn>
                <a:cxn ang="0">
                  <a:pos x="328501221" y="252051765"/>
                </a:cxn>
                <a:cxn ang="0">
                  <a:pos x="344143071" y="212667712"/>
                </a:cxn>
                <a:cxn ang="0">
                  <a:pos x="226822205" y="70890173"/>
                </a:cxn>
                <a:cxn ang="0">
                  <a:pos x="195535709" y="110271419"/>
                </a:cxn>
                <a:cxn ang="0">
                  <a:pos x="430180237" y="149655472"/>
                </a:cxn>
                <a:cxn ang="0">
                  <a:pos x="445822087" y="110271419"/>
                </a:cxn>
                <a:cxn ang="0">
                  <a:pos x="31286496" y="110271419"/>
                </a:cxn>
                <a:cxn ang="0">
                  <a:pos x="39106023" y="157533406"/>
                </a:cxn>
                <a:cxn ang="0">
                  <a:pos x="164249212" y="141780346"/>
                </a:cxn>
                <a:cxn ang="0">
                  <a:pos x="148607362" y="94518359"/>
                </a:cxn>
              </a:cxnLst>
              <a:pathLst>
                <a:path w="60" h="32">
                  <a:moveTo>
                    <a:pt x="19" y="12"/>
                  </a:moveTo>
                  <a:cubicBezTo>
                    <a:pt x="14" y="14"/>
                    <a:pt x="9" y="13"/>
                    <a:pt x="4" y="14"/>
                  </a:cubicBezTo>
                  <a:cubicBezTo>
                    <a:pt x="4" y="16"/>
                    <a:pt x="5" y="18"/>
                    <a:pt x="5" y="20"/>
                  </a:cubicBezTo>
                  <a:cubicBezTo>
                    <a:pt x="21" y="14"/>
                    <a:pt x="38" y="6"/>
                    <a:pt x="53" y="18"/>
                  </a:cubicBezTo>
                  <a:cubicBezTo>
                    <a:pt x="54" y="16"/>
                    <a:pt x="54" y="14"/>
                    <a:pt x="55" y="13"/>
                  </a:cubicBezTo>
                  <a:cubicBezTo>
                    <a:pt x="45" y="13"/>
                    <a:pt x="37" y="13"/>
                    <a:pt x="28" y="8"/>
                  </a:cubicBezTo>
                  <a:cubicBezTo>
                    <a:pt x="25" y="7"/>
                    <a:pt x="22" y="11"/>
                    <a:pt x="24" y="13"/>
                  </a:cubicBezTo>
                  <a:cubicBezTo>
                    <a:pt x="31" y="18"/>
                    <a:pt x="34" y="25"/>
                    <a:pt x="40" y="31"/>
                  </a:cubicBezTo>
                  <a:cubicBezTo>
                    <a:pt x="40" y="29"/>
                    <a:pt x="41" y="27"/>
                    <a:pt x="42" y="26"/>
                  </a:cubicBezTo>
                  <a:cubicBezTo>
                    <a:pt x="32" y="25"/>
                    <a:pt x="24" y="19"/>
                    <a:pt x="18" y="11"/>
                  </a:cubicBezTo>
                  <a:cubicBezTo>
                    <a:pt x="15" y="8"/>
                    <a:pt x="11" y="12"/>
                    <a:pt x="13" y="15"/>
                  </a:cubicBezTo>
                  <a:cubicBezTo>
                    <a:pt x="21" y="24"/>
                    <a:pt x="30" y="31"/>
                    <a:pt x="42" y="32"/>
                  </a:cubicBezTo>
                  <a:cubicBezTo>
                    <a:pt x="45" y="32"/>
                    <a:pt x="46" y="28"/>
                    <a:pt x="44" y="27"/>
                  </a:cubicBezTo>
                  <a:cubicBezTo>
                    <a:pt x="39" y="21"/>
                    <a:pt x="35" y="14"/>
                    <a:pt x="29" y="9"/>
                  </a:cubicBezTo>
                  <a:cubicBezTo>
                    <a:pt x="28" y="10"/>
                    <a:pt x="26" y="12"/>
                    <a:pt x="25" y="14"/>
                  </a:cubicBezTo>
                  <a:cubicBezTo>
                    <a:pt x="35" y="19"/>
                    <a:pt x="44" y="19"/>
                    <a:pt x="55" y="19"/>
                  </a:cubicBezTo>
                  <a:cubicBezTo>
                    <a:pt x="58" y="19"/>
                    <a:pt x="60" y="15"/>
                    <a:pt x="57" y="14"/>
                  </a:cubicBezTo>
                  <a:cubicBezTo>
                    <a:pt x="40" y="0"/>
                    <a:pt x="22" y="7"/>
                    <a:pt x="4" y="14"/>
                  </a:cubicBezTo>
                  <a:cubicBezTo>
                    <a:pt x="0" y="16"/>
                    <a:pt x="2" y="22"/>
                    <a:pt x="5" y="20"/>
                  </a:cubicBezTo>
                  <a:cubicBezTo>
                    <a:pt x="10" y="19"/>
                    <a:pt x="16" y="20"/>
                    <a:pt x="21" y="18"/>
                  </a:cubicBezTo>
                  <a:cubicBezTo>
                    <a:pt x="25" y="17"/>
                    <a:pt x="23" y="11"/>
                    <a:pt x="19" y="12"/>
                  </a:cubicBezTo>
                  <a:close/>
                </a:path>
              </a:pathLst>
            </a:custGeom>
            <a:solidFill>
              <a:srgbClr val="000000">
                <a:alpha val="100000"/>
              </a:srgbClr>
            </a:solidFill>
            <a:ln w="9525">
              <a:noFill/>
            </a:ln>
          </p:spPr>
          <p:txBody>
            <a:bodyPr/>
            <a:p>
              <a:endParaRPr lang="zh-CN" altLang="en-US"/>
            </a:p>
          </p:txBody>
        </p:sp>
        <p:sp>
          <p:nvSpPr>
            <p:cNvPr id="13366" name="Freeform 54"/>
            <p:cNvSpPr/>
            <p:nvPr/>
          </p:nvSpPr>
          <p:spPr>
            <a:xfrm>
              <a:off x="10147138" y="2679550"/>
              <a:ext cx="53177" cy="125260"/>
            </a:xfrm>
            <a:custGeom>
              <a:avLst/>
              <a:gdLst/>
              <a:ahLst/>
              <a:cxnLst>
                <a:cxn ang="0">
                  <a:pos x="23498636" y="54237580"/>
                </a:cxn>
                <a:cxn ang="0">
                  <a:pos x="62664896" y="302180008"/>
                </a:cxn>
                <a:cxn ang="0">
                  <a:pos x="109664968" y="317676061"/>
                </a:cxn>
                <a:cxn ang="0">
                  <a:pos x="54833883" y="23245472"/>
                </a:cxn>
                <a:cxn ang="0">
                  <a:pos x="23498636" y="54237580"/>
                </a:cxn>
              </a:cxnLst>
              <a:pathLst>
                <a:path w="19" h="45">
                  <a:moveTo>
                    <a:pt x="3" y="7"/>
                  </a:moveTo>
                  <a:cubicBezTo>
                    <a:pt x="10" y="16"/>
                    <a:pt x="12" y="28"/>
                    <a:pt x="8" y="39"/>
                  </a:cubicBezTo>
                  <a:cubicBezTo>
                    <a:pt x="7" y="43"/>
                    <a:pt x="13" y="45"/>
                    <a:pt x="14" y="41"/>
                  </a:cubicBezTo>
                  <a:cubicBezTo>
                    <a:pt x="19" y="28"/>
                    <a:pt x="16" y="13"/>
                    <a:pt x="7" y="3"/>
                  </a:cubicBezTo>
                  <a:cubicBezTo>
                    <a:pt x="4" y="0"/>
                    <a:pt x="0" y="4"/>
                    <a:pt x="3" y="7"/>
                  </a:cubicBezTo>
                  <a:close/>
                </a:path>
              </a:pathLst>
            </a:custGeom>
            <a:solidFill>
              <a:srgbClr val="000000">
                <a:alpha val="100000"/>
              </a:srgbClr>
            </a:solidFill>
            <a:ln w="9525">
              <a:noFill/>
            </a:ln>
          </p:spPr>
          <p:txBody>
            <a:bodyPr/>
            <a:p>
              <a:endParaRPr lang="zh-CN" altLang="en-US"/>
            </a:p>
          </p:txBody>
        </p:sp>
        <p:sp>
          <p:nvSpPr>
            <p:cNvPr id="13367" name="Freeform 55"/>
            <p:cNvSpPr/>
            <p:nvPr/>
          </p:nvSpPr>
          <p:spPr>
            <a:xfrm>
              <a:off x="10127049" y="2710274"/>
              <a:ext cx="38996" cy="100444"/>
            </a:xfrm>
            <a:custGeom>
              <a:avLst/>
              <a:gdLst/>
              <a:ahLst/>
              <a:cxnLst>
                <a:cxn ang="0">
                  <a:pos x="38792664" y="46709250"/>
                </a:cxn>
                <a:cxn ang="0">
                  <a:pos x="15517623" y="233540670"/>
                </a:cxn>
                <a:cxn ang="0">
                  <a:pos x="54310286" y="256896690"/>
                </a:cxn>
                <a:cxn ang="0">
                  <a:pos x="77585327" y="23353230"/>
                </a:cxn>
                <a:cxn ang="0">
                  <a:pos x="38792664" y="46709250"/>
                </a:cxn>
              </a:cxnLst>
              <a:pathLst>
                <a:path w="14" h="36">
                  <a:moveTo>
                    <a:pt x="5" y="6"/>
                  </a:moveTo>
                  <a:cubicBezTo>
                    <a:pt x="8" y="14"/>
                    <a:pt x="7" y="23"/>
                    <a:pt x="2" y="30"/>
                  </a:cubicBezTo>
                  <a:cubicBezTo>
                    <a:pt x="0" y="33"/>
                    <a:pt x="5" y="36"/>
                    <a:pt x="7" y="33"/>
                  </a:cubicBezTo>
                  <a:cubicBezTo>
                    <a:pt x="13" y="24"/>
                    <a:pt x="14" y="13"/>
                    <a:pt x="10" y="3"/>
                  </a:cubicBezTo>
                  <a:cubicBezTo>
                    <a:pt x="8" y="0"/>
                    <a:pt x="3" y="3"/>
                    <a:pt x="5" y="6"/>
                  </a:cubicBezTo>
                  <a:close/>
                </a:path>
              </a:pathLst>
            </a:custGeom>
            <a:solidFill>
              <a:srgbClr val="000000">
                <a:alpha val="100000"/>
              </a:srgbClr>
            </a:solidFill>
            <a:ln w="9525">
              <a:noFill/>
            </a:ln>
          </p:spPr>
          <p:txBody>
            <a:bodyPr/>
            <a:p>
              <a:endParaRPr lang="zh-CN" altLang="en-US"/>
            </a:p>
          </p:txBody>
        </p:sp>
        <p:sp>
          <p:nvSpPr>
            <p:cNvPr id="13368" name="Freeform 56"/>
            <p:cNvSpPr/>
            <p:nvPr/>
          </p:nvSpPr>
          <p:spPr>
            <a:xfrm>
              <a:off x="9921434" y="2015436"/>
              <a:ext cx="646388" cy="664113"/>
            </a:xfrm>
            <a:custGeom>
              <a:avLst/>
              <a:gdLst/>
              <a:ahLst/>
              <a:cxnLst>
                <a:cxn ang="0">
                  <a:pos x="962569247" y="1853134776"/>
                </a:cxn>
                <a:cxn ang="0">
                  <a:pos x="1707784958" y="778627846"/>
                </a:cxn>
                <a:cxn ang="0">
                  <a:pos x="939282563" y="428244060"/>
                </a:cxn>
                <a:cxn ang="0">
                  <a:pos x="419182618" y="202442849"/>
                </a:cxn>
                <a:cxn ang="0">
                  <a:pos x="116438997" y="864276100"/>
                </a:cxn>
                <a:cxn ang="0">
                  <a:pos x="574435543" y="1401529565"/>
                </a:cxn>
                <a:cxn ang="0">
                  <a:pos x="985858719" y="1837561606"/>
                </a:cxn>
              </a:cxnLst>
              <a:pathLst>
                <a:path w="232" h="238">
                  <a:moveTo>
                    <a:pt x="124" y="238"/>
                  </a:moveTo>
                  <a:cubicBezTo>
                    <a:pt x="123" y="172"/>
                    <a:pt x="209" y="161"/>
                    <a:pt x="220" y="100"/>
                  </a:cubicBezTo>
                  <a:cubicBezTo>
                    <a:pt x="232" y="41"/>
                    <a:pt x="157" y="0"/>
                    <a:pt x="121" y="55"/>
                  </a:cubicBezTo>
                  <a:cubicBezTo>
                    <a:pt x="131" y="20"/>
                    <a:pt x="76" y="15"/>
                    <a:pt x="54" y="26"/>
                  </a:cubicBezTo>
                  <a:cubicBezTo>
                    <a:pt x="25" y="41"/>
                    <a:pt x="0" y="68"/>
                    <a:pt x="15" y="111"/>
                  </a:cubicBezTo>
                  <a:cubicBezTo>
                    <a:pt x="26" y="141"/>
                    <a:pt x="50" y="160"/>
                    <a:pt x="74" y="180"/>
                  </a:cubicBezTo>
                  <a:cubicBezTo>
                    <a:pt x="92" y="196"/>
                    <a:pt x="120" y="214"/>
                    <a:pt x="127" y="236"/>
                  </a:cubicBezTo>
                </a:path>
              </a:pathLst>
            </a:custGeom>
            <a:solidFill>
              <a:srgbClr val="FF0000">
                <a:alpha val="100000"/>
              </a:srgbClr>
            </a:solidFill>
            <a:ln w="9525">
              <a:noFill/>
            </a:ln>
          </p:spPr>
          <p:txBody>
            <a:bodyPr/>
            <a:p>
              <a:endParaRPr lang="zh-CN" altLang="en-US"/>
            </a:p>
          </p:txBody>
        </p:sp>
        <p:sp>
          <p:nvSpPr>
            <p:cNvPr id="13369" name="Freeform 57"/>
            <p:cNvSpPr/>
            <p:nvPr/>
          </p:nvSpPr>
          <p:spPr>
            <a:xfrm>
              <a:off x="9921434" y="2060342"/>
              <a:ext cx="635752" cy="629844"/>
            </a:xfrm>
            <a:custGeom>
              <a:avLst/>
              <a:gdLst/>
              <a:ahLst/>
              <a:cxnLst>
                <a:cxn ang="0">
                  <a:pos x="987437180" y="1724256475"/>
                </a:cxn>
                <a:cxn ang="0">
                  <a:pos x="1741620297" y="574752158"/>
                </a:cxn>
                <a:cxn ang="0">
                  <a:pos x="1446168497" y="108737271"/>
                </a:cxn>
                <a:cxn ang="0">
                  <a:pos x="925236654" y="295143226"/>
                </a:cxn>
                <a:cxn ang="0">
                  <a:pos x="964112331" y="310677520"/>
                </a:cxn>
                <a:cxn ang="0">
                  <a:pos x="699759400" y="15534294"/>
                </a:cxn>
                <a:cxn ang="0">
                  <a:pos x="163276729" y="256307491"/>
                </a:cxn>
                <a:cxn ang="0">
                  <a:pos x="217703234" y="963098362"/>
                </a:cxn>
                <a:cxn ang="0">
                  <a:pos x="590906389" y="1320375978"/>
                </a:cxn>
                <a:cxn ang="0">
                  <a:pos x="964112331" y="1708722181"/>
                </a:cxn>
                <a:cxn ang="0">
                  <a:pos x="1010762028" y="1700957821"/>
                </a:cxn>
                <a:cxn ang="0">
                  <a:pos x="622008046" y="1281543029"/>
                </a:cxn>
                <a:cxn ang="0">
                  <a:pos x="124401051" y="683489430"/>
                </a:cxn>
                <a:cxn ang="0">
                  <a:pos x="466505337" y="85435830"/>
                </a:cxn>
                <a:cxn ang="0">
                  <a:pos x="917462634" y="295143226"/>
                </a:cxn>
                <a:cxn ang="0">
                  <a:pos x="964112331" y="318444667"/>
                </a:cxn>
                <a:cxn ang="0">
                  <a:pos x="1578343568" y="256307491"/>
                </a:cxn>
                <a:cxn ang="0">
                  <a:pos x="1547244700" y="924265414"/>
                </a:cxn>
                <a:cxn ang="0">
                  <a:pos x="940787483" y="1724256475"/>
                </a:cxn>
                <a:cxn ang="0">
                  <a:pos x="987437180" y="1724256475"/>
                </a:cxn>
              </a:cxnLst>
              <a:pathLst>
                <a:path w="228" h="226">
                  <a:moveTo>
                    <a:pt x="127" y="222"/>
                  </a:moveTo>
                  <a:cubicBezTo>
                    <a:pt x="128" y="155"/>
                    <a:pt x="219" y="141"/>
                    <a:pt x="224" y="74"/>
                  </a:cubicBezTo>
                  <a:cubicBezTo>
                    <a:pt x="226" y="49"/>
                    <a:pt x="209" y="23"/>
                    <a:pt x="186" y="14"/>
                  </a:cubicBezTo>
                  <a:cubicBezTo>
                    <a:pt x="159" y="4"/>
                    <a:pt x="135" y="15"/>
                    <a:pt x="119" y="38"/>
                  </a:cubicBezTo>
                  <a:cubicBezTo>
                    <a:pt x="121" y="38"/>
                    <a:pt x="123" y="39"/>
                    <a:pt x="124" y="40"/>
                  </a:cubicBezTo>
                  <a:cubicBezTo>
                    <a:pt x="129" y="17"/>
                    <a:pt x="111" y="4"/>
                    <a:pt x="90" y="2"/>
                  </a:cubicBezTo>
                  <a:cubicBezTo>
                    <a:pt x="63" y="0"/>
                    <a:pt x="37" y="10"/>
                    <a:pt x="21" y="33"/>
                  </a:cubicBezTo>
                  <a:cubicBezTo>
                    <a:pt x="0" y="61"/>
                    <a:pt x="6" y="97"/>
                    <a:pt x="28" y="124"/>
                  </a:cubicBezTo>
                  <a:cubicBezTo>
                    <a:pt x="42" y="141"/>
                    <a:pt x="59" y="155"/>
                    <a:pt x="76" y="170"/>
                  </a:cubicBezTo>
                  <a:cubicBezTo>
                    <a:pt x="93" y="185"/>
                    <a:pt x="115" y="198"/>
                    <a:pt x="124" y="220"/>
                  </a:cubicBezTo>
                  <a:cubicBezTo>
                    <a:pt x="125" y="224"/>
                    <a:pt x="131" y="223"/>
                    <a:pt x="130" y="219"/>
                  </a:cubicBezTo>
                  <a:cubicBezTo>
                    <a:pt x="121" y="195"/>
                    <a:pt x="99" y="181"/>
                    <a:pt x="80" y="165"/>
                  </a:cubicBezTo>
                  <a:cubicBezTo>
                    <a:pt x="54" y="143"/>
                    <a:pt x="27" y="122"/>
                    <a:pt x="16" y="88"/>
                  </a:cubicBezTo>
                  <a:cubicBezTo>
                    <a:pt x="6" y="55"/>
                    <a:pt x="29" y="22"/>
                    <a:pt x="60" y="11"/>
                  </a:cubicBezTo>
                  <a:cubicBezTo>
                    <a:pt x="81" y="4"/>
                    <a:pt x="124" y="8"/>
                    <a:pt x="118" y="38"/>
                  </a:cubicBezTo>
                  <a:cubicBezTo>
                    <a:pt x="118" y="42"/>
                    <a:pt x="122" y="44"/>
                    <a:pt x="124" y="41"/>
                  </a:cubicBezTo>
                  <a:cubicBezTo>
                    <a:pt x="144" y="13"/>
                    <a:pt x="178" y="9"/>
                    <a:pt x="203" y="33"/>
                  </a:cubicBezTo>
                  <a:cubicBezTo>
                    <a:pt x="228" y="57"/>
                    <a:pt x="219" y="95"/>
                    <a:pt x="199" y="119"/>
                  </a:cubicBezTo>
                  <a:cubicBezTo>
                    <a:pt x="170" y="153"/>
                    <a:pt x="122" y="171"/>
                    <a:pt x="121" y="222"/>
                  </a:cubicBezTo>
                  <a:cubicBezTo>
                    <a:pt x="121" y="226"/>
                    <a:pt x="127" y="226"/>
                    <a:pt x="127" y="222"/>
                  </a:cubicBezTo>
                  <a:close/>
                </a:path>
              </a:pathLst>
            </a:custGeom>
            <a:solidFill>
              <a:srgbClr val="000000">
                <a:alpha val="100000"/>
              </a:srgbClr>
            </a:solidFill>
            <a:ln w="9525">
              <a:noFill/>
            </a:ln>
          </p:spPr>
          <p:txBody>
            <a:bodyPr/>
            <a:p>
              <a:endParaRPr lang="zh-CN" altLang="en-US"/>
            </a:p>
          </p:txBody>
        </p:sp>
        <p:sp>
          <p:nvSpPr>
            <p:cNvPr id="13370" name="Freeform 58"/>
            <p:cNvSpPr/>
            <p:nvPr/>
          </p:nvSpPr>
          <p:spPr>
            <a:xfrm>
              <a:off x="10317302" y="2343948"/>
              <a:ext cx="53177" cy="126442"/>
            </a:xfrm>
            <a:custGeom>
              <a:avLst/>
              <a:gdLst/>
              <a:ahLst/>
              <a:cxnLst>
                <a:cxn ang="0">
                  <a:pos x="23498636" y="55266393"/>
                </a:cxn>
                <a:cxn ang="0">
                  <a:pos x="62664896" y="315804349"/>
                </a:cxn>
                <a:cxn ang="0">
                  <a:pos x="109664968" y="323699949"/>
                </a:cxn>
                <a:cxn ang="0">
                  <a:pos x="54833883" y="23683992"/>
                </a:cxn>
                <a:cxn ang="0">
                  <a:pos x="23498636" y="55266393"/>
                </a:cxn>
              </a:cxnLst>
              <a:pathLst>
                <a:path w="19" h="45">
                  <a:moveTo>
                    <a:pt x="3" y="7"/>
                  </a:moveTo>
                  <a:cubicBezTo>
                    <a:pt x="10" y="16"/>
                    <a:pt x="12" y="29"/>
                    <a:pt x="8" y="40"/>
                  </a:cubicBezTo>
                  <a:cubicBezTo>
                    <a:pt x="7" y="43"/>
                    <a:pt x="13" y="45"/>
                    <a:pt x="14" y="41"/>
                  </a:cubicBezTo>
                  <a:cubicBezTo>
                    <a:pt x="19" y="28"/>
                    <a:pt x="16" y="13"/>
                    <a:pt x="7" y="3"/>
                  </a:cubicBezTo>
                  <a:cubicBezTo>
                    <a:pt x="4" y="0"/>
                    <a:pt x="0" y="4"/>
                    <a:pt x="3" y="7"/>
                  </a:cubicBezTo>
                  <a:close/>
                </a:path>
              </a:pathLst>
            </a:custGeom>
            <a:solidFill>
              <a:srgbClr val="000000">
                <a:alpha val="100000"/>
              </a:srgbClr>
            </a:solidFill>
            <a:ln w="9525">
              <a:noFill/>
            </a:ln>
          </p:spPr>
          <p:txBody>
            <a:bodyPr/>
            <a:p>
              <a:endParaRPr lang="zh-CN" altLang="en-US"/>
            </a:p>
          </p:txBody>
        </p:sp>
        <p:sp>
          <p:nvSpPr>
            <p:cNvPr id="13371" name="Freeform 59"/>
            <p:cNvSpPr/>
            <p:nvPr/>
          </p:nvSpPr>
          <p:spPr>
            <a:xfrm>
              <a:off x="10297213" y="2374673"/>
              <a:ext cx="38996" cy="100444"/>
            </a:xfrm>
            <a:custGeom>
              <a:avLst/>
              <a:gdLst/>
              <a:ahLst/>
              <a:cxnLst>
                <a:cxn ang="0">
                  <a:pos x="38792664" y="54493660"/>
                </a:cxn>
                <a:cxn ang="0">
                  <a:pos x="15517623" y="233540670"/>
                </a:cxn>
                <a:cxn ang="0">
                  <a:pos x="54310286" y="256896690"/>
                </a:cxn>
                <a:cxn ang="0">
                  <a:pos x="77585327" y="23353230"/>
                </a:cxn>
                <a:cxn ang="0">
                  <a:pos x="38792664" y="54493660"/>
                </a:cxn>
              </a:cxnLst>
              <a:pathLst>
                <a:path w="14" h="36">
                  <a:moveTo>
                    <a:pt x="5" y="7"/>
                  </a:moveTo>
                  <a:cubicBezTo>
                    <a:pt x="8" y="14"/>
                    <a:pt x="7" y="23"/>
                    <a:pt x="2" y="30"/>
                  </a:cubicBezTo>
                  <a:cubicBezTo>
                    <a:pt x="0" y="33"/>
                    <a:pt x="5" y="36"/>
                    <a:pt x="7" y="33"/>
                  </a:cubicBezTo>
                  <a:cubicBezTo>
                    <a:pt x="13" y="24"/>
                    <a:pt x="14" y="13"/>
                    <a:pt x="10" y="3"/>
                  </a:cubicBezTo>
                  <a:cubicBezTo>
                    <a:pt x="8" y="0"/>
                    <a:pt x="3" y="3"/>
                    <a:pt x="5" y="7"/>
                  </a:cubicBezTo>
                  <a:close/>
                </a:path>
              </a:pathLst>
            </a:custGeom>
            <a:solidFill>
              <a:srgbClr val="000000">
                <a:alpha val="100000"/>
              </a:srgbClr>
            </a:solidFill>
            <a:ln w="9525">
              <a:noFill/>
            </a:ln>
          </p:spPr>
          <p:txBody>
            <a:bodyPr/>
            <a:p>
              <a:endParaRPr lang="zh-CN" altLang="en-US"/>
            </a:p>
          </p:txBody>
        </p:sp>
        <p:sp>
          <p:nvSpPr>
            <p:cNvPr id="13372" name="Freeform 60"/>
            <p:cNvSpPr/>
            <p:nvPr/>
          </p:nvSpPr>
          <p:spPr>
            <a:xfrm>
              <a:off x="9497206" y="2011892"/>
              <a:ext cx="635752" cy="645205"/>
            </a:xfrm>
            <a:custGeom>
              <a:avLst/>
              <a:gdLst/>
              <a:ahLst/>
              <a:cxnLst>
                <a:cxn ang="0">
                  <a:pos x="1407292820" y="1802119013"/>
                </a:cxn>
                <a:cxn ang="0">
                  <a:pos x="1663871731" y="514890349"/>
                </a:cxn>
                <a:cxn ang="0">
                  <a:pos x="816386431" y="507089234"/>
                </a:cxn>
                <a:cxn ang="0">
                  <a:pos x="241028083" y="507089234"/>
                </a:cxn>
                <a:cxn ang="0">
                  <a:pos x="241028083" y="1240419181"/>
                </a:cxn>
                <a:cxn ang="0">
                  <a:pos x="870810148" y="1544673839"/>
                </a:cxn>
                <a:cxn ang="0">
                  <a:pos x="1415066840" y="1778715668"/>
                </a:cxn>
              </a:cxnLst>
              <a:pathLst>
                <a:path w="228" h="231">
                  <a:moveTo>
                    <a:pt x="181" y="231"/>
                  </a:moveTo>
                  <a:cubicBezTo>
                    <a:pt x="153" y="171"/>
                    <a:pt x="228" y="127"/>
                    <a:pt x="214" y="66"/>
                  </a:cubicBezTo>
                  <a:cubicBezTo>
                    <a:pt x="200" y="7"/>
                    <a:pt x="116" y="0"/>
                    <a:pt x="105" y="65"/>
                  </a:cubicBezTo>
                  <a:cubicBezTo>
                    <a:pt x="100" y="29"/>
                    <a:pt x="47" y="46"/>
                    <a:pt x="31" y="65"/>
                  </a:cubicBezTo>
                  <a:cubicBezTo>
                    <a:pt x="11" y="91"/>
                    <a:pt x="0" y="125"/>
                    <a:pt x="31" y="159"/>
                  </a:cubicBezTo>
                  <a:cubicBezTo>
                    <a:pt x="52" y="181"/>
                    <a:pt x="82" y="189"/>
                    <a:pt x="112" y="198"/>
                  </a:cubicBezTo>
                  <a:cubicBezTo>
                    <a:pt x="134" y="205"/>
                    <a:pt x="168" y="210"/>
                    <a:pt x="182" y="228"/>
                  </a:cubicBezTo>
                </a:path>
              </a:pathLst>
            </a:custGeom>
            <a:solidFill>
              <a:srgbClr val="FF0000">
                <a:alpha val="100000"/>
              </a:srgbClr>
            </a:solidFill>
            <a:ln w="9525">
              <a:noFill/>
            </a:ln>
          </p:spPr>
          <p:txBody>
            <a:bodyPr/>
            <a:p>
              <a:endParaRPr lang="zh-CN" altLang="en-US"/>
            </a:p>
          </p:txBody>
        </p:sp>
        <p:sp>
          <p:nvSpPr>
            <p:cNvPr id="13373" name="Freeform 61"/>
            <p:cNvSpPr/>
            <p:nvPr/>
          </p:nvSpPr>
          <p:spPr>
            <a:xfrm>
              <a:off x="9507841" y="2007165"/>
              <a:ext cx="688929" cy="664113"/>
            </a:xfrm>
            <a:custGeom>
              <a:avLst/>
              <a:gdLst/>
              <a:ahLst/>
              <a:cxnLst>
                <a:cxn ang="0">
                  <a:pos x="1400322106" y="1798630074"/>
                </a:cxn>
                <a:cxn ang="0">
                  <a:pos x="1571472152" y="342595806"/>
                </a:cxn>
                <a:cxn ang="0">
                  <a:pos x="762396165" y="513895104"/>
                </a:cxn>
                <a:cxn ang="0">
                  <a:pos x="809073197" y="513895104"/>
                </a:cxn>
                <a:cxn ang="0">
                  <a:pos x="427875114" y="358168977"/>
                </a:cxn>
                <a:cxn ang="0">
                  <a:pos x="38897991" y="856490910"/>
                </a:cxn>
                <a:cxn ang="0">
                  <a:pos x="466773106" y="1456034268"/>
                </a:cxn>
                <a:cxn ang="0">
                  <a:pos x="910209090" y="1603972415"/>
                </a:cxn>
                <a:cxn ang="0">
                  <a:pos x="1369203155" y="1806418054"/>
                </a:cxn>
                <a:cxn ang="0">
                  <a:pos x="1408101146" y="1775271713"/>
                </a:cxn>
                <a:cxn ang="0">
                  <a:pos x="956886122" y="1565043673"/>
                </a:cxn>
                <a:cxn ang="0">
                  <a:pos x="256725069" y="1269164589"/>
                </a:cxn>
                <a:cxn ang="0">
                  <a:pos x="248946028" y="521680294"/>
                </a:cxn>
                <a:cxn ang="0">
                  <a:pos x="762396165" y="521680294"/>
                </a:cxn>
                <a:cxn ang="0">
                  <a:pos x="809073197" y="521680294"/>
                </a:cxn>
                <a:cxn ang="0">
                  <a:pos x="1283628132" y="202442849"/>
                </a:cxn>
                <a:cxn ang="0">
                  <a:pos x="1610370143" y="747484295"/>
                </a:cxn>
                <a:cxn ang="0">
                  <a:pos x="1361424115" y="1821988435"/>
                </a:cxn>
                <a:cxn ang="0">
                  <a:pos x="1400322106" y="1798630074"/>
                </a:cxn>
              </a:cxnLst>
              <a:pathLst>
                <a:path w="247" h="238">
                  <a:moveTo>
                    <a:pt x="180" y="231"/>
                  </a:moveTo>
                  <a:cubicBezTo>
                    <a:pt x="152" y="165"/>
                    <a:pt x="247" y="109"/>
                    <a:pt x="202" y="44"/>
                  </a:cubicBezTo>
                  <a:cubicBezTo>
                    <a:pt x="172" y="0"/>
                    <a:pt x="108" y="16"/>
                    <a:pt x="98" y="66"/>
                  </a:cubicBezTo>
                  <a:cubicBezTo>
                    <a:pt x="100" y="66"/>
                    <a:pt x="102" y="66"/>
                    <a:pt x="104" y="66"/>
                  </a:cubicBezTo>
                  <a:cubicBezTo>
                    <a:pt x="99" y="42"/>
                    <a:pt x="76" y="40"/>
                    <a:pt x="55" y="46"/>
                  </a:cubicBezTo>
                  <a:cubicBezTo>
                    <a:pt x="27" y="55"/>
                    <a:pt x="9" y="81"/>
                    <a:pt x="5" y="110"/>
                  </a:cubicBezTo>
                  <a:cubicBezTo>
                    <a:pt x="0" y="146"/>
                    <a:pt x="31" y="173"/>
                    <a:pt x="60" y="187"/>
                  </a:cubicBezTo>
                  <a:cubicBezTo>
                    <a:pt x="78" y="195"/>
                    <a:pt x="98" y="200"/>
                    <a:pt x="117" y="206"/>
                  </a:cubicBezTo>
                  <a:cubicBezTo>
                    <a:pt x="138" y="212"/>
                    <a:pt x="161" y="216"/>
                    <a:pt x="176" y="232"/>
                  </a:cubicBezTo>
                  <a:cubicBezTo>
                    <a:pt x="179" y="235"/>
                    <a:pt x="183" y="230"/>
                    <a:pt x="181" y="228"/>
                  </a:cubicBezTo>
                  <a:cubicBezTo>
                    <a:pt x="166" y="212"/>
                    <a:pt x="144" y="207"/>
                    <a:pt x="123" y="201"/>
                  </a:cubicBezTo>
                  <a:cubicBezTo>
                    <a:pt x="92" y="193"/>
                    <a:pt x="58" y="185"/>
                    <a:pt x="33" y="163"/>
                  </a:cubicBezTo>
                  <a:cubicBezTo>
                    <a:pt x="3" y="137"/>
                    <a:pt x="6" y="95"/>
                    <a:pt x="32" y="67"/>
                  </a:cubicBezTo>
                  <a:cubicBezTo>
                    <a:pt x="47" y="50"/>
                    <a:pt x="91" y="36"/>
                    <a:pt x="98" y="67"/>
                  </a:cubicBezTo>
                  <a:cubicBezTo>
                    <a:pt x="99" y="70"/>
                    <a:pt x="104" y="70"/>
                    <a:pt x="104" y="67"/>
                  </a:cubicBezTo>
                  <a:cubicBezTo>
                    <a:pt x="110" y="37"/>
                    <a:pt x="134" y="19"/>
                    <a:pt x="165" y="26"/>
                  </a:cubicBezTo>
                  <a:cubicBezTo>
                    <a:pt x="197" y="32"/>
                    <a:pt x="212" y="66"/>
                    <a:pt x="207" y="96"/>
                  </a:cubicBezTo>
                  <a:cubicBezTo>
                    <a:pt x="200" y="145"/>
                    <a:pt x="152" y="181"/>
                    <a:pt x="175" y="234"/>
                  </a:cubicBezTo>
                  <a:cubicBezTo>
                    <a:pt x="176" y="238"/>
                    <a:pt x="181" y="235"/>
                    <a:pt x="180" y="231"/>
                  </a:cubicBezTo>
                  <a:close/>
                </a:path>
              </a:pathLst>
            </a:custGeom>
            <a:solidFill>
              <a:srgbClr val="000000">
                <a:alpha val="100000"/>
              </a:srgbClr>
            </a:solidFill>
            <a:ln w="9525">
              <a:noFill/>
            </a:ln>
          </p:spPr>
          <p:txBody>
            <a:bodyPr/>
            <a:p>
              <a:endParaRPr lang="zh-CN" altLang="en-US"/>
            </a:p>
          </p:txBody>
        </p:sp>
        <p:sp>
          <p:nvSpPr>
            <p:cNvPr id="13374" name="Freeform 62"/>
            <p:cNvSpPr/>
            <p:nvPr/>
          </p:nvSpPr>
          <p:spPr>
            <a:xfrm>
              <a:off x="9907254" y="2322678"/>
              <a:ext cx="53177" cy="125260"/>
            </a:xfrm>
            <a:custGeom>
              <a:avLst/>
              <a:gdLst/>
              <a:ahLst/>
              <a:cxnLst>
                <a:cxn ang="0">
                  <a:pos x="15667623" y="61984215"/>
                </a:cxn>
                <a:cxn ang="0">
                  <a:pos x="62664896" y="309926643"/>
                </a:cxn>
                <a:cxn ang="0">
                  <a:pos x="109664968" y="325422696"/>
                </a:cxn>
                <a:cxn ang="0">
                  <a:pos x="54833883" y="23245472"/>
                </a:cxn>
                <a:cxn ang="0">
                  <a:pos x="15667623" y="61984215"/>
                </a:cxn>
              </a:cxnLst>
              <a:pathLst>
                <a:path w="19" h="45">
                  <a:moveTo>
                    <a:pt x="2" y="8"/>
                  </a:moveTo>
                  <a:cubicBezTo>
                    <a:pt x="10" y="16"/>
                    <a:pt x="12" y="29"/>
                    <a:pt x="8" y="40"/>
                  </a:cubicBezTo>
                  <a:cubicBezTo>
                    <a:pt x="7" y="44"/>
                    <a:pt x="13" y="45"/>
                    <a:pt x="14" y="42"/>
                  </a:cubicBezTo>
                  <a:cubicBezTo>
                    <a:pt x="19" y="29"/>
                    <a:pt x="16" y="14"/>
                    <a:pt x="7" y="3"/>
                  </a:cubicBezTo>
                  <a:cubicBezTo>
                    <a:pt x="4" y="0"/>
                    <a:pt x="0" y="5"/>
                    <a:pt x="2" y="8"/>
                  </a:cubicBezTo>
                  <a:close/>
                </a:path>
              </a:pathLst>
            </a:custGeom>
            <a:solidFill>
              <a:srgbClr val="000000">
                <a:alpha val="100000"/>
              </a:srgbClr>
            </a:solidFill>
            <a:ln w="9525">
              <a:noFill/>
            </a:ln>
          </p:spPr>
          <p:txBody>
            <a:bodyPr/>
            <a:p>
              <a:endParaRPr lang="zh-CN" altLang="en-US"/>
            </a:p>
          </p:txBody>
        </p:sp>
        <p:sp>
          <p:nvSpPr>
            <p:cNvPr id="13375" name="Freeform 63"/>
            <p:cNvSpPr/>
            <p:nvPr/>
          </p:nvSpPr>
          <p:spPr>
            <a:xfrm>
              <a:off x="9887165" y="2353402"/>
              <a:ext cx="38996" cy="102808"/>
            </a:xfrm>
            <a:custGeom>
              <a:avLst/>
              <a:gdLst/>
              <a:ahLst/>
              <a:cxnLst>
                <a:cxn ang="0">
                  <a:pos x="38792664" y="54043665"/>
                </a:cxn>
                <a:cxn ang="0">
                  <a:pos x="15517623" y="231618088"/>
                </a:cxn>
                <a:cxn ang="0">
                  <a:pos x="54310286" y="254780453"/>
                </a:cxn>
                <a:cxn ang="0">
                  <a:pos x="77585327" y="30881300"/>
                </a:cxn>
                <a:cxn ang="0">
                  <a:pos x="38792664" y="54043665"/>
                </a:cxn>
              </a:cxnLst>
              <a:pathLst>
                <a:path w="14" h="37">
                  <a:moveTo>
                    <a:pt x="5" y="7"/>
                  </a:moveTo>
                  <a:cubicBezTo>
                    <a:pt x="8" y="15"/>
                    <a:pt x="6" y="23"/>
                    <a:pt x="2" y="30"/>
                  </a:cubicBezTo>
                  <a:cubicBezTo>
                    <a:pt x="0" y="34"/>
                    <a:pt x="5" y="37"/>
                    <a:pt x="7" y="33"/>
                  </a:cubicBezTo>
                  <a:cubicBezTo>
                    <a:pt x="13" y="24"/>
                    <a:pt x="14" y="14"/>
                    <a:pt x="10" y="4"/>
                  </a:cubicBezTo>
                  <a:cubicBezTo>
                    <a:pt x="8" y="0"/>
                    <a:pt x="3" y="3"/>
                    <a:pt x="5" y="7"/>
                  </a:cubicBezTo>
                  <a:close/>
                </a:path>
              </a:pathLst>
            </a:custGeom>
            <a:solidFill>
              <a:srgbClr val="000000">
                <a:alpha val="100000"/>
              </a:srgbClr>
            </a:solidFill>
            <a:ln w="9525">
              <a:noFill/>
            </a:ln>
          </p:spPr>
          <p:txBody>
            <a:bodyPr/>
            <a:p>
              <a:endParaRPr lang="zh-CN" altLang="en-US"/>
            </a:p>
          </p:txBody>
        </p:sp>
        <p:sp>
          <p:nvSpPr>
            <p:cNvPr id="13376" name="Freeform 64"/>
            <p:cNvSpPr/>
            <p:nvPr/>
          </p:nvSpPr>
          <p:spPr>
            <a:xfrm>
              <a:off x="9013892" y="2079249"/>
              <a:ext cx="635752" cy="639297"/>
            </a:xfrm>
            <a:custGeom>
              <a:avLst/>
              <a:gdLst/>
              <a:ahLst/>
              <a:cxnLst>
                <a:cxn ang="0">
                  <a:pos x="1438391688" y="1784719014"/>
                </a:cxn>
                <a:cxn ang="0">
                  <a:pos x="1656094923" y="498785661"/>
                </a:cxn>
                <a:cxn ang="0">
                  <a:pos x="808609623" y="506580059"/>
                </a:cxn>
                <a:cxn ang="0">
                  <a:pos x="233254063" y="529960463"/>
                </a:cxn>
                <a:cxn ang="0">
                  <a:pos x="248802103" y="1254758551"/>
                </a:cxn>
                <a:cxn ang="0">
                  <a:pos x="894134997" y="1543120582"/>
                </a:cxn>
                <a:cxn ang="0">
                  <a:pos x="1446168497" y="1761338611"/>
                </a:cxn>
              </a:cxnLst>
              <a:pathLst>
                <a:path w="228" h="229">
                  <a:moveTo>
                    <a:pt x="185" y="229"/>
                  </a:moveTo>
                  <a:cubicBezTo>
                    <a:pt x="155" y="170"/>
                    <a:pt x="228" y="124"/>
                    <a:pt x="213" y="64"/>
                  </a:cubicBezTo>
                  <a:cubicBezTo>
                    <a:pt x="198" y="5"/>
                    <a:pt x="113" y="0"/>
                    <a:pt x="104" y="65"/>
                  </a:cubicBezTo>
                  <a:cubicBezTo>
                    <a:pt x="97" y="29"/>
                    <a:pt x="46" y="48"/>
                    <a:pt x="30" y="68"/>
                  </a:cubicBezTo>
                  <a:cubicBezTo>
                    <a:pt x="11" y="93"/>
                    <a:pt x="0" y="129"/>
                    <a:pt x="32" y="161"/>
                  </a:cubicBezTo>
                  <a:cubicBezTo>
                    <a:pt x="54" y="183"/>
                    <a:pt x="84" y="190"/>
                    <a:pt x="115" y="198"/>
                  </a:cubicBezTo>
                  <a:cubicBezTo>
                    <a:pt x="137" y="205"/>
                    <a:pt x="170" y="209"/>
                    <a:pt x="186" y="226"/>
                  </a:cubicBezTo>
                </a:path>
              </a:pathLst>
            </a:custGeom>
            <a:solidFill>
              <a:srgbClr val="FF0000">
                <a:alpha val="100000"/>
              </a:srgbClr>
            </a:solidFill>
            <a:ln w="9525">
              <a:noFill/>
            </a:ln>
          </p:spPr>
          <p:txBody>
            <a:bodyPr/>
            <a:p>
              <a:endParaRPr lang="zh-CN" altLang="en-US"/>
            </a:p>
          </p:txBody>
        </p:sp>
        <p:sp>
          <p:nvSpPr>
            <p:cNvPr id="13377" name="Freeform 65"/>
            <p:cNvSpPr/>
            <p:nvPr/>
          </p:nvSpPr>
          <p:spPr>
            <a:xfrm>
              <a:off x="9028073" y="2068613"/>
              <a:ext cx="686565" cy="664113"/>
            </a:xfrm>
            <a:custGeom>
              <a:avLst/>
              <a:gdLst/>
              <a:ahLst/>
              <a:cxnLst>
                <a:cxn ang="0">
                  <a:pos x="1417633925" y="1798630074"/>
                </a:cxn>
                <a:cxn ang="0">
                  <a:pos x="1550051660" y="334810616"/>
                </a:cxn>
                <a:cxn ang="0">
                  <a:pos x="747764176" y="529468275"/>
                </a:cxn>
                <a:cxn ang="0">
                  <a:pos x="794498042" y="529468275"/>
                </a:cxn>
                <a:cxn ang="0">
                  <a:pos x="412826511" y="389315318"/>
                </a:cxn>
                <a:cxn ang="0">
                  <a:pos x="31157771" y="864276100"/>
                </a:cxn>
                <a:cxn ang="0">
                  <a:pos x="475142053" y="1479392629"/>
                </a:cxn>
                <a:cxn ang="0">
                  <a:pos x="919126335" y="1619545585"/>
                </a:cxn>
                <a:cxn ang="0">
                  <a:pos x="1386478945" y="1806418054"/>
                </a:cxn>
                <a:cxn ang="0">
                  <a:pos x="1425423368" y="1775271713"/>
                </a:cxn>
                <a:cxn ang="0">
                  <a:pos x="973649643" y="1580614054"/>
                </a:cxn>
                <a:cxn ang="0">
                  <a:pos x="264832681" y="1300308140"/>
                </a:cxn>
                <a:cxn ang="0">
                  <a:pos x="233674910" y="552826636"/>
                </a:cxn>
                <a:cxn ang="0">
                  <a:pos x="747764176" y="545038655"/>
                </a:cxn>
                <a:cxn ang="0">
                  <a:pos x="794498042" y="545038655"/>
                </a:cxn>
                <a:cxn ang="0">
                  <a:pos x="1207327343" y="194657659"/>
                </a:cxn>
                <a:cxn ang="0">
                  <a:pos x="1612364412" y="677406422"/>
                </a:cxn>
                <a:cxn ang="0">
                  <a:pos x="1378689502" y="1829776415"/>
                </a:cxn>
                <a:cxn ang="0">
                  <a:pos x="1417633925" y="1798630074"/>
                </a:cxn>
              </a:cxnLst>
              <a:pathLst>
                <a:path w="246" h="238">
                  <a:moveTo>
                    <a:pt x="182" y="231"/>
                  </a:moveTo>
                  <a:cubicBezTo>
                    <a:pt x="153" y="166"/>
                    <a:pt x="246" y="108"/>
                    <a:pt x="199" y="43"/>
                  </a:cubicBezTo>
                  <a:cubicBezTo>
                    <a:pt x="168" y="0"/>
                    <a:pt x="105" y="18"/>
                    <a:pt x="96" y="68"/>
                  </a:cubicBezTo>
                  <a:cubicBezTo>
                    <a:pt x="98" y="68"/>
                    <a:pt x="100" y="68"/>
                    <a:pt x="102" y="68"/>
                  </a:cubicBezTo>
                  <a:cubicBezTo>
                    <a:pt x="96" y="44"/>
                    <a:pt x="73" y="43"/>
                    <a:pt x="53" y="50"/>
                  </a:cubicBezTo>
                  <a:cubicBezTo>
                    <a:pt x="27" y="59"/>
                    <a:pt x="7" y="83"/>
                    <a:pt x="4" y="111"/>
                  </a:cubicBezTo>
                  <a:cubicBezTo>
                    <a:pt x="0" y="149"/>
                    <a:pt x="28" y="176"/>
                    <a:pt x="61" y="190"/>
                  </a:cubicBezTo>
                  <a:cubicBezTo>
                    <a:pt x="79" y="198"/>
                    <a:pt x="99" y="203"/>
                    <a:pt x="118" y="208"/>
                  </a:cubicBezTo>
                  <a:cubicBezTo>
                    <a:pt x="139" y="213"/>
                    <a:pt x="163" y="216"/>
                    <a:pt x="178" y="232"/>
                  </a:cubicBezTo>
                  <a:cubicBezTo>
                    <a:pt x="181" y="235"/>
                    <a:pt x="186" y="231"/>
                    <a:pt x="183" y="228"/>
                  </a:cubicBezTo>
                  <a:cubicBezTo>
                    <a:pt x="167" y="212"/>
                    <a:pt x="145" y="208"/>
                    <a:pt x="125" y="203"/>
                  </a:cubicBezTo>
                  <a:cubicBezTo>
                    <a:pt x="93" y="195"/>
                    <a:pt x="59" y="188"/>
                    <a:pt x="34" y="167"/>
                  </a:cubicBezTo>
                  <a:cubicBezTo>
                    <a:pt x="3" y="142"/>
                    <a:pt x="4" y="100"/>
                    <a:pt x="30" y="71"/>
                  </a:cubicBezTo>
                  <a:cubicBezTo>
                    <a:pt x="45" y="54"/>
                    <a:pt x="88" y="39"/>
                    <a:pt x="96" y="70"/>
                  </a:cubicBezTo>
                  <a:cubicBezTo>
                    <a:pt x="97" y="73"/>
                    <a:pt x="102" y="73"/>
                    <a:pt x="102" y="70"/>
                  </a:cubicBezTo>
                  <a:cubicBezTo>
                    <a:pt x="107" y="42"/>
                    <a:pt x="126" y="24"/>
                    <a:pt x="155" y="25"/>
                  </a:cubicBezTo>
                  <a:cubicBezTo>
                    <a:pt x="187" y="27"/>
                    <a:pt x="206" y="57"/>
                    <a:pt x="207" y="87"/>
                  </a:cubicBezTo>
                  <a:cubicBezTo>
                    <a:pt x="207" y="141"/>
                    <a:pt x="152" y="179"/>
                    <a:pt x="177" y="235"/>
                  </a:cubicBezTo>
                  <a:cubicBezTo>
                    <a:pt x="179" y="238"/>
                    <a:pt x="184" y="235"/>
                    <a:pt x="182" y="231"/>
                  </a:cubicBezTo>
                  <a:close/>
                </a:path>
              </a:pathLst>
            </a:custGeom>
            <a:solidFill>
              <a:srgbClr val="000000">
                <a:alpha val="100000"/>
              </a:srgbClr>
            </a:solidFill>
            <a:ln w="9525">
              <a:noFill/>
            </a:ln>
          </p:spPr>
          <p:txBody>
            <a:bodyPr/>
            <a:p>
              <a:endParaRPr lang="zh-CN" altLang="en-US"/>
            </a:p>
          </p:txBody>
        </p:sp>
        <p:sp>
          <p:nvSpPr>
            <p:cNvPr id="13378" name="Freeform 66"/>
            <p:cNvSpPr/>
            <p:nvPr/>
          </p:nvSpPr>
          <p:spPr>
            <a:xfrm>
              <a:off x="9493661" y="2269501"/>
              <a:ext cx="77992" cy="102808"/>
            </a:xfrm>
            <a:custGeom>
              <a:avLst/>
              <a:gdLst/>
              <a:ahLst/>
              <a:cxnLst>
                <a:cxn ang="0">
                  <a:pos x="23275041" y="54043665"/>
                </a:cxn>
                <a:cxn ang="0">
                  <a:pos x="170688277" y="254780453"/>
                </a:cxn>
                <a:cxn ang="0">
                  <a:pos x="217241145" y="254780453"/>
                </a:cxn>
                <a:cxn ang="0">
                  <a:pos x="38792664" y="7721714"/>
                </a:cxn>
                <a:cxn ang="0">
                  <a:pos x="23275041" y="54043665"/>
                </a:cxn>
              </a:cxnLst>
              <a:pathLst>
                <a:path w="28" h="37">
                  <a:moveTo>
                    <a:pt x="3" y="7"/>
                  </a:moveTo>
                  <a:cubicBezTo>
                    <a:pt x="14" y="11"/>
                    <a:pt x="21" y="22"/>
                    <a:pt x="22" y="33"/>
                  </a:cubicBezTo>
                  <a:cubicBezTo>
                    <a:pt x="22" y="37"/>
                    <a:pt x="28" y="37"/>
                    <a:pt x="28" y="33"/>
                  </a:cubicBezTo>
                  <a:cubicBezTo>
                    <a:pt x="27" y="19"/>
                    <a:pt x="18" y="6"/>
                    <a:pt x="5" y="1"/>
                  </a:cubicBezTo>
                  <a:cubicBezTo>
                    <a:pt x="1" y="0"/>
                    <a:pt x="0" y="6"/>
                    <a:pt x="3" y="7"/>
                  </a:cubicBezTo>
                  <a:close/>
                </a:path>
              </a:pathLst>
            </a:custGeom>
            <a:solidFill>
              <a:srgbClr val="000000">
                <a:alpha val="100000"/>
              </a:srgbClr>
            </a:solidFill>
            <a:ln w="9525">
              <a:noFill/>
            </a:ln>
          </p:spPr>
          <p:txBody>
            <a:bodyPr/>
            <a:p>
              <a:endParaRPr lang="zh-CN" altLang="en-US"/>
            </a:p>
          </p:txBody>
        </p:sp>
        <p:sp>
          <p:nvSpPr>
            <p:cNvPr id="13379" name="Freeform 67"/>
            <p:cNvSpPr/>
            <p:nvPr/>
          </p:nvSpPr>
          <p:spPr>
            <a:xfrm>
              <a:off x="9491297" y="2308498"/>
              <a:ext cx="47268" cy="83901"/>
            </a:xfrm>
            <a:custGeom>
              <a:avLst/>
              <a:gdLst/>
              <a:ahLst/>
              <a:cxnLst>
                <a:cxn ang="0">
                  <a:pos x="23191905" y="46928626"/>
                </a:cxn>
                <a:cxn ang="0">
                  <a:pos x="77310985" y="211181614"/>
                </a:cxn>
                <a:cxn ang="0">
                  <a:pos x="123697576" y="211181614"/>
                </a:cxn>
                <a:cxn ang="0">
                  <a:pos x="54116299" y="15641943"/>
                </a:cxn>
                <a:cxn ang="0">
                  <a:pos x="23191905" y="46928626"/>
                </a:cxn>
              </a:cxnLst>
              <a:pathLst>
                <a:path w="17" h="30">
                  <a:moveTo>
                    <a:pt x="3" y="6"/>
                  </a:moveTo>
                  <a:cubicBezTo>
                    <a:pt x="9" y="11"/>
                    <a:pt x="11" y="19"/>
                    <a:pt x="10" y="27"/>
                  </a:cubicBezTo>
                  <a:cubicBezTo>
                    <a:pt x="10" y="30"/>
                    <a:pt x="15" y="30"/>
                    <a:pt x="16" y="27"/>
                  </a:cubicBezTo>
                  <a:cubicBezTo>
                    <a:pt x="17" y="18"/>
                    <a:pt x="14" y="8"/>
                    <a:pt x="7" y="2"/>
                  </a:cubicBezTo>
                  <a:cubicBezTo>
                    <a:pt x="4" y="0"/>
                    <a:pt x="0" y="4"/>
                    <a:pt x="3" y="6"/>
                  </a:cubicBezTo>
                  <a:close/>
                </a:path>
              </a:pathLst>
            </a:custGeom>
            <a:solidFill>
              <a:srgbClr val="000000">
                <a:alpha val="100000"/>
              </a:srgbClr>
            </a:solidFill>
            <a:ln w="9525">
              <a:noFill/>
            </a:ln>
          </p:spPr>
          <p:txBody>
            <a:bodyPr/>
            <a:p>
              <a:endParaRPr lang="zh-CN" altLang="en-US"/>
            </a:p>
          </p:txBody>
        </p:sp>
        <p:sp>
          <p:nvSpPr>
            <p:cNvPr id="13380" name="Freeform 68"/>
            <p:cNvSpPr/>
            <p:nvPr/>
          </p:nvSpPr>
          <p:spPr>
            <a:xfrm>
              <a:off x="9011529" y="2515294"/>
              <a:ext cx="644024" cy="633389"/>
            </a:xfrm>
            <a:custGeom>
              <a:avLst/>
              <a:gdLst/>
              <a:ahLst/>
              <a:cxnLst>
                <a:cxn ang="0">
                  <a:pos x="1204790473" y="1767319935"/>
                </a:cxn>
                <a:cxn ang="0">
                  <a:pos x="209868185" y="926480691"/>
                </a:cxn>
                <a:cxn ang="0">
                  <a:pos x="862785849" y="389277531"/>
                </a:cxn>
                <a:cxn ang="0">
                  <a:pos x="1313611013" y="38926916"/>
                </a:cxn>
                <a:cxn ang="0">
                  <a:pos x="1772209073" y="599487342"/>
                </a:cxn>
                <a:cxn ang="0">
                  <a:pos x="1469068928" y="1237901600"/>
                </a:cxn>
                <a:cxn ang="0">
                  <a:pos x="1181471786" y="1759535110"/>
                </a:cxn>
              </a:cxnLst>
              <a:pathLst>
                <a:path w="231" h="227">
                  <a:moveTo>
                    <a:pt x="155" y="227"/>
                  </a:moveTo>
                  <a:cubicBezTo>
                    <a:pt x="140" y="163"/>
                    <a:pt x="54" y="176"/>
                    <a:pt x="27" y="119"/>
                  </a:cubicBezTo>
                  <a:cubicBezTo>
                    <a:pt x="0" y="65"/>
                    <a:pt x="62" y="7"/>
                    <a:pt x="111" y="50"/>
                  </a:cubicBezTo>
                  <a:cubicBezTo>
                    <a:pt x="93" y="19"/>
                    <a:pt x="145" y="0"/>
                    <a:pt x="169" y="5"/>
                  </a:cubicBezTo>
                  <a:cubicBezTo>
                    <a:pt x="200" y="12"/>
                    <a:pt x="231" y="32"/>
                    <a:pt x="228" y="77"/>
                  </a:cubicBezTo>
                  <a:cubicBezTo>
                    <a:pt x="225" y="108"/>
                    <a:pt x="207" y="133"/>
                    <a:pt x="189" y="159"/>
                  </a:cubicBezTo>
                  <a:cubicBezTo>
                    <a:pt x="176" y="178"/>
                    <a:pt x="153" y="203"/>
                    <a:pt x="152" y="226"/>
                  </a:cubicBezTo>
                </a:path>
              </a:pathLst>
            </a:custGeom>
            <a:solidFill>
              <a:srgbClr val="FF0000">
                <a:alpha val="100000"/>
              </a:srgbClr>
            </a:solidFill>
            <a:ln w="9525">
              <a:noFill/>
            </a:ln>
          </p:spPr>
          <p:txBody>
            <a:bodyPr/>
            <a:p>
              <a:endParaRPr lang="zh-CN" altLang="en-US"/>
            </a:p>
          </p:txBody>
        </p:sp>
        <p:sp>
          <p:nvSpPr>
            <p:cNvPr id="13381" name="Freeform 69"/>
            <p:cNvSpPr/>
            <p:nvPr/>
          </p:nvSpPr>
          <p:spPr>
            <a:xfrm>
              <a:off x="9016256" y="2505840"/>
              <a:ext cx="651114" cy="657022"/>
            </a:xfrm>
            <a:custGeom>
              <a:avLst/>
              <a:gdLst/>
              <a:ahLst/>
              <a:cxnLst>
                <a:cxn ang="0">
                  <a:pos x="1218223116" y="1797844247"/>
                </a:cxn>
                <a:cxn ang="0">
                  <a:pos x="515402840" y="1227224833"/>
                </a:cxn>
                <a:cxn ang="0">
                  <a:pos x="179609657" y="648788256"/>
                </a:cxn>
                <a:cxn ang="0">
                  <a:pos x="827767097" y="437736015"/>
                </a:cxn>
                <a:cxn ang="0">
                  <a:pos x="866811581" y="406470155"/>
                </a:cxn>
                <a:cxn ang="0">
                  <a:pos x="1296314879" y="85983211"/>
                </a:cxn>
                <a:cxn ang="0">
                  <a:pos x="1741433735" y="531536390"/>
                </a:cxn>
                <a:cxn ang="0">
                  <a:pos x="1436877257" y="1250673529"/>
                </a:cxn>
                <a:cxn ang="0">
                  <a:pos x="1147941927" y="1790027083"/>
                </a:cxn>
                <a:cxn ang="0">
                  <a:pos x="1202604764" y="1790027083"/>
                </a:cxn>
                <a:cxn ang="0">
                  <a:pos x="1452495610" y="1313208044"/>
                </a:cxn>
                <a:cxn ang="0">
                  <a:pos x="1725815382" y="875472030"/>
                </a:cxn>
                <a:cxn ang="0">
                  <a:pos x="1608679136" y="179783586"/>
                </a:cxn>
                <a:cxn ang="0">
                  <a:pos x="1054231811" y="62534515"/>
                </a:cxn>
                <a:cxn ang="0">
                  <a:pos x="827767097" y="429918851"/>
                </a:cxn>
                <a:cxn ang="0">
                  <a:pos x="866811581" y="398652991"/>
                </a:cxn>
                <a:cxn ang="0">
                  <a:pos x="156183526" y="922372217"/>
                </a:cxn>
                <a:cxn ang="0">
                  <a:pos x="1171368058" y="1805661410"/>
                </a:cxn>
                <a:cxn ang="0">
                  <a:pos x="1218223116" y="1797844247"/>
                </a:cxn>
              </a:cxnLst>
              <a:pathLst>
                <a:path w="233" h="235">
                  <a:moveTo>
                    <a:pt x="156" y="230"/>
                  </a:moveTo>
                  <a:cubicBezTo>
                    <a:pt x="144" y="186"/>
                    <a:pt x="102" y="176"/>
                    <a:pt x="66" y="157"/>
                  </a:cubicBezTo>
                  <a:cubicBezTo>
                    <a:pt x="38" y="143"/>
                    <a:pt x="17" y="116"/>
                    <a:pt x="23" y="83"/>
                  </a:cubicBezTo>
                  <a:cubicBezTo>
                    <a:pt x="30" y="42"/>
                    <a:pt x="77" y="31"/>
                    <a:pt x="106" y="56"/>
                  </a:cubicBezTo>
                  <a:cubicBezTo>
                    <a:pt x="109" y="58"/>
                    <a:pt x="113" y="55"/>
                    <a:pt x="111" y="52"/>
                  </a:cubicBezTo>
                  <a:cubicBezTo>
                    <a:pt x="97" y="21"/>
                    <a:pt x="144" y="7"/>
                    <a:pt x="166" y="11"/>
                  </a:cubicBezTo>
                  <a:cubicBezTo>
                    <a:pt x="196" y="15"/>
                    <a:pt x="219" y="38"/>
                    <a:pt x="223" y="68"/>
                  </a:cubicBezTo>
                  <a:cubicBezTo>
                    <a:pt x="226" y="103"/>
                    <a:pt x="203" y="133"/>
                    <a:pt x="184" y="160"/>
                  </a:cubicBezTo>
                  <a:cubicBezTo>
                    <a:pt x="169" y="181"/>
                    <a:pt x="150" y="202"/>
                    <a:pt x="147" y="229"/>
                  </a:cubicBezTo>
                  <a:cubicBezTo>
                    <a:pt x="147" y="233"/>
                    <a:pt x="153" y="233"/>
                    <a:pt x="154" y="229"/>
                  </a:cubicBezTo>
                  <a:cubicBezTo>
                    <a:pt x="156" y="205"/>
                    <a:pt x="173" y="186"/>
                    <a:pt x="186" y="168"/>
                  </a:cubicBezTo>
                  <a:cubicBezTo>
                    <a:pt x="199" y="150"/>
                    <a:pt x="213" y="132"/>
                    <a:pt x="221" y="112"/>
                  </a:cubicBezTo>
                  <a:cubicBezTo>
                    <a:pt x="233" y="81"/>
                    <a:pt x="233" y="46"/>
                    <a:pt x="206" y="23"/>
                  </a:cubicBezTo>
                  <a:cubicBezTo>
                    <a:pt x="187" y="5"/>
                    <a:pt x="159" y="0"/>
                    <a:pt x="135" y="8"/>
                  </a:cubicBezTo>
                  <a:cubicBezTo>
                    <a:pt x="113" y="14"/>
                    <a:pt x="95" y="32"/>
                    <a:pt x="106" y="55"/>
                  </a:cubicBezTo>
                  <a:cubicBezTo>
                    <a:pt x="108" y="54"/>
                    <a:pt x="109" y="52"/>
                    <a:pt x="111" y="51"/>
                  </a:cubicBezTo>
                  <a:cubicBezTo>
                    <a:pt x="62" y="11"/>
                    <a:pt x="0" y="60"/>
                    <a:pt x="20" y="118"/>
                  </a:cubicBezTo>
                  <a:cubicBezTo>
                    <a:pt x="41" y="180"/>
                    <a:pt x="132" y="167"/>
                    <a:pt x="150" y="231"/>
                  </a:cubicBezTo>
                  <a:cubicBezTo>
                    <a:pt x="151" y="235"/>
                    <a:pt x="157" y="233"/>
                    <a:pt x="156" y="230"/>
                  </a:cubicBezTo>
                  <a:close/>
                </a:path>
              </a:pathLst>
            </a:custGeom>
            <a:solidFill>
              <a:srgbClr val="000000">
                <a:alpha val="100000"/>
              </a:srgbClr>
            </a:solidFill>
            <a:ln w="9525">
              <a:noFill/>
            </a:ln>
          </p:spPr>
          <p:txBody>
            <a:bodyPr/>
            <a:p>
              <a:endParaRPr lang="zh-CN" altLang="en-US"/>
            </a:p>
          </p:txBody>
        </p:sp>
        <p:sp>
          <p:nvSpPr>
            <p:cNvPr id="13382" name="Freeform 70"/>
            <p:cNvSpPr/>
            <p:nvPr/>
          </p:nvSpPr>
          <p:spPr>
            <a:xfrm>
              <a:off x="9979338" y="2442029"/>
              <a:ext cx="645206" cy="661749"/>
            </a:xfrm>
            <a:custGeom>
              <a:avLst/>
              <a:gdLst/>
              <a:ahLst/>
              <a:cxnLst>
                <a:cxn ang="0">
                  <a:pos x="959572149" y="1847728857"/>
                </a:cxn>
                <a:cxn ang="0">
                  <a:pos x="1708508281" y="771836670"/>
                </a:cxn>
                <a:cxn ang="0">
                  <a:pos x="943969895" y="421000805"/>
                </a:cxn>
                <a:cxn ang="0">
                  <a:pos x="413473701" y="194908814"/>
                </a:cxn>
                <a:cxn ang="0">
                  <a:pos x="109218572" y="865391784"/>
                </a:cxn>
                <a:cxn ang="0">
                  <a:pos x="569501829" y="1395542083"/>
                </a:cxn>
                <a:cxn ang="0">
                  <a:pos x="982978324" y="1832137268"/>
                </a:cxn>
              </a:cxnLst>
              <a:pathLst>
                <a:path w="231" h="237">
                  <a:moveTo>
                    <a:pt x="123" y="237"/>
                  </a:moveTo>
                  <a:cubicBezTo>
                    <a:pt x="122" y="171"/>
                    <a:pt x="208" y="161"/>
                    <a:pt x="219" y="99"/>
                  </a:cubicBezTo>
                  <a:cubicBezTo>
                    <a:pt x="231" y="40"/>
                    <a:pt x="156" y="0"/>
                    <a:pt x="121" y="54"/>
                  </a:cubicBezTo>
                  <a:cubicBezTo>
                    <a:pt x="130" y="19"/>
                    <a:pt x="75" y="15"/>
                    <a:pt x="53" y="25"/>
                  </a:cubicBezTo>
                  <a:cubicBezTo>
                    <a:pt x="24" y="40"/>
                    <a:pt x="0" y="68"/>
                    <a:pt x="14" y="111"/>
                  </a:cubicBezTo>
                  <a:cubicBezTo>
                    <a:pt x="25" y="140"/>
                    <a:pt x="49" y="159"/>
                    <a:pt x="73" y="179"/>
                  </a:cubicBezTo>
                  <a:cubicBezTo>
                    <a:pt x="91" y="195"/>
                    <a:pt x="119" y="213"/>
                    <a:pt x="126" y="235"/>
                  </a:cubicBezTo>
                </a:path>
              </a:pathLst>
            </a:custGeom>
            <a:solidFill>
              <a:srgbClr val="FF0000">
                <a:alpha val="100000"/>
              </a:srgbClr>
            </a:solidFill>
            <a:ln w="9525">
              <a:noFill/>
            </a:ln>
          </p:spPr>
          <p:txBody>
            <a:bodyPr/>
            <a:p>
              <a:endParaRPr lang="zh-CN" altLang="en-US"/>
            </a:p>
          </p:txBody>
        </p:sp>
        <p:sp>
          <p:nvSpPr>
            <p:cNvPr id="13383" name="Freeform 71"/>
            <p:cNvSpPr/>
            <p:nvPr/>
          </p:nvSpPr>
          <p:spPr>
            <a:xfrm>
              <a:off x="9979338" y="2484570"/>
              <a:ext cx="633389" cy="629844"/>
            </a:xfrm>
            <a:custGeom>
              <a:avLst/>
              <a:gdLst/>
              <a:ahLst/>
              <a:cxnLst>
                <a:cxn ang="0">
                  <a:pos x="988764873" y="1724256475"/>
                </a:cxn>
                <a:cxn ang="0">
                  <a:pos x="1736177844" y="582519305"/>
                </a:cxn>
                <a:cxn ang="0">
                  <a:pos x="1440326586" y="116504418"/>
                </a:cxn>
                <a:cxn ang="0">
                  <a:pos x="918695866" y="295143226"/>
                </a:cxn>
                <a:cxn ang="0">
                  <a:pos x="965407607" y="310677520"/>
                </a:cxn>
                <a:cxn ang="0">
                  <a:pos x="692913615" y="23301441"/>
                </a:cxn>
                <a:cxn ang="0">
                  <a:pos x="155710454" y="256307491"/>
                </a:cxn>
                <a:cxn ang="0">
                  <a:pos x="210209811" y="963098362"/>
                </a:cxn>
                <a:cxn ang="0">
                  <a:pos x="583914902" y="1320375978"/>
                </a:cxn>
                <a:cxn ang="0">
                  <a:pos x="957622782" y="1716489328"/>
                </a:cxn>
                <a:cxn ang="0">
                  <a:pos x="1004337314" y="1700957821"/>
                </a:cxn>
                <a:cxn ang="0">
                  <a:pos x="615059783" y="1289310176"/>
                </a:cxn>
                <a:cxn ang="0">
                  <a:pos x="124568364" y="691256577"/>
                </a:cxn>
                <a:cxn ang="0">
                  <a:pos x="459346538" y="85435830"/>
                </a:cxn>
                <a:cxn ang="0">
                  <a:pos x="918695866" y="302910373"/>
                </a:cxn>
                <a:cxn ang="0">
                  <a:pos x="957622782" y="318444667"/>
                </a:cxn>
                <a:cxn ang="0">
                  <a:pos x="1572682565" y="256307491"/>
                </a:cxn>
                <a:cxn ang="0">
                  <a:pos x="1541537684" y="932029774"/>
                </a:cxn>
                <a:cxn ang="0">
                  <a:pos x="934265517" y="1724256475"/>
                </a:cxn>
                <a:cxn ang="0">
                  <a:pos x="988764873" y="1724256475"/>
                </a:cxn>
              </a:cxnLst>
              <a:pathLst>
                <a:path w="227" h="226">
                  <a:moveTo>
                    <a:pt x="127" y="222"/>
                  </a:moveTo>
                  <a:cubicBezTo>
                    <a:pt x="127" y="155"/>
                    <a:pt x="218" y="142"/>
                    <a:pt x="223" y="75"/>
                  </a:cubicBezTo>
                  <a:cubicBezTo>
                    <a:pt x="225" y="50"/>
                    <a:pt x="208" y="23"/>
                    <a:pt x="185" y="15"/>
                  </a:cubicBezTo>
                  <a:cubicBezTo>
                    <a:pt x="158" y="5"/>
                    <a:pt x="134" y="15"/>
                    <a:pt x="118" y="38"/>
                  </a:cubicBezTo>
                  <a:cubicBezTo>
                    <a:pt x="120" y="39"/>
                    <a:pt x="122" y="40"/>
                    <a:pt x="124" y="40"/>
                  </a:cubicBezTo>
                  <a:cubicBezTo>
                    <a:pt x="128" y="17"/>
                    <a:pt x="110" y="5"/>
                    <a:pt x="89" y="3"/>
                  </a:cubicBezTo>
                  <a:cubicBezTo>
                    <a:pt x="62" y="0"/>
                    <a:pt x="36" y="11"/>
                    <a:pt x="20" y="33"/>
                  </a:cubicBezTo>
                  <a:cubicBezTo>
                    <a:pt x="0" y="61"/>
                    <a:pt x="6" y="98"/>
                    <a:pt x="27" y="124"/>
                  </a:cubicBezTo>
                  <a:cubicBezTo>
                    <a:pt x="41" y="142"/>
                    <a:pt x="58" y="155"/>
                    <a:pt x="75" y="170"/>
                  </a:cubicBezTo>
                  <a:cubicBezTo>
                    <a:pt x="92" y="185"/>
                    <a:pt x="114" y="198"/>
                    <a:pt x="123" y="221"/>
                  </a:cubicBezTo>
                  <a:cubicBezTo>
                    <a:pt x="124" y="224"/>
                    <a:pt x="130" y="223"/>
                    <a:pt x="129" y="219"/>
                  </a:cubicBezTo>
                  <a:cubicBezTo>
                    <a:pt x="120" y="195"/>
                    <a:pt x="98" y="181"/>
                    <a:pt x="79" y="166"/>
                  </a:cubicBezTo>
                  <a:cubicBezTo>
                    <a:pt x="53" y="144"/>
                    <a:pt x="26" y="122"/>
                    <a:pt x="16" y="89"/>
                  </a:cubicBezTo>
                  <a:cubicBezTo>
                    <a:pt x="5" y="56"/>
                    <a:pt x="28" y="22"/>
                    <a:pt x="59" y="11"/>
                  </a:cubicBezTo>
                  <a:cubicBezTo>
                    <a:pt x="80" y="4"/>
                    <a:pt x="123" y="8"/>
                    <a:pt x="118" y="39"/>
                  </a:cubicBezTo>
                  <a:cubicBezTo>
                    <a:pt x="117" y="42"/>
                    <a:pt x="121" y="44"/>
                    <a:pt x="123" y="41"/>
                  </a:cubicBezTo>
                  <a:cubicBezTo>
                    <a:pt x="143" y="13"/>
                    <a:pt x="177" y="9"/>
                    <a:pt x="202" y="33"/>
                  </a:cubicBezTo>
                  <a:cubicBezTo>
                    <a:pt x="227" y="58"/>
                    <a:pt x="218" y="96"/>
                    <a:pt x="198" y="120"/>
                  </a:cubicBezTo>
                  <a:cubicBezTo>
                    <a:pt x="169" y="153"/>
                    <a:pt x="121" y="171"/>
                    <a:pt x="120" y="222"/>
                  </a:cubicBezTo>
                  <a:cubicBezTo>
                    <a:pt x="120" y="226"/>
                    <a:pt x="126" y="226"/>
                    <a:pt x="127" y="222"/>
                  </a:cubicBezTo>
                  <a:close/>
                </a:path>
              </a:pathLst>
            </a:custGeom>
            <a:solidFill>
              <a:srgbClr val="000000">
                <a:alpha val="100000"/>
              </a:srgbClr>
            </a:solidFill>
            <a:ln w="9525">
              <a:noFill/>
            </a:ln>
          </p:spPr>
          <p:txBody>
            <a:bodyPr/>
            <a:p>
              <a:endParaRPr lang="zh-CN" altLang="en-US"/>
            </a:p>
          </p:txBody>
        </p:sp>
        <p:sp>
          <p:nvSpPr>
            <p:cNvPr id="13384" name="Freeform 72"/>
            <p:cNvSpPr/>
            <p:nvPr/>
          </p:nvSpPr>
          <p:spPr>
            <a:xfrm>
              <a:off x="10462651" y="2642917"/>
              <a:ext cx="53177" cy="125260"/>
            </a:xfrm>
            <a:custGeom>
              <a:avLst/>
              <a:gdLst/>
              <a:ahLst/>
              <a:cxnLst>
                <a:cxn ang="0">
                  <a:pos x="23498636" y="54237580"/>
                </a:cxn>
                <a:cxn ang="0">
                  <a:pos x="62664896" y="302180008"/>
                </a:cxn>
                <a:cxn ang="0">
                  <a:pos x="109664968" y="317676061"/>
                </a:cxn>
                <a:cxn ang="0">
                  <a:pos x="54833883" y="23245472"/>
                </a:cxn>
                <a:cxn ang="0">
                  <a:pos x="23498636" y="54237580"/>
                </a:cxn>
              </a:cxnLst>
              <a:pathLst>
                <a:path w="19" h="45">
                  <a:moveTo>
                    <a:pt x="3" y="7"/>
                  </a:moveTo>
                  <a:cubicBezTo>
                    <a:pt x="11" y="16"/>
                    <a:pt x="12" y="28"/>
                    <a:pt x="8" y="39"/>
                  </a:cubicBezTo>
                  <a:cubicBezTo>
                    <a:pt x="7" y="43"/>
                    <a:pt x="13" y="45"/>
                    <a:pt x="14" y="41"/>
                  </a:cubicBezTo>
                  <a:cubicBezTo>
                    <a:pt x="19" y="28"/>
                    <a:pt x="16" y="13"/>
                    <a:pt x="7" y="3"/>
                  </a:cubicBezTo>
                  <a:cubicBezTo>
                    <a:pt x="4" y="0"/>
                    <a:pt x="0" y="4"/>
                    <a:pt x="3" y="7"/>
                  </a:cubicBezTo>
                  <a:close/>
                </a:path>
              </a:pathLst>
            </a:custGeom>
            <a:solidFill>
              <a:srgbClr val="000000">
                <a:alpha val="100000"/>
              </a:srgbClr>
            </a:solidFill>
            <a:ln w="9525">
              <a:noFill/>
            </a:ln>
          </p:spPr>
          <p:txBody>
            <a:bodyPr/>
            <a:p>
              <a:endParaRPr lang="zh-CN" altLang="en-US"/>
            </a:p>
          </p:txBody>
        </p:sp>
        <p:sp>
          <p:nvSpPr>
            <p:cNvPr id="13385" name="Freeform 73"/>
            <p:cNvSpPr/>
            <p:nvPr/>
          </p:nvSpPr>
          <p:spPr>
            <a:xfrm>
              <a:off x="10442562" y="2673641"/>
              <a:ext cx="38996" cy="100444"/>
            </a:xfrm>
            <a:custGeom>
              <a:avLst/>
              <a:gdLst/>
              <a:ahLst/>
              <a:cxnLst>
                <a:cxn ang="0">
                  <a:pos x="38792664" y="46709250"/>
                </a:cxn>
                <a:cxn ang="0">
                  <a:pos x="15517623" y="233540670"/>
                </a:cxn>
                <a:cxn ang="0">
                  <a:pos x="62067705" y="256896690"/>
                </a:cxn>
                <a:cxn ang="0">
                  <a:pos x="77585327" y="23353230"/>
                </a:cxn>
                <a:cxn ang="0">
                  <a:pos x="38792664" y="46709250"/>
                </a:cxn>
              </a:cxnLst>
              <a:pathLst>
                <a:path w="14" h="36">
                  <a:moveTo>
                    <a:pt x="5" y="6"/>
                  </a:moveTo>
                  <a:cubicBezTo>
                    <a:pt x="8" y="14"/>
                    <a:pt x="7" y="23"/>
                    <a:pt x="2" y="30"/>
                  </a:cubicBezTo>
                  <a:cubicBezTo>
                    <a:pt x="0" y="33"/>
                    <a:pt x="6" y="36"/>
                    <a:pt x="8" y="33"/>
                  </a:cubicBezTo>
                  <a:cubicBezTo>
                    <a:pt x="13" y="24"/>
                    <a:pt x="14" y="13"/>
                    <a:pt x="10" y="3"/>
                  </a:cubicBezTo>
                  <a:cubicBezTo>
                    <a:pt x="9" y="0"/>
                    <a:pt x="3" y="3"/>
                    <a:pt x="5" y="6"/>
                  </a:cubicBezTo>
                  <a:close/>
                </a:path>
              </a:pathLst>
            </a:custGeom>
            <a:solidFill>
              <a:srgbClr val="000000">
                <a:alpha val="100000"/>
              </a:srgbClr>
            </a:solidFill>
            <a:ln w="9525">
              <a:noFill/>
            </a:ln>
          </p:spPr>
          <p:txBody>
            <a:bodyPr/>
            <a:p>
              <a:endParaRPr lang="zh-CN" altLang="en-US"/>
            </a:p>
          </p:txBody>
        </p:sp>
        <p:sp>
          <p:nvSpPr>
            <p:cNvPr id="13386" name="Freeform 74"/>
            <p:cNvSpPr/>
            <p:nvPr/>
          </p:nvSpPr>
          <p:spPr>
            <a:xfrm>
              <a:off x="10231038" y="2343948"/>
              <a:ext cx="627481" cy="670021"/>
            </a:xfrm>
            <a:custGeom>
              <a:avLst/>
              <a:gdLst/>
              <a:ahLst/>
              <a:cxnLst>
                <a:cxn ang="0">
                  <a:pos x="614418240" y="1870533919"/>
                </a:cxn>
                <a:cxn ang="0">
                  <a:pos x="23331138" y="701450568"/>
                </a:cxn>
                <a:cxn ang="0">
                  <a:pos x="832184824" y="459838204"/>
                </a:cxn>
                <a:cxn ang="0">
                  <a:pos x="1392160023" y="311755188"/>
                </a:cxn>
                <a:cxn ang="0">
                  <a:pos x="1586595469" y="1013205756"/>
                </a:cxn>
                <a:cxn ang="0">
                  <a:pos x="1065507359" y="1480838538"/>
                </a:cxn>
                <a:cxn ang="0">
                  <a:pos x="598862289" y="1847152977"/>
                </a:cxn>
              </a:cxnLst>
              <a:pathLst>
                <a:path w="225" h="240">
                  <a:moveTo>
                    <a:pt x="79" y="240"/>
                  </a:moveTo>
                  <a:cubicBezTo>
                    <a:pt x="90" y="175"/>
                    <a:pt x="6" y="152"/>
                    <a:pt x="3" y="90"/>
                  </a:cubicBezTo>
                  <a:cubicBezTo>
                    <a:pt x="0" y="30"/>
                    <a:pt x="80" y="0"/>
                    <a:pt x="107" y="59"/>
                  </a:cubicBezTo>
                  <a:cubicBezTo>
                    <a:pt x="103" y="23"/>
                    <a:pt x="158" y="26"/>
                    <a:pt x="179" y="40"/>
                  </a:cubicBezTo>
                  <a:cubicBezTo>
                    <a:pt x="205" y="59"/>
                    <a:pt x="225" y="89"/>
                    <a:pt x="204" y="130"/>
                  </a:cubicBezTo>
                  <a:cubicBezTo>
                    <a:pt x="190" y="157"/>
                    <a:pt x="163" y="173"/>
                    <a:pt x="137" y="190"/>
                  </a:cubicBezTo>
                  <a:cubicBezTo>
                    <a:pt x="117" y="202"/>
                    <a:pt x="87" y="216"/>
                    <a:pt x="77" y="237"/>
                  </a:cubicBezTo>
                </a:path>
              </a:pathLst>
            </a:custGeom>
            <a:solidFill>
              <a:srgbClr val="FF0000">
                <a:alpha val="100000"/>
              </a:srgbClr>
            </a:solidFill>
            <a:ln w="9525">
              <a:noFill/>
            </a:ln>
          </p:spPr>
          <p:txBody>
            <a:bodyPr/>
            <a:p>
              <a:endParaRPr lang="zh-CN" altLang="en-US"/>
            </a:p>
          </p:txBody>
        </p:sp>
        <p:sp>
          <p:nvSpPr>
            <p:cNvPr id="13387" name="Freeform 75"/>
            <p:cNvSpPr/>
            <p:nvPr/>
          </p:nvSpPr>
          <p:spPr>
            <a:xfrm>
              <a:off x="10194406" y="2361674"/>
              <a:ext cx="670022" cy="664113"/>
            </a:xfrm>
            <a:custGeom>
              <a:avLst/>
              <a:gdLst/>
              <a:ahLst/>
              <a:cxnLst>
                <a:cxn ang="0">
                  <a:pos x="740421770" y="1821988435"/>
                </a:cxn>
                <a:cxn ang="0">
                  <a:pos x="226023546" y="903207632"/>
                </a:cxn>
                <a:cxn ang="0">
                  <a:pos x="350725808" y="256947552"/>
                </a:cxn>
                <a:cxn ang="0">
                  <a:pos x="919680572" y="428244060"/>
                </a:cxn>
                <a:cxn ang="0">
                  <a:pos x="958650727" y="412673679"/>
                </a:cxn>
                <a:cxn ang="0">
                  <a:pos x="1395111433" y="241374381"/>
                </a:cxn>
                <a:cxn ang="0">
                  <a:pos x="1714661675" y="864276100"/>
                </a:cxn>
                <a:cxn ang="0">
                  <a:pos x="1122323143" y="1432675907"/>
                </a:cxn>
                <a:cxn ang="0">
                  <a:pos x="678070639" y="1790844883"/>
                </a:cxn>
                <a:cxn ang="0">
                  <a:pos x="724835383" y="1814203245"/>
                </a:cxn>
                <a:cxn ang="0">
                  <a:pos x="1106736756" y="1494965800"/>
                </a:cxn>
                <a:cxn ang="0">
                  <a:pos x="1504224516" y="1230233057"/>
                </a:cxn>
                <a:cxn ang="0">
                  <a:pos x="1745837241" y="521680294"/>
                </a:cxn>
                <a:cxn ang="0">
                  <a:pos x="1254819993" y="163511318"/>
                </a:cxn>
                <a:cxn ang="0">
                  <a:pos x="911888775" y="412673679"/>
                </a:cxn>
                <a:cxn ang="0">
                  <a:pos x="958650727" y="404885699"/>
                </a:cxn>
                <a:cxn ang="0">
                  <a:pos x="109115874" y="537253465"/>
                </a:cxn>
                <a:cxn ang="0">
                  <a:pos x="693657026" y="1821988435"/>
                </a:cxn>
                <a:cxn ang="0">
                  <a:pos x="740421770" y="1821988435"/>
                </a:cxn>
              </a:cxnLst>
              <a:pathLst>
                <a:path w="240" h="238">
                  <a:moveTo>
                    <a:pt x="95" y="234"/>
                  </a:moveTo>
                  <a:cubicBezTo>
                    <a:pt x="102" y="181"/>
                    <a:pt x="53" y="155"/>
                    <a:pt x="29" y="116"/>
                  </a:cubicBezTo>
                  <a:cubicBezTo>
                    <a:pt x="13" y="88"/>
                    <a:pt x="18" y="52"/>
                    <a:pt x="45" y="33"/>
                  </a:cubicBezTo>
                  <a:cubicBezTo>
                    <a:pt x="72" y="14"/>
                    <a:pt x="104" y="27"/>
                    <a:pt x="118" y="55"/>
                  </a:cubicBezTo>
                  <a:cubicBezTo>
                    <a:pt x="119" y="58"/>
                    <a:pt x="124" y="56"/>
                    <a:pt x="123" y="53"/>
                  </a:cubicBezTo>
                  <a:cubicBezTo>
                    <a:pt x="122" y="23"/>
                    <a:pt x="159" y="25"/>
                    <a:pt x="179" y="31"/>
                  </a:cubicBezTo>
                  <a:cubicBezTo>
                    <a:pt x="212" y="41"/>
                    <a:pt x="228" y="79"/>
                    <a:pt x="220" y="111"/>
                  </a:cubicBezTo>
                  <a:cubicBezTo>
                    <a:pt x="210" y="146"/>
                    <a:pt x="173" y="165"/>
                    <a:pt x="144" y="184"/>
                  </a:cubicBezTo>
                  <a:cubicBezTo>
                    <a:pt x="123" y="197"/>
                    <a:pt x="99" y="207"/>
                    <a:pt x="87" y="230"/>
                  </a:cubicBezTo>
                  <a:cubicBezTo>
                    <a:pt x="86" y="233"/>
                    <a:pt x="91" y="236"/>
                    <a:pt x="93" y="233"/>
                  </a:cubicBezTo>
                  <a:cubicBezTo>
                    <a:pt x="103" y="213"/>
                    <a:pt x="124" y="203"/>
                    <a:pt x="142" y="192"/>
                  </a:cubicBezTo>
                  <a:cubicBezTo>
                    <a:pt x="160" y="181"/>
                    <a:pt x="177" y="171"/>
                    <a:pt x="193" y="158"/>
                  </a:cubicBezTo>
                  <a:cubicBezTo>
                    <a:pt x="219" y="138"/>
                    <a:pt x="240" y="100"/>
                    <a:pt x="224" y="67"/>
                  </a:cubicBezTo>
                  <a:cubicBezTo>
                    <a:pt x="211" y="41"/>
                    <a:pt x="189" y="24"/>
                    <a:pt x="161" y="21"/>
                  </a:cubicBezTo>
                  <a:cubicBezTo>
                    <a:pt x="139" y="19"/>
                    <a:pt x="116" y="29"/>
                    <a:pt x="117" y="53"/>
                  </a:cubicBezTo>
                  <a:cubicBezTo>
                    <a:pt x="119" y="53"/>
                    <a:pt x="121" y="52"/>
                    <a:pt x="123" y="52"/>
                  </a:cubicBezTo>
                  <a:cubicBezTo>
                    <a:pt x="96" y="0"/>
                    <a:pt x="25" y="14"/>
                    <a:pt x="14" y="69"/>
                  </a:cubicBezTo>
                  <a:cubicBezTo>
                    <a:pt x="0" y="139"/>
                    <a:pt x="98" y="166"/>
                    <a:pt x="89" y="234"/>
                  </a:cubicBezTo>
                  <a:cubicBezTo>
                    <a:pt x="88" y="238"/>
                    <a:pt x="95" y="238"/>
                    <a:pt x="95" y="234"/>
                  </a:cubicBezTo>
                  <a:close/>
                </a:path>
              </a:pathLst>
            </a:custGeom>
            <a:solidFill>
              <a:srgbClr val="000000">
                <a:alpha val="100000"/>
              </a:srgbClr>
            </a:solidFill>
            <a:ln w="9525">
              <a:noFill/>
            </a:ln>
          </p:spPr>
          <p:txBody>
            <a:bodyPr/>
            <a:p>
              <a:endParaRPr lang="zh-CN" altLang="en-US"/>
            </a:p>
          </p:txBody>
        </p:sp>
        <p:sp>
          <p:nvSpPr>
            <p:cNvPr id="13388" name="Freeform 76"/>
            <p:cNvSpPr/>
            <p:nvPr/>
          </p:nvSpPr>
          <p:spPr>
            <a:xfrm>
              <a:off x="10110505" y="2738635"/>
              <a:ext cx="53177" cy="125260"/>
            </a:xfrm>
            <a:custGeom>
              <a:avLst/>
              <a:gdLst/>
              <a:ahLst/>
              <a:cxnLst>
                <a:cxn ang="0">
                  <a:pos x="15667623" y="61984215"/>
                </a:cxn>
                <a:cxn ang="0">
                  <a:pos x="62664896" y="309926643"/>
                </a:cxn>
                <a:cxn ang="0">
                  <a:pos x="109664968" y="325422696"/>
                </a:cxn>
                <a:cxn ang="0">
                  <a:pos x="54833883" y="23245472"/>
                </a:cxn>
                <a:cxn ang="0">
                  <a:pos x="15667623" y="61984215"/>
                </a:cxn>
              </a:cxnLst>
              <a:pathLst>
                <a:path w="19" h="45">
                  <a:moveTo>
                    <a:pt x="2" y="8"/>
                  </a:moveTo>
                  <a:cubicBezTo>
                    <a:pt x="10" y="16"/>
                    <a:pt x="12" y="29"/>
                    <a:pt x="8" y="40"/>
                  </a:cubicBezTo>
                  <a:cubicBezTo>
                    <a:pt x="6" y="44"/>
                    <a:pt x="12" y="45"/>
                    <a:pt x="14" y="42"/>
                  </a:cubicBezTo>
                  <a:cubicBezTo>
                    <a:pt x="19" y="29"/>
                    <a:pt x="16" y="14"/>
                    <a:pt x="7" y="3"/>
                  </a:cubicBezTo>
                  <a:cubicBezTo>
                    <a:pt x="4" y="0"/>
                    <a:pt x="0" y="5"/>
                    <a:pt x="2" y="8"/>
                  </a:cubicBezTo>
                  <a:close/>
                </a:path>
              </a:pathLst>
            </a:custGeom>
            <a:solidFill>
              <a:srgbClr val="000000">
                <a:alpha val="100000"/>
              </a:srgbClr>
            </a:solidFill>
            <a:ln w="9525">
              <a:noFill/>
            </a:ln>
          </p:spPr>
          <p:txBody>
            <a:bodyPr/>
            <a:p>
              <a:endParaRPr lang="zh-CN" altLang="en-US"/>
            </a:p>
          </p:txBody>
        </p:sp>
        <p:sp>
          <p:nvSpPr>
            <p:cNvPr id="13389" name="Freeform 77"/>
            <p:cNvSpPr/>
            <p:nvPr/>
          </p:nvSpPr>
          <p:spPr>
            <a:xfrm>
              <a:off x="10091598" y="2768177"/>
              <a:ext cx="38996" cy="103989"/>
            </a:xfrm>
            <a:custGeom>
              <a:avLst/>
              <a:gdLst/>
              <a:ahLst/>
              <a:cxnLst>
                <a:cxn ang="0">
                  <a:pos x="31035245" y="55294043"/>
                </a:cxn>
                <a:cxn ang="0">
                  <a:pos x="15517623" y="236968447"/>
                </a:cxn>
                <a:cxn ang="0">
                  <a:pos x="54310286" y="260666697"/>
                </a:cxn>
                <a:cxn ang="0">
                  <a:pos x="77585327" y="31595793"/>
                </a:cxn>
                <a:cxn ang="0">
                  <a:pos x="31035245" y="55294043"/>
                </a:cxn>
              </a:cxnLst>
              <a:pathLst>
                <a:path w="14" h="37">
                  <a:moveTo>
                    <a:pt x="4" y="7"/>
                  </a:moveTo>
                  <a:cubicBezTo>
                    <a:pt x="8" y="15"/>
                    <a:pt x="6" y="23"/>
                    <a:pt x="2" y="30"/>
                  </a:cubicBezTo>
                  <a:cubicBezTo>
                    <a:pt x="0" y="34"/>
                    <a:pt x="5" y="37"/>
                    <a:pt x="7" y="33"/>
                  </a:cubicBezTo>
                  <a:cubicBezTo>
                    <a:pt x="13" y="24"/>
                    <a:pt x="14" y="14"/>
                    <a:pt x="10" y="4"/>
                  </a:cubicBezTo>
                  <a:cubicBezTo>
                    <a:pt x="8" y="0"/>
                    <a:pt x="3" y="3"/>
                    <a:pt x="4" y="7"/>
                  </a:cubicBezTo>
                  <a:close/>
                </a:path>
              </a:pathLst>
            </a:custGeom>
            <a:solidFill>
              <a:srgbClr val="000000">
                <a:alpha val="100000"/>
              </a:srgbClr>
            </a:solidFill>
            <a:ln w="9525">
              <a:noFill/>
            </a:ln>
          </p:spPr>
          <p:txBody>
            <a:bodyPr/>
            <a:p>
              <a:endParaRPr lang="zh-CN" altLang="en-US"/>
            </a:p>
          </p:txBody>
        </p:sp>
        <p:sp>
          <p:nvSpPr>
            <p:cNvPr id="13390" name="Freeform 78"/>
            <p:cNvSpPr/>
            <p:nvPr/>
          </p:nvSpPr>
          <p:spPr>
            <a:xfrm>
              <a:off x="9286864" y="2804810"/>
              <a:ext cx="636934" cy="641661"/>
            </a:xfrm>
            <a:custGeom>
              <a:avLst/>
              <a:gdLst/>
              <a:ahLst/>
              <a:cxnLst>
                <a:cxn ang="0">
                  <a:pos x="1420334884" y="1790125387"/>
                </a:cxn>
                <a:cxn ang="0">
                  <a:pos x="1670063297" y="505905061"/>
                </a:cxn>
                <a:cxn ang="0">
                  <a:pos x="819423972" y="498121434"/>
                </a:cxn>
                <a:cxn ang="0">
                  <a:pos x="241925971" y="505905061"/>
                </a:cxn>
                <a:cxn ang="0">
                  <a:pos x="241925971" y="1237521354"/>
                </a:cxn>
                <a:cxn ang="0">
                  <a:pos x="881854678" y="1533282437"/>
                </a:cxn>
                <a:cxn ang="0">
                  <a:pos x="1428137326" y="1766777296"/>
                </a:cxn>
              </a:cxnLst>
              <a:pathLst>
                <a:path w="228" h="230">
                  <a:moveTo>
                    <a:pt x="182" y="230"/>
                  </a:moveTo>
                  <a:cubicBezTo>
                    <a:pt x="154" y="170"/>
                    <a:pt x="228" y="126"/>
                    <a:pt x="214" y="65"/>
                  </a:cubicBezTo>
                  <a:cubicBezTo>
                    <a:pt x="200" y="6"/>
                    <a:pt x="116" y="0"/>
                    <a:pt x="105" y="64"/>
                  </a:cubicBezTo>
                  <a:cubicBezTo>
                    <a:pt x="99" y="28"/>
                    <a:pt x="47" y="46"/>
                    <a:pt x="31" y="65"/>
                  </a:cubicBezTo>
                  <a:cubicBezTo>
                    <a:pt x="11" y="91"/>
                    <a:pt x="0" y="125"/>
                    <a:pt x="31" y="159"/>
                  </a:cubicBezTo>
                  <a:cubicBezTo>
                    <a:pt x="52" y="181"/>
                    <a:pt x="83" y="189"/>
                    <a:pt x="113" y="197"/>
                  </a:cubicBezTo>
                  <a:cubicBezTo>
                    <a:pt x="135" y="204"/>
                    <a:pt x="169" y="209"/>
                    <a:pt x="183" y="227"/>
                  </a:cubicBezTo>
                </a:path>
              </a:pathLst>
            </a:custGeom>
            <a:solidFill>
              <a:srgbClr val="FF0000">
                <a:alpha val="100000"/>
              </a:srgbClr>
            </a:solidFill>
            <a:ln w="9525">
              <a:noFill/>
            </a:ln>
          </p:spPr>
          <p:txBody>
            <a:bodyPr/>
            <a:p>
              <a:endParaRPr lang="zh-CN" altLang="en-US"/>
            </a:p>
          </p:txBody>
        </p:sp>
        <p:sp>
          <p:nvSpPr>
            <p:cNvPr id="13391" name="Freeform 79"/>
            <p:cNvSpPr/>
            <p:nvPr/>
          </p:nvSpPr>
          <p:spPr>
            <a:xfrm>
              <a:off x="9301045" y="2796537"/>
              <a:ext cx="686565" cy="664113"/>
            </a:xfrm>
            <a:custGeom>
              <a:avLst/>
              <a:gdLst/>
              <a:ahLst/>
              <a:cxnLst>
                <a:cxn ang="0">
                  <a:pos x="1402057830" y="1798630074"/>
                </a:cxn>
                <a:cxn ang="0">
                  <a:pos x="1565630546" y="334810616"/>
                </a:cxn>
                <a:cxn ang="0">
                  <a:pos x="755553619" y="513895104"/>
                </a:cxn>
                <a:cxn ang="0">
                  <a:pos x="802287484" y="513895104"/>
                </a:cxn>
                <a:cxn ang="0">
                  <a:pos x="420615954" y="365954167"/>
                </a:cxn>
                <a:cxn ang="0">
                  <a:pos x="38947214" y="833132549"/>
                </a:cxn>
                <a:cxn ang="0">
                  <a:pos x="459563167" y="1463819458"/>
                </a:cxn>
                <a:cxn ang="0">
                  <a:pos x="911336892" y="1603972415"/>
                </a:cxn>
                <a:cxn ang="0">
                  <a:pos x="1370900059" y="1806418054"/>
                </a:cxn>
                <a:cxn ang="0">
                  <a:pos x="1409847273" y="1775271713"/>
                </a:cxn>
                <a:cxn ang="0">
                  <a:pos x="958073548" y="1565043673"/>
                </a:cxn>
                <a:cxn ang="0">
                  <a:pos x="257043238" y="1276949779"/>
                </a:cxn>
                <a:cxn ang="0">
                  <a:pos x="241464352" y="529468275"/>
                </a:cxn>
                <a:cxn ang="0">
                  <a:pos x="755553619" y="529468275"/>
                </a:cxn>
                <a:cxn ang="0">
                  <a:pos x="802287484" y="529468275"/>
                </a:cxn>
                <a:cxn ang="0">
                  <a:pos x="1269640094" y="202442849"/>
                </a:cxn>
                <a:cxn ang="0">
                  <a:pos x="1612364412" y="716337953"/>
                </a:cxn>
                <a:cxn ang="0">
                  <a:pos x="1363110616" y="1821988435"/>
                </a:cxn>
                <a:cxn ang="0">
                  <a:pos x="1402057830" y="1798630074"/>
                </a:cxn>
              </a:cxnLst>
              <a:pathLst>
                <a:path w="246" h="238">
                  <a:moveTo>
                    <a:pt x="180" y="231"/>
                  </a:moveTo>
                  <a:cubicBezTo>
                    <a:pt x="152" y="166"/>
                    <a:pt x="246" y="109"/>
                    <a:pt x="201" y="43"/>
                  </a:cubicBezTo>
                  <a:cubicBezTo>
                    <a:pt x="171" y="0"/>
                    <a:pt x="107" y="17"/>
                    <a:pt x="97" y="66"/>
                  </a:cubicBezTo>
                  <a:cubicBezTo>
                    <a:pt x="99" y="66"/>
                    <a:pt x="101" y="66"/>
                    <a:pt x="103" y="66"/>
                  </a:cubicBezTo>
                  <a:cubicBezTo>
                    <a:pt x="98" y="42"/>
                    <a:pt x="75" y="41"/>
                    <a:pt x="54" y="47"/>
                  </a:cubicBezTo>
                  <a:cubicBezTo>
                    <a:pt x="28" y="55"/>
                    <a:pt x="8" y="80"/>
                    <a:pt x="5" y="107"/>
                  </a:cubicBezTo>
                  <a:cubicBezTo>
                    <a:pt x="0" y="145"/>
                    <a:pt x="27" y="173"/>
                    <a:pt x="59" y="188"/>
                  </a:cubicBezTo>
                  <a:cubicBezTo>
                    <a:pt x="78" y="196"/>
                    <a:pt x="97" y="201"/>
                    <a:pt x="117" y="206"/>
                  </a:cubicBezTo>
                  <a:cubicBezTo>
                    <a:pt x="137" y="212"/>
                    <a:pt x="161" y="216"/>
                    <a:pt x="176" y="232"/>
                  </a:cubicBezTo>
                  <a:cubicBezTo>
                    <a:pt x="179" y="235"/>
                    <a:pt x="183" y="230"/>
                    <a:pt x="181" y="228"/>
                  </a:cubicBezTo>
                  <a:cubicBezTo>
                    <a:pt x="166" y="212"/>
                    <a:pt x="144" y="207"/>
                    <a:pt x="123" y="201"/>
                  </a:cubicBezTo>
                  <a:cubicBezTo>
                    <a:pt x="92" y="193"/>
                    <a:pt x="58" y="185"/>
                    <a:pt x="33" y="164"/>
                  </a:cubicBezTo>
                  <a:cubicBezTo>
                    <a:pt x="3" y="138"/>
                    <a:pt x="5" y="96"/>
                    <a:pt x="31" y="68"/>
                  </a:cubicBezTo>
                  <a:cubicBezTo>
                    <a:pt x="46" y="51"/>
                    <a:pt x="90" y="37"/>
                    <a:pt x="97" y="68"/>
                  </a:cubicBezTo>
                  <a:cubicBezTo>
                    <a:pt x="98" y="71"/>
                    <a:pt x="103" y="71"/>
                    <a:pt x="103" y="68"/>
                  </a:cubicBezTo>
                  <a:cubicBezTo>
                    <a:pt x="109" y="38"/>
                    <a:pt x="132" y="20"/>
                    <a:pt x="163" y="26"/>
                  </a:cubicBezTo>
                  <a:cubicBezTo>
                    <a:pt x="194" y="32"/>
                    <a:pt x="209" y="63"/>
                    <a:pt x="207" y="92"/>
                  </a:cubicBezTo>
                  <a:cubicBezTo>
                    <a:pt x="203" y="143"/>
                    <a:pt x="151" y="180"/>
                    <a:pt x="175" y="234"/>
                  </a:cubicBezTo>
                  <a:cubicBezTo>
                    <a:pt x="176" y="238"/>
                    <a:pt x="182" y="235"/>
                    <a:pt x="180" y="231"/>
                  </a:cubicBezTo>
                  <a:close/>
                </a:path>
              </a:pathLst>
            </a:custGeom>
            <a:solidFill>
              <a:srgbClr val="000000">
                <a:alpha val="100000"/>
              </a:srgbClr>
            </a:solidFill>
            <a:ln w="9525">
              <a:noFill/>
            </a:ln>
          </p:spPr>
          <p:txBody>
            <a:bodyPr/>
            <a:p>
              <a:endParaRPr lang="zh-CN" altLang="en-US"/>
            </a:p>
          </p:txBody>
        </p:sp>
        <p:sp>
          <p:nvSpPr>
            <p:cNvPr id="13392" name="Freeform 80"/>
            <p:cNvSpPr/>
            <p:nvPr/>
          </p:nvSpPr>
          <p:spPr>
            <a:xfrm>
              <a:off x="9991155" y="2743361"/>
              <a:ext cx="635752" cy="614481"/>
            </a:xfrm>
            <a:custGeom>
              <a:avLst/>
              <a:gdLst/>
              <a:ahLst/>
              <a:cxnLst>
                <a:cxn ang="0">
                  <a:pos x="264352931" y="1716304088"/>
                </a:cxn>
                <a:cxn ang="0">
                  <a:pos x="1453942517" y="1178007560"/>
                </a:cxn>
                <a:cxn ang="0">
                  <a:pos x="979663160" y="483685926"/>
                </a:cxn>
                <a:cxn ang="0">
                  <a:pos x="645332894" y="15602231"/>
                </a:cxn>
                <a:cxn ang="0">
                  <a:pos x="46649697" y="436876439"/>
                </a:cxn>
                <a:cxn ang="0">
                  <a:pos x="163276729" y="1131200866"/>
                </a:cxn>
                <a:cxn ang="0">
                  <a:pos x="287677780" y="1708502972"/>
                </a:cxn>
              </a:cxnLst>
              <a:pathLst>
                <a:path w="228" h="220">
                  <a:moveTo>
                    <a:pt x="34" y="220"/>
                  </a:moveTo>
                  <a:cubicBezTo>
                    <a:pt x="67" y="163"/>
                    <a:pt x="146" y="198"/>
                    <a:pt x="187" y="151"/>
                  </a:cubicBezTo>
                  <a:cubicBezTo>
                    <a:pt x="228" y="106"/>
                    <a:pt x="185" y="34"/>
                    <a:pt x="126" y="62"/>
                  </a:cubicBezTo>
                  <a:cubicBezTo>
                    <a:pt x="152" y="37"/>
                    <a:pt x="107" y="4"/>
                    <a:pt x="83" y="2"/>
                  </a:cubicBezTo>
                  <a:cubicBezTo>
                    <a:pt x="50" y="0"/>
                    <a:pt x="15" y="11"/>
                    <a:pt x="6" y="56"/>
                  </a:cubicBezTo>
                  <a:cubicBezTo>
                    <a:pt x="0" y="86"/>
                    <a:pt x="11" y="115"/>
                    <a:pt x="21" y="145"/>
                  </a:cubicBezTo>
                  <a:cubicBezTo>
                    <a:pt x="28" y="167"/>
                    <a:pt x="43" y="197"/>
                    <a:pt x="37" y="219"/>
                  </a:cubicBezTo>
                </a:path>
              </a:pathLst>
            </a:custGeom>
            <a:solidFill>
              <a:srgbClr val="FF0000">
                <a:alpha val="100000"/>
              </a:srgbClr>
            </a:solidFill>
            <a:ln w="9525">
              <a:noFill/>
            </a:ln>
          </p:spPr>
          <p:txBody>
            <a:bodyPr/>
            <a:p>
              <a:endParaRPr lang="zh-CN" altLang="en-US"/>
            </a:p>
          </p:txBody>
        </p:sp>
        <p:sp>
          <p:nvSpPr>
            <p:cNvPr id="13393" name="Freeform 81"/>
            <p:cNvSpPr/>
            <p:nvPr/>
          </p:nvSpPr>
          <p:spPr>
            <a:xfrm>
              <a:off x="9987609" y="2726818"/>
              <a:ext cx="592030" cy="645205"/>
            </a:xfrm>
            <a:custGeom>
              <a:avLst/>
              <a:gdLst/>
              <a:ahLst/>
              <a:cxnLst>
                <a:cxn ang="0">
                  <a:pos x="296347319" y="1778715668"/>
                </a:cxn>
                <a:cxn ang="0">
                  <a:pos x="1567513921" y="1115598548"/>
                </a:cxn>
                <a:cxn ang="0">
                  <a:pos x="1497327648" y="600705407"/>
                </a:cxn>
                <a:cxn ang="0">
                  <a:pos x="974822077" y="507089234"/>
                </a:cxn>
                <a:cxn ang="0">
                  <a:pos x="1006018148" y="546097602"/>
                </a:cxn>
                <a:cxn ang="0">
                  <a:pos x="912435519" y="148226771"/>
                </a:cxn>
                <a:cxn ang="0">
                  <a:pos x="335340313" y="85815058"/>
                </a:cxn>
                <a:cxn ang="0">
                  <a:pos x="15596639" y="694321580"/>
                </a:cxn>
                <a:cxn ang="0">
                  <a:pos x="148172263" y="1185808583"/>
                </a:cxn>
                <a:cxn ang="0">
                  <a:pos x="272950963" y="1755309530"/>
                </a:cxn>
                <a:cxn ang="0">
                  <a:pos x="319740882" y="1763113438"/>
                </a:cxn>
                <a:cxn ang="0">
                  <a:pos x="226158253" y="1256021411"/>
                </a:cxn>
                <a:cxn ang="0">
                  <a:pos x="85785706" y="444677520"/>
                </a:cxn>
                <a:cxn ang="0">
                  <a:pos x="584894921" y="85815058"/>
                </a:cxn>
                <a:cxn ang="0">
                  <a:pos x="974822077" y="514890349"/>
                </a:cxn>
                <a:cxn ang="0">
                  <a:pos x="998218432" y="553898717"/>
                </a:cxn>
                <a:cxn ang="0">
                  <a:pos x="1551917282" y="787940546"/>
                </a:cxn>
                <a:cxn ang="0">
                  <a:pos x="1216579761" y="1365242608"/>
                </a:cxn>
                <a:cxn ang="0">
                  <a:pos x="257354324" y="1755309530"/>
                </a:cxn>
                <a:cxn ang="0">
                  <a:pos x="296347319" y="1778715668"/>
                </a:cxn>
              </a:cxnLst>
              <a:pathLst>
                <a:path w="212" h="231">
                  <a:moveTo>
                    <a:pt x="38" y="228"/>
                  </a:moveTo>
                  <a:cubicBezTo>
                    <a:pt x="75" y="168"/>
                    <a:pt x="168" y="210"/>
                    <a:pt x="201" y="143"/>
                  </a:cubicBezTo>
                  <a:cubicBezTo>
                    <a:pt x="212" y="121"/>
                    <a:pt x="207" y="95"/>
                    <a:pt x="192" y="77"/>
                  </a:cubicBezTo>
                  <a:cubicBezTo>
                    <a:pt x="175" y="56"/>
                    <a:pt x="148" y="55"/>
                    <a:pt x="125" y="65"/>
                  </a:cubicBezTo>
                  <a:cubicBezTo>
                    <a:pt x="127" y="67"/>
                    <a:pt x="128" y="69"/>
                    <a:pt x="129" y="70"/>
                  </a:cubicBezTo>
                  <a:cubicBezTo>
                    <a:pt x="145" y="52"/>
                    <a:pt x="135" y="32"/>
                    <a:pt x="117" y="19"/>
                  </a:cubicBezTo>
                  <a:cubicBezTo>
                    <a:pt x="95" y="4"/>
                    <a:pt x="68" y="0"/>
                    <a:pt x="43" y="11"/>
                  </a:cubicBezTo>
                  <a:cubicBezTo>
                    <a:pt x="11" y="25"/>
                    <a:pt x="0" y="57"/>
                    <a:pt x="2" y="89"/>
                  </a:cubicBezTo>
                  <a:cubicBezTo>
                    <a:pt x="4" y="111"/>
                    <a:pt x="12" y="132"/>
                    <a:pt x="19" y="152"/>
                  </a:cubicBezTo>
                  <a:cubicBezTo>
                    <a:pt x="27" y="175"/>
                    <a:pt x="40" y="200"/>
                    <a:pt x="35" y="225"/>
                  </a:cubicBezTo>
                  <a:cubicBezTo>
                    <a:pt x="35" y="229"/>
                    <a:pt x="41" y="230"/>
                    <a:pt x="41" y="226"/>
                  </a:cubicBezTo>
                  <a:cubicBezTo>
                    <a:pt x="46" y="203"/>
                    <a:pt x="36" y="182"/>
                    <a:pt x="29" y="161"/>
                  </a:cubicBezTo>
                  <a:cubicBezTo>
                    <a:pt x="17" y="128"/>
                    <a:pt x="3" y="93"/>
                    <a:pt x="11" y="57"/>
                  </a:cubicBezTo>
                  <a:cubicBezTo>
                    <a:pt x="19" y="26"/>
                    <a:pt x="45" y="12"/>
                    <a:pt x="75" y="11"/>
                  </a:cubicBezTo>
                  <a:cubicBezTo>
                    <a:pt x="99" y="10"/>
                    <a:pt x="150" y="37"/>
                    <a:pt x="125" y="66"/>
                  </a:cubicBezTo>
                  <a:cubicBezTo>
                    <a:pt x="122" y="69"/>
                    <a:pt x="125" y="72"/>
                    <a:pt x="128" y="71"/>
                  </a:cubicBezTo>
                  <a:cubicBezTo>
                    <a:pt x="158" y="58"/>
                    <a:pt x="188" y="70"/>
                    <a:pt x="199" y="101"/>
                  </a:cubicBezTo>
                  <a:cubicBezTo>
                    <a:pt x="210" y="133"/>
                    <a:pt x="185" y="164"/>
                    <a:pt x="156" y="175"/>
                  </a:cubicBezTo>
                  <a:cubicBezTo>
                    <a:pt x="113" y="192"/>
                    <a:pt x="61" y="179"/>
                    <a:pt x="33" y="225"/>
                  </a:cubicBezTo>
                  <a:cubicBezTo>
                    <a:pt x="31" y="228"/>
                    <a:pt x="36" y="231"/>
                    <a:pt x="38" y="228"/>
                  </a:cubicBezTo>
                  <a:close/>
                </a:path>
              </a:pathLst>
            </a:custGeom>
            <a:solidFill>
              <a:srgbClr val="000000">
                <a:alpha val="100000"/>
              </a:srgbClr>
            </a:solidFill>
            <a:ln w="9525">
              <a:noFill/>
            </a:ln>
          </p:spPr>
          <p:txBody>
            <a:bodyPr/>
            <a:p>
              <a:endParaRPr lang="zh-CN" altLang="en-US"/>
            </a:p>
          </p:txBody>
        </p:sp>
        <p:sp>
          <p:nvSpPr>
            <p:cNvPr id="13394" name="Freeform 82"/>
            <p:cNvSpPr/>
            <p:nvPr/>
          </p:nvSpPr>
          <p:spPr>
            <a:xfrm>
              <a:off x="10278306" y="3075417"/>
              <a:ext cx="67357" cy="120533"/>
            </a:xfrm>
            <a:custGeom>
              <a:avLst/>
              <a:gdLst/>
              <a:ahLst/>
              <a:cxnLst>
                <a:cxn ang="0">
                  <a:pos x="118149791" y="47145222"/>
                </a:cxn>
                <a:cxn ang="0">
                  <a:pos x="23631081" y="282862920"/>
                </a:cxn>
                <a:cxn ang="0">
                  <a:pos x="63012474" y="322151072"/>
                </a:cxn>
                <a:cxn ang="0">
                  <a:pos x="165409146" y="31428279"/>
                </a:cxn>
                <a:cxn ang="0">
                  <a:pos x="118149791" y="47145222"/>
                </a:cxn>
              </a:cxnLst>
              <a:pathLst>
                <a:path w="24" h="43">
                  <a:moveTo>
                    <a:pt x="15" y="6"/>
                  </a:moveTo>
                  <a:cubicBezTo>
                    <a:pt x="18" y="17"/>
                    <a:pt x="12" y="29"/>
                    <a:pt x="3" y="36"/>
                  </a:cubicBezTo>
                  <a:cubicBezTo>
                    <a:pt x="0" y="39"/>
                    <a:pt x="5" y="43"/>
                    <a:pt x="8" y="41"/>
                  </a:cubicBezTo>
                  <a:cubicBezTo>
                    <a:pt x="19" y="32"/>
                    <a:pt x="24" y="18"/>
                    <a:pt x="21" y="4"/>
                  </a:cubicBezTo>
                  <a:cubicBezTo>
                    <a:pt x="20" y="0"/>
                    <a:pt x="14" y="2"/>
                    <a:pt x="15" y="6"/>
                  </a:cubicBezTo>
                  <a:close/>
                </a:path>
              </a:pathLst>
            </a:custGeom>
            <a:solidFill>
              <a:srgbClr val="000000">
                <a:alpha val="100000"/>
              </a:srgbClr>
            </a:solidFill>
            <a:ln w="9525">
              <a:noFill/>
            </a:ln>
          </p:spPr>
          <p:txBody>
            <a:bodyPr/>
            <a:p>
              <a:endParaRPr lang="zh-CN" altLang="en-US"/>
            </a:p>
          </p:txBody>
        </p:sp>
        <p:sp>
          <p:nvSpPr>
            <p:cNvPr id="13395" name="Freeform 83"/>
            <p:cNvSpPr/>
            <p:nvPr/>
          </p:nvSpPr>
          <p:spPr>
            <a:xfrm>
              <a:off x="10245219" y="3097870"/>
              <a:ext cx="66175" cy="83901"/>
            </a:xfrm>
            <a:custGeom>
              <a:avLst/>
              <a:gdLst/>
              <a:ahLst/>
              <a:cxnLst>
                <a:cxn ang="0">
                  <a:pos x="136847143" y="31286683"/>
                </a:cxn>
                <a:cxn ang="0">
                  <a:pos x="30410170" y="179894931"/>
                </a:cxn>
                <a:cxn ang="0">
                  <a:pos x="53218486" y="219003984"/>
                </a:cxn>
                <a:cxn ang="0">
                  <a:pos x="182463776" y="31286683"/>
                </a:cxn>
                <a:cxn ang="0">
                  <a:pos x="136847143" y="31286683"/>
                </a:cxn>
              </a:cxnLst>
              <a:pathLst>
                <a:path w="24" h="30">
                  <a:moveTo>
                    <a:pt x="18" y="4"/>
                  </a:moveTo>
                  <a:cubicBezTo>
                    <a:pt x="17" y="12"/>
                    <a:pt x="11" y="19"/>
                    <a:pt x="4" y="23"/>
                  </a:cubicBezTo>
                  <a:cubicBezTo>
                    <a:pt x="0" y="25"/>
                    <a:pt x="3" y="30"/>
                    <a:pt x="7" y="28"/>
                  </a:cubicBezTo>
                  <a:cubicBezTo>
                    <a:pt x="16" y="24"/>
                    <a:pt x="23" y="15"/>
                    <a:pt x="24" y="4"/>
                  </a:cubicBezTo>
                  <a:cubicBezTo>
                    <a:pt x="24" y="0"/>
                    <a:pt x="18" y="0"/>
                    <a:pt x="18" y="4"/>
                  </a:cubicBezTo>
                  <a:close/>
                </a:path>
              </a:pathLst>
            </a:custGeom>
            <a:solidFill>
              <a:srgbClr val="000000">
                <a:alpha val="100000"/>
              </a:srgbClr>
            </a:solidFill>
            <a:ln w="9525">
              <a:noFill/>
            </a:ln>
          </p:spPr>
          <p:txBody>
            <a:bodyPr/>
            <a:p>
              <a:endParaRPr lang="zh-CN" altLang="en-US"/>
            </a:p>
          </p:txBody>
        </p:sp>
        <p:sp>
          <p:nvSpPr>
            <p:cNvPr id="13396" name="Freeform 84"/>
            <p:cNvSpPr/>
            <p:nvPr/>
          </p:nvSpPr>
          <p:spPr>
            <a:xfrm>
              <a:off x="10010062" y="3341299"/>
              <a:ext cx="73265" cy="1526750"/>
            </a:xfrm>
            <a:custGeom>
              <a:avLst/>
              <a:gdLst/>
              <a:ahLst/>
              <a:cxnLst>
                <a:cxn ang="0">
                  <a:pos x="150869542" y="31163005"/>
                </a:cxn>
                <a:cxn ang="0">
                  <a:pos x="47641975" y="747881418"/>
                </a:cxn>
                <a:cxn ang="0">
                  <a:pos x="7940799" y="2064461860"/>
                </a:cxn>
                <a:cxn ang="0">
                  <a:pos x="15881598" y="2147483646"/>
                </a:cxn>
                <a:cxn ang="0">
                  <a:pos x="47641975" y="2147483646"/>
                </a:cxn>
                <a:cxn ang="0">
                  <a:pos x="95286768" y="2147483646"/>
                </a:cxn>
                <a:cxn ang="0">
                  <a:pos x="63523573" y="2147483646"/>
                </a:cxn>
                <a:cxn ang="0">
                  <a:pos x="55582774" y="2147483646"/>
                </a:cxn>
                <a:cxn ang="0">
                  <a:pos x="95286768" y="864737803"/>
                </a:cxn>
                <a:cxn ang="0">
                  <a:pos x="198511518" y="54533165"/>
                </a:cxn>
                <a:cxn ang="0">
                  <a:pos x="150869542" y="31163005"/>
                </a:cxn>
              </a:cxnLst>
              <a:pathLst>
                <a:path w="26" h="547">
                  <a:moveTo>
                    <a:pt x="19" y="4"/>
                  </a:moveTo>
                  <a:cubicBezTo>
                    <a:pt x="7" y="31"/>
                    <a:pt x="8" y="67"/>
                    <a:pt x="6" y="96"/>
                  </a:cubicBezTo>
                  <a:cubicBezTo>
                    <a:pt x="3" y="153"/>
                    <a:pt x="2" y="209"/>
                    <a:pt x="1" y="265"/>
                  </a:cubicBezTo>
                  <a:cubicBezTo>
                    <a:pt x="0" y="323"/>
                    <a:pt x="1" y="380"/>
                    <a:pt x="2" y="438"/>
                  </a:cubicBezTo>
                  <a:cubicBezTo>
                    <a:pt x="2" y="473"/>
                    <a:pt x="2" y="508"/>
                    <a:pt x="6" y="543"/>
                  </a:cubicBezTo>
                  <a:cubicBezTo>
                    <a:pt x="7" y="547"/>
                    <a:pt x="13" y="547"/>
                    <a:pt x="12" y="543"/>
                  </a:cubicBezTo>
                  <a:cubicBezTo>
                    <a:pt x="8" y="511"/>
                    <a:pt x="9" y="477"/>
                    <a:pt x="8" y="445"/>
                  </a:cubicBezTo>
                  <a:cubicBezTo>
                    <a:pt x="7" y="390"/>
                    <a:pt x="7" y="334"/>
                    <a:pt x="7" y="279"/>
                  </a:cubicBezTo>
                  <a:cubicBezTo>
                    <a:pt x="7" y="223"/>
                    <a:pt x="9" y="167"/>
                    <a:pt x="12" y="111"/>
                  </a:cubicBezTo>
                  <a:cubicBezTo>
                    <a:pt x="13" y="78"/>
                    <a:pt x="11" y="37"/>
                    <a:pt x="25" y="7"/>
                  </a:cubicBezTo>
                  <a:cubicBezTo>
                    <a:pt x="26" y="3"/>
                    <a:pt x="21" y="0"/>
                    <a:pt x="19" y="4"/>
                  </a:cubicBezTo>
                  <a:close/>
                </a:path>
              </a:pathLst>
            </a:custGeom>
            <a:solidFill>
              <a:srgbClr val="000000">
                <a:alpha val="100000"/>
              </a:srgbClr>
            </a:solidFill>
            <a:ln w="9525">
              <a:noFill/>
            </a:ln>
          </p:spPr>
          <p:txBody>
            <a:bodyPr/>
            <a:p>
              <a:endParaRPr lang="zh-CN" altLang="en-US"/>
            </a:p>
          </p:txBody>
        </p:sp>
        <p:sp>
          <p:nvSpPr>
            <p:cNvPr id="13397" name="Freeform 85"/>
            <p:cNvSpPr/>
            <p:nvPr/>
          </p:nvSpPr>
          <p:spPr>
            <a:xfrm>
              <a:off x="9946250" y="3044693"/>
              <a:ext cx="69720" cy="1672099"/>
            </a:xfrm>
            <a:custGeom>
              <a:avLst/>
              <a:gdLst/>
              <a:ahLst/>
              <a:cxnLst>
                <a:cxn ang="0">
                  <a:pos x="116661082" y="31169712"/>
                </a:cxn>
                <a:cxn ang="0">
                  <a:pos x="15555926" y="2147483646"/>
                </a:cxn>
                <a:cxn ang="0">
                  <a:pos x="139992182" y="2147483646"/>
                </a:cxn>
                <a:cxn ang="0">
                  <a:pos x="186657173" y="2147483646"/>
                </a:cxn>
                <a:cxn ang="0">
                  <a:pos x="62218128" y="2147483646"/>
                </a:cxn>
                <a:cxn ang="0">
                  <a:pos x="163326072" y="31169712"/>
                </a:cxn>
                <a:cxn ang="0">
                  <a:pos x="116661082" y="31169712"/>
                </a:cxn>
              </a:cxnLst>
              <a:pathLst>
                <a:path w="25" h="599">
                  <a:moveTo>
                    <a:pt x="15" y="4"/>
                  </a:moveTo>
                  <a:cubicBezTo>
                    <a:pt x="9" y="107"/>
                    <a:pt x="3" y="210"/>
                    <a:pt x="2" y="313"/>
                  </a:cubicBezTo>
                  <a:cubicBezTo>
                    <a:pt x="0" y="408"/>
                    <a:pt x="1" y="502"/>
                    <a:pt x="18" y="595"/>
                  </a:cubicBezTo>
                  <a:cubicBezTo>
                    <a:pt x="19" y="599"/>
                    <a:pt x="25" y="598"/>
                    <a:pt x="24" y="594"/>
                  </a:cubicBezTo>
                  <a:cubicBezTo>
                    <a:pt x="7" y="498"/>
                    <a:pt x="6" y="402"/>
                    <a:pt x="8" y="306"/>
                  </a:cubicBezTo>
                  <a:cubicBezTo>
                    <a:pt x="10" y="205"/>
                    <a:pt x="15" y="104"/>
                    <a:pt x="21" y="4"/>
                  </a:cubicBezTo>
                  <a:cubicBezTo>
                    <a:pt x="21" y="0"/>
                    <a:pt x="15" y="0"/>
                    <a:pt x="15" y="4"/>
                  </a:cubicBezTo>
                  <a:close/>
                </a:path>
              </a:pathLst>
            </a:custGeom>
            <a:solidFill>
              <a:srgbClr val="000000">
                <a:alpha val="100000"/>
              </a:srgbClr>
            </a:solidFill>
            <a:ln w="9525">
              <a:noFill/>
            </a:ln>
          </p:spPr>
          <p:txBody>
            <a:bodyPr/>
            <a:p>
              <a:endParaRPr lang="zh-CN" altLang="en-US"/>
            </a:p>
          </p:txBody>
        </p:sp>
        <p:sp>
          <p:nvSpPr>
            <p:cNvPr id="13398" name="Freeform 86"/>
            <p:cNvSpPr/>
            <p:nvPr/>
          </p:nvSpPr>
          <p:spPr>
            <a:xfrm>
              <a:off x="9700458" y="3394475"/>
              <a:ext cx="301333" cy="1211238"/>
            </a:xfrm>
            <a:custGeom>
              <a:avLst/>
              <a:gdLst/>
              <a:ahLst/>
              <a:cxnLst>
                <a:cxn ang="0">
                  <a:pos x="7784436" y="38943813"/>
                </a:cxn>
                <a:cxn ang="0">
                  <a:pos x="474870117" y="1697993805"/>
                </a:cxn>
                <a:cxn ang="0">
                  <a:pos x="591642234" y="2147483646"/>
                </a:cxn>
                <a:cxn ang="0">
                  <a:pos x="677273819" y="2147483646"/>
                </a:cxn>
                <a:cxn ang="0">
                  <a:pos x="786261501" y="2147483646"/>
                </a:cxn>
                <a:cxn ang="0">
                  <a:pos x="832970906" y="2147483646"/>
                </a:cxn>
                <a:cxn ang="0">
                  <a:pos x="747339321" y="2147483646"/>
                </a:cxn>
                <a:cxn ang="0">
                  <a:pos x="653920511" y="2147483646"/>
                </a:cxn>
                <a:cxn ang="0">
                  <a:pos x="529363958" y="1744726940"/>
                </a:cxn>
                <a:cxn ang="0">
                  <a:pos x="46709405" y="31154493"/>
                </a:cxn>
                <a:cxn ang="0">
                  <a:pos x="7784436" y="38943813"/>
                </a:cxn>
              </a:cxnLst>
              <a:pathLst>
                <a:path w="108" h="434">
                  <a:moveTo>
                    <a:pt x="1" y="5"/>
                  </a:moveTo>
                  <a:cubicBezTo>
                    <a:pt x="21" y="77"/>
                    <a:pt x="50" y="144"/>
                    <a:pt x="61" y="218"/>
                  </a:cubicBezTo>
                  <a:cubicBezTo>
                    <a:pt x="66" y="254"/>
                    <a:pt x="70" y="289"/>
                    <a:pt x="76" y="325"/>
                  </a:cubicBezTo>
                  <a:cubicBezTo>
                    <a:pt x="79" y="343"/>
                    <a:pt x="82" y="362"/>
                    <a:pt x="87" y="380"/>
                  </a:cubicBezTo>
                  <a:cubicBezTo>
                    <a:pt x="91" y="397"/>
                    <a:pt x="99" y="414"/>
                    <a:pt x="101" y="430"/>
                  </a:cubicBezTo>
                  <a:cubicBezTo>
                    <a:pt x="102" y="434"/>
                    <a:pt x="108" y="434"/>
                    <a:pt x="107" y="430"/>
                  </a:cubicBezTo>
                  <a:cubicBezTo>
                    <a:pt x="105" y="417"/>
                    <a:pt x="100" y="405"/>
                    <a:pt x="96" y="392"/>
                  </a:cubicBezTo>
                  <a:cubicBezTo>
                    <a:pt x="91" y="374"/>
                    <a:pt x="87" y="356"/>
                    <a:pt x="84" y="337"/>
                  </a:cubicBezTo>
                  <a:cubicBezTo>
                    <a:pt x="77" y="299"/>
                    <a:pt x="73" y="262"/>
                    <a:pt x="68" y="224"/>
                  </a:cubicBezTo>
                  <a:cubicBezTo>
                    <a:pt x="57" y="147"/>
                    <a:pt x="27" y="78"/>
                    <a:pt x="6" y="4"/>
                  </a:cubicBezTo>
                  <a:cubicBezTo>
                    <a:pt x="5" y="0"/>
                    <a:pt x="0" y="2"/>
                    <a:pt x="1" y="5"/>
                  </a:cubicBezTo>
                  <a:close/>
                </a:path>
              </a:pathLst>
            </a:custGeom>
            <a:solidFill>
              <a:srgbClr val="000000">
                <a:alpha val="100000"/>
              </a:srgbClr>
            </a:solidFill>
            <a:ln w="9525">
              <a:noFill/>
            </a:ln>
          </p:spPr>
          <p:txBody>
            <a:bodyPr/>
            <a:p>
              <a:endParaRPr lang="zh-CN" altLang="en-US"/>
            </a:p>
          </p:txBody>
        </p:sp>
        <p:sp>
          <p:nvSpPr>
            <p:cNvPr id="13399" name="Freeform 87"/>
            <p:cNvSpPr/>
            <p:nvPr/>
          </p:nvSpPr>
          <p:spPr>
            <a:xfrm>
              <a:off x="9976974" y="3237310"/>
              <a:ext cx="401776" cy="1452304"/>
            </a:xfrm>
            <a:custGeom>
              <a:avLst/>
              <a:gdLst/>
              <a:ahLst/>
              <a:cxnLst>
                <a:cxn ang="0">
                  <a:pos x="1066506022" y="15601096"/>
                </a:cxn>
                <a:cxn ang="0">
                  <a:pos x="544931021" y="842425693"/>
                </a:cxn>
                <a:cxn ang="0">
                  <a:pos x="217971850" y="2147483646"/>
                </a:cxn>
                <a:cxn ang="0">
                  <a:pos x="54493660" y="2147483646"/>
                </a:cxn>
                <a:cxn ang="0">
                  <a:pos x="38924840" y="2147483646"/>
                </a:cxn>
                <a:cxn ang="0">
                  <a:pos x="7784410" y="2147483646"/>
                </a:cxn>
                <a:cxn ang="0">
                  <a:pos x="54493660" y="2147483646"/>
                </a:cxn>
                <a:cxn ang="0">
                  <a:pos x="77846890" y="2147483646"/>
                </a:cxn>
                <a:cxn ang="0">
                  <a:pos x="101200120" y="2147483646"/>
                </a:cxn>
                <a:cxn ang="0">
                  <a:pos x="241325080" y="2147483646"/>
                </a:cxn>
                <a:cxn ang="0">
                  <a:pos x="529362201" y="1037433812"/>
                </a:cxn>
                <a:cxn ang="0">
                  <a:pos x="1089862042" y="54601045"/>
                </a:cxn>
                <a:cxn ang="0">
                  <a:pos x="1066506022" y="15601096"/>
                </a:cxn>
              </a:cxnLst>
              <a:pathLst>
                <a:path w="144" h="520">
                  <a:moveTo>
                    <a:pt x="137" y="2"/>
                  </a:moveTo>
                  <a:cubicBezTo>
                    <a:pt x="99" y="22"/>
                    <a:pt x="82" y="69"/>
                    <a:pt x="70" y="108"/>
                  </a:cubicBezTo>
                  <a:cubicBezTo>
                    <a:pt x="51" y="164"/>
                    <a:pt x="38" y="222"/>
                    <a:pt x="28" y="280"/>
                  </a:cubicBezTo>
                  <a:cubicBezTo>
                    <a:pt x="20" y="328"/>
                    <a:pt x="10" y="377"/>
                    <a:pt x="7" y="425"/>
                  </a:cubicBezTo>
                  <a:cubicBezTo>
                    <a:pt x="7" y="443"/>
                    <a:pt x="6" y="460"/>
                    <a:pt x="5" y="478"/>
                  </a:cubicBezTo>
                  <a:cubicBezTo>
                    <a:pt x="4" y="489"/>
                    <a:pt x="5" y="505"/>
                    <a:pt x="1" y="515"/>
                  </a:cubicBezTo>
                  <a:cubicBezTo>
                    <a:pt x="0" y="519"/>
                    <a:pt x="6" y="520"/>
                    <a:pt x="7" y="517"/>
                  </a:cubicBezTo>
                  <a:cubicBezTo>
                    <a:pt x="10" y="510"/>
                    <a:pt x="9" y="500"/>
                    <a:pt x="10" y="492"/>
                  </a:cubicBezTo>
                  <a:cubicBezTo>
                    <a:pt x="11" y="475"/>
                    <a:pt x="12" y="457"/>
                    <a:pt x="13" y="439"/>
                  </a:cubicBezTo>
                  <a:cubicBezTo>
                    <a:pt x="15" y="393"/>
                    <a:pt x="23" y="349"/>
                    <a:pt x="31" y="304"/>
                  </a:cubicBezTo>
                  <a:cubicBezTo>
                    <a:pt x="40" y="246"/>
                    <a:pt x="52" y="189"/>
                    <a:pt x="68" y="133"/>
                  </a:cubicBezTo>
                  <a:cubicBezTo>
                    <a:pt x="81" y="90"/>
                    <a:pt x="97" y="30"/>
                    <a:pt x="140" y="7"/>
                  </a:cubicBezTo>
                  <a:cubicBezTo>
                    <a:pt x="144" y="5"/>
                    <a:pt x="141" y="0"/>
                    <a:pt x="137" y="2"/>
                  </a:cubicBezTo>
                  <a:close/>
                </a:path>
              </a:pathLst>
            </a:custGeom>
            <a:solidFill>
              <a:srgbClr val="000000">
                <a:alpha val="100000"/>
              </a:srgbClr>
            </a:solidFill>
            <a:ln w="9525">
              <a:noFill/>
            </a:ln>
          </p:spPr>
          <p:txBody>
            <a:bodyPr/>
            <a:p>
              <a:endParaRPr lang="zh-CN" altLang="en-US"/>
            </a:p>
          </p:txBody>
        </p:sp>
        <p:sp>
          <p:nvSpPr>
            <p:cNvPr id="13400" name="Freeform 88"/>
            <p:cNvSpPr/>
            <p:nvPr/>
          </p:nvSpPr>
          <p:spPr>
            <a:xfrm>
              <a:off x="9898982" y="3048239"/>
              <a:ext cx="82719" cy="1588198"/>
            </a:xfrm>
            <a:custGeom>
              <a:avLst/>
              <a:gdLst/>
              <a:ahLst/>
              <a:cxnLst>
                <a:cxn ang="0">
                  <a:pos x="30410262" y="31163850"/>
                </a:cxn>
                <a:cxn ang="0">
                  <a:pos x="53218647" y="1090718004"/>
                </a:cxn>
                <a:cxn ang="0">
                  <a:pos x="98835419" y="2147483646"/>
                </a:cxn>
                <a:cxn ang="0">
                  <a:pos x="129245680" y="2147483646"/>
                </a:cxn>
                <a:cxn ang="0">
                  <a:pos x="174862451" y="2147483646"/>
                </a:cxn>
                <a:cxn ang="0">
                  <a:pos x="220479223" y="2147483646"/>
                </a:cxn>
                <a:cxn ang="0">
                  <a:pos x="182464328" y="2147483646"/>
                </a:cxn>
                <a:cxn ang="0">
                  <a:pos x="152054066" y="2147483646"/>
                </a:cxn>
                <a:cxn ang="0">
                  <a:pos x="106437295" y="1153045704"/>
                </a:cxn>
                <a:cxn ang="0">
                  <a:pos x="76027033" y="31163850"/>
                </a:cxn>
                <a:cxn ang="0">
                  <a:pos x="30410262" y="31163850"/>
                </a:cxn>
              </a:cxnLst>
              <a:pathLst>
                <a:path w="30" h="569">
                  <a:moveTo>
                    <a:pt x="4" y="4"/>
                  </a:moveTo>
                  <a:cubicBezTo>
                    <a:pt x="0" y="50"/>
                    <a:pt x="4" y="95"/>
                    <a:pt x="7" y="140"/>
                  </a:cubicBezTo>
                  <a:cubicBezTo>
                    <a:pt x="11" y="187"/>
                    <a:pt x="12" y="233"/>
                    <a:pt x="13" y="280"/>
                  </a:cubicBezTo>
                  <a:cubicBezTo>
                    <a:pt x="15" y="328"/>
                    <a:pt x="16" y="375"/>
                    <a:pt x="17" y="422"/>
                  </a:cubicBezTo>
                  <a:cubicBezTo>
                    <a:pt x="19" y="470"/>
                    <a:pt x="17" y="518"/>
                    <a:pt x="23" y="566"/>
                  </a:cubicBezTo>
                  <a:cubicBezTo>
                    <a:pt x="24" y="569"/>
                    <a:pt x="30" y="569"/>
                    <a:pt x="29" y="566"/>
                  </a:cubicBezTo>
                  <a:cubicBezTo>
                    <a:pt x="24" y="521"/>
                    <a:pt x="25" y="475"/>
                    <a:pt x="24" y="430"/>
                  </a:cubicBezTo>
                  <a:cubicBezTo>
                    <a:pt x="22" y="383"/>
                    <a:pt x="21" y="335"/>
                    <a:pt x="20" y="288"/>
                  </a:cubicBezTo>
                  <a:cubicBezTo>
                    <a:pt x="18" y="241"/>
                    <a:pt x="17" y="194"/>
                    <a:pt x="14" y="148"/>
                  </a:cubicBezTo>
                  <a:cubicBezTo>
                    <a:pt x="10" y="100"/>
                    <a:pt x="6" y="52"/>
                    <a:pt x="10" y="4"/>
                  </a:cubicBezTo>
                  <a:cubicBezTo>
                    <a:pt x="11" y="0"/>
                    <a:pt x="5" y="1"/>
                    <a:pt x="4" y="4"/>
                  </a:cubicBezTo>
                  <a:close/>
                </a:path>
              </a:pathLst>
            </a:custGeom>
            <a:solidFill>
              <a:srgbClr val="000000">
                <a:alpha val="100000"/>
              </a:srgbClr>
            </a:solidFill>
            <a:ln w="9525">
              <a:noFill/>
            </a:ln>
          </p:spPr>
          <p:txBody>
            <a:bodyPr/>
            <a:p>
              <a:endParaRPr lang="zh-CN" altLang="en-US"/>
            </a:p>
          </p:txBody>
        </p:sp>
        <p:sp>
          <p:nvSpPr>
            <p:cNvPr id="13401" name="Freeform 89"/>
            <p:cNvSpPr/>
            <p:nvPr/>
          </p:nvSpPr>
          <p:spPr>
            <a:xfrm>
              <a:off x="9770177" y="3382658"/>
              <a:ext cx="92172" cy="147712"/>
            </a:xfrm>
            <a:custGeom>
              <a:avLst/>
              <a:gdLst/>
              <a:ahLst/>
              <a:cxnLst>
                <a:cxn ang="0">
                  <a:pos x="23403309" y="54371951"/>
                </a:cxn>
                <a:cxn ang="0">
                  <a:pos x="210635365" y="326234494"/>
                </a:cxn>
                <a:cxn ang="0">
                  <a:pos x="218439261" y="295164807"/>
                </a:cxn>
                <a:cxn ang="0">
                  <a:pos x="31204412" y="365071602"/>
                </a:cxn>
                <a:cxn ang="0">
                  <a:pos x="62411616" y="388373866"/>
                </a:cxn>
                <a:cxn ang="0">
                  <a:pos x="70212719" y="38837108"/>
                </a:cxn>
                <a:cxn ang="0">
                  <a:pos x="23403309" y="38837108"/>
                </a:cxn>
                <a:cxn ang="0">
                  <a:pos x="15602206" y="388373866"/>
                </a:cxn>
                <a:cxn ang="0">
                  <a:pos x="46809411" y="411676131"/>
                </a:cxn>
                <a:cxn ang="0">
                  <a:pos x="241842569" y="334001915"/>
                </a:cxn>
                <a:cxn ang="0">
                  <a:pos x="249643672" y="302932229"/>
                </a:cxn>
                <a:cxn ang="0">
                  <a:pos x="62411616" y="31069686"/>
                </a:cxn>
                <a:cxn ang="0">
                  <a:pos x="23403309" y="54371951"/>
                </a:cxn>
              </a:cxnLst>
              <a:pathLst>
                <a:path w="33" h="53">
                  <a:moveTo>
                    <a:pt x="3" y="7"/>
                  </a:moveTo>
                  <a:cubicBezTo>
                    <a:pt x="10" y="19"/>
                    <a:pt x="19" y="30"/>
                    <a:pt x="27" y="42"/>
                  </a:cubicBezTo>
                  <a:cubicBezTo>
                    <a:pt x="27" y="40"/>
                    <a:pt x="27" y="39"/>
                    <a:pt x="28" y="38"/>
                  </a:cubicBezTo>
                  <a:cubicBezTo>
                    <a:pt x="21" y="42"/>
                    <a:pt x="12" y="45"/>
                    <a:pt x="4" y="47"/>
                  </a:cubicBezTo>
                  <a:cubicBezTo>
                    <a:pt x="6" y="48"/>
                    <a:pt x="7" y="49"/>
                    <a:pt x="8" y="50"/>
                  </a:cubicBezTo>
                  <a:cubicBezTo>
                    <a:pt x="6" y="35"/>
                    <a:pt x="8" y="20"/>
                    <a:pt x="9" y="5"/>
                  </a:cubicBezTo>
                  <a:cubicBezTo>
                    <a:pt x="9" y="1"/>
                    <a:pt x="3" y="1"/>
                    <a:pt x="3" y="5"/>
                  </a:cubicBezTo>
                  <a:cubicBezTo>
                    <a:pt x="2" y="20"/>
                    <a:pt x="0" y="35"/>
                    <a:pt x="2" y="50"/>
                  </a:cubicBezTo>
                  <a:cubicBezTo>
                    <a:pt x="2" y="52"/>
                    <a:pt x="4" y="53"/>
                    <a:pt x="6" y="53"/>
                  </a:cubicBezTo>
                  <a:cubicBezTo>
                    <a:pt x="14" y="51"/>
                    <a:pt x="24" y="47"/>
                    <a:pt x="31" y="43"/>
                  </a:cubicBezTo>
                  <a:cubicBezTo>
                    <a:pt x="32" y="42"/>
                    <a:pt x="33" y="40"/>
                    <a:pt x="32" y="39"/>
                  </a:cubicBezTo>
                  <a:cubicBezTo>
                    <a:pt x="24" y="27"/>
                    <a:pt x="15" y="16"/>
                    <a:pt x="8" y="4"/>
                  </a:cubicBezTo>
                  <a:cubicBezTo>
                    <a:pt x="6" y="0"/>
                    <a:pt x="1" y="3"/>
                    <a:pt x="3" y="7"/>
                  </a:cubicBezTo>
                  <a:close/>
                </a:path>
              </a:pathLst>
            </a:custGeom>
            <a:solidFill>
              <a:srgbClr val="000000">
                <a:alpha val="100000"/>
              </a:srgbClr>
            </a:solidFill>
            <a:ln w="9525">
              <a:noFill/>
            </a:ln>
          </p:spPr>
          <p:txBody>
            <a:bodyPr/>
            <a:p>
              <a:endParaRPr lang="zh-CN" altLang="en-US"/>
            </a:p>
          </p:txBody>
        </p:sp>
        <p:sp>
          <p:nvSpPr>
            <p:cNvPr id="13402" name="Freeform 90"/>
            <p:cNvSpPr/>
            <p:nvPr/>
          </p:nvSpPr>
          <p:spPr>
            <a:xfrm>
              <a:off x="9675642" y="3396838"/>
              <a:ext cx="139440" cy="120533"/>
            </a:xfrm>
            <a:custGeom>
              <a:avLst/>
              <a:gdLst/>
              <a:ahLst/>
              <a:cxnLst>
                <a:cxn ang="0">
                  <a:pos x="287765117" y="70716431"/>
                </a:cxn>
                <a:cxn ang="0">
                  <a:pos x="38887027" y="282862920"/>
                </a:cxn>
                <a:cxn ang="0">
                  <a:pos x="69996091" y="314294002"/>
                </a:cxn>
                <a:cxn ang="0">
                  <a:pos x="381092309" y="31428279"/>
                </a:cxn>
                <a:cxn ang="0">
                  <a:pos x="357761208" y="7857070"/>
                </a:cxn>
                <a:cxn ang="0">
                  <a:pos x="194435136" y="78573501"/>
                </a:cxn>
                <a:cxn ang="0">
                  <a:pos x="31109064" y="165004071"/>
                </a:cxn>
                <a:cxn ang="0">
                  <a:pos x="38887027" y="212149292"/>
                </a:cxn>
                <a:cxn ang="0">
                  <a:pos x="365539171" y="47145222"/>
                </a:cxn>
                <a:cxn ang="0">
                  <a:pos x="334427318" y="23571209"/>
                </a:cxn>
                <a:cxn ang="0">
                  <a:pos x="171104035" y="149289931"/>
                </a:cxn>
                <a:cxn ang="0">
                  <a:pos x="31109064" y="290719990"/>
                </a:cxn>
                <a:cxn ang="0">
                  <a:pos x="62218128" y="322151072"/>
                </a:cxn>
                <a:cxn ang="0">
                  <a:pos x="318874181" y="102144710"/>
                </a:cxn>
                <a:cxn ang="0">
                  <a:pos x="287765117" y="70716431"/>
                </a:cxn>
              </a:cxnLst>
              <a:pathLst>
                <a:path w="50" h="43">
                  <a:moveTo>
                    <a:pt x="37" y="9"/>
                  </a:moveTo>
                  <a:cubicBezTo>
                    <a:pt x="26" y="17"/>
                    <a:pt x="16" y="28"/>
                    <a:pt x="5" y="36"/>
                  </a:cubicBezTo>
                  <a:cubicBezTo>
                    <a:pt x="6" y="37"/>
                    <a:pt x="8" y="39"/>
                    <a:pt x="9" y="40"/>
                  </a:cubicBezTo>
                  <a:cubicBezTo>
                    <a:pt x="17" y="22"/>
                    <a:pt x="42" y="23"/>
                    <a:pt x="49" y="4"/>
                  </a:cubicBezTo>
                  <a:cubicBezTo>
                    <a:pt x="50" y="2"/>
                    <a:pt x="48" y="0"/>
                    <a:pt x="46" y="1"/>
                  </a:cubicBezTo>
                  <a:cubicBezTo>
                    <a:pt x="38" y="2"/>
                    <a:pt x="32" y="6"/>
                    <a:pt x="25" y="10"/>
                  </a:cubicBezTo>
                  <a:cubicBezTo>
                    <a:pt x="19" y="13"/>
                    <a:pt x="11" y="19"/>
                    <a:pt x="4" y="21"/>
                  </a:cubicBezTo>
                  <a:cubicBezTo>
                    <a:pt x="0" y="22"/>
                    <a:pt x="2" y="27"/>
                    <a:pt x="5" y="27"/>
                  </a:cubicBezTo>
                  <a:cubicBezTo>
                    <a:pt x="21" y="24"/>
                    <a:pt x="32" y="9"/>
                    <a:pt x="47" y="6"/>
                  </a:cubicBezTo>
                  <a:cubicBezTo>
                    <a:pt x="46" y="5"/>
                    <a:pt x="45" y="4"/>
                    <a:pt x="43" y="3"/>
                  </a:cubicBezTo>
                  <a:cubicBezTo>
                    <a:pt x="40" y="12"/>
                    <a:pt x="30" y="15"/>
                    <a:pt x="22" y="19"/>
                  </a:cubicBezTo>
                  <a:cubicBezTo>
                    <a:pt x="14" y="23"/>
                    <a:pt x="8" y="28"/>
                    <a:pt x="4" y="37"/>
                  </a:cubicBezTo>
                  <a:cubicBezTo>
                    <a:pt x="3" y="39"/>
                    <a:pt x="5" y="43"/>
                    <a:pt x="8" y="41"/>
                  </a:cubicBezTo>
                  <a:cubicBezTo>
                    <a:pt x="20" y="33"/>
                    <a:pt x="30" y="22"/>
                    <a:pt x="41" y="13"/>
                  </a:cubicBezTo>
                  <a:cubicBezTo>
                    <a:pt x="44" y="10"/>
                    <a:pt x="40" y="6"/>
                    <a:pt x="37" y="9"/>
                  </a:cubicBezTo>
                  <a:close/>
                </a:path>
              </a:pathLst>
            </a:custGeom>
            <a:solidFill>
              <a:srgbClr val="000000">
                <a:alpha val="100000"/>
              </a:srgbClr>
            </a:solidFill>
            <a:ln w="9525">
              <a:noFill/>
            </a:ln>
          </p:spPr>
          <p:txBody>
            <a:bodyPr/>
            <a:p>
              <a:endParaRPr lang="zh-CN" altLang="en-US"/>
            </a:p>
          </p:txBody>
        </p:sp>
        <p:sp>
          <p:nvSpPr>
            <p:cNvPr id="13403" name="Freeform 91"/>
            <p:cNvSpPr/>
            <p:nvPr/>
          </p:nvSpPr>
          <p:spPr>
            <a:xfrm>
              <a:off x="9859986" y="2960793"/>
              <a:ext cx="108716" cy="132350"/>
            </a:xfrm>
            <a:custGeom>
              <a:avLst/>
              <a:gdLst/>
              <a:ahLst/>
              <a:cxnLst>
                <a:cxn ang="0">
                  <a:pos x="248661368" y="55508153"/>
                </a:cxn>
                <a:cxn ang="0">
                  <a:pos x="155413703" y="333043287"/>
                </a:cxn>
                <a:cxn ang="0">
                  <a:pos x="178726316" y="325113551"/>
                </a:cxn>
                <a:cxn ang="0">
                  <a:pos x="46625226" y="229959533"/>
                </a:cxn>
                <a:cxn ang="0">
                  <a:pos x="46625226" y="261678478"/>
                </a:cxn>
                <a:cxn ang="0">
                  <a:pos x="233120555" y="47578417"/>
                </a:cxn>
                <a:cxn ang="0">
                  <a:pos x="194267129" y="23789209"/>
                </a:cxn>
                <a:cxn ang="0">
                  <a:pos x="139872891" y="206170324"/>
                </a:cxn>
                <a:cxn ang="0">
                  <a:pos x="178726316" y="222029797"/>
                </a:cxn>
                <a:cxn ang="0">
                  <a:pos x="217579742" y="118943227"/>
                </a:cxn>
                <a:cxn ang="0">
                  <a:pos x="170954516" y="103083754"/>
                </a:cxn>
                <a:cxn ang="0">
                  <a:pos x="132101090" y="206170324"/>
                </a:cxn>
                <a:cxn ang="0">
                  <a:pos x="178726316" y="229959533"/>
                </a:cxn>
                <a:cxn ang="0">
                  <a:pos x="233120555" y="47578417"/>
                </a:cxn>
                <a:cxn ang="0">
                  <a:pos x="194267129" y="23789209"/>
                </a:cxn>
                <a:cxn ang="0">
                  <a:pos x="15540813" y="229959533"/>
                </a:cxn>
                <a:cxn ang="0">
                  <a:pos x="15540813" y="261678478"/>
                </a:cxn>
                <a:cxn ang="0">
                  <a:pos x="170954516" y="372691968"/>
                </a:cxn>
                <a:cxn ang="0">
                  <a:pos x="194267129" y="356832496"/>
                </a:cxn>
                <a:cxn ang="0">
                  <a:pos x="295283806" y="71367626"/>
                </a:cxn>
                <a:cxn ang="0">
                  <a:pos x="248661368" y="55508153"/>
                </a:cxn>
              </a:cxnLst>
              <a:pathLst>
                <a:path w="39" h="47">
                  <a:moveTo>
                    <a:pt x="32" y="7"/>
                  </a:moveTo>
                  <a:cubicBezTo>
                    <a:pt x="29" y="19"/>
                    <a:pt x="25" y="31"/>
                    <a:pt x="20" y="42"/>
                  </a:cubicBezTo>
                  <a:cubicBezTo>
                    <a:pt x="21" y="42"/>
                    <a:pt x="22" y="41"/>
                    <a:pt x="23" y="41"/>
                  </a:cubicBezTo>
                  <a:cubicBezTo>
                    <a:pt x="16" y="39"/>
                    <a:pt x="11" y="34"/>
                    <a:pt x="6" y="29"/>
                  </a:cubicBezTo>
                  <a:cubicBezTo>
                    <a:pt x="6" y="31"/>
                    <a:pt x="6" y="32"/>
                    <a:pt x="6" y="33"/>
                  </a:cubicBezTo>
                  <a:cubicBezTo>
                    <a:pt x="15" y="26"/>
                    <a:pt x="23" y="16"/>
                    <a:pt x="30" y="6"/>
                  </a:cubicBezTo>
                  <a:cubicBezTo>
                    <a:pt x="29" y="5"/>
                    <a:pt x="27" y="4"/>
                    <a:pt x="25" y="3"/>
                  </a:cubicBezTo>
                  <a:cubicBezTo>
                    <a:pt x="22" y="11"/>
                    <a:pt x="21" y="18"/>
                    <a:pt x="18" y="26"/>
                  </a:cubicBezTo>
                  <a:cubicBezTo>
                    <a:pt x="19" y="26"/>
                    <a:pt x="21" y="27"/>
                    <a:pt x="23" y="28"/>
                  </a:cubicBezTo>
                  <a:cubicBezTo>
                    <a:pt x="25" y="23"/>
                    <a:pt x="26" y="19"/>
                    <a:pt x="28" y="15"/>
                  </a:cubicBezTo>
                  <a:cubicBezTo>
                    <a:pt x="29" y="11"/>
                    <a:pt x="23" y="9"/>
                    <a:pt x="22" y="13"/>
                  </a:cubicBezTo>
                  <a:cubicBezTo>
                    <a:pt x="20" y="17"/>
                    <a:pt x="19" y="22"/>
                    <a:pt x="17" y="26"/>
                  </a:cubicBezTo>
                  <a:cubicBezTo>
                    <a:pt x="16" y="29"/>
                    <a:pt x="21" y="32"/>
                    <a:pt x="23" y="29"/>
                  </a:cubicBezTo>
                  <a:cubicBezTo>
                    <a:pt x="26" y="21"/>
                    <a:pt x="27" y="14"/>
                    <a:pt x="30" y="6"/>
                  </a:cubicBezTo>
                  <a:cubicBezTo>
                    <a:pt x="32" y="3"/>
                    <a:pt x="28" y="0"/>
                    <a:pt x="25" y="3"/>
                  </a:cubicBezTo>
                  <a:cubicBezTo>
                    <a:pt x="18" y="13"/>
                    <a:pt x="11" y="22"/>
                    <a:pt x="2" y="29"/>
                  </a:cubicBezTo>
                  <a:cubicBezTo>
                    <a:pt x="0" y="30"/>
                    <a:pt x="1" y="32"/>
                    <a:pt x="2" y="33"/>
                  </a:cubicBezTo>
                  <a:cubicBezTo>
                    <a:pt x="7" y="39"/>
                    <a:pt x="14" y="45"/>
                    <a:pt x="22" y="47"/>
                  </a:cubicBezTo>
                  <a:cubicBezTo>
                    <a:pt x="23" y="47"/>
                    <a:pt x="24" y="46"/>
                    <a:pt x="25" y="45"/>
                  </a:cubicBezTo>
                  <a:cubicBezTo>
                    <a:pt x="30" y="33"/>
                    <a:pt x="34" y="21"/>
                    <a:pt x="38" y="9"/>
                  </a:cubicBezTo>
                  <a:cubicBezTo>
                    <a:pt x="39" y="5"/>
                    <a:pt x="33" y="4"/>
                    <a:pt x="32" y="7"/>
                  </a:cubicBezTo>
                  <a:close/>
                </a:path>
              </a:pathLst>
            </a:custGeom>
            <a:solidFill>
              <a:srgbClr val="000000">
                <a:alpha val="100000"/>
              </a:srgbClr>
            </a:solidFill>
            <a:ln w="9525">
              <a:noFill/>
            </a:ln>
          </p:spPr>
          <p:txBody>
            <a:bodyPr/>
            <a:p>
              <a:endParaRPr lang="zh-CN" altLang="en-US"/>
            </a:p>
          </p:txBody>
        </p:sp>
        <p:sp>
          <p:nvSpPr>
            <p:cNvPr id="13404" name="Freeform 92"/>
            <p:cNvSpPr/>
            <p:nvPr/>
          </p:nvSpPr>
          <p:spPr>
            <a:xfrm>
              <a:off x="9262048" y="2986791"/>
              <a:ext cx="729106" cy="1668553"/>
            </a:xfrm>
            <a:custGeom>
              <a:avLst/>
              <a:gdLst/>
              <a:ahLst/>
              <a:cxnLst>
                <a:cxn ang="0">
                  <a:pos x="0" y="31141672"/>
                </a:cxn>
                <a:cxn ang="0">
                  <a:pos x="312146760" y="724037603"/>
                </a:cxn>
                <a:cxn ang="0">
                  <a:pos x="780369694" y="1230083500"/>
                </a:cxn>
                <a:cxn ang="0">
                  <a:pos x="1264199966" y="2147483646"/>
                </a:cxn>
                <a:cxn ang="0">
                  <a:pos x="1982137515" y="2147483646"/>
                </a:cxn>
                <a:cxn ang="0">
                  <a:pos x="2028959529" y="2147483646"/>
                </a:cxn>
                <a:cxn ang="0">
                  <a:pos x="1318824253" y="2147483646"/>
                </a:cxn>
                <a:cxn ang="0">
                  <a:pos x="874013722" y="1284582124"/>
                </a:cxn>
                <a:cxn ang="0">
                  <a:pos x="585276572" y="949811239"/>
                </a:cxn>
                <a:cxn ang="0">
                  <a:pos x="46822014" y="31141672"/>
                </a:cxn>
                <a:cxn ang="0">
                  <a:pos x="0" y="31141672"/>
                </a:cxn>
              </a:cxnLst>
              <a:pathLst>
                <a:path w="261" h="598">
                  <a:moveTo>
                    <a:pt x="0" y="4"/>
                  </a:moveTo>
                  <a:cubicBezTo>
                    <a:pt x="4" y="37"/>
                    <a:pt x="19" y="67"/>
                    <a:pt x="40" y="93"/>
                  </a:cubicBezTo>
                  <a:cubicBezTo>
                    <a:pt x="59" y="116"/>
                    <a:pt x="83" y="134"/>
                    <a:pt x="100" y="158"/>
                  </a:cubicBezTo>
                  <a:cubicBezTo>
                    <a:pt x="129" y="200"/>
                    <a:pt x="145" y="250"/>
                    <a:pt x="162" y="297"/>
                  </a:cubicBezTo>
                  <a:cubicBezTo>
                    <a:pt x="196" y="395"/>
                    <a:pt x="219" y="497"/>
                    <a:pt x="254" y="594"/>
                  </a:cubicBezTo>
                  <a:cubicBezTo>
                    <a:pt x="255" y="598"/>
                    <a:pt x="261" y="596"/>
                    <a:pt x="260" y="593"/>
                  </a:cubicBezTo>
                  <a:cubicBezTo>
                    <a:pt x="225" y="497"/>
                    <a:pt x="203" y="397"/>
                    <a:pt x="169" y="300"/>
                  </a:cubicBezTo>
                  <a:cubicBezTo>
                    <a:pt x="154" y="254"/>
                    <a:pt x="137" y="207"/>
                    <a:pt x="112" y="165"/>
                  </a:cubicBezTo>
                  <a:cubicBezTo>
                    <a:pt x="102" y="148"/>
                    <a:pt x="89" y="136"/>
                    <a:pt x="75" y="122"/>
                  </a:cubicBezTo>
                  <a:cubicBezTo>
                    <a:pt x="41" y="91"/>
                    <a:pt x="12" y="51"/>
                    <a:pt x="6" y="4"/>
                  </a:cubicBezTo>
                  <a:cubicBezTo>
                    <a:pt x="6" y="0"/>
                    <a:pt x="0" y="0"/>
                    <a:pt x="0" y="4"/>
                  </a:cubicBezTo>
                  <a:close/>
                </a:path>
              </a:pathLst>
            </a:custGeom>
            <a:solidFill>
              <a:srgbClr val="000000">
                <a:alpha val="100000"/>
              </a:srgbClr>
            </a:solidFill>
            <a:ln w="9525">
              <a:noFill/>
            </a:ln>
          </p:spPr>
          <p:txBody>
            <a:bodyPr/>
            <a:p>
              <a:endParaRPr lang="zh-CN" altLang="en-US"/>
            </a:p>
          </p:txBody>
        </p:sp>
        <p:sp>
          <p:nvSpPr>
            <p:cNvPr id="13405" name="Freeform 93"/>
            <p:cNvSpPr/>
            <p:nvPr/>
          </p:nvSpPr>
          <p:spPr>
            <a:xfrm>
              <a:off x="10331483" y="5013397"/>
              <a:ext cx="449044" cy="449044"/>
            </a:xfrm>
            <a:custGeom>
              <a:avLst/>
              <a:gdLst/>
              <a:ahLst/>
              <a:cxnLst>
                <a:cxn ang="0">
                  <a:pos x="31115123" y="1244646772"/>
                </a:cxn>
                <a:cxn ang="0">
                  <a:pos x="731230501" y="754566844"/>
                </a:cxn>
                <a:cxn ang="0">
                  <a:pos x="1244646772" y="38893904"/>
                </a:cxn>
                <a:cxn ang="0">
                  <a:pos x="1213531648" y="15557562"/>
                </a:cxn>
                <a:cxn ang="0">
                  <a:pos x="715672940" y="715672940"/>
                </a:cxn>
                <a:cxn ang="0">
                  <a:pos x="15557562" y="1205750078"/>
                </a:cxn>
                <a:cxn ang="0">
                  <a:pos x="31115123" y="1244646772"/>
                </a:cxn>
              </a:cxnLst>
              <a:pathLst>
                <a:path w="161" h="161">
                  <a:moveTo>
                    <a:pt x="4" y="160"/>
                  </a:moveTo>
                  <a:cubicBezTo>
                    <a:pt x="38" y="146"/>
                    <a:pt x="68" y="123"/>
                    <a:pt x="94" y="97"/>
                  </a:cubicBezTo>
                  <a:cubicBezTo>
                    <a:pt x="121" y="71"/>
                    <a:pt x="145" y="40"/>
                    <a:pt x="160" y="5"/>
                  </a:cubicBezTo>
                  <a:cubicBezTo>
                    <a:pt x="161" y="2"/>
                    <a:pt x="157" y="0"/>
                    <a:pt x="156" y="2"/>
                  </a:cubicBezTo>
                  <a:cubicBezTo>
                    <a:pt x="141" y="36"/>
                    <a:pt x="118" y="66"/>
                    <a:pt x="92" y="92"/>
                  </a:cubicBezTo>
                  <a:cubicBezTo>
                    <a:pt x="67" y="118"/>
                    <a:pt x="36" y="141"/>
                    <a:pt x="2" y="155"/>
                  </a:cubicBezTo>
                  <a:cubicBezTo>
                    <a:pt x="0" y="156"/>
                    <a:pt x="1" y="161"/>
                    <a:pt x="4" y="160"/>
                  </a:cubicBezTo>
                  <a:close/>
                </a:path>
              </a:pathLst>
            </a:custGeom>
            <a:solidFill>
              <a:srgbClr val="000000">
                <a:alpha val="100000"/>
              </a:srgbClr>
            </a:solidFill>
            <a:ln w="9525">
              <a:noFill/>
            </a:ln>
          </p:spPr>
          <p:txBody>
            <a:bodyPr/>
            <a:p>
              <a:endParaRPr lang="zh-CN" altLang="en-US"/>
            </a:p>
          </p:txBody>
        </p:sp>
        <p:sp>
          <p:nvSpPr>
            <p:cNvPr id="13406" name="Freeform 94"/>
            <p:cNvSpPr/>
            <p:nvPr/>
          </p:nvSpPr>
          <p:spPr>
            <a:xfrm>
              <a:off x="10708443" y="4937769"/>
              <a:ext cx="155984" cy="176073"/>
            </a:xfrm>
            <a:custGeom>
              <a:avLst/>
              <a:gdLst/>
              <a:ahLst/>
              <a:cxnLst>
                <a:cxn ang="0">
                  <a:pos x="69827909" y="413981161"/>
                </a:cxn>
                <a:cxn ang="0">
                  <a:pos x="201723523" y="46866161"/>
                </a:cxn>
                <a:cxn ang="0">
                  <a:pos x="69827909" y="413981161"/>
                </a:cxn>
              </a:cxnLst>
              <a:pathLst>
                <a:path w="56" h="63">
                  <a:moveTo>
                    <a:pt x="9" y="53"/>
                  </a:moveTo>
                  <a:cubicBezTo>
                    <a:pt x="0" y="39"/>
                    <a:pt x="4" y="0"/>
                    <a:pt x="26" y="6"/>
                  </a:cubicBezTo>
                  <a:cubicBezTo>
                    <a:pt x="56" y="14"/>
                    <a:pt x="33" y="63"/>
                    <a:pt x="9" y="53"/>
                  </a:cubicBezTo>
                </a:path>
              </a:pathLst>
            </a:custGeom>
            <a:solidFill>
              <a:srgbClr val="FFFFFF">
                <a:alpha val="100000"/>
              </a:srgbClr>
            </a:solidFill>
            <a:ln w="9525">
              <a:noFill/>
            </a:ln>
          </p:spPr>
          <p:txBody>
            <a:bodyPr/>
            <a:p>
              <a:endParaRPr lang="zh-CN" altLang="en-US"/>
            </a:p>
          </p:txBody>
        </p:sp>
        <p:sp>
          <p:nvSpPr>
            <p:cNvPr id="13407" name="Freeform 95"/>
            <p:cNvSpPr/>
            <p:nvPr/>
          </p:nvSpPr>
          <p:spPr>
            <a:xfrm>
              <a:off x="10708443" y="4935405"/>
              <a:ext cx="150076" cy="180800"/>
            </a:xfrm>
            <a:custGeom>
              <a:avLst/>
              <a:gdLst/>
              <a:ahLst/>
              <a:cxnLst>
                <a:cxn ang="0">
                  <a:pos x="84962470" y="410059963"/>
                </a:cxn>
                <a:cxn ang="0">
                  <a:pos x="61789624" y="170213465"/>
                </a:cxn>
                <a:cxn ang="0">
                  <a:pos x="247164055" y="100580431"/>
                </a:cxn>
                <a:cxn ang="0">
                  <a:pos x="77239115" y="402321723"/>
                </a:cxn>
                <a:cxn ang="0">
                  <a:pos x="69515759" y="433269120"/>
                </a:cxn>
                <a:cxn ang="0">
                  <a:pos x="278060257" y="69633034"/>
                </a:cxn>
                <a:cxn ang="0">
                  <a:pos x="46342913" y="123792369"/>
                </a:cxn>
                <a:cxn ang="0">
                  <a:pos x="54066269" y="425533662"/>
                </a:cxn>
                <a:cxn ang="0">
                  <a:pos x="84962470" y="410059963"/>
                </a:cxn>
              </a:cxnLst>
              <a:pathLst>
                <a:path w="54" h="65">
                  <a:moveTo>
                    <a:pt x="11" y="53"/>
                  </a:moveTo>
                  <a:cubicBezTo>
                    <a:pt x="6" y="44"/>
                    <a:pt x="6" y="32"/>
                    <a:pt x="8" y="22"/>
                  </a:cubicBezTo>
                  <a:cubicBezTo>
                    <a:pt x="11" y="11"/>
                    <a:pt x="22" y="4"/>
                    <a:pt x="32" y="13"/>
                  </a:cubicBezTo>
                  <a:cubicBezTo>
                    <a:pt x="48" y="25"/>
                    <a:pt x="29" y="58"/>
                    <a:pt x="10" y="52"/>
                  </a:cubicBezTo>
                  <a:cubicBezTo>
                    <a:pt x="7" y="50"/>
                    <a:pt x="6" y="55"/>
                    <a:pt x="9" y="56"/>
                  </a:cubicBezTo>
                  <a:cubicBezTo>
                    <a:pt x="33" y="65"/>
                    <a:pt x="54" y="26"/>
                    <a:pt x="36" y="9"/>
                  </a:cubicBezTo>
                  <a:cubicBezTo>
                    <a:pt x="26" y="0"/>
                    <a:pt x="11" y="4"/>
                    <a:pt x="6" y="16"/>
                  </a:cubicBezTo>
                  <a:cubicBezTo>
                    <a:pt x="0" y="27"/>
                    <a:pt x="0" y="44"/>
                    <a:pt x="7" y="55"/>
                  </a:cubicBezTo>
                  <a:cubicBezTo>
                    <a:pt x="9" y="58"/>
                    <a:pt x="13" y="55"/>
                    <a:pt x="11" y="53"/>
                  </a:cubicBezTo>
                  <a:close/>
                </a:path>
              </a:pathLst>
            </a:custGeom>
            <a:solidFill>
              <a:srgbClr val="000000">
                <a:alpha val="100000"/>
              </a:srgbClr>
            </a:solidFill>
            <a:ln w="9525">
              <a:noFill/>
            </a:ln>
          </p:spPr>
          <p:txBody>
            <a:bodyPr/>
            <a:p>
              <a:endParaRPr lang="zh-CN" altLang="en-US"/>
            </a:p>
          </p:txBody>
        </p:sp>
        <p:sp>
          <p:nvSpPr>
            <p:cNvPr id="13408" name="Freeform 96"/>
            <p:cNvSpPr/>
            <p:nvPr/>
          </p:nvSpPr>
          <p:spPr>
            <a:xfrm>
              <a:off x="9946250" y="4722700"/>
              <a:ext cx="145349" cy="120533"/>
            </a:xfrm>
            <a:custGeom>
              <a:avLst/>
              <a:gdLst/>
              <a:ahLst/>
              <a:cxnLst>
                <a:cxn ang="0">
                  <a:pos x="289079595" y="15714139"/>
                </a:cxn>
                <a:cxn ang="0">
                  <a:pos x="187511391" y="267148781"/>
                </a:cxn>
                <a:cxn ang="0">
                  <a:pos x="289079595" y="15714139"/>
                </a:cxn>
              </a:cxnLst>
              <a:pathLst>
                <a:path w="52" h="43">
                  <a:moveTo>
                    <a:pt x="37" y="2"/>
                  </a:moveTo>
                  <a:cubicBezTo>
                    <a:pt x="52" y="15"/>
                    <a:pt x="48" y="43"/>
                    <a:pt x="24" y="34"/>
                  </a:cubicBezTo>
                  <a:cubicBezTo>
                    <a:pt x="0" y="24"/>
                    <a:pt x="18" y="0"/>
                    <a:pt x="37" y="2"/>
                  </a:cubicBezTo>
                </a:path>
              </a:pathLst>
            </a:custGeom>
            <a:solidFill>
              <a:srgbClr val="FFFFFF">
                <a:alpha val="100000"/>
              </a:srgbClr>
            </a:solidFill>
            <a:ln w="9525">
              <a:noFill/>
            </a:ln>
          </p:spPr>
          <p:txBody>
            <a:bodyPr/>
            <a:p>
              <a:endParaRPr lang="zh-CN" altLang="en-US"/>
            </a:p>
          </p:txBody>
        </p:sp>
        <p:sp>
          <p:nvSpPr>
            <p:cNvPr id="13409" name="Freeform 97"/>
            <p:cNvSpPr/>
            <p:nvPr/>
          </p:nvSpPr>
          <p:spPr>
            <a:xfrm>
              <a:off x="9962794" y="4714429"/>
              <a:ext cx="128805" cy="122896"/>
            </a:xfrm>
            <a:custGeom>
              <a:avLst/>
              <a:gdLst/>
              <a:ahLst/>
              <a:cxnLst>
                <a:cxn ang="0">
                  <a:pos x="227377226" y="54610513"/>
                </a:cxn>
                <a:cxn ang="0">
                  <a:pos x="172492296" y="273046981"/>
                </a:cxn>
                <a:cxn ang="0">
                  <a:pos x="86246148" y="140425439"/>
                </a:cxn>
                <a:cxn ang="0">
                  <a:pos x="243057835" y="62411616"/>
                </a:cxn>
                <a:cxn ang="0">
                  <a:pos x="243057835" y="15602206"/>
                </a:cxn>
                <a:cxn ang="0">
                  <a:pos x="39204322" y="132624336"/>
                </a:cxn>
                <a:cxn ang="0">
                  <a:pos x="148971383" y="312055289"/>
                </a:cxn>
                <a:cxn ang="0">
                  <a:pos x="329306783" y="241842569"/>
                </a:cxn>
                <a:cxn ang="0">
                  <a:pos x="258741244" y="23403309"/>
                </a:cxn>
                <a:cxn ang="0">
                  <a:pos x="227377226" y="54610513"/>
                </a:cxn>
              </a:cxnLst>
              <a:pathLst>
                <a:path w="46" h="44">
                  <a:moveTo>
                    <a:pt x="29" y="7"/>
                  </a:moveTo>
                  <a:cubicBezTo>
                    <a:pt x="39" y="16"/>
                    <a:pt x="41" y="40"/>
                    <a:pt x="22" y="35"/>
                  </a:cubicBezTo>
                  <a:cubicBezTo>
                    <a:pt x="14" y="33"/>
                    <a:pt x="6" y="26"/>
                    <a:pt x="11" y="18"/>
                  </a:cubicBezTo>
                  <a:cubicBezTo>
                    <a:pt x="15" y="11"/>
                    <a:pt x="24" y="8"/>
                    <a:pt x="31" y="8"/>
                  </a:cubicBezTo>
                  <a:cubicBezTo>
                    <a:pt x="35" y="8"/>
                    <a:pt x="35" y="2"/>
                    <a:pt x="31" y="2"/>
                  </a:cubicBezTo>
                  <a:cubicBezTo>
                    <a:pt x="21" y="1"/>
                    <a:pt x="10" y="7"/>
                    <a:pt x="5" y="17"/>
                  </a:cubicBezTo>
                  <a:cubicBezTo>
                    <a:pt x="0" y="28"/>
                    <a:pt x="9" y="37"/>
                    <a:pt x="19" y="40"/>
                  </a:cubicBezTo>
                  <a:cubicBezTo>
                    <a:pt x="28" y="44"/>
                    <a:pt x="38" y="41"/>
                    <a:pt x="42" y="31"/>
                  </a:cubicBezTo>
                  <a:cubicBezTo>
                    <a:pt x="46" y="21"/>
                    <a:pt x="41" y="10"/>
                    <a:pt x="33" y="3"/>
                  </a:cubicBezTo>
                  <a:cubicBezTo>
                    <a:pt x="30" y="0"/>
                    <a:pt x="26" y="5"/>
                    <a:pt x="29" y="7"/>
                  </a:cubicBezTo>
                  <a:close/>
                </a:path>
              </a:pathLst>
            </a:custGeom>
            <a:solidFill>
              <a:srgbClr val="000000">
                <a:alpha val="100000"/>
              </a:srgbClr>
            </a:solidFill>
            <a:ln w="9525">
              <a:noFill/>
            </a:ln>
          </p:spPr>
          <p:txBody>
            <a:bodyPr/>
            <a:p>
              <a:endParaRPr lang="zh-CN" altLang="en-US"/>
            </a:p>
          </p:txBody>
        </p:sp>
        <p:sp>
          <p:nvSpPr>
            <p:cNvPr id="13410" name="Freeform 98"/>
            <p:cNvSpPr/>
            <p:nvPr/>
          </p:nvSpPr>
          <p:spPr>
            <a:xfrm>
              <a:off x="10166045" y="5359634"/>
              <a:ext cx="81537" cy="74447"/>
            </a:xfrm>
            <a:custGeom>
              <a:avLst/>
              <a:gdLst/>
              <a:ahLst/>
              <a:cxnLst>
                <a:cxn ang="0">
                  <a:pos x="31619486" y="22808355"/>
                </a:cxn>
                <a:cxn ang="0">
                  <a:pos x="7906277" y="121643641"/>
                </a:cxn>
                <a:cxn ang="0">
                  <a:pos x="86957805" y="190065948"/>
                </a:cxn>
                <a:cxn ang="0">
                  <a:pos x="181819075" y="144451996"/>
                </a:cxn>
                <a:cxn ang="0">
                  <a:pos x="229251116" y="30410221"/>
                </a:cxn>
                <a:cxn ang="0">
                  <a:pos x="189725353" y="30410221"/>
                </a:cxn>
                <a:cxn ang="0">
                  <a:pos x="102767548" y="152053862"/>
                </a:cxn>
                <a:cxn ang="0">
                  <a:pos x="55335507" y="114039018"/>
                </a:cxn>
                <a:cxn ang="0">
                  <a:pos x="71148062" y="45616710"/>
                </a:cxn>
                <a:cxn ang="0">
                  <a:pos x="31619486" y="22808355"/>
                </a:cxn>
              </a:cxnLst>
              <a:pathLst>
                <a:path w="29" h="27">
                  <a:moveTo>
                    <a:pt x="4" y="3"/>
                  </a:moveTo>
                  <a:cubicBezTo>
                    <a:pt x="2" y="7"/>
                    <a:pt x="0" y="11"/>
                    <a:pt x="1" y="16"/>
                  </a:cubicBezTo>
                  <a:cubicBezTo>
                    <a:pt x="2" y="21"/>
                    <a:pt x="7" y="23"/>
                    <a:pt x="11" y="25"/>
                  </a:cubicBezTo>
                  <a:cubicBezTo>
                    <a:pt x="15" y="27"/>
                    <a:pt x="21" y="22"/>
                    <a:pt x="23" y="19"/>
                  </a:cubicBezTo>
                  <a:cubicBezTo>
                    <a:pt x="27" y="15"/>
                    <a:pt x="29" y="10"/>
                    <a:pt x="29" y="4"/>
                  </a:cubicBezTo>
                  <a:cubicBezTo>
                    <a:pt x="29" y="1"/>
                    <a:pt x="24" y="1"/>
                    <a:pt x="24" y="4"/>
                  </a:cubicBezTo>
                  <a:cubicBezTo>
                    <a:pt x="24" y="11"/>
                    <a:pt x="19" y="16"/>
                    <a:pt x="13" y="20"/>
                  </a:cubicBezTo>
                  <a:cubicBezTo>
                    <a:pt x="11" y="21"/>
                    <a:pt x="7" y="17"/>
                    <a:pt x="7" y="15"/>
                  </a:cubicBezTo>
                  <a:cubicBezTo>
                    <a:pt x="6" y="12"/>
                    <a:pt x="7" y="8"/>
                    <a:pt x="9" y="6"/>
                  </a:cubicBezTo>
                  <a:cubicBezTo>
                    <a:pt x="10" y="2"/>
                    <a:pt x="5" y="0"/>
                    <a:pt x="4" y="3"/>
                  </a:cubicBezTo>
                  <a:close/>
                </a:path>
              </a:pathLst>
            </a:custGeom>
            <a:solidFill>
              <a:srgbClr val="000000">
                <a:alpha val="100000"/>
              </a:srgbClr>
            </a:solidFill>
            <a:ln w="9525">
              <a:noFill/>
            </a:ln>
          </p:spPr>
          <p:txBody>
            <a:bodyPr/>
            <a:p>
              <a:endParaRPr lang="zh-CN" altLang="en-US"/>
            </a:p>
          </p:txBody>
        </p:sp>
        <p:sp>
          <p:nvSpPr>
            <p:cNvPr id="13411" name="Freeform 99"/>
            <p:cNvSpPr/>
            <p:nvPr/>
          </p:nvSpPr>
          <p:spPr>
            <a:xfrm>
              <a:off x="10118778" y="5122113"/>
              <a:ext cx="95718" cy="41360"/>
            </a:xfrm>
            <a:custGeom>
              <a:avLst/>
              <a:gdLst/>
              <a:ahLst/>
              <a:cxnLst>
                <a:cxn ang="0">
                  <a:pos x="47552139" y="91234645"/>
                </a:cxn>
                <a:cxn ang="0">
                  <a:pos x="221916553" y="98836613"/>
                </a:cxn>
                <a:cxn ang="0">
                  <a:pos x="253618917" y="68425984"/>
                </a:cxn>
                <a:cxn ang="0">
                  <a:pos x="23777477" y="53219291"/>
                </a:cxn>
                <a:cxn ang="0">
                  <a:pos x="47552139" y="91234645"/>
                </a:cxn>
              </a:cxnLst>
              <a:pathLst>
                <a:path w="34" h="15">
                  <a:moveTo>
                    <a:pt x="6" y="12"/>
                  </a:moveTo>
                  <a:cubicBezTo>
                    <a:pt x="13" y="6"/>
                    <a:pt x="21" y="7"/>
                    <a:pt x="28" y="13"/>
                  </a:cubicBezTo>
                  <a:cubicBezTo>
                    <a:pt x="30" y="15"/>
                    <a:pt x="34" y="12"/>
                    <a:pt x="32" y="9"/>
                  </a:cubicBezTo>
                  <a:cubicBezTo>
                    <a:pt x="23" y="1"/>
                    <a:pt x="13" y="0"/>
                    <a:pt x="3" y="7"/>
                  </a:cubicBezTo>
                  <a:cubicBezTo>
                    <a:pt x="0" y="9"/>
                    <a:pt x="3" y="14"/>
                    <a:pt x="6" y="12"/>
                  </a:cubicBezTo>
                  <a:close/>
                </a:path>
              </a:pathLst>
            </a:custGeom>
            <a:solidFill>
              <a:srgbClr val="000000">
                <a:alpha val="100000"/>
              </a:srgbClr>
            </a:solidFill>
            <a:ln w="9525">
              <a:noFill/>
            </a:ln>
          </p:spPr>
          <p:txBody>
            <a:bodyPr/>
            <a:p>
              <a:endParaRPr lang="zh-CN" altLang="en-US"/>
            </a:p>
          </p:txBody>
        </p:sp>
        <p:sp>
          <p:nvSpPr>
            <p:cNvPr id="13412" name="Freeform 100"/>
            <p:cNvSpPr/>
            <p:nvPr/>
          </p:nvSpPr>
          <p:spPr>
            <a:xfrm>
              <a:off x="10280670" y="5136294"/>
              <a:ext cx="95718" cy="49631"/>
            </a:xfrm>
            <a:custGeom>
              <a:avLst/>
              <a:gdLst/>
              <a:ahLst/>
              <a:cxnLst>
                <a:cxn ang="0">
                  <a:pos x="47552139" y="91230050"/>
                </a:cxn>
                <a:cxn ang="0">
                  <a:pos x="213988850" y="114038252"/>
                </a:cxn>
                <a:cxn ang="0">
                  <a:pos x="253618917" y="91230050"/>
                </a:cxn>
                <a:cxn ang="0">
                  <a:pos x="23777477" y="53218218"/>
                </a:cxn>
                <a:cxn ang="0">
                  <a:pos x="47552139" y="91230050"/>
                </a:cxn>
              </a:cxnLst>
              <a:pathLst>
                <a:path w="34" h="18">
                  <a:moveTo>
                    <a:pt x="6" y="12"/>
                  </a:moveTo>
                  <a:cubicBezTo>
                    <a:pt x="14" y="7"/>
                    <a:pt x="21" y="7"/>
                    <a:pt x="27" y="15"/>
                  </a:cubicBezTo>
                  <a:cubicBezTo>
                    <a:pt x="29" y="18"/>
                    <a:pt x="34" y="15"/>
                    <a:pt x="32" y="12"/>
                  </a:cubicBezTo>
                  <a:cubicBezTo>
                    <a:pt x="24" y="2"/>
                    <a:pt x="14" y="0"/>
                    <a:pt x="3" y="7"/>
                  </a:cubicBezTo>
                  <a:cubicBezTo>
                    <a:pt x="0" y="9"/>
                    <a:pt x="3" y="13"/>
                    <a:pt x="6" y="12"/>
                  </a:cubicBezTo>
                  <a:close/>
                </a:path>
              </a:pathLst>
            </a:custGeom>
            <a:solidFill>
              <a:srgbClr val="000000">
                <a:alpha val="100000"/>
              </a:srgbClr>
            </a:solidFill>
            <a:ln w="9525">
              <a:noFill/>
            </a:ln>
          </p:spPr>
          <p:txBody>
            <a:bodyPr/>
            <a:p>
              <a:endParaRPr lang="zh-CN" altLang="en-US"/>
            </a:p>
          </p:txBody>
        </p:sp>
        <p:sp>
          <p:nvSpPr>
            <p:cNvPr id="13413" name="Freeform 101"/>
            <p:cNvSpPr/>
            <p:nvPr/>
          </p:nvSpPr>
          <p:spPr>
            <a:xfrm>
              <a:off x="10108142" y="4904681"/>
              <a:ext cx="164256" cy="164256"/>
            </a:xfrm>
            <a:custGeom>
              <a:avLst/>
              <a:gdLst/>
              <a:ahLst/>
              <a:cxnLst>
                <a:cxn ang="0">
                  <a:pos x="426286080" y="0"/>
                </a:cxn>
                <a:cxn ang="0">
                  <a:pos x="7750656" y="418535424"/>
                </a:cxn>
                <a:cxn ang="0">
                  <a:pos x="54254592" y="426286080"/>
                </a:cxn>
                <a:cxn ang="0">
                  <a:pos x="426286080" y="46503936"/>
                </a:cxn>
                <a:cxn ang="0">
                  <a:pos x="426286080" y="0"/>
                </a:cxn>
              </a:cxnLst>
              <a:pathLst>
                <a:path w="59" h="59">
                  <a:moveTo>
                    <a:pt x="55" y="0"/>
                  </a:moveTo>
                  <a:cubicBezTo>
                    <a:pt x="24" y="1"/>
                    <a:pt x="8" y="26"/>
                    <a:pt x="1" y="54"/>
                  </a:cubicBezTo>
                  <a:cubicBezTo>
                    <a:pt x="0" y="57"/>
                    <a:pt x="6" y="59"/>
                    <a:pt x="7" y="55"/>
                  </a:cubicBezTo>
                  <a:cubicBezTo>
                    <a:pt x="13" y="30"/>
                    <a:pt x="27" y="7"/>
                    <a:pt x="55" y="6"/>
                  </a:cubicBezTo>
                  <a:cubicBezTo>
                    <a:pt x="59" y="6"/>
                    <a:pt x="59" y="0"/>
                    <a:pt x="55" y="0"/>
                  </a:cubicBezTo>
                  <a:close/>
                </a:path>
              </a:pathLst>
            </a:custGeom>
            <a:solidFill>
              <a:srgbClr val="000000">
                <a:alpha val="100000"/>
              </a:srgbClr>
            </a:solidFill>
            <a:ln w="9525">
              <a:noFill/>
            </a:ln>
          </p:spPr>
          <p:txBody>
            <a:bodyPr/>
            <a:p>
              <a:endParaRPr lang="zh-CN" altLang="en-US"/>
            </a:p>
          </p:txBody>
        </p:sp>
        <p:sp>
          <p:nvSpPr>
            <p:cNvPr id="13414" name="Freeform 102"/>
            <p:cNvSpPr/>
            <p:nvPr/>
          </p:nvSpPr>
          <p:spPr>
            <a:xfrm>
              <a:off x="10163682" y="4892864"/>
              <a:ext cx="98081" cy="178436"/>
            </a:xfrm>
            <a:custGeom>
              <a:avLst/>
              <a:gdLst/>
              <a:ahLst/>
              <a:cxnLst>
                <a:cxn ang="0">
                  <a:pos x="227735675" y="15546237"/>
                </a:cxn>
                <a:cxn ang="0">
                  <a:pos x="47118112" y="474171366"/>
                </a:cxn>
                <a:cxn ang="0">
                  <a:pos x="94236225" y="466398247"/>
                </a:cxn>
                <a:cxn ang="0">
                  <a:pos x="259146816" y="46638710"/>
                </a:cxn>
                <a:cxn ang="0">
                  <a:pos x="227735675" y="15546237"/>
                </a:cxn>
              </a:cxnLst>
              <a:pathLst>
                <a:path w="35" h="64">
                  <a:moveTo>
                    <a:pt x="29" y="2"/>
                  </a:moveTo>
                  <a:cubicBezTo>
                    <a:pt x="13" y="15"/>
                    <a:pt x="0" y="41"/>
                    <a:pt x="6" y="61"/>
                  </a:cubicBezTo>
                  <a:cubicBezTo>
                    <a:pt x="7" y="64"/>
                    <a:pt x="13" y="63"/>
                    <a:pt x="12" y="60"/>
                  </a:cubicBezTo>
                  <a:cubicBezTo>
                    <a:pt x="6" y="41"/>
                    <a:pt x="19" y="17"/>
                    <a:pt x="33" y="6"/>
                  </a:cubicBezTo>
                  <a:cubicBezTo>
                    <a:pt x="35" y="4"/>
                    <a:pt x="32" y="0"/>
                    <a:pt x="29" y="2"/>
                  </a:cubicBezTo>
                  <a:close/>
                </a:path>
              </a:pathLst>
            </a:custGeom>
            <a:solidFill>
              <a:srgbClr val="000000">
                <a:alpha val="100000"/>
              </a:srgbClr>
            </a:solidFill>
            <a:ln w="9525">
              <a:noFill/>
            </a:ln>
          </p:spPr>
          <p:txBody>
            <a:bodyPr/>
            <a:p>
              <a:endParaRPr lang="zh-CN" altLang="en-US"/>
            </a:p>
          </p:txBody>
        </p:sp>
        <p:sp>
          <p:nvSpPr>
            <p:cNvPr id="13415" name="Freeform 103"/>
            <p:cNvSpPr/>
            <p:nvPr/>
          </p:nvSpPr>
          <p:spPr>
            <a:xfrm>
              <a:off x="10222767" y="4921225"/>
              <a:ext cx="30724" cy="141803"/>
            </a:xfrm>
            <a:custGeom>
              <a:avLst/>
              <a:gdLst/>
              <a:ahLst/>
              <a:cxnLst>
                <a:cxn ang="0">
                  <a:pos x="39005515" y="23191742"/>
                </a:cxn>
                <a:cxn ang="0">
                  <a:pos x="7801103" y="355622461"/>
                </a:cxn>
                <a:cxn ang="0">
                  <a:pos x="46809411" y="371084549"/>
                </a:cxn>
                <a:cxn ang="0">
                  <a:pos x="85814925" y="23191742"/>
                </a:cxn>
                <a:cxn ang="0">
                  <a:pos x="39005515" y="23191742"/>
                </a:cxn>
              </a:cxnLst>
              <a:pathLst>
                <a:path w="11" h="51">
                  <a:moveTo>
                    <a:pt x="5" y="3"/>
                  </a:moveTo>
                  <a:cubicBezTo>
                    <a:pt x="5" y="18"/>
                    <a:pt x="5" y="32"/>
                    <a:pt x="1" y="46"/>
                  </a:cubicBezTo>
                  <a:cubicBezTo>
                    <a:pt x="0" y="50"/>
                    <a:pt x="5" y="51"/>
                    <a:pt x="6" y="48"/>
                  </a:cubicBezTo>
                  <a:cubicBezTo>
                    <a:pt x="11" y="33"/>
                    <a:pt x="11" y="18"/>
                    <a:pt x="11" y="3"/>
                  </a:cubicBezTo>
                  <a:cubicBezTo>
                    <a:pt x="11" y="0"/>
                    <a:pt x="5" y="0"/>
                    <a:pt x="5" y="3"/>
                  </a:cubicBezTo>
                  <a:close/>
                </a:path>
              </a:pathLst>
            </a:custGeom>
            <a:solidFill>
              <a:srgbClr val="000000">
                <a:alpha val="100000"/>
              </a:srgbClr>
            </a:solidFill>
            <a:ln w="9525">
              <a:noFill/>
            </a:ln>
          </p:spPr>
          <p:txBody>
            <a:bodyPr/>
            <a:p>
              <a:endParaRPr lang="zh-CN" altLang="en-US"/>
            </a:p>
          </p:txBody>
        </p:sp>
        <p:sp>
          <p:nvSpPr>
            <p:cNvPr id="13416" name="Freeform 104"/>
            <p:cNvSpPr/>
            <p:nvPr/>
          </p:nvSpPr>
          <p:spPr>
            <a:xfrm>
              <a:off x="10241674" y="4909408"/>
              <a:ext cx="81537" cy="159529"/>
            </a:xfrm>
            <a:custGeom>
              <a:avLst/>
              <a:gdLst/>
              <a:ahLst/>
              <a:cxnLst>
                <a:cxn ang="0">
                  <a:pos x="15809743" y="46999482"/>
                </a:cxn>
                <a:cxn ang="0">
                  <a:pos x="126483568" y="399483006"/>
                </a:cxn>
                <a:cxn ang="0">
                  <a:pos x="166009332" y="422984147"/>
                </a:cxn>
                <a:cxn ang="0">
                  <a:pos x="55335507" y="23498342"/>
                </a:cxn>
                <a:cxn ang="0">
                  <a:pos x="15809743" y="46999482"/>
                </a:cxn>
              </a:cxnLst>
              <a:pathLst>
                <a:path w="29" h="57">
                  <a:moveTo>
                    <a:pt x="2" y="6"/>
                  </a:moveTo>
                  <a:cubicBezTo>
                    <a:pt x="9" y="19"/>
                    <a:pt x="23" y="35"/>
                    <a:pt x="16" y="51"/>
                  </a:cubicBezTo>
                  <a:cubicBezTo>
                    <a:pt x="15" y="55"/>
                    <a:pt x="19" y="57"/>
                    <a:pt x="21" y="54"/>
                  </a:cubicBezTo>
                  <a:cubicBezTo>
                    <a:pt x="29" y="36"/>
                    <a:pt x="15" y="18"/>
                    <a:pt x="7" y="3"/>
                  </a:cubicBezTo>
                  <a:cubicBezTo>
                    <a:pt x="5" y="0"/>
                    <a:pt x="0" y="3"/>
                    <a:pt x="2" y="6"/>
                  </a:cubicBezTo>
                  <a:close/>
                </a:path>
              </a:pathLst>
            </a:custGeom>
            <a:solidFill>
              <a:srgbClr val="000000">
                <a:alpha val="100000"/>
              </a:srgbClr>
            </a:solidFill>
            <a:ln w="9525">
              <a:noFill/>
            </a:ln>
          </p:spPr>
          <p:txBody>
            <a:bodyPr/>
            <a:p>
              <a:endParaRPr lang="zh-CN" altLang="en-US"/>
            </a:p>
          </p:txBody>
        </p:sp>
        <p:sp>
          <p:nvSpPr>
            <p:cNvPr id="13417" name="Freeform 105"/>
            <p:cNvSpPr/>
            <p:nvPr/>
          </p:nvSpPr>
          <p:spPr>
            <a:xfrm>
              <a:off x="10280670" y="4898773"/>
              <a:ext cx="100444" cy="203252"/>
            </a:xfrm>
            <a:custGeom>
              <a:avLst/>
              <a:gdLst/>
              <a:ahLst/>
              <a:cxnLst>
                <a:cxn ang="0">
                  <a:pos x="15568820" y="54265500"/>
                </a:cxn>
                <a:cxn ang="0">
                  <a:pos x="171262600" y="527149376"/>
                </a:cxn>
                <a:cxn ang="0">
                  <a:pos x="210187440" y="542652213"/>
                </a:cxn>
                <a:cxn ang="0">
                  <a:pos x="46709250" y="23257040"/>
                </a:cxn>
                <a:cxn ang="0">
                  <a:pos x="15568820" y="54265500"/>
                </a:cxn>
              </a:cxnLst>
              <a:pathLst>
                <a:path w="36" h="73">
                  <a:moveTo>
                    <a:pt x="2" y="7"/>
                  </a:moveTo>
                  <a:cubicBezTo>
                    <a:pt x="15" y="24"/>
                    <a:pt x="30" y="47"/>
                    <a:pt x="22" y="68"/>
                  </a:cubicBezTo>
                  <a:cubicBezTo>
                    <a:pt x="21" y="72"/>
                    <a:pt x="26" y="73"/>
                    <a:pt x="27" y="70"/>
                  </a:cubicBezTo>
                  <a:cubicBezTo>
                    <a:pt x="36" y="46"/>
                    <a:pt x="20" y="21"/>
                    <a:pt x="6" y="3"/>
                  </a:cubicBezTo>
                  <a:cubicBezTo>
                    <a:pt x="4" y="0"/>
                    <a:pt x="0" y="4"/>
                    <a:pt x="2" y="7"/>
                  </a:cubicBezTo>
                  <a:close/>
                </a:path>
              </a:pathLst>
            </a:custGeom>
            <a:solidFill>
              <a:srgbClr val="000000">
                <a:alpha val="100000"/>
              </a:srgbClr>
            </a:solidFill>
            <a:ln w="9525">
              <a:noFill/>
            </a:ln>
          </p:spPr>
          <p:txBody>
            <a:bodyPr/>
            <a:p>
              <a:endParaRPr lang="zh-CN" altLang="en-US"/>
            </a:p>
          </p:txBody>
        </p:sp>
        <p:sp>
          <p:nvSpPr>
            <p:cNvPr id="13418" name="Freeform 106"/>
            <p:cNvSpPr/>
            <p:nvPr/>
          </p:nvSpPr>
          <p:spPr>
            <a:xfrm>
              <a:off x="10325574" y="4915317"/>
              <a:ext cx="100444" cy="217432"/>
            </a:xfrm>
            <a:custGeom>
              <a:avLst/>
              <a:gdLst/>
              <a:ahLst/>
              <a:cxnLst>
                <a:cxn ang="0">
                  <a:pos x="23353230" y="46625226"/>
                </a:cxn>
                <a:cxn ang="0">
                  <a:pos x="194618620" y="567257787"/>
                </a:cxn>
                <a:cxn ang="0">
                  <a:pos x="233540670" y="582798600"/>
                </a:cxn>
                <a:cxn ang="0">
                  <a:pos x="38924840" y="7771800"/>
                </a:cxn>
                <a:cxn ang="0">
                  <a:pos x="23353230" y="46625226"/>
                </a:cxn>
              </a:cxnLst>
              <a:pathLst>
                <a:path w="36" h="78">
                  <a:moveTo>
                    <a:pt x="3" y="6"/>
                  </a:moveTo>
                  <a:cubicBezTo>
                    <a:pt x="24" y="20"/>
                    <a:pt x="30" y="50"/>
                    <a:pt x="25" y="73"/>
                  </a:cubicBezTo>
                  <a:cubicBezTo>
                    <a:pt x="24" y="77"/>
                    <a:pt x="29" y="78"/>
                    <a:pt x="30" y="75"/>
                  </a:cubicBezTo>
                  <a:cubicBezTo>
                    <a:pt x="36" y="49"/>
                    <a:pt x="29" y="17"/>
                    <a:pt x="5" y="1"/>
                  </a:cubicBezTo>
                  <a:cubicBezTo>
                    <a:pt x="2" y="0"/>
                    <a:pt x="0" y="4"/>
                    <a:pt x="3" y="6"/>
                  </a:cubicBezTo>
                  <a:close/>
                </a:path>
              </a:pathLst>
            </a:custGeom>
            <a:solidFill>
              <a:srgbClr val="000000">
                <a:alpha val="100000"/>
              </a:srgbClr>
            </a:solidFill>
            <a:ln w="9525">
              <a:noFill/>
            </a:ln>
          </p:spPr>
          <p:txBody>
            <a:bodyPr/>
            <a:p>
              <a:endParaRPr lang="zh-CN" altLang="en-US"/>
            </a:p>
          </p:txBody>
        </p:sp>
        <p:sp>
          <p:nvSpPr>
            <p:cNvPr id="13419" name="Freeform 107"/>
            <p:cNvSpPr/>
            <p:nvPr/>
          </p:nvSpPr>
          <p:spPr>
            <a:xfrm>
              <a:off x="10389385" y="4960221"/>
              <a:ext cx="92172" cy="203252"/>
            </a:xfrm>
            <a:custGeom>
              <a:avLst/>
              <a:gdLst/>
              <a:ahLst/>
              <a:cxnLst>
                <a:cxn ang="0">
                  <a:pos x="15602206" y="31008459"/>
                </a:cxn>
                <a:cxn ang="0">
                  <a:pos x="156027644" y="527149376"/>
                </a:cxn>
                <a:cxn ang="0">
                  <a:pos x="202834262" y="542652213"/>
                </a:cxn>
                <a:cxn ang="0">
                  <a:pos x="54610513" y="23257040"/>
                </a:cxn>
                <a:cxn ang="0">
                  <a:pos x="15602206" y="31008459"/>
                </a:cxn>
              </a:cxnLst>
              <a:pathLst>
                <a:path w="33" h="73">
                  <a:moveTo>
                    <a:pt x="2" y="4"/>
                  </a:moveTo>
                  <a:cubicBezTo>
                    <a:pt x="10" y="25"/>
                    <a:pt x="27" y="45"/>
                    <a:pt x="20" y="68"/>
                  </a:cubicBezTo>
                  <a:cubicBezTo>
                    <a:pt x="20" y="72"/>
                    <a:pt x="25" y="73"/>
                    <a:pt x="26" y="70"/>
                  </a:cubicBezTo>
                  <a:cubicBezTo>
                    <a:pt x="33" y="45"/>
                    <a:pt x="16" y="25"/>
                    <a:pt x="7" y="3"/>
                  </a:cubicBezTo>
                  <a:cubicBezTo>
                    <a:pt x="6" y="0"/>
                    <a:pt x="0" y="1"/>
                    <a:pt x="2" y="4"/>
                  </a:cubicBezTo>
                  <a:close/>
                </a:path>
              </a:pathLst>
            </a:custGeom>
            <a:solidFill>
              <a:srgbClr val="000000">
                <a:alpha val="100000"/>
              </a:srgbClr>
            </a:solidFill>
            <a:ln w="9525">
              <a:noFill/>
            </a:ln>
          </p:spPr>
          <p:txBody>
            <a:bodyPr/>
            <a:p>
              <a:endParaRPr lang="zh-CN" altLang="en-US"/>
            </a:p>
          </p:txBody>
        </p:sp>
        <p:sp>
          <p:nvSpPr>
            <p:cNvPr id="13420" name="Freeform 108"/>
            <p:cNvSpPr/>
            <p:nvPr/>
          </p:nvSpPr>
          <p:spPr>
            <a:xfrm>
              <a:off x="10407111" y="4943678"/>
              <a:ext cx="100444" cy="217432"/>
            </a:xfrm>
            <a:custGeom>
              <a:avLst/>
              <a:gdLst/>
              <a:ahLst/>
              <a:cxnLst>
                <a:cxn ang="0">
                  <a:pos x="15568820" y="46625226"/>
                </a:cxn>
                <a:cxn ang="0">
                  <a:pos x="194618620" y="567257787"/>
                </a:cxn>
                <a:cxn ang="0">
                  <a:pos x="241325080" y="575029587"/>
                </a:cxn>
                <a:cxn ang="0">
                  <a:pos x="54493660" y="23312613"/>
                </a:cxn>
                <a:cxn ang="0">
                  <a:pos x="15568820" y="46625226"/>
                </a:cxn>
              </a:cxnLst>
              <a:pathLst>
                <a:path w="36" h="78">
                  <a:moveTo>
                    <a:pt x="2" y="6"/>
                  </a:moveTo>
                  <a:cubicBezTo>
                    <a:pt x="16" y="26"/>
                    <a:pt x="30" y="48"/>
                    <a:pt x="25" y="73"/>
                  </a:cubicBezTo>
                  <a:cubicBezTo>
                    <a:pt x="25" y="76"/>
                    <a:pt x="30" y="78"/>
                    <a:pt x="31" y="74"/>
                  </a:cubicBezTo>
                  <a:cubicBezTo>
                    <a:pt x="36" y="47"/>
                    <a:pt x="22" y="25"/>
                    <a:pt x="7" y="3"/>
                  </a:cubicBezTo>
                  <a:cubicBezTo>
                    <a:pt x="5" y="0"/>
                    <a:pt x="0" y="3"/>
                    <a:pt x="2" y="6"/>
                  </a:cubicBezTo>
                  <a:close/>
                </a:path>
              </a:pathLst>
            </a:custGeom>
            <a:solidFill>
              <a:srgbClr val="000000">
                <a:alpha val="100000"/>
              </a:srgbClr>
            </a:solidFill>
            <a:ln w="9525">
              <a:noFill/>
            </a:ln>
          </p:spPr>
          <p:txBody>
            <a:bodyPr/>
            <a:p>
              <a:endParaRPr lang="zh-CN" altLang="en-US"/>
            </a:p>
          </p:txBody>
        </p:sp>
        <p:sp>
          <p:nvSpPr>
            <p:cNvPr id="13421" name="Freeform 109"/>
            <p:cNvSpPr/>
            <p:nvPr/>
          </p:nvSpPr>
          <p:spPr>
            <a:xfrm>
              <a:off x="10057330" y="4895228"/>
              <a:ext cx="206797" cy="128805"/>
            </a:xfrm>
            <a:custGeom>
              <a:avLst/>
              <a:gdLst/>
              <a:ahLst/>
              <a:cxnLst>
                <a:cxn ang="0">
                  <a:pos x="546667870" y="0"/>
                </a:cxn>
                <a:cxn ang="0">
                  <a:pos x="15618763" y="321463679"/>
                </a:cxn>
                <a:cxn ang="0">
                  <a:pos x="54667066" y="337147088"/>
                </a:cxn>
                <a:cxn ang="0">
                  <a:pos x="546667870" y="47044626"/>
                </a:cxn>
                <a:cxn ang="0">
                  <a:pos x="546667870" y="0"/>
                </a:cxn>
              </a:cxnLst>
              <a:pathLst>
                <a:path w="74" h="46">
                  <a:moveTo>
                    <a:pt x="70" y="0"/>
                  </a:moveTo>
                  <a:cubicBezTo>
                    <a:pt x="43" y="3"/>
                    <a:pt x="18" y="19"/>
                    <a:pt x="2" y="41"/>
                  </a:cubicBezTo>
                  <a:cubicBezTo>
                    <a:pt x="0" y="44"/>
                    <a:pt x="5" y="46"/>
                    <a:pt x="7" y="43"/>
                  </a:cubicBezTo>
                  <a:cubicBezTo>
                    <a:pt x="21" y="23"/>
                    <a:pt x="45" y="8"/>
                    <a:pt x="70" y="6"/>
                  </a:cubicBezTo>
                  <a:cubicBezTo>
                    <a:pt x="74" y="5"/>
                    <a:pt x="74" y="0"/>
                    <a:pt x="70" y="0"/>
                  </a:cubicBezTo>
                  <a:close/>
                </a:path>
              </a:pathLst>
            </a:custGeom>
            <a:solidFill>
              <a:srgbClr val="000000">
                <a:alpha val="100000"/>
              </a:srgbClr>
            </a:solidFill>
            <a:ln w="9525">
              <a:noFill/>
            </a:ln>
          </p:spPr>
          <p:txBody>
            <a:bodyPr/>
            <a:p>
              <a:endParaRPr lang="zh-CN" altLang="en-US"/>
            </a:p>
          </p:txBody>
        </p:sp>
        <p:sp>
          <p:nvSpPr>
            <p:cNvPr id="13422" name="Freeform 110"/>
            <p:cNvSpPr/>
            <p:nvPr/>
          </p:nvSpPr>
          <p:spPr>
            <a:xfrm>
              <a:off x="10241674" y="4831416"/>
              <a:ext cx="83901" cy="83901"/>
            </a:xfrm>
            <a:custGeom>
              <a:avLst/>
              <a:gdLst/>
              <a:ahLst/>
              <a:cxnLst>
                <a:cxn ang="0">
                  <a:pos x="226823557" y="195539671"/>
                </a:cxn>
                <a:cxn ang="0">
                  <a:pos x="46928626" y="15641943"/>
                </a:cxn>
                <a:cxn ang="0">
                  <a:pos x="23464313" y="54750996"/>
                </a:cxn>
                <a:cxn ang="0">
                  <a:pos x="179894931" y="211181614"/>
                </a:cxn>
                <a:cxn ang="0">
                  <a:pos x="226823557" y="195539671"/>
                </a:cxn>
              </a:cxnLst>
              <a:pathLst>
                <a:path w="30" h="30">
                  <a:moveTo>
                    <a:pt x="29" y="25"/>
                  </a:moveTo>
                  <a:cubicBezTo>
                    <a:pt x="25" y="15"/>
                    <a:pt x="16" y="7"/>
                    <a:pt x="6" y="2"/>
                  </a:cubicBezTo>
                  <a:cubicBezTo>
                    <a:pt x="3" y="0"/>
                    <a:pt x="0" y="5"/>
                    <a:pt x="3" y="7"/>
                  </a:cubicBezTo>
                  <a:cubicBezTo>
                    <a:pt x="11" y="11"/>
                    <a:pt x="20" y="17"/>
                    <a:pt x="23" y="27"/>
                  </a:cubicBezTo>
                  <a:cubicBezTo>
                    <a:pt x="25" y="30"/>
                    <a:pt x="30" y="29"/>
                    <a:pt x="29" y="25"/>
                  </a:cubicBezTo>
                  <a:close/>
                </a:path>
              </a:pathLst>
            </a:custGeom>
            <a:solidFill>
              <a:srgbClr val="000000">
                <a:alpha val="100000"/>
              </a:srgbClr>
            </a:solidFill>
            <a:ln w="9525">
              <a:noFill/>
            </a:ln>
          </p:spPr>
          <p:txBody>
            <a:bodyPr/>
            <a:p>
              <a:endParaRPr lang="zh-CN" altLang="en-US"/>
            </a:p>
          </p:txBody>
        </p:sp>
        <p:sp>
          <p:nvSpPr>
            <p:cNvPr id="13423" name="Freeform 111"/>
            <p:cNvSpPr/>
            <p:nvPr/>
          </p:nvSpPr>
          <p:spPr>
            <a:xfrm>
              <a:off x="10311394" y="4847960"/>
              <a:ext cx="59085" cy="59085"/>
            </a:xfrm>
            <a:custGeom>
              <a:avLst/>
              <a:gdLst/>
              <a:ahLst/>
              <a:cxnLst>
                <a:cxn ang="0">
                  <a:pos x="55413289" y="142490511"/>
                </a:cxn>
                <a:cxn ang="0">
                  <a:pos x="142490511" y="55413289"/>
                </a:cxn>
                <a:cxn ang="0">
                  <a:pos x="118743969" y="15831966"/>
                </a:cxn>
                <a:cxn ang="0">
                  <a:pos x="15831966" y="126658545"/>
                </a:cxn>
                <a:cxn ang="0">
                  <a:pos x="55413289" y="142490511"/>
                </a:cxn>
              </a:cxnLst>
              <a:pathLst>
                <a:path w="21" h="21">
                  <a:moveTo>
                    <a:pt x="7" y="18"/>
                  </a:moveTo>
                  <a:cubicBezTo>
                    <a:pt x="9" y="13"/>
                    <a:pt x="14" y="10"/>
                    <a:pt x="18" y="7"/>
                  </a:cubicBezTo>
                  <a:cubicBezTo>
                    <a:pt x="21" y="5"/>
                    <a:pt x="18" y="0"/>
                    <a:pt x="15" y="2"/>
                  </a:cubicBezTo>
                  <a:cubicBezTo>
                    <a:pt x="10" y="6"/>
                    <a:pt x="4" y="10"/>
                    <a:pt x="2" y="16"/>
                  </a:cubicBezTo>
                  <a:cubicBezTo>
                    <a:pt x="0" y="20"/>
                    <a:pt x="6" y="21"/>
                    <a:pt x="7" y="18"/>
                  </a:cubicBezTo>
                  <a:close/>
                </a:path>
              </a:pathLst>
            </a:custGeom>
            <a:solidFill>
              <a:srgbClr val="000000">
                <a:alpha val="100000"/>
              </a:srgbClr>
            </a:solidFill>
            <a:ln w="9525">
              <a:noFill/>
            </a:ln>
          </p:spPr>
          <p:txBody>
            <a:bodyPr/>
            <a:p>
              <a:endParaRPr lang="zh-CN" altLang="en-US"/>
            </a:p>
          </p:txBody>
        </p:sp>
        <p:sp>
          <p:nvSpPr>
            <p:cNvPr id="13424" name="Freeform 112"/>
            <p:cNvSpPr/>
            <p:nvPr/>
          </p:nvSpPr>
          <p:spPr>
            <a:xfrm>
              <a:off x="10319666" y="4873957"/>
              <a:ext cx="75628" cy="33087"/>
            </a:xfrm>
            <a:custGeom>
              <a:avLst/>
              <a:gdLst/>
              <a:ahLst/>
              <a:cxnLst>
                <a:cxn ang="0">
                  <a:pos x="47074228" y="76025654"/>
                </a:cxn>
                <a:cxn ang="0">
                  <a:pos x="180454010" y="45615944"/>
                </a:cxn>
                <a:cxn ang="0">
                  <a:pos x="180454010" y="0"/>
                </a:cxn>
                <a:cxn ang="0">
                  <a:pos x="23537114" y="45615944"/>
                </a:cxn>
                <a:cxn ang="0">
                  <a:pos x="47074228" y="76025654"/>
                </a:cxn>
              </a:cxnLst>
              <a:pathLst>
                <a:path w="27" h="12">
                  <a:moveTo>
                    <a:pt x="6" y="10"/>
                  </a:moveTo>
                  <a:cubicBezTo>
                    <a:pt x="11" y="7"/>
                    <a:pt x="17" y="6"/>
                    <a:pt x="23" y="6"/>
                  </a:cubicBezTo>
                  <a:cubicBezTo>
                    <a:pt x="27" y="6"/>
                    <a:pt x="27" y="0"/>
                    <a:pt x="23" y="0"/>
                  </a:cubicBezTo>
                  <a:cubicBezTo>
                    <a:pt x="16" y="1"/>
                    <a:pt x="9" y="2"/>
                    <a:pt x="3" y="6"/>
                  </a:cubicBezTo>
                  <a:cubicBezTo>
                    <a:pt x="0" y="7"/>
                    <a:pt x="3" y="12"/>
                    <a:pt x="6" y="10"/>
                  </a:cubicBezTo>
                  <a:close/>
                </a:path>
              </a:pathLst>
            </a:custGeom>
            <a:solidFill>
              <a:srgbClr val="000000">
                <a:alpha val="100000"/>
              </a:srgbClr>
            </a:solidFill>
            <a:ln w="9525">
              <a:noFill/>
            </a:ln>
          </p:spPr>
          <p:txBody>
            <a:bodyPr/>
            <a:p>
              <a:endParaRPr lang="zh-CN" altLang="en-US"/>
            </a:p>
          </p:txBody>
        </p:sp>
        <p:sp>
          <p:nvSpPr>
            <p:cNvPr id="13425" name="Freeform 113"/>
            <p:cNvSpPr/>
            <p:nvPr/>
          </p:nvSpPr>
          <p:spPr>
            <a:xfrm>
              <a:off x="10366934" y="4904681"/>
              <a:ext cx="118170" cy="72084"/>
            </a:xfrm>
            <a:custGeom>
              <a:avLst/>
              <a:gdLst/>
              <a:ahLst/>
              <a:cxnLst>
                <a:cxn ang="0">
                  <a:pos x="31663933" y="46119898"/>
                </a:cxn>
                <a:cxn ang="0">
                  <a:pos x="277066446" y="176791555"/>
                </a:cxn>
                <a:cxn ang="0">
                  <a:pos x="316647769" y="161418256"/>
                </a:cxn>
                <a:cxn ang="0">
                  <a:pos x="39581323" y="7685263"/>
                </a:cxn>
                <a:cxn ang="0">
                  <a:pos x="31663933" y="46119898"/>
                </a:cxn>
              </a:cxnLst>
              <a:pathLst>
                <a:path w="42" h="26">
                  <a:moveTo>
                    <a:pt x="4" y="6"/>
                  </a:moveTo>
                  <a:cubicBezTo>
                    <a:pt x="16" y="9"/>
                    <a:pt x="27" y="13"/>
                    <a:pt x="35" y="23"/>
                  </a:cubicBezTo>
                  <a:cubicBezTo>
                    <a:pt x="37" y="26"/>
                    <a:pt x="42" y="23"/>
                    <a:pt x="40" y="21"/>
                  </a:cubicBezTo>
                  <a:cubicBezTo>
                    <a:pt x="31" y="9"/>
                    <a:pt x="19" y="4"/>
                    <a:pt x="5" y="1"/>
                  </a:cubicBezTo>
                  <a:cubicBezTo>
                    <a:pt x="2" y="0"/>
                    <a:pt x="0" y="5"/>
                    <a:pt x="4" y="6"/>
                  </a:cubicBezTo>
                  <a:close/>
                </a:path>
              </a:pathLst>
            </a:custGeom>
            <a:solidFill>
              <a:srgbClr val="000000">
                <a:alpha val="100000"/>
              </a:srgbClr>
            </a:solidFill>
            <a:ln w="9525">
              <a:noFill/>
            </a:ln>
          </p:spPr>
          <p:txBody>
            <a:bodyPr/>
            <a:p>
              <a:endParaRPr lang="zh-CN" altLang="en-US"/>
            </a:p>
          </p:txBody>
        </p:sp>
        <p:sp>
          <p:nvSpPr>
            <p:cNvPr id="13426" name="Freeform 114"/>
            <p:cNvSpPr/>
            <p:nvPr/>
          </p:nvSpPr>
          <p:spPr>
            <a:xfrm>
              <a:off x="10423655" y="4964948"/>
              <a:ext cx="83901" cy="118170"/>
            </a:xfrm>
            <a:custGeom>
              <a:avLst/>
              <a:gdLst/>
              <a:ahLst/>
              <a:cxnLst>
                <a:cxn ang="0">
                  <a:pos x="23464313" y="55413289"/>
                </a:cxn>
                <a:cxn ang="0">
                  <a:pos x="187717301" y="300815803"/>
                </a:cxn>
                <a:cxn ang="0">
                  <a:pos x="226823557" y="292898413"/>
                </a:cxn>
                <a:cxn ang="0">
                  <a:pos x="54750996" y="23749356"/>
                </a:cxn>
                <a:cxn ang="0">
                  <a:pos x="23464313" y="55413289"/>
                </a:cxn>
              </a:cxnLst>
              <a:pathLst>
                <a:path w="30" h="42">
                  <a:moveTo>
                    <a:pt x="3" y="7"/>
                  </a:moveTo>
                  <a:cubicBezTo>
                    <a:pt x="12" y="16"/>
                    <a:pt x="21" y="25"/>
                    <a:pt x="24" y="38"/>
                  </a:cubicBezTo>
                  <a:cubicBezTo>
                    <a:pt x="25" y="42"/>
                    <a:pt x="30" y="40"/>
                    <a:pt x="29" y="37"/>
                  </a:cubicBezTo>
                  <a:cubicBezTo>
                    <a:pt x="26" y="23"/>
                    <a:pt x="17" y="13"/>
                    <a:pt x="7" y="3"/>
                  </a:cubicBezTo>
                  <a:cubicBezTo>
                    <a:pt x="4" y="0"/>
                    <a:pt x="0" y="4"/>
                    <a:pt x="3" y="7"/>
                  </a:cubicBezTo>
                  <a:close/>
                </a:path>
              </a:pathLst>
            </a:custGeom>
            <a:solidFill>
              <a:srgbClr val="000000">
                <a:alpha val="100000"/>
              </a:srgbClr>
            </a:solidFill>
            <a:ln w="9525">
              <a:noFill/>
            </a:ln>
          </p:spPr>
          <p:txBody>
            <a:bodyPr/>
            <a:p>
              <a:endParaRPr lang="zh-CN" altLang="en-US"/>
            </a:p>
          </p:txBody>
        </p:sp>
      </p:grpSp>
      <p:sp>
        <p:nvSpPr>
          <p:cNvPr id="2" name="云形 1"/>
          <p:cNvSpPr/>
          <p:nvPr/>
        </p:nvSpPr>
        <p:spPr>
          <a:xfrm>
            <a:off x="280988" y="120650"/>
            <a:ext cx="1595438" cy="987425"/>
          </a:xfrm>
          <a:prstGeom prst="cloud">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1026" name="Picture 2" descr="2014唯美浪漫的情侣接吻图片"/>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rot="21062384">
            <a:off x="1120508" y="1011969"/>
            <a:ext cx="6598129" cy="4367961"/>
          </a:xfrm>
          <a:prstGeom prst="rect">
            <a:avLst/>
          </a:prstGeom>
          <a:solidFill>
            <a:srgbClr val="FFFFFF">
              <a:shade val="85000"/>
            </a:srgbClr>
          </a:solidFill>
          <a:ln w="1905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16" name="组合 115"/>
          <p:cNvGrpSpPr/>
          <p:nvPr/>
        </p:nvGrpSpPr>
        <p:grpSpPr>
          <a:xfrm>
            <a:off x="9920288" y="884238"/>
            <a:ext cx="1231900" cy="765175"/>
            <a:chOff x="10766347" y="3499646"/>
            <a:chExt cx="1231326" cy="765738"/>
          </a:xfrm>
        </p:grpSpPr>
        <p:sp>
          <p:nvSpPr>
            <p:cNvPr id="13320" name="Freeform 13"/>
            <p:cNvSpPr/>
            <p:nvPr/>
          </p:nvSpPr>
          <p:spPr>
            <a:xfrm>
              <a:off x="10766347" y="3499646"/>
              <a:ext cx="1231326" cy="765738"/>
            </a:xfrm>
            <a:custGeom>
              <a:avLst/>
              <a:gdLst/>
              <a:ahLst/>
              <a:cxnLst>
                <a:cxn ang="0">
                  <a:pos x="927718981" y="804444100"/>
                </a:cxn>
                <a:cxn ang="0">
                  <a:pos x="1379883667" y="617000380"/>
                </a:cxn>
                <a:cxn ang="0">
                  <a:pos x="2147483646" y="671672397"/>
                </a:cxn>
                <a:cxn ang="0">
                  <a:pos x="2147483646" y="1124662317"/>
                </a:cxn>
                <a:cxn ang="0">
                  <a:pos x="2147483646" y="1686990681"/>
                </a:cxn>
                <a:cxn ang="0">
                  <a:pos x="2147483646" y="1632321459"/>
                </a:cxn>
                <a:cxn ang="0">
                  <a:pos x="1411066091" y="1686990681"/>
                </a:cxn>
                <a:cxn ang="0">
                  <a:pos x="686044031" y="1280864485"/>
                </a:cxn>
                <a:cxn ang="0">
                  <a:pos x="343020619" y="827874565"/>
                </a:cxn>
                <a:cxn ang="0">
                  <a:pos x="904329372" y="695102861"/>
                </a:cxn>
              </a:cxnLst>
              <a:pathLst>
                <a:path w="441" h="274">
                  <a:moveTo>
                    <a:pt x="119" y="103"/>
                  </a:moveTo>
                  <a:cubicBezTo>
                    <a:pt x="65" y="62"/>
                    <a:pt x="184" y="0"/>
                    <a:pt x="177" y="79"/>
                  </a:cubicBezTo>
                  <a:cubicBezTo>
                    <a:pt x="171" y="7"/>
                    <a:pt x="311" y="17"/>
                    <a:pt x="287" y="86"/>
                  </a:cubicBezTo>
                  <a:cubicBezTo>
                    <a:pt x="321" y="7"/>
                    <a:pt x="441" y="106"/>
                    <a:pt x="383" y="144"/>
                  </a:cubicBezTo>
                  <a:cubicBezTo>
                    <a:pt x="434" y="120"/>
                    <a:pt x="400" y="199"/>
                    <a:pt x="379" y="216"/>
                  </a:cubicBezTo>
                  <a:cubicBezTo>
                    <a:pt x="355" y="233"/>
                    <a:pt x="263" y="257"/>
                    <a:pt x="294" y="209"/>
                  </a:cubicBezTo>
                  <a:cubicBezTo>
                    <a:pt x="301" y="260"/>
                    <a:pt x="174" y="274"/>
                    <a:pt x="181" y="216"/>
                  </a:cubicBezTo>
                  <a:cubicBezTo>
                    <a:pt x="106" y="270"/>
                    <a:pt x="47" y="164"/>
                    <a:pt x="88" y="164"/>
                  </a:cubicBezTo>
                  <a:cubicBezTo>
                    <a:pt x="58" y="199"/>
                    <a:pt x="0" y="147"/>
                    <a:pt x="44" y="106"/>
                  </a:cubicBezTo>
                  <a:cubicBezTo>
                    <a:pt x="68" y="86"/>
                    <a:pt x="116" y="96"/>
                    <a:pt x="116" y="89"/>
                  </a:cubicBezTo>
                </a:path>
              </a:pathLst>
            </a:custGeom>
            <a:solidFill>
              <a:srgbClr val="FFFFFF">
                <a:alpha val="100000"/>
              </a:srgbClr>
            </a:solidFill>
            <a:ln w="9525">
              <a:noFill/>
            </a:ln>
          </p:spPr>
          <p:txBody>
            <a:bodyPr/>
            <a:p>
              <a:endParaRPr lang="zh-CN" altLang="en-US"/>
            </a:p>
          </p:txBody>
        </p:sp>
        <p:sp>
          <p:nvSpPr>
            <p:cNvPr id="13321" name="Freeform 14"/>
            <p:cNvSpPr/>
            <p:nvPr/>
          </p:nvSpPr>
          <p:spPr>
            <a:xfrm>
              <a:off x="10833703" y="3507918"/>
              <a:ext cx="1096613" cy="712562"/>
            </a:xfrm>
            <a:custGeom>
              <a:avLst/>
              <a:gdLst/>
              <a:ahLst/>
              <a:cxnLst>
                <a:cxn ang="0">
                  <a:pos x="661821293" y="530976053"/>
                </a:cxn>
                <a:cxn ang="0">
                  <a:pos x="1074485415" y="327954565"/>
                </a:cxn>
                <a:cxn ang="0">
                  <a:pos x="1214637021" y="593441194"/>
                </a:cxn>
                <a:cxn ang="0">
                  <a:pos x="2063323401" y="655909129"/>
                </a:cxn>
                <a:cxn ang="0">
                  <a:pos x="2147483646" y="538783497"/>
                </a:cxn>
                <a:cxn ang="0">
                  <a:pos x="2147483646" y="1116609803"/>
                </a:cxn>
                <a:cxn ang="0">
                  <a:pos x="2147483646" y="1304010815"/>
                </a:cxn>
                <a:cxn ang="0">
                  <a:pos x="2147483646" y="1803751503"/>
                </a:cxn>
                <a:cxn ang="0">
                  <a:pos x="2117827578" y="1616350492"/>
                </a:cxn>
                <a:cxn ang="0">
                  <a:pos x="1658447184" y="1936494818"/>
                </a:cxn>
                <a:cxn ang="0">
                  <a:pos x="1214637021" y="1647583062"/>
                </a:cxn>
                <a:cxn ang="0">
                  <a:pos x="545027822" y="1616350492"/>
                </a:cxn>
                <a:cxn ang="0">
                  <a:pos x="498311551" y="1280585688"/>
                </a:cxn>
                <a:cxn ang="0">
                  <a:pos x="155721836" y="1264968006"/>
                </a:cxn>
                <a:cxn ang="0">
                  <a:pos x="513884571" y="718377065"/>
                </a:cxn>
                <a:cxn ang="0">
                  <a:pos x="731895700" y="671526812"/>
                </a:cxn>
                <a:cxn ang="0">
                  <a:pos x="646248272" y="671526812"/>
                </a:cxn>
                <a:cxn ang="0">
                  <a:pos x="319231578" y="702759382"/>
                </a:cxn>
                <a:cxn ang="0">
                  <a:pos x="171294857" y="1327435941"/>
                </a:cxn>
                <a:cxn ang="0">
                  <a:pos x="498311551" y="1241542880"/>
                </a:cxn>
                <a:cxn ang="0">
                  <a:pos x="498311551" y="1624157936"/>
                </a:cxn>
                <a:cxn ang="0">
                  <a:pos x="1230207251" y="1678818427"/>
                </a:cxn>
                <a:cxn ang="0">
                  <a:pos x="1658447184" y="1975537627"/>
                </a:cxn>
                <a:cxn ang="0">
                  <a:pos x="2086684327" y="1600732809"/>
                </a:cxn>
                <a:cxn ang="0">
                  <a:pos x="2147483646" y="1842794312"/>
                </a:cxn>
                <a:cxn ang="0">
                  <a:pos x="2147483646" y="1663200744"/>
                </a:cxn>
                <a:cxn ang="0">
                  <a:pos x="2147483646" y="1093184677"/>
                </a:cxn>
                <a:cxn ang="0">
                  <a:pos x="2147483646" y="1116609803"/>
                </a:cxn>
                <a:cxn ang="0">
                  <a:pos x="2147483646" y="398229944"/>
                </a:cxn>
                <a:cxn ang="0">
                  <a:pos x="2063323401" y="648101685"/>
                </a:cxn>
                <a:cxn ang="0">
                  <a:pos x="1214637021" y="593441194"/>
                </a:cxn>
                <a:cxn ang="0">
                  <a:pos x="817543129" y="320147121"/>
                </a:cxn>
                <a:cxn ang="0">
                  <a:pos x="731895700" y="796462683"/>
                </a:cxn>
              </a:cxnLst>
              <a:pathLst>
                <a:path w="393" h="255">
                  <a:moveTo>
                    <a:pt x="96" y="98"/>
                  </a:moveTo>
                  <a:cubicBezTo>
                    <a:pt x="87" y="90"/>
                    <a:pt x="81" y="80"/>
                    <a:pt x="85" y="68"/>
                  </a:cubicBezTo>
                  <a:cubicBezTo>
                    <a:pt x="88" y="57"/>
                    <a:pt x="98" y="50"/>
                    <a:pt x="108" y="45"/>
                  </a:cubicBezTo>
                  <a:cubicBezTo>
                    <a:pt x="117" y="41"/>
                    <a:pt x="128" y="38"/>
                    <a:pt x="138" y="42"/>
                  </a:cubicBezTo>
                  <a:cubicBezTo>
                    <a:pt x="151" y="48"/>
                    <a:pt x="152" y="64"/>
                    <a:pt x="151" y="76"/>
                  </a:cubicBezTo>
                  <a:cubicBezTo>
                    <a:pt x="153" y="76"/>
                    <a:pt x="154" y="76"/>
                    <a:pt x="156" y="76"/>
                  </a:cubicBezTo>
                  <a:cubicBezTo>
                    <a:pt x="150" y="7"/>
                    <a:pt x="282" y="18"/>
                    <a:pt x="261" y="82"/>
                  </a:cubicBezTo>
                  <a:cubicBezTo>
                    <a:pt x="260" y="85"/>
                    <a:pt x="264" y="86"/>
                    <a:pt x="265" y="84"/>
                  </a:cubicBezTo>
                  <a:cubicBezTo>
                    <a:pt x="272" y="69"/>
                    <a:pt x="284" y="57"/>
                    <a:pt x="301" y="56"/>
                  </a:cubicBezTo>
                  <a:cubicBezTo>
                    <a:pt x="316" y="54"/>
                    <a:pt x="331" y="61"/>
                    <a:pt x="343" y="69"/>
                  </a:cubicBezTo>
                  <a:cubicBezTo>
                    <a:pt x="365" y="84"/>
                    <a:pt x="387" y="119"/>
                    <a:pt x="357" y="139"/>
                  </a:cubicBezTo>
                  <a:cubicBezTo>
                    <a:pt x="355" y="140"/>
                    <a:pt x="357" y="144"/>
                    <a:pt x="360" y="143"/>
                  </a:cubicBezTo>
                  <a:cubicBezTo>
                    <a:pt x="366" y="140"/>
                    <a:pt x="378" y="135"/>
                    <a:pt x="382" y="143"/>
                  </a:cubicBezTo>
                  <a:cubicBezTo>
                    <a:pt x="386" y="150"/>
                    <a:pt x="382" y="160"/>
                    <a:pt x="380" y="167"/>
                  </a:cubicBezTo>
                  <a:cubicBezTo>
                    <a:pt x="374" y="183"/>
                    <a:pt x="365" y="204"/>
                    <a:pt x="350" y="213"/>
                  </a:cubicBezTo>
                  <a:cubicBezTo>
                    <a:pt x="333" y="223"/>
                    <a:pt x="311" y="229"/>
                    <a:pt x="292" y="231"/>
                  </a:cubicBezTo>
                  <a:cubicBezTo>
                    <a:pt x="285" y="232"/>
                    <a:pt x="275" y="233"/>
                    <a:pt x="269" y="228"/>
                  </a:cubicBezTo>
                  <a:cubicBezTo>
                    <a:pt x="262" y="223"/>
                    <a:pt x="269" y="212"/>
                    <a:pt x="272" y="207"/>
                  </a:cubicBezTo>
                  <a:cubicBezTo>
                    <a:pt x="270" y="207"/>
                    <a:pt x="269" y="206"/>
                    <a:pt x="267" y="206"/>
                  </a:cubicBezTo>
                  <a:cubicBezTo>
                    <a:pt x="271" y="234"/>
                    <a:pt x="235" y="246"/>
                    <a:pt x="213" y="248"/>
                  </a:cubicBezTo>
                  <a:cubicBezTo>
                    <a:pt x="190" y="250"/>
                    <a:pt x="156" y="243"/>
                    <a:pt x="159" y="213"/>
                  </a:cubicBezTo>
                  <a:cubicBezTo>
                    <a:pt x="159" y="211"/>
                    <a:pt x="157" y="210"/>
                    <a:pt x="156" y="211"/>
                  </a:cubicBezTo>
                  <a:cubicBezTo>
                    <a:pt x="141" y="221"/>
                    <a:pt x="125" y="227"/>
                    <a:pt x="108" y="226"/>
                  </a:cubicBezTo>
                  <a:cubicBezTo>
                    <a:pt x="93" y="224"/>
                    <a:pt x="80" y="217"/>
                    <a:pt x="70" y="207"/>
                  </a:cubicBezTo>
                  <a:cubicBezTo>
                    <a:pt x="63" y="200"/>
                    <a:pt x="56" y="190"/>
                    <a:pt x="54" y="180"/>
                  </a:cubicBezTo>
                  <a:cubicBezTo>
                    <a:pt x="52" y="171"/>
                    <a:pt x="55" y="164"/>
                    <a:pt x="64" y="164"/>
                  </a:cubicBezTo>
                  <a:cubicBezTo>
                    <a:pt x="64" y="162"/>
                    <a:pt x="63" y="161"/>
                    <a:pt x="63" y="160"/>
                  </a:cubicBezTo>
                  <a:cubicBezTo>
                    <a:pt x="51" y="172"/>
                    <a:pt x="33" y="173"/>
                    <a:pt x="20" y="162"/>
                  </a:cubicBezTo>
                  <a:cubicBezTo>
                    <a:pt x="5" y="151"/>
                    <a:pt x="3" y="132"/>
                    <a:pt x="12" y="116"/>
                  </a:cubicBezTo>
                  <a:cubicBezTo>
                    <a:pt x="24" y="97"/>
                    <a:pt x="46" y="93"/>
                    <a:pt x="66" y="92"/>
                  </a:cubicBezTo>
                  <a:cubicBezTo>
                    <a:pt x="73" y="91"/>
                    <a:pt x="80" y="92"/>
                    <a:pt x="87" y="91"/>
                  </a:cubicBezTo>
                  <a:cubicBezTo>
                    <a:pt x="90" y="91"/>
                    <a:pt x="94" y="90"/>
                    <a:pt x="94" y="86"/>
                  </a:cubicBezTo>
                  <a:cubicBezTo>
                    <a:pt x="95" y="83"/>
                    <a:pt x="90" y="83"/>
                    <a:pt x="89" y="86"/>
                  </a:cubicBezTo>
                  <a:cubicBezTo>
                    <a:pt x="89" y="85"/>
                    <a:pt x="84" y="86"/>
                    <a:pt x="83" y="86"/>
                  </a:cubicBezTo>
                  <a:cubicBezTo>
                    <a:pt x="79" y="87"/>
                    <a:pt x="75" y="87"/>
                    <a:pt x="71" y="87"/>
                  </a:cubicBezTo>
                  <a:cubicBezTo>
                    <a:pt x="61" y="87"/>
                    <a:pt x="51" y="88"/>
                    <a:pt x="41" y="90"/>
                  </a:cubicBezTo>
                  <a:cubicBezTo>
                    <a:pt x="21" y="95"/>
                    <a:pt x="5" y="110"/>
                    <a:pt x="2" y="131"/>
                  </a:cubicBezTo>
                  <a:cubicBezTo>
                    <a:pt x="0" y="147"/>
                    <a:pt x="9" y="162"/>
                    <a:pt x="22" y="170"/>
                  </a:cubicBezTo>
                  <a:cubicBezTo>
                    <a:pt x="37" y="179"/>
                    <a:pt x="55" y="175"/>
                    <a:pt x="66" y="163"/>
                  </a:cubicBezTo>
                  <a:cubicBezTo>
                    <a:pt x="68" y="162"/>
                    <a:pt x="67" y="159"/>
                    <a:pt x="64" y="159"/>
                  </a:cubicBezTo>
                  <a:cubicBezTo>
                    <a:pt x="55" y="159"/>
                    <a:pt x="49" y="165"/>
                    <a:pt x="48" y="175"/>
                  </a:cubicBezTo>
                  <a:cubicBezTo>
                    <a:pt x="48" y="187"/>
                    <a:pt x="56" y="199"/>
                    <a:pt x="64" y="208"/>
                  </a:cubicBezTo>
                  <a:cubicBezTo>
                    <a:pt x="74" y="219"/>
                    <a:pt x="88" y="227"/>
                    <a:pt x="103" y="230"/>
                  </a:cubicBezTo>
                  <a:cubicBezTo>
                    <a:pt x="123" y="233"/>
                    <a:pt x="142" y="226"/>
                    <a:pt x="158" y="215"/>
                  </a:cubicBezTo>
                  <a:cubicBezTo>
                    <a:pt x="157" y="214"/>
                    <a:pt x="156" y="213"/>
                    <a:pt x="154" y="213"/>
                  </a:cubicBezTo>
                  <a:cubicBezTo>
                    <a:pt x="151" y="246"/>
                    <a:pt x="187" y="255"/>
                    <a:pt x="213" y="253"/>
                  </a:cubicBezTo>
                  <a:cubicBezTo>
                    <a:pt x="238" y="251"/>
                    <a:pt x="276" y="237"/>
                    <a:pt x="272" y="206"/>
                  </a:cubicBezTo>
                  <a:cubicBezTo>
                    <a:pt x="272" y="203"/>
                    <a:pt x="269" y="202"/>
                    <a:pt x="268" y="205"/>
                  </a:cubicBezTo>
                  <a:cubicBezTo>
                    <a:pt x="264" y="211"/>
                    <a:pt x="259" y="219"/>
                    <a:pt x="262" y="227"/>
                  </a:cubicBezTo>
                  <a:cubicBezTo>
                    <a:pt x="264" y="233"/>
                    <a:pt x="271" y="235"/>
                    <a:pt x="277" y="236"/>
                  </a:cubicBezTo>
                  <a:cubicBezTo>
                    <a:pt x="297" y="239"/>
                    <a:pt x="318" y="232"/>
                    <a:pt x="336" y="225"/>
                  </a:cubicBezTo>
                  <a:cubicBezTo>
                    <a:pt x="344" y="222"/>
                    <a:pt x="352" y="219"/>
                    <a:pt x="358" y="213"/>
                  </a:cubicBezTo>
                  <a:cubicBezTo>
                    <a:pt x="365" y="207"/>
                    <a:pt x="370" y="199"/>
                    <a:pt x="374" y="191"/>
                  </a:cubicBezTo>
                  <a:cubicBezTo>
                    <a:pt x="382" y="178"/>
                    <a:pt x="393" y="156"/>
                    <a:pt x="386" y="140"/>
                  </a:cubicBezTo>
                  <a:cubicBezTo>
                    <a:pt x="381" y="129"/>
                    <a:pt x="365" y="135"/>
                    <a:pt x="357" y="139"/>
                  </a:cubicBezTo>
                  <a:cubicBezTo>
                    <a:pt x="358" y="140"/>
                    <a:pt x="359" y="141"/>
                    <a:pt x="360" y="143"/>
                  </a:cubicBezTo>
                  <a:cubicBezTo>
                    <a:pt x="391" y="122"/>
                    <a:pt x="372" y="85"/>
                    <a:pt x="348" y="67"/>
                  </a:cubicBezTo>
                  <a:cubicBezTo>
                    <a:pt x="335" y="57"/>
                    <a:pt x="318" y="50"/>
                    <a:pt x="301" y="51"/>
                  </a:cubicBezTo>
                  <a:cubicBezTo>
                    <a:pt x="282" y="52"/>
                    <a:pt x="268" y="65"/>
                    <a:pt x="261" y="81"/>
                  </a:cubicBezTo>
                  <a:cubicBezTo>
                    <a:pt x="262" y="82"/>
                    <a:pt x="264" y="83"/>
                    <a:pt x="265" y="83"/>
                  </a:cubicBezTo>
                  <a:cubicBezTo>
                    <a:pt x="289" y="12"/>
                    <a:pt x="145" y="0"/>
                    <a:pt x="151" y="76"/>
                  </a:cubicBezTo>
                  <a:cubicBezTo>
                    <a:pt x="151" y="79"/>
                    <a:pt x="156" y="79"/>
                    <a:pt x="156" y="76"/>
                  </a:cubicBezTo>
                  <a:cubicBezTo>
                    <a:pt x="157" y="62"/>
                    <a:pt x="154" y="46"/>
                    <a:pt x="141" y="39"/>
                  </a:cubicBezTo>
                  <a:cubicBezTo>
                    <a:pt x="130" y="33"/>
                    <a:pt x="116" y="36"/>
                    <a:pt x="105" y="41"/>
                  </a:cubicBezTo>
                  <a:cubicBezTo>
                    <a:pt x="94" y="46"/>
                    <a:pt x="84" y="55"/>
                    <a:pt x="80" y="67"/>
                  </a:cubicBezTo>
                  <a:cubicBezTo>
                    <a:pt x="75" y="81"/>
                    <a:pt x="83" y="94"/>
                    <a:pt x="94" y="102"/>
                  </a:cubicBezTo>
                  <a:cubicBezTo>
                    <a:pt x="96" y="104"/>
                    <a:pt x="99" y="100"/>
                    <a:pt x="96" y="98"/>
                  </a:cubicBezTo>
                  <a:close/>
                </a:path>
              </a:pathLst>
            </a:custGeom>
            <a:solidFill>
              <a:srgbClr val="000000">
                <a:alpha val="100000"/>
              </a:srgbClr>
            </a:solidFill>
            <a:ln w="9525">
              <a:noFill/>
            </a:ln>
          </p:spPr>
          <p:txBody>
            <a:bodyPr/>
            <a:p>
              <a:endParaRPr lang="zh-CN" altLang="en-US"/>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6"/>
                                        </p:tgtEl>
                                        <p:attrNameLst>
                                          <p:attrName>style.visibility</p:attrName>
                                        </p:attrNameLst>
                                      </p:cBhvr>
                                      <p:to>
                                        <p:strVal val="visible"/>
                                      </p:to>
                                    </p:set>
                                    <p:animEffect transition="in" filter="fade">
                                      <p:cBhvr>
                                        <p:cTn id="11" dur="300"/>
                                        <p:tgtEl>
                                          <p:spTgt spid="11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7"/>
                                        </p:tgtEl>
                                        <p:attrNameLst>
                                          <p:attrName>style.visibility</p:attrName>
                                        </p:attrNameLst>
                                      </p:cBhvr>
                                      <p:to>
                                        <p:strVal val="visible"/>
                                      </p:to>
                                    </p:set>
                                    <p:animEffect transition="in" filter="fade">
                                      <p:cBhvr>
                                        <p:cTn id="15" dur="300"/>
                                        <p:tgtEl>
                                          <p:spTgt spid="9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300"/>
                                        <p:tgtEl>
                                          <p:spTgt spid="3"/>
                                        </p:tgtEl>
                                      </p:cBhvr>
                                    </p:animEffect>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96"/>
                                        </p:tgtEl>
                                        <p:attrNameLst>
                                          <p:attrName>style.visibility</p:attrName>
                                        </p:attrNameLst>
                                      </p:cBhvr>
                                      <p:to>
                                        <p:strVal val="visible"/>
                                      </p:to>
                                    </p:set>
                                    <p:animEffect transition="in" filter="fade">
                                      <p:cBhvr>
                                        <p:cTn id="23" dur="750"/>
                                        <p:tgtEl>
                                          <p:spTgt spid="96"/>
                                        </p:tgtEl>
                                      </p:cBhvr>
                                    </p:animEffect>
                                    <p:anim calcmode="lin" valueType="num">
                                      <p:cBhvr>
                                        <p:cTn id="24" dur="750" fill="hold"/>
                                        <p:tgtEl>
                                          <p:spTgt spid="96"/>
                                        </p:tgtEl>
                                        <p:attrNameLst>
                                          <p:attrName>ppt_x</p:attrName>
                                        </p:attrNameLst>
                                      </p:cBhvr>
                                      <p:tavLst>
                                        <p:tav tm="0">
                                          <p:val>
                                            <p:strVal val="#ppt_x"/>
                                          </p:val>
                                        </p:tav>
                                        <p:tav tm="100000">
                                          <p:val>
                                            <p:strVal val="#ppt_x"/>
                                          </p:val>
                                        </p:tav>
                                      </p:tavLst>
                                    </p:anim>
                                    <p:anim calcmode="lin" valueType="num">
                                      <p:cBhvr>
                                        <p:cTn id="25" dur="750" fill="hold"/>
                                        <p:tgtEl>
                                          <p:spTgt spid="96"/>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31" presetClass="entr" presetSubtype="0" fill="hold" nodeType="afterEffect">
                                  <p:stCondLst>
                                    <p:cond delay="0"/>
                                  </p:stCondLst>
                                  <p:childTnLst>
                                    <p:set>
                                      <p:cBhvr>
                                        <p:cTn id="28" dur="1" fill="hold">
                                          <p:stCondLst>
                                            <p:cond delay="0"/>
                                          </p:stCondLst>
                                        </p:cTn>
                                        <p:tgtEl>
                                          <p:spTgt spid="1026"/>
                                        </p:tgtEl>
                                        <p:attrNameLst>
                                          <p:attrName>style.visibility</p:attrName>
                                        </p:attrNameLst>
                                      </p:cBhvr>
                                      <p:to>
                                        <p:strVal val="visible"/>
                                      </p:to>
                                    </p:set>
                                    <p:anim calcmode="lin" valueType="num">
                                      <p:cBhvr>
                                        <p:cTn id="29" dur="750" fill="hold"/>
                                        <p:tgtEl>
                                          <p:spTgt spid="1026"/>
                                        </p:tgtEl>
                                        <p:attrNameLst>
                                          <p:attrName>ppt_w</p:attrName>
                                        </p:attrNameLst>
                                      </p:cBhvr>
                                      <p:tavLst>
                                        <p:tav tm="0">
                                          <p:val>
                                            <p:fltVal val="0.000000"/>
                                          </p:val>
                                        </p:tav>
                                        <p:tav tm="100000">
                                          <p:val>
                                            <p:strVal val="#ppt_w"/>
                                          </p:val>
                                        </p:tav>
                                      </p:tavLst>
                                    </p:anim>
                                    <p:anim calcmode="lin" valueType="num">
                                      <p:cBhvr>
                                        <p:cTn id="30" dur="750" fill="hold"/>
                                        <p:tgtEl>
                                          <p:spTgt spid="1026"/>
                                        </p:tgtEl>
                                        <p:attrNameLst>
                                          <p:attrName>ppt_h</p:attrName>
                                        </p:attrNameLst>
                                      </p:cBhvr>
                                      <p:tavLst>
                                        <p:tav tm="0">
                                          <p:val>
                                            <p:fltVal val="0.000000"/>
                                          </p:val>
                                        </p:tav>
                                        <p:tav tm="100000">
                                          <p:val>
                                            <p:strVal val="#ppt_h"/>
                                          </p:val>
                                        </p:tav>
                                      </p:tavLst>
                                    </p:anim>
                                    <p:anim calcmode="lin" valueType="num">
                                      <p:cBhvr>
                                        <p:cTn id="31" dur="750" fill="hold"/>
                                        <p:tgtEl>
                                          <p:spTgt spid="1026"/>
                                        </p:tgtEl>
                                        <p:attrNameLst>
                                          <p:attrName>style.rotation</p:attrName>
                                        </p:attrNameLst>
                                      </p:cBhvr>
                                      <p:tavLst>
                                        <p:tav tm="0">
                                          <p:val>
                                            <p:fltVal val="90.000000"/>
                                          </p:val>
                                        </p:tav>
                                        <p:tav tm="100000">
                                          <p:val>
                                            <p:fltVal val="0.000000"/>
                                          </p:val>
                                        </p:tav>
                                      </p:tavLst>
                                    </p:anim>
                                    <p:animEffect transition="in" filter="fade">
                                      <p:cBhvr>
                                        <p:cTn id="32" dur="75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 name="组合 2"/>
          <p:cNvGrpSpPr/>
          <p:nvPr/>
        </p:nvGrpSpPr>
        <p:grpSpPr>
          <a:xfrm>
            <a:off x="10380663" y="354013"/>
            <a:ext cx="1657350" cy="1027112"/>
            <a:chOff x="6829425" y="1814513"/>
            <a:chExt cx="1657350" cy="1027112"/>
          </a:xfrm>
        </p:grpSpPr>
        <p:sp>
          <p:nvSpPr>
            <p:cNvPr id="14407" name="Freeform 72"/>
            <p:cNvSpPr/>
            <p:nvPr/>
          </p:nvSpPr>
          <p:spPr>
            <a:xfrm>
              <a:off x="6829425" y="1814513"/>
              <a:ext cx="1657350" cy="1027112"/>
            </a:xfrm>
            <a:custGeom>
              <a:avLst/>
              <a:gdLst/>
              <a:ahLst/>
              <a:cxnLst>
                <a:cxn ang="0">
                  <a:pos x="1687193549" y="1447343254"/>
                </a:cxn>
                <a:cxn ang="0">
                  <a:pos x="2147483646" y="1110098151"/>
                </a:cxn>
                <a:cxn ang="0">
                  <a:pos x="2147483646" y="1194411301"/>
                </a:cxn>
                <a:cxn ang="0">
                  <a:pos x="2147483646" y="2023470617"/>
                </a:cxn>
                <a:cxn ang="0">
                  <a:pos x="2147483646" y="2147483646"/>
                </a:cxn>
                <a:cxn ang="0">
                  <a:pos x="2147483646" y="2147483646"/>
                </a:cxn>
                <a:cxn ang="0">
                  <a:pos x="2147483646" y="2147483646"/>
                </a:cxn>
                <a:cxn ang="0">
                  <a:pos x="1251336747" y="2147483646"/>
                </a:cxn>
                <a:cxn ang="0">
                  <a:pos x="632698987" y="1489499829"/>
                </a:cxn>
                <a:cxn ang="0">
                  <a:pos x="1645013617" y="1250617569"/>
                </a:cxn>
              </a:cxnLst>
              <a:pathLst>
                <a:path w="442" h="274">
                  <a:moveTo>
                    <a:pt x="120" y="103"/>
                  </a:moveTo>
                  <a:cubicBezTo>
                    <a:pt x="65" y="61"/>
                    <a:pt x="185" y="0"/>
                    <a:pt x="178" y="79"/>
                  </a:cubicBezTo>
                  <a:cubicBezTo>
                    <a:pt x="171" y="7"/>
                    <a:pt x="312" y="17"/>
                    <a:pt x="288" y="85"/>
                  </a:cubicBezTo>
                  <a:cubicBezTo>
                    <a:pt x="322" y="7"/>
                    <a:pt x="442" y="106"/>
                    <a:pt x="383" y="144"/>
                  </a:cubicBezTo>
                  <a:cubicBezTo>
                    <a:pt x="435" y="120"/>
                    <a:pt x="401" y="198"/>
                    <a:pt x="380" y="215"/>
                  </a:cubicBezTo>
                  <a:cubicBezTo>
                    <a:pt x="356" y="233"/>
                    <a:pt x="264" y="256"/>
                    <a:pt x="295" y="209"/>
                  </a:cubicBezTo>
                  <a:cubicBezTo>
                    <a:pt x="301" y="260"/>
                    <a:pt x="175" y="274"/>
                    <a:pt x="182" y="215"/>
                  </a:cubicBezTo>
                  <a:cubicBezTo>
                    <a:pt x="106" y="270"/>
                    <a:pt x="48" y="164"/>
                    <a:pt x="89" y="164"/>
                  </a:cubicBezTo>
                  <a:cubicBezTo>
                    <a:pt x="59" y="198"/>
                    <a:pt x="0" y="147"/>
                    <a:pt x="45" y="106"/>
                  </a:cubicBezTo>
                  <a:cubicBezTo>
                    <a:pt x="69" y="85"/>
                    <a:pt x="117" y="96"/>
                    <a:pt x="117" y="89"/>
                  </a:cubicBezTo>
                </a:path>
              </a:pathLst>
            </a:custGeom>
            <a:solidFill>
              <a:srgbClr val="FFFFFF">
                <a:alpha val="100000"/>
              </a:srgbClr>
            </a:solidFill>
            <a:ln w="9525">
              <a:noFill/>
            </a:ln>
          </p:spPr>
          <p:txBody>
            <a:bodyPr/>
            <a:p>
              <a:endParaRPr lang="zh-CN" altLang="en-US"/>
            </a:p>
          </p:txBody>
        </p:sp>
        <p:sp>
          <p:nvSpPr>
            <p:cNvPr id="14408" name="Freeform 73"/>
            <p:cNvSpPr/>
            <p:nvPr/>
          </p:nvSpPr>
          <p:spPr>
            <a:xfrm>
              <a:off x="6919913" y="1825625"/>
              <a:ext cx="1476375" cy="955675"/>
            </a:xfrm>
            <a:custGeom>
              <a:avLst/>
              <a:gdLst/>
              <a:ahLst/>
              <a:cxnLst>
                <a:cxn ang="0">
                  <a:pos x="1207532359" y="955101595"/>
                </a:cxn>
                <a:cxn ang="0">
                  <a:pos x="1951711543" y="589913817"/>
                </a:cxn>
                <a:cxn ang="0">
                  <a:pos x="2147483646" y="1067466489"/>
                </a:cxn>
                <a:cxn ang="0">
                  <a:pos x="2147483646" y="1179831382"/>
                </a:cxn>
                <a:cxn ang="0">
                  <a:pos x="2147483646" y="969144396"/>
                </a:cxn>
                <a:cxn ang="0">
                  <a:pos x="2147483646" y="2008521535"/>
                </a:cxn>
                <a:cxn ang="0">
                  <a:pos x="2147483646" y="2147483646"/>
                </a:cxn>
                <a:cxn ang="0">
                  <a:pos x="2147483646" y="2147483646"/>
                </a:cxn>
                <a:cxn ang="0">
                  <a:pos x="2147483646" y="2147483646"/>
                </a:cxn>
                <a:cxn ang="0">
                  <a:pos x="2147483646" y="2147483646"/>
                </a:cxn>
                <a:cxn ang="0">
                  <a:pos x="2147483646" y="2147483646"/>
                </a:cxn>
                <a:cxn ang="0">
                  <a:pos x="996916598" y="2147483646"/>
                </a:cxn>
                <a:cxn ang="0">
                  <a:pos x="912669544" y="2147483646"/>
                </a:cxn>
                <a:cxn ang="0">
                  <a:pos x="280822263" y="2147483646"/>
                </a:cxn>
                <a:cxn ang="0">
                  <a:pos x="940754394" y="1292196276"/>
                </a:cxn>
                <a:cxn ang="0">
                  <a:pos x="1333904813" y="1207920732"/>
                </a:cxn>
                <a:cxn ang="0">
                  <a:pos x="1179451256" y="1207920732"/>
                </a:cxn>
                <a:cxn ang="0">
                  <a:pos x="589725628" y="1264103178"/>
                </a:cxn>
                <a:cxn ang="0">
                  <a:pos x="322943916" y="2147483646"/>
                </a:cxn>
                <a:cxn ang="0">
                  <a:pos x="912669544" y="2147483646"/>
                </a:cxn>
                <a:cxn ang="0">
                  <a:pos x="912669544" y="2147483646"/>
                </a:cxn>
                <a:cxn ang="0">
                  <a:pos x="2147483646" y="2147483646"/>
                </a:cxn>
                <a:cxn ang="0">
                  <a:pos x="2147483646" y="2147483646"/>
                </a:cxn>
                <a:cxn ang="0">
                  <a:pos x="2147483646" y="2147483646"/>
                </a:cxn>
                <a:cxn ang="0">
                  <a:pos x="2147483646" y="2147483646"/>
                </a:cxn>
                <a:cxn ang="0">
                  <a:pos x="2147483646" y="2147483646"/>
                </a:cxn>
                <a:cxn ang="0">
                  <a:pos x="2147483646" y="1966381889"/>
                </a:cxn>
                <a:cxn ang="0">
                  <a:pos x="2147483646" y="2008521535"/>
                </a:cxn>
                <a:cxn ang="0">
                  <a:pos x="2147483646" y="716325259"/>
                </a:cxn>
                <a:cxn ang="0">
                  <a:pos x="2147483646" y="1165784833"/>
                </a:cxn>
                <a:cxn ang="0">
                  <a:pos x="2147483646" y="1067466489"/>
                </a:cxn>
                <a:cxn ang="0">
                  <a:pos x="1488354622" y="575871016"/>
                </a:cxn>
                <a:cxn ang="0">
                  <a:pos x="1333904813" y="1432650519"/>
                </a:cxn>
              </a:cxnLst>
              <a:pathLst>
                <a:path w="394" h="255">
                  <a:moveTo>
                    <a:pt x="97" y="97"/>
                  </a:moveTo>
                  <a:cubicBezTo>
                    <a:pt x="88" y="90"/>
                    <a:pt x="81" y="80"/>
                    <a:pt x="86" y="68"/>
                  </a:cubicBezTo>
                  <a:cubicBezTo>
                    <a:pt x="89" y="57"/>
                    <a:pt x="99" y="49"/>
                    <a:pt x="108" y="45"/>
                  </a:cubicBezTo>
                  <a:cubicBezTo>
                    <a:pt x="117" y="40"/>
                    <a:pt x="129" y="38"/>
                    <a:pt x="139" y="42"/>
                  </a:cubicBezTo>
                  <a:cubicBezTo>
                    <a:pt x="151" y="48"/>
                    <a:pt x="153" y="63"/>
                    <a:pt x="152" y="76"/>
                  </a:cubicBezTo>
                  <a:cubicBezTo>
                    <a:pt x="153" y="76"/>
                    <a:pt x="155" y="76"/>
                    <a:pt x="157" y="76"/>
                  </a:cubicBezTo>
                  <a:cubicBezTo>
                    <a:pt x="151" y="7"/>
                    <a:pt x="283" y="17"/>
                    <a:pt x="261" y="82"/>
                  </a:cubicBezTo>
                  <a:cubicBezTo>
                    <a:pt x="261" y="84"/>
                    <a:pt x="265" y="86"/>
                    <a:pt x="266" y="84"/>
                  </a:cubicBezTo>
                  <a:cubicBezTo>
                    <a:pt x="273" y="68"/>
                    <a:pt x="284" y="57"/>
                    <a:pt x="302" y="55"/>
                  </a:cubicBezTo>
                  <a:cubicBezTo>
                    <a:pt x="317" y="54"/>
                    <a:pt x="331" y="61"/>
                    <a:pt x="344" y="69"/>
                  </a:cubicBezTo>
                  <a:cubicBezTo>
                    <a:pt x="365" y="84"/>
                    <a:pt x="388" y="119"/>
                    <a:pt x="358" y="138"/>
                  </a:cubicBezTo>
                  <a:cubicBezTo>
                    <a:pt x="356" y="140"/>
                    <a:pt x="358" y="144"/>
                    <a:pt x="361" y="143"/>
                  </a:cubicBezTo>
                  <a:cubicBezTo>
                    <a:pt x="367" y="140"/>
                    <a:pt x="379" y="135"/>
                    <a:pt x="383" y="143"/>
                  </a:cubicBezTo>
                  <a:cubicBezTo>
                    <a:pt x="386" y="149"/>
                    <a:pt x="383" y="160"/>
                    <a:pt x="381" y="167"/>
                  </a:cubicBezTo>
                  <a:cubicBezTo>
                    <a:pt x="375" y="183"/>
                    <a:pt x="366" y="204"/>
                    <a:pt x="350" y="213"/>
                  </a:cubicBezTo>
                  <a:cubicBezTo>
                    <a:pt x="333" y="223"/>
                    <a:pt x="312" y="229"/>
                    <a:pt x="293" y="231"/>
                  </a:cubicBezTo>
                  <a:cubicBezTo>
                    <a:pt x="285" y="232"/>
                    <a:pt x="276" y="232"/>
                    <a:pt x="270" y="228"/>
                  </a:cubicBezTo>
                  <a:cubicBezTo>
                    <a:pt x="263" y="223"/>
                    <a:pt x="269" y="212"/>
                    <a:pt x="273" y="207"/>
                  </a:cubicBezTo>
                  <a:cubicBezTo>
                    <a:pt x="271" y="206"/>
                    <a:pt x="270" y="206"/>
                    <a:pt x="268" y="206"/>
                  </a:cubicBezTo>
                  <a:cubicBezTo>
                    <a:pt x="271" y="234"/>
                    <a:pt x="236" y="246"/>
                    <a:pt x="214" y="248"/>
                  </a:cubicBezTo>
                  <a:cubicBezTo>
                    <a:pt x="191" y="250"/>
                    <a:pt x="157" y="242"/>
                    <a:pt x="160" y="212"/>
                  </a:cubicBezTo>
                  <a:cubicBezTo>
                    <a:pt x="160" y="211"/>
                    <a:pt x="158" y="209"/>
                    <a:pt x="156" y="210"/>
                  </a:cubicBezTo>
                  <a:cubicBezTo>
                    <a:pt x="142" y="220"/>
                    <a:pt x="126" y="227"/>
                    <a:pt x="108" y="225"/>
                  </a:cubicBezTo>
                  <a:cubicBezTo>
                    <a:pt x="94" y="224"/>
                    <a:pt x="81" y="217"/>
                    <a:pt x="71" y="207"/>
                  </a:cubicBezTo>
                  <a:cubicBezTo>
                    <a:pt x="63" y="200"/>
                    <a:pt x="57" y="190"/>
                    <a:pt x="55" y="179"/>
                  </a:cubicBezTo>
                  <a:cubicBezTo>
                    <a:pt x="53" y="171"/>
                    <a:pt x="56" y="164"/>
                    <a:pt x="65" y="164"/>
                  </a:cubicBezTo>
                  <a:cubicBezTo>
                    <a:pt x="65" y="162"/>
                    <a:pt x="64" y="161"/>
                    <a:pt x="64" y="159"/>
                  </a:cubicBezTo>
                  <a:cubicBezTo>
                    <a:pt x="52" y="172"/>
                    <a:pt x="34" y="173"/>
                    <a:pt x="20" y="162"/>
                  </a:cubicBezTo>
                  <a:cubicBezTo>
                    <a:pt x="6" y="151"/>
                    <a:pt x="4" y="132"/>
                    <a:pt x="13" y="116"/>
                  </a:cubicBezTo>
                  <a:cubicBezTo>
                    <a:pt x="24" y="97"/>
                    <a:pt x="47" y="93"/>
                    <a:pt x="67" y="92"/>
                  </a:cubicBezTo>
                  <a:cubicBezTo>
                    <a:pt x="74" y="91"/>
                    <a:pt x="81" y="91"/>
                    <a:pt x="88" y="91"/>
                  </a:cubicBezTo>
                  <a:cubicBezTo>
                    <a:pt x="91" y="90"/>
                    <a:pt x="95" y="90"/>
                    <a:pt x="95" y="86"/>
                  </a:cubicBezTo>
                  <a:cubicBezTo>
                    <a:pt x="95" y="83"/>
                    <a:pt x="91" y="83"/>
                    <a:pt x="90" y="86"/>
                  </a:cubicBezTo>
                  <a:cubicBezTo>
                    <a:pt x="90" y="85"/>
                    <a:pt x="85" y="86"/>
                    <a:pt x="84" y="86"/>
                  </a:cubicBezTo>
                  <a:cubicBezTo>
                    <a:pt x="80" y="86"/>
                    <a:pt x="76" y="86"/>
                    <a:pt x="72" y="87"/>
                  </a:cubicBezTo>
                  <a:cubicBezTo>
                    <a:pt x="62" y="87"/>
                    <a:pt x="51" y="88"/>
                    <a:pt x="42" y="90"/>
                  </a:cubicBezTo>
                  <a:cubicBezTo>
                    <a:pt x="22" y="95"/>
                    <a:pt x="5" y="110"/>
                    <a:pt x="3" y="131"/>
                  </a:cubicBezTo>
                  <a:cubicBezTo>
                    <a:pt x="0" y="147"/>
                    <a:pt x="9" y="162"/>
                    <a:pt x="23" y="170"/>
                  </a:cubicBezTo>
                  <a:cubicBezTo>
                    <a:pt x="38" y="178"/>
                    <a:pt x="55" y="175"/>
                    <a:pt x="67" y="163"/>
                  </a:cubicBezTo>
                  <a:cubicBezTo>
                    <a:pt x="68" y="161"/>
                    <a:pt x="67" y="159"/>
                    <a:pt x="65" y="159"/>
                  </a:cubicBezTo>
                  <a:cubicBezTo>
                    <a:pt x="56" y="159"/>
                    <a:pt x="49" y="165"/>
                    <a:pt x="49" y="175"/>
                  </a:cubicBezTo>
                  <a:cubicBezTo>
                    <a:pt x="49" y="187"/>
                    <a:pt x="57" y="199"/>
                    <a:pt x="65" y="207"/>
                  </a:cubicBezTo>
                  <a:cubicBezTo>
                    <a:pt x="75" y="219"/>
                    <a:pt x="89" y="227"/>
                    <a:pt x="104" y="230"/>
                  </a:cubicBezTo>
                  <a:cubicBezTo>
                    <a:pt x="124" y="233"/>
                    <a:pt x="143" y="226"/>
                    <a:pt x="159" y="214"/>
                  </a:cubicBezTo>
                  <a:cubicBezTo>
                    <a:pt x="158" y="214"/>
                    <a:pt x="156" y="213"/>
                    <a:pt x="155" y="212"/>
                  </a:cubicBezTo>
                  <a:cubicBezTo>
                    <a:pt x="152" y="245"/>
                    <a:pt x="188" y="255"/>
                    <a:pt x="214" y="252"/>
                  </a:cubicBezTo>
                  <a:cubicBezTo>
                    <a:pt x="239" y="250"/>
                    <a:pt x="277" y="237"/>
                    <a:pt x="273" y="206"/>
                  </a:cubicBezTo>
                  <a:cubicBezTo>
                    <a:pt x="273" y="203"/>
                    <a:pt x="270" y="202"/>
                    <a:pt x="268" y="204"/>
                  </a:cubicBezTo>
                  <a:cubicBezTo>
                    <a:pt x="265" y="211"/>
                    <a:pt x="260" y="219"/>
                    <a:pt x="263" y="227"/>
                  </a:cubicBezTo>
                  <a:cubicBezTo>
                    <a:pt x="265" y="233"/>
                    <a:pt x="272" y="235"/>
                    <a:pt x="278" y="236"/>
                  </a:cubicBezTo>
                  <a:cubicBezTo>
                    <a:pt x="297" y="238"/>
                    <a:pt x="319" y="232"/>
                    <a:pt x="337" y="225"/>
                  </a:cubicBezTo>
                  <a:cubicBezTo>
                    <a:pt x="345" y="222"/>
                    <a:pt x="353" y="218"/>
                    <a:pt x="359" y="213"/>
                  </a:cubicBezTo>
                  <a:cubicBezTo>
                    <a:pt x="366" y="207"/>
                    <a:pt x="371" y="199"/>
                    <a:pt x="375" y="191"/>
                  </a:cubicBezTo>
                  <a:cubicBezTo>
                    <a:pt x="382" y="178"/>
                    <a:pt x="394" y="156"/>
                    <a:pt x="387" y="140"/>
                  </a:cubicBezTo>
                  <a:cubicBezTo>
                    <a:pt x="382" y="129"/>
                    <a:pt x="366" y="135"/>
                    <a:pt x="358" y="138"/>
                  </a:cubicBezTo>
                  <a:cubicBezTo>
                    <a:pt x="359" y="140"/>
                    <a:pt x="360" y="141"/>
                    <a:pt x="361" y="143"/>
                  </a:cubicBezTo>
                  <a:cubicBezTo>
                    <a:pt x="392" y="122"/>
                    <a:pt x="372" y="85"/>
                    <a:pt x="349" y="67"/>
                  </a:cubicBezTo>
                  <a:cubicBezTo>
                    <a:pt x="336" y="57"/>
                    <a:pt x="319" y="50"/>
                    <a:pt x="302" y="51"/>
                  </a:cubicBezTo>
                  <a:cubicBezTo>
                    <a:pt x="283" y="52"/>
                    <a:pt x="269" y="65"/>
                    <a:pt x="262" y="81"/>
                  </a:cubicBezTo>
                  <a:cubicBezTo>
                    <a:pt x="263" y="82"/>
                    <a:pt x="265" y="82"/>
                    <a:pt x="266" y="83"/>
                  </a:cubicBezTo>
                  <a:cubicBezTo>
                    <a:pt x="290" y="12"/>
                    <a:pt x="146" y="0"/>
                    <a:pt x="152" y="76"/>
                  </a:cubicBezTo>
                  <a:cubicBezTo>
                    <a:pt x="152" y="79"/>
                    <a:pt x="156" y="79"/>
                    <a:pt x="157" y="76"/>
                  </a:cubicBezTo>
                  <a:cubicBezTo>
                    <a:pt x="158" y="62"/>
                    <a:pt x="155" y="46"/>
                    <a:pt x="142" y="38"/>
                  </a:cubicBezTo>
                  <a:cubicBezTo>
                    <a:pt x="131" y="32"/>
                    <a:pt x="117" y="35"/>
                    <a:pt x="106" y="41"/>
                  </a:cubicBezTo>
                  <a:cubicBezTo>
                    <a:pt x="95" y="46"/>
                    <a:pt x="85" y="55"/>
                    <a:pt x="81" y="67"/>
                  </a:cubicBezTo>
                  <a:cubicBezTo>
                    <a:pt x="76" y="81"/>
                    <a:pt x="84" y="93"/>
                    <a:pt x="95" y="102"/>
                  </a:cubicBezTo>
                  <a:cubicBezTo>
                    <a:pt x="97" y="103"/>
                    <a:pt x="100" y="99"/>
                    <a:pt x="97" y="97"/>
                  </a:cubicBezTo>
                  <a:close/>
                </a:path>
              </a:pathLst>
            </a:custGeom>
            <a:solidFill>
              <a:srgbClr val="000000">
                <a:alpha val="100000"/>
              </a:srgbClr>
            </a:solidFill>
            <a:ln w="9525">
              <a:noFill/>
            </a:ln>
          </p:spPr>
          <p:txBody>
            <a:bodyPr/>
            <a:p>
              <a:endParaRPr lang="zh-CN" altLang="en-US"/>
            </a:p>
          </p:txBody>
        </p:sp>
      </p:grpSp>
      <p:pic>
        <p:nvPicPr>
          <p:cNvPr id="2050" name="Picture 2" descr="2014唯美浪漫的情侣接吻图片"/>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rot="21326277">
            <a:off x="2217683" y="661543"/>
            <a:ext cx="7956247" cy="5298861"/>
          </a:xfrm>
          <a:prstGeom prst="rect">
            <a:avLst/>
          </a:prstGeom>
          <a:solidFill>
            <a:srgbClr val="FFFFFF">
              <a:shade val="85000"/>
            </a:srgbClr>
          </a:solidFill>
          <a:ln w="1905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2" name="组合 1"/>
          <p:cNvGrpSpPr/>
          <p:nvPr/>
        </p:nvGrpSpPr>
        <p:grpSpPr>
          <a:xfrm>
            <a:off x="857250" y="2225675"/>
            <a:ext cx="1995488" cy="4203700"/>
            <a:chOff x="3740150" y="61913"/>
            <a:chExt cx="3078163" cy="6484937"/>
          </a:xfrm>
        </p:grpSpPr>
        <p:sp>
          <p:nvSpPr>
            <p:cNvPr id="14341" name="Freeform 6"/>
            <p:cNvSpPr/>
            <p:nvPr/>
          </p:nvSpPr>
          <p:spPr>
            <a:xfrm>
              <a:off x="3740150" y="61913"/>
              <a:ext cx="3067050" cy="2925762"/>
            </a:xfrm>
            <a:custGeom>
              <a:avLst/>
              <a:gdLst/>
              <a:ahLst/>
              <a:cxnLst>
                <a:cxn ang="0">
                  <a:pos x="2147483646" y="2147483646"/>
                </a:cxn>
                <a:cxn ang="0">
                  <a:pos x="393635995" y="2147483646"/>
                </a:cxn>
                <a:cxn ang="0">
                  <a:pos x="2147483646" y="2147483646"/>
                </a:cxn>
                <a:cxn ang="0">
                  <a:pos x="2147483646" y="1322564455"/>
                </a:cxn>
                <a:cxn ang="0">
                  <a:pos x="2147483646" y="2147483646"/>
                </a:cxn>
                <a:cxn ang="0">
                  <a:pos x="2147483646" y="2147483646"/>
                </a:cxn>
                <a:cxn ang="0">
                  <a:pos x="2147483646" y="2147483646"/>
                </a:cxn>
              </a:cxnLst>
              <a:pathLst>
                <a:path w="818" h="780">
                  <a:moveTo>
                    <a:pt x="398" y="780"/>
                  </a:moveTo>
                  <a:cubicBezTo>
                    <a:pt x="398" y="633"/>
                    <a:pt x="66" y="645"/>
                    <a:pt x="28" y="355"/>
                  </a:cubicBezTo>
                  <a:cubicBezTo>
                    <a:pt x="0" y="140"/>
                    <a:pt x="257" y="0"/>
                    <a:pt x="384" y="197"/>
                  </a:cubicBezTo>
                  <a:cubicBezTo>
                    <a:pt x="352" y="71"/>
                    <a:pt x="550" y="55"/>
                    <a:pt x="629" y="94"/>
                  </a:cubicBezTo>
                  <a:cubicBezTo>
                    <a:pt x="731" y="150"/>
                    <a:pt x="818" y="249"/>
                    <a:pt x="763" y="403"/>
                  </a:cubicBezTo>
                  <a:cubicBezTo>
                    <a:pt x="726" y="507"/>
                    <a:pt x="637" y="576"/>
                    <a:pt x="550" y="647"/>
                  </a:cubicBezTo>
                  <a:cubicBezTo>
                    <a:pt x="486" y="703"/>
                    <a:pt x="417" y="705"/>
                    <a:pt x="398" y="780"/>
                  </a:cubicBezTo>
                </a:path>
              </a:pathLst>
            </a:custGeom>
            <a:solidFill>
              <a:srgbClr val="FF0000">
                <a:alpha val="100000"/>
              </a:srgbClr>
            </a:solidFill>
            <a:ln w="9525">
              <a:noFill/>
            </a:ln>
          </p:spPr>
          <p:txBody>
            <a:bodyPr/>
            <a:p>
              <a:endParaRPr lang="zh-CN" altLang="en-US"/>
            </a:p>
          </p:txBody>
        </p:sp>
        <p:sp>
          <p:nvSpPr>
            <p:cNvPr id="14342" name="Freeform 7"/>
            <p:cNvSpPr/>
            <p:nvPr/>
          </p:nvSpPr>
          <p:spPr>
            <a:xfrm>
              <a:off x="3806825" y="320676"/>
              <a:ext cx="2873375" cy="2681287"/>
            </a:xfrm>
            <a:custGeom>
              <a:avLst/>
              <a:gdLst/>
              <a:ahLst/>
              <a:cxnLst>
                <a:cxn ang="0">
                  <a:pos x="2147483646" y="2147483646"/>
                </a:cxn>
                <a:cxn ang="0">
                  <a:pos x="2147483646" y="2147483646"/>
                </a:cxn>
                <a:cxn ang="0">
                  <a:pos x="703552996" y="2147483646"/>
                </a:cxn>
                <a:cxn ang="0">
                  <a:pos x="154783385" y="2147483646"/>
                </a:cxn>
                <a:cxn ang="0">
                  <a:pos x="1027186549" y="1364100074"/>
                </a:cxn>
                <a:cxn ang="0">
                  <a:pos x="2147483646" y="506264486"/>
                </a:cxn>
                <a:cxn ang="0">
                  <a:pos x="2147483646" y="1335974686"/>
                </a:cxn>
                <a:cxn ang="0">
                  <a:pos x="2147483646" y="1814113784"/>
                </a:cxn>
                <a:cxn ang="0">
                  <a:pos x="2147483646" y="1785988395"/>
                </a:cxn>
                <a:cxn ang="0">
                  <a:pos x="2147483646" y="900023670"/>
                </a:cxn>
                <a:cxn ang="0">
                  <a:pos x="2147483646" y="365633796"/>
                </a:cxn>
                <a:cxn ang="0">
                  <a:pos x="2147483646" y="182818773"/>
                </a:cxn>
                <a:cxn ang="0">
                  <a:pos x="2147483646" y="1223473133"/>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1223473133"/>
                </a:cxn>
                <a:cxn ang="0">
                  <a:pos x="2147483646" y="478139098"/>
                </a:cxn>
                <a:cxn ang="0">
                  <a:pos x="2147483646" y="126564247"/>
                </a:cxn>
                <a:cxn ang="0">
                  <a:pos x="2147483646" y="225006855"/>
                </a:cxn>
                <a:cxn ang="0">
                  <a:pos x="2147483646" y="787522117"/>
                </a:cxn>
                <a:cxn ang="0">
                  <a:pos x="2147483646" y="1814113784"/>
                </a:cxn>
                <a:cxn ang="0">
                  <a:pos x="2147483646" y="1785988395"/>
                </a:cxn>
                <a:cxn ang="0">
                  <a:pos x="2147483646" y="478139098"/>
                </a:cxn>
                <a:cxn ang="0">
                  <a:pos x="1561889376" y="843772894"/>
                </a:cxn>
                <a:cxn ang="0">
                  <a:pos x="281421949" y="2147483646"/>
                </a:cxn>
                <a:cxn ang="0">
                  <a:pos x="253280879" y="2147483646"/>
                </a:cxn>
                <a:cxn ang="0">
                  <a:pos x="1266396893" y="2147483646"/>
                </a:cxn>
                <a:cxn ang="0">
                  <a:pos x="2147483646" y="2147483646"/>
                </a:cxn>
                <a:cxn ang="0">
                  <a:pos x="2147483646" y="2147483646"/>
                </a:cxn>
                <a:cxn ang="0">
                  <a:pos x="2147483646" y="2147483646"/>
                </a:cxn>
                <a:cxn ang="0">
                  <a:pos x="2147483646" y="2147483646"/>
                </a:cxn>
                <a:cxn ang="0">
                  <a:pos x="2147483646" y="2147483646"/>
                </a:cxn>
              </a:cxnLst>
              <a:pathLst>
                <a:path w="766" h="715">
                  <a:moveTo>
                    <a:pt x="383" y="711"/>
                  </a:moveTo>
                  <a:cubicBezTo>
                    <a:pt x="382" y="641"/>
                    <a:pt x="307" y="605"/>
                    <a:pt x="255" y="575"/>
                  </a:cubicBezTo>
                  <a:cubicBezTo>
                    <a:pt x="176" y="531"/>
                    <a:pt x="96" y="483"/>
                    <a:pt x="50" y="402"/>
                  </a:cubicBezTo>
                  <a:cubicBezTo>
                    <a:pt x="23" y="354"/>
                    <a:pt x="8" y="295"/>
                    <a:pt x="11" y="239"/>
                  </a:cubicBezTo>
                  <a:cubicBezTo>
                    <a:pt x="14" y="186"/>
                    <a:pt x="36" y="135"/>
                    <a:pt x="73" y="97"/>
                  </a:cubicBezTo>
                  <a:cubicBezTo>
                    <a:pt x="107" y="62"/>
                    <a:pt x="153" y="39"/>
                    <a:pt x="201" y="36"/>
                  </a:cubicBezTo>
                  <a:cubicBezTo>
                    <a:pt x="253" y="34"/>
                    <a:pt x="302" y="57"/>
                    <a:pt x="337" y="95"/>
                  </a:cubicBezTo>
                  <a:cubicBezTo>
                    <a:pt x="347" y="106"/>
                    <a:pt x="356" y="117"/>
                    <a:pt x="363" y="129"/>
                  </a:cubicBezTo>
                  <a:cubicBezTo>
                    <a:pt x="365" y="132"/>
                    <a:pt x="369" y="130"/>
                    <a:pt x="368" y="127"/>
                  </a:cubicBezTo>
                  <a:cubicBezTo>
                    <a:pt x="363" y="106"/>
                    <a:pt x="364" y="83"/>
                    <a:pt x="375" y="64"/>
                  </a:cubicBezTo>
                  <a:cubicBezTo>
                    <a:pt x="386" y="46"/>
                    <a:pt x="403" y="34"/>
                    <a:pt x="422" y="26"/>
                  </a:cubicBezTo>
                  <a:cubicBezTo>
                    <a:pt x="464" y="7"/>
                    <a:pt x="515" y="5"/>
                    <a:pt x="560" y="13"/>
                  </a:cubicBezTo>
                  <a:cubicBezTo>
                    <a:pt x="610" y="21"/>
                    <a:pt x="655" y="51"/>
                    <a:pt x="691" y="87"/>
                  </a:cubicBezTo>
                  <a:cubicBezTo>
                    <a:pt x="736" y="131"/>
                    <a:pt x="762" y="189"/>
                    <a:pt x="759" y="251"/>
                  </a:cubicBezTo>
                  <a:cubicBezTo>
                    <a:pt x="757" y="327"/>
                    <a:pt x="718" y="397"/>
                    <a:pt x="669" y="452"/>
                  </a:cubicBezTo>
                  <a:cubicBezTo>
                    <a:pt x="644" y="480"/>
                    <a:pt x="616" y="505"/>
                    <a:pt x="588" y="529"/>
                  </a:cubicBezTo>
                  <a:cubicBezTo>
                    <a:pt x="573" y="541"/>
                    <a:pt x="559" y="553"/>
                    <a:pt x="544" y="565"/>
                  </a:cubicBezTo>
                  <a:cubicBezTo>
                    <a:pt x="529" y="577"/>
                    <a:pt x="515" y="589"/>
                    <a:pt x="499" y="599"/>
                  </a:cubicBezTo>
                  <a:cubicBezTo>
                    <a:pt x="475" y="615"/>
                    <a:pt x="447" y="627"/>
                    <a:pt x="424" y="644"/>
                  </a:cubicBezTo>
                  <a:cubicBezTo>
                    <a:pt x="401" y="661"/>
                    <a:pt x="385" y="683"/>
                    <a:pt x="377" y="710"/>
                  </a:cubicBezTo>
                  <a:cubicBezTo>
                    <a:pt x="377" y="713"/>
                    <a:pt x="382" y="715"/>
                    <a:pt x="382" y="712"/>
                  </a:cubicBezTo>
                  <a:cubicBezTo>
                    <a:pt x="391" y="680"/>
                    <a:pt x="411" y="658"/>
                    <a:pt x="438" y="641"/>
                  </a:cubicBezTo>
                  <a:cubicBezTo>
                    <a:pt x="465" y="624"/>
                    <a:pt x="495" y="610"/>
                    <a:pt x="521" y="590"/>
                  </a:cubicBezTo>
                  <a:cubicBezTo>
                    <a:pt x="550" y="568"/>
                    <a:pt x="579" y="543"/>
                    <a:pt x="607" y="519"/>
                  </a:cubicBezTo>
                  <a:cubicBezTo>
                    <a:pt x="635" y="495"/>
                    <a:pt x="662" y="469"/>
                    <a:pt x="685" y="441"/>
                  </a:cubicBezTo>
                  <a:cubicBezTo>
                    <a:pt x="731" y="386"/>
                    <a:pt x="763" y="318"/>
                    <a:pt x="765" y="245"/>
                  </a:cubicBezTo>
                  <a:cubicBezTo>
                    <a:pt x="766" y="185"/>
                    <a:pt x="740" y="130"/>
                    <a:pt x="699" y="87"/>
                  </a:cubicBezTo>
                  <a:cubicBezTo>
                    <a:pt x="679" y="66"/>
                    <a:pt x="655" y="49"/>
                    <a:pt x="630" y="34"/>
                  </a:cubicBezTo>
                  <a:cubicBezTo>
                    <a:pt x="611" y="22"/>
                    <a:pt x="592" y="14"/>
                    <a:pt x="570" y="9"/>
                  </a:cubicBezTo>
                  <a:cubicBezTo>
                    <a:pt x="526" y="0"/>
                    <a:pt x="477" y="1"/>
                    <a:pt x="434" y="16"/>
                  </a:cubicBezTo>
                  <a:cubicBezTo>
                    <a:pt x="411" y="23"/>
                    <a:pt x="389" y="36"/>
                    <a:pt x="374" y="56"/>
                  </a:cubicBezTo>
                  <a:cubicBezTo>
                    <a:pt x="359" y="77"/>
                    <a:pt x="357" y="104"/>
                    <a:pt x="363" y="129"/>
                  </a:cubicBezTo>
                  <a:cubicBezTo>
                    <a:pt x="365" y="128"/>
                    <a:pt x="366" y="128"/>
                    <a:pt x="368" y="127"/>
                  </a:cubicBezTo>
                  <a:cubicBezTo>
                    <a:pt x="339" y="82"/>
                    <a:pt x="297" y="46"/>
                    <a:pt x="244" y="34"/>
                  </a:cubicBezTo>
                  <a:cubicBezTo>
                    <a:pt x="198" y="25"/>
                    <a:pt x="150" y="36"/>
                    <a:pt x="111" y="60"/>
                  </a:cubicBezTo>
                  <a:cubicBezTo>
                    <a:pt x="69" y="86"/>
                    <a:pt x="37" y="126"/>
                    <a:pt x="20" y="172"/>
                  </a:cubicBezTo>
                  <a:cubicBezTo>
                    <a:pt x="0" y="225"/>
                    <a:pt x="3" y="283"/>
                    <a:pt x="18" y="337"/>
                  </a:cubicBezTo>
                  <a:cubicBezTo>
                    <a:pt x="31" y="385"/>
                    <a:pt x="56" y="429"/>
                    <a:pt x="90" y="465"/>
                  </a:cubicBezTo>
                  <a:cubicBezTo>
                    <a:pt x="121" y="498"/>
                    <a:pt x="158" y="524"/>
                    <a:pt x="196" y="548"/>
                  </a:cubicBezTo>
                  <a:cubicBezTo>
                    <a:pt x="231" y="569"/>
                    <a:pt x="267" y="587"/>
                    <a:pt x="301" y="608"/>
                  </a:cubicBezTo>
                  <a:cubicBezTo>
                    <a:pt x="328" y="625"/>
                    <a:pt x="355" y="645"/>
                    <a:pt x="369" y="674"/>
                  </a:cubicBezTo>
                  <a:cubicBezTo>
                    <a:pt x="375" y="686"/>
                    <a:pt x="377" y="698"/>
                    <a:pt x="377" y="711"/>
                  </a:cubicBezTo>
                  <a:cubicBezTo>
                    <a:pt x="377" y="714"/>
                    <a:pt x="383" y="714"/>
                    <a:pt x="383" y="711"/>
                  </a:cubicBezTo>
                  <a:close/>
                </a:path>
              </a:pathLst>
            </a:custGeom>
            <a:solidFill>
              <a:srgbClr val="000000">
                <a:alpha val="100000"/>
              </a:srgbClr>
            </a:solidFill>
            <a:ln w="9525">
              <a:noFill/>
            </a:ln>
          </p:spPr>
          <p:txBody>
            <a:bodyPr/>
            <a:p>
              <a:endParaRPr lang="zh-CN" altLang="en-US"/>
            </a:p>
          </p:txBody>
        </p:sp>
        <p:sp>
          <p:nvSpPr>
            <p:cNvPr id="14343" name="Freeform 8"/>
            <p:cNvSpPr/>
            <p:nvPr/>
          </p:nvSpPr>
          <p:spPr>
            <a:xfrm>
              <a:off x="5281613" y="4795838"/>
              <a:ext cx="476250" cy="1090612"/>
            </a:xfrm>
            <a:custGeom>
              <a:avLst/>
              <a:gdLst/>
              <a:ahLst/>
              <a:cxnLst>
                <a:cxn ang="0">
                  <a:pos x="1012500000" y="42136600"/>
                </a:cxn>
                <a:cxn ang="0">
                  <a:pos x="210937500" y="1601250780"/>
                </a:cxn>
                <a:cxn ang="0">
                  <a:pos x="140625000" y="2147483646"/>
                </a:cxn>
                <a:cxn ang="0">
                  <a:pos x="1785937500" y="2147483646"/>
                </a:cxn>
                <a:cxn ang="0">
                  <a:pos x="1518750000" y="1685527729"/>
                </a:cxn>
                <a:cxn ang="0">
                  <a:pos x="1673437500" y="463521343"/>
                </a:cxn>
                <a:cxn ang="0">
                  <a:pos x="1181250000" y="0"/>
                </a:cxn>
              </a:cxnLst>
              <a:pathLst>
                <a:path w="127" h="291">
                  <a:moveTo>
                    <a:pt x="72" y="3"/>
                  </a:moveTo>
                  <a:cubicBezTo>
                    <a:pt x="32" y="1"/>
                    <a:pt x="20" y="60"/>
                    <a:pt x="15" y="114"/>
                  </a:cubicBezTo>
                  <a:cubicBezTo>
                    <a:pt x="9" y="174"/>
                    <a:pt x="0" y="231"/>
                    <a:pt x="10" y="291"/>
                  </a:cubicBezTo>
                  <a:cubicBezTo>
                    <a:pt x="41" y="275"/>
                    <a:pt x="93" y="287"/>
                    <a:pt x="127" y="282"/>
                  </a:cubicBezTo>
                  <a:cubicBezTo>
                    <a:pt x="104" y="238"/>
                    <a:pt x="100" y="171"/>
                    <a:pt x="108" y="120"/>
                  </a:cubicBezTo>
                  <a:cubicBezTo>
                    <a:pt x="111" y="96"/>
                    <a:pt x="124" y="57"/>
                    <a:pt x="119" y="33"/>
                  </a:cubicBezTo>
                  <a:cubicBezTo>
                    <a:pt x="116" y="18"/>
                    <a:pt x="100" y="7"/>
                    <a:pt x="84" y="0"/>
                  </a:cubicBezTo>
                </a:path>
              </a:pathLst>
            </a:custGeom>
            <a:solidFill>
              <a:srgbClr val="FFFFFF">
                <a:alpha val="100000"/>
              </a:srgbClr>
            </a:solidFill>
            <a:ln w="9525">
              <a:noFill/>
            </a:ln>
          </p:spPr>
          <p:txBody>
            <a:bodyPr/>
            <a:p>
              <a:endParaRPr lang="zh-CN" altLang="en-US"/>
            </a:p>
          </p:txBody>
        </p:sp>
        <p:sp>
          <p:nvSpPr>
            <p:cNvPr id="14344" name="Freeform 9"/>
            <p:cNvSpPr/>
            <p:nvPr/>
          </p:nvSpPr>
          <p:spPr>
            <a:xfrm>
              <a:off x="5265738" y="4779963"/>
              <a:ext cx="506413" cy="1117600"/>
            </a:xfrm>
            <a:custGeom>
              <a:avLst/>
              <a:gdLst/>
              <a:ahLst/>
              <a:cxnLst>
                <a:cxn ang="0">
                  <a:pos x="1069439222" y="42195026"/>
                </a:cxn>
                <a:cxn ang="0">
                  <a:pos x="253289027" y="1308045791"/>
                </a:cxn>
                <a:cxn ang="0">
                  <a:pos x="154786071" y="2147483646"/>
                </a:cxn>
                <a:cxn ang="0">
                  <a:pos x="225143717" y="2147483646"/>
                </a:cxn>
                <a:cxn ang="0">
                  <a:pos x="1843373330" y="2147483646"/>
                </a:cxn>
                <a:cxn ang="0">
                  <a:pos x="1885589418" y="2147483646"/>
                </a:cxn>
                <a:cxn ang="0">
                  <a:pos x="1660441949" y="1547152185"/>
                </a:cxn>
                <a:cxn ang="0">
                  <a:pos x="1787086463" y="590730357"/>
                </a:cxn>
                <a:cxn ang="0">
                  <a:pos x="1266441382" y="28131267"/>
                </a:cxn>
                <a:cxn ang="0">
                  <a:pos x="1224225293" y="98453809"/>
                </a:cxn>
                <a:cxn ang="0">
                  <a:pos x="1688587258" y="534471573"/>
                </a:cxn>
                <a:cxn ang="0">
                  <a:pos x="1646371170" y="1125201930"/>
                </a:cxn>
                <a:cxn ang="0">
                  <a:pos x="1491585099" y="2081623758"/>
                </a:cxn>
                <a:cxn ang="0">
                  <a:pos x="1801160993" y="2147483646"/>
                </a:cxn>
                <a:cxn ang="0">
                  <a:pos x="1843373330" y="2147483646"/>
                </a:cxn>
                <a:cxn ang="0">
                  <a:pos x="182931380" y="2147483646"/>
                </a:cxn>
                <a:cxn ang="0">
                  <a:pos x="239218248" y="2147483646"/>
                </a:cxn>
                <a:cxn ang="0">
                  <a:pos x="295501364" y="1758127313"/>
                </a:cxn>
                <a:cxn ang="0">
                  <a:pos x="1069439222" y="140648835"/>
                </a:cxn>
                <a:cxn ang="0">
                  <a:pos x="1069439222" y="42195026"/>
                </a:cxn>
              </a:cxnLst>
              <a:pathLst>
                <a:path w="135" h="298">
                  <a:moveTo>
                    <a:pt x="76" y="3"/>
                  </a:moveTo>
                  <a:cubicBezTo>
                    <a:pt x="33" y="4"/>
                    <a:pt x="23" y="60"/>
                    <a:pt x="18" y="93"/>
                  </a:cubicBezTo>
                  <a:cubicBezTo>
                    <a:pt x="8" y="159"/>
                    <a:pt x="0" y="229"/>
                    <a:pt x="11" y="295"/>
                  </a:cubicBezTo>
                  <a:cubicBezTo>
                    <a:pt x="12" y="298"/>
                    <a:pt x="14" y="298"/>
                    <a:pt x="16" y="297"/>
                  </a:cubicBezTo>
                  <a:cubicBezTo>
                    <a:pt x="51" y="281"/>
                    <a:pt x="94" y="294"/>
                    <a:pt x="131" y="290"/>
                  </a:cubicBezTo>
                  <a:cubicBezTo>
                    <a:pt x="134" y="289"/>
                    <a:pt x="135" y="287"/>
                    <a:pt x="134" y="285"/>
                  </a:cubicBezTo>
                  <a:cubicBezTo>
                    <a:pt x="108" y="233"/>
                    <a:pt x="106" y="166"/>
                    <a:pt x="118" y="110"/>
                  </a:cubicBezTo>
                  <a:cubicBezTo>
                    <a:pt x="122" y="88"/>
                    <a:pt x="129" y="65"/>
                    <a:pt x="127" y="42"/>
                  </a:cubicBezTo>
                  <a:cubicBezTo>
                    <a:pt x="126" y="21"/>
                    <a:pt x="107" y="10"/>
                    <a:pt x="90" y="2"/>
                  </a:cubicBezTo>
                  <a:cubicBezTo>
                    <a:pt x="86" y="0"/>
                    <a:pt x="83" y="5"/>
                    <a:pt x="87" y="7"/>
                  </a:cubicBezTo>
                  <a:cubicBezTo>
                    <a:pt x="101" y="14"/>
                    <a:pt x="115" y="22"/>
                    <a:pt x="120" y="38"/>
                  </a:cubicBezTo>
                  <a:cubicBezTo>
                    <a:pt x="124" y="51"/>
                    <a:pt x="120" y="67"/>
                    <a:pt x="117" y="80"/>
                  </a:cubicBezTo>
                  <a:cubicBezTo>
                    <a:pt x="113" y="103"/>
                    <a:pt x="108" y="125"/>
                    <a:pt x="106" y="148"/>
                  </a:cubicBezTo>
                  <a:cubicBezTo>
                    <a:pt x="102" y="195"/>
                    <a:pt x="107" y="246"/>
                    <a:pt x="128" y="288"/>
                  </a:cubicBezTo>
                  <a:cubicBezTo>
                    <a:pt x="129" y="286"/>
                    <a:pt x="130" y="285"/>
                    <a:pt x="131" y="283"/>
                  </a:cubicBezTo>
                  <a:cubicBezTo>
                    <a:pt x="92" y="287"/>
                    <a:pt x="50" y="275"/>
                    <a:pt x="13" y="292"/>
                  </a:cubicBezTo>
                  <a:cubicBezTo>
                    <a:pt x="14" y="292"/>
                    <a:pt x="16" y="293"/>
                    <a:pt x="17" y="294"/>
                  </a:cubicBezTo>
                  <a:cubicBezTo>
                    <a:pt x="8" y="238"/>
                    <a:pt x="16" y="182"/>
                    <a:pt x="21" y="125"/>
                  </a:cubicBezTo>
                  <a:cubicBezTo>
                    <a:pt x="24" y="92"/>
                    <a:pt x="28" y="11"/>
                    <a:pt x="76" y="10"/>
                  </a:cubicBezTo>
                  <a:cubicBezTo>
                    <a:pt x="80" y="10"/>
                    <a:pt x="80" y="3"/>
                    <a:pt x="76" y="3"/>
                  </a:cubicBezTo>
                  <a:close/>
                </a:path>
              </a:pathLst>
            </a:custGeom>
            <a:solidFill>
              <a:srgbClr val="000000">
                <a:alpha val="100000"/>
              </a:srgbClr>
            </a:solidFill>
            <a:ln w="9525">
              <a:noFill/>
            </a:ln>
          </p:spPr>
          <p:txBody>
            <a:bodyPr/>
            <a:p>
              <a:endParaRPr lang="zh-CN" altLang="en-US"/>
            </a:p>
          </p:txBody>
        </p:sp>
        <p:sp>
          <p:nvSpPr>
            <p:cNvPr id="14345" name="Freeform 10"/>
            <p:cNvSpPr/>
            <p:nvPr/>
          </p:nvSpPr>
          <p:spPr>
            <a:xfrm>
              <a:off x="4651375" y="4237038"/>
              <a:ext cx="565150" cy="696912"/>
            </a:xfrm>
            <a:custGeom>
              <a:avLst/>
              <a:gdLst/>
              <a:ahLst/>
              <a:cxnLst>
                <a:cxn ang="0">
                  <a:pos x="490276982" y="126350895"/>
                </a:cxn>
                <a:cxn ang="0">
                  <a:pos x="126069620" y="1277529620"/>
                </a:cxn>
                <a:cxn ang="0">
                  <a:pos x="182101810" y="1965430473"/>
                </a:cxn>
                <a:cxn ang="0">
                  <a:pos x="1736982911" y="2147483646"/>
                </a:cxn>
                <a:cxn ang="0">
                  <a:pos x="2101186530" y="1586385282"/>
                </a:cxn>
                <a:cxn ang="0">
                  <a:pos x="1779006118" y="856366215"/>
                </a:cxn>
                <a:cxn ang="0">
                  <a:pos x="1344761325" y="168465362"/>
                </a:cxn>
                <a:cxn ang="0">
                  <a:pos x="546309172" y="126350895"/>
                </a:cxn>
                <a:cxn ang="0">
                  <a:pos x="588332378" y="196544171"/>
                </a:cxn>
                <a:cxn ang="0">
                  <a:pos x="1358766566" y="266737448"/>
                </a:cxn>
                <a:cxn ang="0">
                  <a:pos x="1722973928" y="968677705"/>
                </a:cxn>
                <a:cxn ang="0">
                  <a:pos x="2031149100" y="1516192005"/>
                </a:cxn>
                <a:cxn ang="0">
                  <a:pos x="1582895325" y="2147483646"/>
                </a:cxn>
                <a:cxn ang="0">
                  <a:pos x="182101810" y="1796965111"/>
                </a:cxn>
                <a:cxn ang="0">
                  <a:pos x="308175172" y="1010792172"/>
                </a:cxn>
                <a:cxn ang="0">
                  <a:pos x="560318155" y="168465362"/>
                </a:cxn>
                <a:cxn ang="0">
                  <a:pos x="490276982" y="126350895"/>
                </a:cxn>
              </a:cxnLst>
              <a:pathLst>
                <a:path w="151" h="186">
                  <a:moveTo>
                    <a:pt x="35" y="9"/>
                  </a:moveTo>
                  <a:cubicBezTo>
                    <a:pt x="18" y="34"/>
                    <a:pt x="22" y="65"/>
                    <a:pt x="9" y="91"/>
                  </a:cubicBezTo>
                  <a:cubicBezTo>
                    <a:pt x="0" y="109"/>
                    <a:pt x="2" y="123"/>
                    <a:pt x="13" y="140"/>
                  </a:cubicBezTo>
                  <a:cubicBezTo>
                    <a:pt x="40" y="178"/>
                    <a:pt x="88" y="186"/>
                    <a:pt x="124" y="159"/>
                  </a:cubicBezTo>
                  <a:cubicBezTo>
                    <a:pt x="138" y="148"/>
                    <a:pt x="150" y="131"/>
                    <a:pt x="150" y="113"/>
                  </a:cubicBezTo>
                  <a:cubicBezTo>
                    <a:pt x="151" y="92"/>
                    <a:pt x="134" y="80"/>
                    <a:pt x="127" y="61"/>
                  </a:cubicBezTo>
                  <a:cubicBezTo>
                    <a:pt x="119" y="40"/>
                    <a:pt x="117" y="24"/>
                    <a:pt x="96" y="12"/>
                  </a:cubicBezTo>
                  <a:cubicBezTo>
                    <a:pt x="79" y="3"/>
                    <a:pt x="56" y="0"/>
                    <a:pt x="39" y="9"/>
                  </a:cubicBezTo>
                  <a:cubicBezTo>
                    <a:pt x="36" y="11"/>
                    <a:pt x="39" y="16"/>
                    <a:pt x="42" y="14"/>
                  </a:cubicBezTo>
                  <a:cubicBezTo>
                    <a:pt x="59" y="5"/>
                    <a:pt x="80" y="10"/>
                    <a:pt x="97" y="19"/>
                  </a:cubicBezTo>
                  <a:cubicBezTo>
                    <a:pt x="117" y="30"/>
                    <a:pt x="115" y="51"/>
                    <a:pt x="123" y="69"/>
                  </a:cubicBezTo>
                  <a:cubicBezTo>
                    <a:pt x="130" y="82"/>
                    <a:pt x="143" y="94"/>
                    <a:pt x="145" y="108"/>
                  </a:cubicBezTo>
                  <a:cubicBezTo>
                    <a:pt x="147" y="129"/>
                    <a:pt x="130" y="149"/>
                    <a:pt x="113" y="159"/>
                  </a:cubicBezTo>
                  <a:cubicBezTo>
                    <a:pt x="77" y="182"/>
                    <a:pt x="33" y="163"/>
                    <a:pt x="13" y="128"/>
                  </a:cubicBezTo>
                  <a:cubicBezTo>
                    <a:pt x="1" y="108"/>
                    <a:pt x="17" y="91"/>
                    <a:pt x="22" y="72"/>
                  </a:cubicBezTo>
                  <a:cubicBezTo>
                    <a:pt x="28" y="51"/>
                    <a:pt x="28" y="30"/>
                    <a:pt x="40" y="12"/>
                  </a:cubicBezTo>
                  <a:cubicBezTo>
                    <a:pt x="42" y="8"/>
                    <a:pt x="37" y="5"/>
                    <a:pt x="35" y="9"/>
                  </a:cubicBezTo>
                  <a:close/>
                </a:path>
              </a:pathLst>
            </a:custGeom>
            <a:solidFill>
              <a:srgbClr val="000000">
                <a:alpha val="100000"/>
              </a:srgbClr>
            </a:solidFill>
            <a:ln w="9525">
              <a:noFill/>
            </a:ln>
          </p:spPr>
          <p:txBody>
            <a:bodyPr/>
            <a:p>
              <a:endParaRPr lang="zh-CN" altLang="en-US"/>
            </a:p>
          </p:txBody>
        </p:sp>
        <p:sp>
          <p:nvSpPr>
            <p:cNvPr id="14346" name="Freeform 11"/>
            <p:cNvSpPr/>
            <p:nvPr/>
          </p:nvSpPr>
          <p:spPr>
            <a:xfrm>
              <a:off x="4489450" y="4214813"/>
              <a:ext cx="773113" cy="614362"/>
            </a:xfrm>
            <a:custGeom>
              <a:avLst/>
              <a:gdLst/>
              <a:ahLst/>
              <a:cxnLst>
                <a:cxn ang="0">
                  <a:pos x="1985962166" y="743767615"/>
                </a:cxn>
                <a:cxn ang="0">
                  <a:pos x="1309889859" y="1319132613"/>
                </a:cxn>
                <a:cxn ang="0">
                  <a:pos x="1577499547" y="954265269"/>
                </a:cxn>
                <a:cxn ang="0">
                  <a:pos x="1000021666" y="2048867301"/>
                </a:cxn>
                <a:cxn ang="0">
                  <a:pos x="1436654121" y="14032927"/>
                </a:cxn>
                <a:cxn ang="0">
                  <a:pos x="2147483646" y="898133560"/>
                </a:cxn>
                <a:cxn ang="0">
                  <a:pos x="2147483646" y="1599802394"/>
                </a:cxn>
                <a:cxn ang="0">
                  <a:pos x="2147483646" y="2076933155"/>
                </a:cxn>
                <a:cxn ang="0">
                  <a:pos x="2147483646" y="2076933155"/>
                </a:cxn>
                <a:cxn ang="0">
                  <a:pos x="1985962166" y="827965178"/>
                </a:cxn>
              </a:cxnLst>
              <a:pathLst>
                <a:path w="206" h="164">
                  <a:moveTo>
                    <a:pt x="141" y="53"/>
                  </a:moveTo>
                  <a:cubicBezTo>
                    <a:pt x="138" y="75"/>
                    <a:pt x="116" y="96"/>
                    <a:pt x="93" y="94"/>
                  </a:cubicBezTo>
                  <a:cubicBezTo>
                    <a:pt x="104" y="91"/>
                    <a:pt x="111" y="78"/>
                    <a:pt x="112" y="68"/>
                  </a:cubicBezTo>
                  <a:cubicBezTo>
                    <a:pt x="105" y="78"/>
                    <a:pt x="7" y="139"/>
                    <a:pt x="71" y="146"/>
                  </a:cubicBezTo>
                  <a:cubicBezTo>
                    <a:pt x="27" y="164"/>
                    <a:pt x="0" y="7"/>
                    <a:pt x="102" y="1"/>
                  </a:cubicBezTo>
                  <a:cubicBezTo>
                    <a:pt x="143" y="0"/>
                    <a:pt x="180" y="28"/>
                    <a:pt x="193" y="64"/>
                  </a:cubicBezTo>
                  <a:cubicBezTo>
                    <a:pt x="200" y="78"/>
                    <a:pt x="206" y="98"/>
                    <a:pt x="204" y="114"/>
                  </a:cubicBezTo>
                  <a:cubicBezTo>
                    <a:pt x="202" y="125"/>
                    <a:pt x="184" y="164"/>
                    <a:pt x="166" y="148"/>
                  </a:cubicBezTo>
                  <a:cubicBezTo>
                    <a:pt x="164" y="148"/>
                    <a:pt x="164" y="148"/>
                    <a:pt x="163" y="148"/>
                  </a:cubicBezTo>
                  <a:cubicBezTo>
                    <a:pt x="195" y="123"/>
                    <a:pt x="189" y="59"/>
                    <a:pt x="141" y="59"/>
                  </a:cubicBezTo>
                </a:path>
              </a:pathLst>
            </a:custGeom>
            <a:solidFill>
              <a:srgbClr val="FFFFFF">
                <a:alpha val="100000"/>
              </a:srgbClr>
            </a:solidFill>
            <a:ln w="9525">
              <a:noFill/>
            </a:ln>
          </p:spPr>
          <p:txBody>
            <a:bodyPr/>
            <a:p>
              <a:endParaRPr lang="zh-CN" altLang="en-US"/>
            </a:p>
          </p:txBody>
        </p:sp>
        <p:sp>
          <p:nvSpPr>
            <p:cNvPr id="14347" name="Freeform 12"/>
            <p:cNvSpPr/>
            <p:nvPr/>
          </p:nvSpPr>
          <p:spPr>
            <a:xfrm>
              <a:off x="4508500" y="4154488"/>
              <a:ext cx="784225" cy="655637"/>
            </a:xfrm>
            <a:custGeom>
              <a:avLst/>
              <a:gdLst/>
              <a:ahLst/>
              <a:cxnLst>
                <a:cxn ang="0">
                  <a:pos x="1872579209" y="954465105"/>
                </a:cxn>
                <a:cxn ang="0">
                  <a:pos x="1239000455" y="1501877042"/>
                </a:cxn>
                <a:cxn ang="0">
                  <a:pos x="1253078982" y="1586094551"/>
                </a:cxn>
                <a:cxn ang="0">
                  <a:pos x="1548750568" y="1179045130"/>
                </a:cxn>
                <a:cxn ang="0">
                  <a:pos x="1478354180" y="1136934502"/>
                </a:cxn>
                <a:cxn ang="0">
                  <a:pos x="929250341" y="2147483646"/>
                </a:cxn>
                <a:cxn ang="0">
                  <a:pos x="929250341" y="2147483646"/>
                </a:cxn>
                <a:cxn ang="0">
                  <a:pos x="436464364" y="1656277682"/>
                </a:cxn>
                <a:cxn ang="0">
                  <a:pos x="746214477" y="533377559"/>
                </a:cxn>
                <a:cxn ang="0">
                  <a:pos x="2147483646" y="757957583"/>
                </a:cxn>
                <a:cxn ang="0">
                  <a:pos x="2147483646" y="1880857707"/>
                </a:cxn>
                <a:cxn ang="0">
                  <a:pos x="2147483646" y="2147483646"/>
                </a:cxn>
                <a:cxn ang="0">
                  <a:pos x="2147483646" y="2147483646"/>
                </a:cxn>
                <a:cxn ang="0">
                  <a:pos x="2147483646" y="2147483646"/>
                </a:cxn>
                <a:cxn ang="0">
                  <a:pos x="1914818543" y="1010610111"/>
                </a:cxn>
                <a:cxn ang="0">
                  <a:pos x="1914818543" y="1080789496"/>
                </a:cxn>
                <a:cxn ang="0">
                  <a:pos x="2147483646" y="2147483646"/>
                </a:cxn>
                <a:cxn ang="0">
                  <a:pos x="2147483646" y="2147483646"/>
                </a:cxn>
                <a:cxn ang="0">
                  <a:pos x="2147483646" y="2147483646"/>
                </a:cxn>
                <a:cxn ang="0">
                  <a:pos x="2147483646" y="2105437732"/>
                </a:cxn>
                <a:cxn ang="0">
                  <a:pos x="2147483646" y="1038682614"/>
                </a:cxn>
                <a:cxn ang="0">
                  <a:pos x="872932480" y="336870037"/>
                </a:cxn>
                <a:cxn ang="0">
                  <a:pos x="351989448" y="1628205179"/>
                </a:cxn>
                <a:cxn ang="0">
                  <a:pos x="943328868" y="2147483646"/>
                </a:cxn>
                <a:cxn ang="0">
                  <a:pos x="943328868" y="2147483646"/>
                </a:cxn>
                <a:cxn ang="0">
                  <a:pos x="718057423" y="1965075216"/>
                </a:cxn>
                <a:cxn ang="0">
                  <a:pos x="1013729009" y="1642239558"/>
                </a:cxn>
                <a:cxn ang="0">
                  <a:pos x="1548750568" y="1207117633"/>
                </a:cxn>
                <a:cxn ang="0">
                  <a:pos x="1478354180" y="1165007005"/>
                </a:cxn>
                <a:cxn ang="0">
                  <a:pos x="1210839648" y="1515915167"/>
                </a:cxn>
                <a:cxn ang="0">
                  <a:pos x="1239000455" y="1586094551"/>
                </a:cxn>
                <a:cxn ang="0">
                  <a:pos x="1957057877" y="982537608"/>
                </a:cxn>
                <a:cxn ang="0">
                  <a:pos x="1872579209" y="954465105"/>
                </a:cxn>
              </a:cxnLst>
              <a:pathLst>
                <a:path w="209" h="175">
                  <a:moveTo>
                    <a:pt x="133" y="68"/>
                  </a:moveTo>
                  <a:cubicBezTo>
                    <a:pt x="128" y="90"/>
                    <a:pt x="111" y="107"/>
                    <a:pt x="88" y="107"/>
                  </a:cubicBezTo>
                  <a:cubicBezTo>
                    <a:pt x="88" y="109"/>
                    <a:pt x="89" y="111"/>
                    <a:pt x="89" y="113"/>
                  </a:cubicBezTo>
                  <a:cubicBezTo>
                    <a:pt x="101" y="107"/>
                    <a:pt x="107" y="97"/>
                    <a:pt x="110" y="84"/>
                  </a:cubicBezTo>
                  <a:cubicBezTo>
                    <a:pt x="111" y="82"/>
                    <a:pt x="107" y="79"/>
                    <a:pt x="105" y="81"/>
                  </a:cubicBezTo>
                  <a:cubicBezTo>
                    <a:pt x="93" y="98"/>
                    <a:pt x="0" y="156"/>
                    <a:pt x="66" y="165"/>
                  </a:cubicBezTo>
                  <a:cubicBezTo>
                    <a:pt x="66" y="163"/>
                    <a:pt x="66" y="161"/>
                    <a:pt x="66" y="159"/>
                  </a:cubicBezTo>
                  <a:cubicBezTo>
                    <a:pt x="43" y="167"/>
                    <a:pt x="34" y="134"/>
                    <a:pt x="31" y="118"/>
                  </a:cubicBezTo>
                  <a:cubicBezTo>
                    <a:pt x="26" y="90"/>
                    <a:pt x="32" y="58"/>
                    <a:pt x="53" y="38"/>
                  </a:cubicBezTo>
                  <a:cubicBezTo>
                    <a:pt x="86" y="4"/>
                    <a:pt x="142" y="23"/>
                    <a:pt x="170" y="54"/>
                  </a:cubicBezTo>
                  <a:cubicBezTo>
                    <a:pt x="186" y="72"/>
                    <a:pt x="202" y="110"/>
                    <a:pt x="195" y="134"/>
                  </a:cubicBezTo>
                  <a:cubicBezTo>
                    <a:pt x="192" y="143"/>
                    <a:pt x="187" y="152"/>
                    <a:pt x="180" y="160"/>
                  </a:cubicBezTo>
                  <a:cubicBezTo>
                    <a:pt x="174" y="167"/>
                    <a:pt x="166" y="161"/>
                    <a:pt x="158" y="161"/>
                  </a:cubicBezTo>
                  <a:cubicBezTo>
                    <a:pt x="158" y="163"/>
                    <a:pt x="159" y="164"/>
                    <a:pt x="160" y="166"/>
                  </a:cubicBezTo>
                  <a:cubicBezTo>
                    <a:pt x="193" y="138"/>
                    <a:pt x="186" y="74"/>
                    <a:pt x="136" y="72"/>
                  </a:cubicBezTo>
                  <a:cubicBezTo>
                    <a:pt x="132" y="72"/>
                    <a:pt x="132" y="77"/>
                    <a:pt x="136" y="77"/>
                  </a:cubicBezTo>
                  <a:cubicBezTo>
                    <a:pt x="182" y="79"/>
                    <a:pt x="185" y="137"/>
                    <a:pt x="156" y="162"/>
                  </a:cubicBezTo>
                  <a:cubicBezTo>
                    <a:pt x="154" y="164"/>
                    <a:pt x="155" y="167"/>
                    <a:pt x="158" y="167"/>
                  </a:cubicBezTo>
                  <a:cubicBezTo>
                    <a:pt x="164" y="167"/>
                    <a:pt x="168" y="173"/>
                    <a:pt x="175" y="170"/>
                  </a:cubicBezTo>
                  <a:cubicBezTo>
                    <a:pt x="184" y="166"/>
                    <a:pt x="189" y="158"/>
                    <a:pt x="194" y="150"/>
                  </a:cubicBezTo>
                  <a:cubicBezTo>
                    <a:pt x="209" y="125"/>
                    <a:pt x="199" y="99"/>
                    <a:pt x="189" y="74"/>
                  </a:cubicBezTo>
                  <a:cubicBezTo>
                    <a:pt x="170" y="26"/>
                    <a:pt x="109" y="0"/>
                    <a:pt x="62" y="24"/>
                  </a:cubicBezTo>
                  <a:cubicBezTo>
                    <a:pt x="30" y="40"/>
                    <a:pt x="21" y="82"/>
                    <a:pt x="25" y="116"/>
                  </a:cubicBezTo>
                  <a:cubicBezTo>
                    <a:pt x="27" y="135"/>
                    <a:pt x="40" y="175"/>
                    <a:pt x="67" y="165"/>
                  </a:cubicBezTo>
                  <a:cubicBezTo>
                    <a:pt x="69" y="164"/>
                    <a:pt x="70" y="160"/>
                    <a:pt x="67" y="159"/>
                  </a:cubicBezTo>
                  <a:cubicBezTo>
                    <a:pt x="55" y="158"/>
                    <a:pt x="43" y="154"/>
                    <a:pt x="51" y="140"/>
                  </a:cubicBezTo>
                  <a:cubicBezTo>
                    <a:pt x="56" y="131"/>
                    <a:pt x="65" y="124"/>
                    <a:pt x="72" y="117"/>
                  </a:cubicBezTo>
                  <a:cubicBezTo>
                    <a:pt x="84" y="107"/>
                    <a:pt x="100" y="98"/>
                    <a:pt x="110" y="86"/>
                  </a:cubicBezTo>
                  <a:cubicBezTo>
                    <a:pt x="108" y="85"/>
                    <a:pt x="106" y="84"/>
                    <a:pt x="105" y="83"/>
                  </a:cubicBezTo>
                  <a:cubicBezTo>
                    <a:pt x="102" y="94"/>
                    <a:pt x="97" y="103"/>
                    <a:pt x="86" y="108"/>
                  </a:cubicBezTo>
                  <a:cubicBezTo>
                    <a:pt x="84" y="109"/>
                    <a:pt x="85" y="113"/>
                    <a:pt x="88" y="113"/>
                  </a:cubicBezTo>
                  <a:cubicBezTo>
                    <a:pt x="114" y="113"/>
                    <a:pt x="133" y="94"/>
                    <a:pt x="139" y="70"/>
                  </a:cubicBezTo>
                  <a:cubicBezTo>
                    <a:pt x="140" y="66"/>
                    <a:pt x="134" y="65"/>
                    <a:pt x="133" y="68"/>
                  </a:cubicBezTo>
                  <a:close/>
                </a:path>
              </a:pathLst>
            </a:custGeom>
            <a:solidFill>
              <a:srgbClr val="000000">
                <a:alpha val="100000"/>
              </a:srgbClr>
            </a:solidFill>
            <a:ln w="9525">
              <a:noFill/>
            </a:ln>
          </p:spPr>
          <p:txBody>
            <a:bodyPr/>
            <a:p>
              <a:endParaRPr lang="zh-CN" altLang="en-US"/>
            </a:p>
          </p:txBody>
        </p:sp>
        <p:sp>
          <p:nvSpPr>
            <p:cNvPr id="14348" name="Freeform 13"/>
            <p:cNvSpPr/>
            <p:nvPr/>
          </p:nvSpPr>
          <p:spPr>
            <a:xfrm>
              <a:off x="4830763" y="4862513"/>
              <a:ext cx="274638" cy="274637"/>
            </a:xfrm>
            <a:custGeom>
              <a:avLst/>
              <a:gdLst/>
              <a:ahLst/>
              <a:cxnLst>
                <a:cxn ang="0">
                  <a:pos x="297229797" y="127382660"/>
                </a:cxn>
                <a:cxn ang="0">
                  <a:pos x="367999871" y="636920825"/>
                </a:cxn>
                <a:cxn ang="0">
                  <a:pos x="28306525" y="905843118"/>
                </a:cxn>
                <a:cxn ang="0">
                  <a:pos x="42459787" y="990766145"/>
                </a:cxn>
                <a:cxn ang="0">
                  <a:pos x="1004926777" y="962455961"/>
                </a:cxn>
                <a:cxn ang="0">
                  <a:pos x="1019080040" y="891686145"/>
                </a:cxn>
                <a:cxn ang="0">
                  <a:pos x="651080168" y="622767614"/>
                </a:cxn>
                <a:cxn ang="0">
                  <a:pos x="523693282" y="56616606"/>
                </a:cxn>
                <a:cxn ang="0">
                  <a:pos x="438769946" y="56616606"/>
                </a:cxn>
                <a:cxn ang="0">
                  <a:pos x="523693282" y="594457430"/>
                </a:cxn>
                <a:cxn ang="0">
                  <a:pos x="962463228" y="948302750"/>
                </a:cxn>
                <a:cxn ang="0">
                  <a:pos x="976616490" y="877532934"/>
                </a:cxn>
                <a:cxn ang="0">
                  <a:pos x="56616812" y="905843118"/>
                </a:cxn>
                <a:cxn ang="0">
                  <a:pos x="70770074" y="976609172"/>
                </a:cxn>
                <a:cxn ang="0">
                  <a:pos x="452923208" y="636920825"/>
                </a:cxn>
                <a:cxn ang="0">
                  <a:pos x="367999871" y="84923027"/>
                </a:cxn>
                <a:cxn ang="0">
                  <a:pos x="297229797" y="127382660"/>
                </a:cxn>
              </a:cxnLst>
              <a:pathLst>
                <a:path w="73" h="73">
                  <a:moveTo>
                    <a:pt x="21" y="9"/>
                  </a:moveTo>
                  <a:cubicBezTo>
                    <a:pt x="26" y="20"/>
                    <a:pt x="32" y="33"/>
                    <a:pt x="26" y="45"/>
                  </a:cubicBezTo>
                  <a:cubicBezTo>
                    <a:pt x="21" y="53"/>
                    <a:pt x="10" y="59"/>
                    <a:pt x="2" y="64"/>
                  </a:cubicBezTo>
                  <a:cubicBezTo>
                    <a:pt x="0" y="65"/>
                    <a:pt x="0" y="69"/>
                    <a:pt x="3" y="70"/>
                  </a:cubicBezTo>
                  <a:cubicBezTo>
                    <a:pt x="26" y="73"/>
                    <a:pt x="48" y="71"/>
                    <a:pt x="71" y="68"/>
                  </a:cubicBezTo>
                  <a:cubicBezTo>
                    <a:pt x="73" y="67"/>
                    <a:pt x="73" y="64"/>
                    <a:pt x="72" y="63"/>
                  </a:cubicBezTo>
                  <a:cubicBezTo>
                    <a:pt x="64" y="55"/>
                    <a:pt x="54" y="51"/>
                    <a:pt x="46" y="44"/>
                  </a:cubicBezTo>
                  <a:cubicBezTo>
                    <a:pt x="35" y="33"/>
                    <a:pt x="36" y="18"/>
                    <a:pt x="37" y="4"/>
                  </a:cubicBezTo>
                  <a:cubicBezTo>
                    <a:pt x="37" y="0"/>
                    <a:pt x="31" y="0"/>
                    <a:pt x="31" y="4"/>
                  </a:cubicBezTo>
                  <a:cubicBezTo>
                    <a:pt x="30" y="17"/>
                    <a:pt x="30" y="30"/>
                    <a:pt x="37" y="42"/>
                  </a:cubicBezTo>
                  <a:cubicBezTo>
                    <a:pt x="45" y="53"/>
                    <a:pt x="58" y="58"/>
                    <a:pt x="68" y="67"/>
                  </a:cubicBezTo>
                  <a:cubicBezTo>
                    <a:pt x="68" y="65"/>
                    <a:pt x="69" y="64"/>
                    <a:pt x="69" y="62"/>
                  </a:cubicBezTo>
                  <a:cubicBezTo>
                    <a:pt x="47" y="65"/>
                    <a:pt x="26" y="67"/>
                    <a:pt x="4" y="64"/>
                  </a:cubicBezTo>
                  <a:cubicBezTo>
                    <a:pt x="5" y="66"/>
                    <a:pt x="5" y="67"/>
                    <a:pt x="5" y="69"/>
                  </a:cubicBezTo>
                  <a:cubicBezTo>
                    <a:pt x="15" y="63"/>
                    <a:pt x="28" y="56"/>
                    <a:pt x="32" y="45"/>
                  </a:cubicBezTo>
                  <a:cubicBezTo>
                    <a:pt x="38" y="32"/>
                    <a:pt x="32" y="18"/>
                    <a:pt x="26" y="6"/>
                  </a:cubicBezTo>
                  <a:cubicBezTo>
                    <a:pt x="24" y="3"/>
                    <a:pt x="19" y="6"/>
                    <a:pt x="21" y="9"/>
                  </a:cubicBezTo>
                  <a:close/>
                </a:path>
              </a:pathLst>
            </a:custGeom>
            <a:solidFill>
              <a:srgbClr val="000000">
                <a:alpha val="100000"/>
              </a:srgbClr>
            </a:solidFill>
            <a:ln w="9525">
              <a:noFill/>
            </a:ln>
          </p:spPr>
          <p:txBody>
            <a:bodyPr/>
            <a:p>
              <a:endParaRPr lang="zh-CN" altLang="en-US"/>
            </a:p>
          </p:txBody>
        </p:sp>
        <p:sp>
          <p:nvSpPr>
            <p:cNvPr id="14349" name="Freeform 14"/>
            <p:cNvSpPr/>
            <p:nvPr/>
          </p:nvSpPr>
          <p:spPr>
            <a:xfrm>
              <a:off x="5292725" y="4056063"/>
              <a:ext cx="666750" cy="735012"/>
            </a:xfrm>
            <a:custGeom>
              <a:avLst/>
              <a:gdLst/>
              <a:ahLst/>
              <a:cxnLst>
                <a:cxn ang="0">
                  <a:pos x="869917715" y="267195612"/>
                </a:cxn>
                <a:cxn ang="0">
                  <a:pos x="84186552" y="1785996659"/>
                </a:cxn>
                <a:cxn ang="0">
                  <a:pos x="1487275774" y="2147483646"/>
                </a:cxn>
                <a:cxn ang="0">
                  <a:pos x="2147483646" y="1153162577"/>
                </a:cxn>
                <a:cxn ang="0">
                  <a:pos x="869917715" y="210944694"/>
                </a:cxn>
                <a:cxn ang="0">
                  <a:pos x="897977402" y="295321071"/>
                </a:cxn>
                <a:cxn ang="0">
                  <a:pos x="1543402639" y="2147483646"/>
                </a:cxn>
                <a:cxn ang="0">
                  <a:pos x="182401074" y="1814122118"/>
                </a:cxn>
                <a:cxn ang="0">
                  <a:pos x="897977402" y="351575740"/>
                </a:cxn>
                <a:cxn ang="0">
                  <a:pos x="869917715" y="267195612"/>
                </a:cxn>
              </a:cxnLst>
              <a:pathLst>
                <a:path w="178" h="196">
                  <a:moveTo>
                    <a:pt x="62" y="19"/>
                  </a:moveTo>
                  <a:cubicBezTo>
                    <a:pt x="16" y="30"/>
                    <a:pt x="0" y="85"/>
                    <a:pt x="6" y="127"/>
                  </a:cubicBezTo>
                  <a:cubicBezTo>
                    <a:pt x="14" y="174"/>
                    <a:pt x="63" y="196"/>
                    <a:pt x="106" y="180"/>
                  </a:cubicBezTo>
                  <a:cubicBezTo>
                    <a:pt x="144" y="165"/>
                    <a:pt x="159" y="120"/>
                    <a:pt x="155" y="82"/>
                  </a:cubicBezTo>
                  <a:cubicBezTo>
                    <a:pt x="150" y="36"/>
                    <a:pt x="110" y="4"/>
                    <a:pt x="62" y="15"/>
                  </a:cubicBezTo>
                  <a:cubicBezTo>
                    <a:pt x="59" y="16"/>
                    <a:pt x="60" y="22"/>
                    <a:pt x="64" y="21"/>
                  </a:cubicBezTo>
                  <a:cubicBezTo>
                    <a:pt x="154" y="0"/>
                    <a:pt x="178" y="133"/>
                    <a:pt x="110" y="171"/>
                  </a:cubicBezTo>
                  <a:cubicBezTo>
                    <a:pt x="71" y="193"/>
                    <a:pt x="23" y="171"/>
                    <a:pt x="13" y="129"/>
                  </a:cubicBezTo>
                  <a:cubicBezTo>
                    <a:pt x="4" y="90"/>
                    <a:pt x="22" y="35"/>
                    <a:pt x="64" y="25"/>
                  </a:cubicBezTo>
                  <a:cubicBezTo>
                    <a:pt x="68" y="24"/>
                    <a:pt x="66" y="18"/>
                    <a:pt x="62" y="19"/>
                  </a:cubicBezTo>
                  <a:close/>
                </a:path>
              </a:pathLst>
            </a:custGeom>
            <a:solidFill>
              <a:srgbClr val="000000">
                <a:alpha val="100000"/>
              </a:srgbClr>
            </a:solidFill>
            <a:ln w="9525">
              <a:noFill/>
            </a:ln>
          </p:spPr>
          <p:txBody>
            <a:bodyPr/>
            <a:p>
              <a:endParaRPr lang="zh-CN" altLang="en-US"/>
            </a:p>
          </p:txBody>
        </p:sp>
        <p:sp>
          <p:nvSpPr>
            <p:cNvPr id="14350" name="Freeform 15"/>
            <p:cNvSpPr/>
            <p:nvPr/>
          </p:nvSpPr>
          <p:spPr>
            <a:xfrm>
              <a:off x="4965700" y="4633913"/>
              <a:ext cx="134938" cy="52387"/>
            </a:xfrm>
            <a:custGeom>
              <a:avLst/>
              <a:gdLst/>
              <a:ahLst/>
              <a:cxnLst>
                <a:cxn ang="0">
                  <a:pos x="98347312" y="168023819"/>
                </a:cxn>
                <a:cxn ang="0">
                  <a:pos x="323139027" y="154021522"/>
                </a:cxn>
                <a:cxn ang="0">
                  <a:pos x="491736562" y="84013780"/>
                </a:cxn>
                <a:cxn ang="0">
                  <a:pos x="407437794" y="42006890"/>
                </a:cxn>
                <a:cxn ang="0">
                  <a:pos x="238844008" y="56009187"/>
                </a:cxn>
                <a:cxn ang="0">
                  <a:pos x="42149384" y="112014632"/>
                </a:cxn>
                <a:cxn ang="0">
                  <a:pos x="98347312" y="168023819"/>
                </a:cxn>
              </a:cxnLst>
              <a:pathLst>
                <a:path w="36" h="14">
                  <a:moveTo>
                    <a:pt x="7" y="12"/>
                  </a:moveTo>
                  <a:cubicBezTo>
                    <a:pt x="12" y="7"/>
                    <a:pt x="17" y="10"/>
                    <a:pt x="23" y="11"/>
                  </a:cubicBezTo>
                  <a:cubicBezTo>
                    <a:pt x="28" y="13"/>
                    <a:pt x="32" y="10"/>
                    <a:pt x="35" y="6"/>
                  </a:cubicBezTo>
                  <a:cubicBezTo>
                    <a:pt x="36" y="3"/>
                    <a:pt x="31" y="0"/>
                    <a:pt x="29" y="3"/>
                  </a:cubicBezTo>
                  <a:cubicBezTo>
                    <a:pt x="26" y="8"/>
                    <a:pt x="22" y="5"/>
                    <a:pt x="17" y="4"/>
                  </a:cubicBezTo>
                  <a:cubicBezTo>
                    <a:pt x="12" y="2"/>
                    <a:pt x="7" y="4"/>
                    <a:pt x="3" y="8"/>
                  </a:cubicBezTo>
                  <a:cubicBezTo>
                    <a:pt x="0" y="10"/>
                    <a:pt x="4" y="14"/>
                    <a:pt x="7" y="12"/>
                  </a:cubicBezTo>
                  <a:close/>
                </a:path>
              </a:pathLst>
            </a:custGeom>
            <a:solidFill>
              <a:srgbClr val="000000">
                <a:alpha val="100000"/>
              </a:srgbClr>
            </a:solidFill>
            <a:ln w="9525">
              <a:noFill/>
            </a:ln>
          </p:spPr>
          <p:txBody>
            <a:bodyPr/>
            <a:p>
              <a:endParaRPr lang="zh-CN" altLang="en-US"/>
            </a:p>
          </p:txBody>
        </p:sp>
        <p:sp>
          <p:nvSpPr>
            <p:cNvPr id="14351" name="Freeform 16"/>
            <p:cNvSpPr/>
            <p:nvPr/>
          </p:nvSpPr>
          <p:spPr>
            <a:xfrm>
              <a:off x="4740275" y="4652963"/>
              <a:ext cx="128588" cy="74612"/>
            </a:xfrm>
            <a:custGeom>
              <a:avLst/>
              <a:gdLst/>
              <a:ahLst/>
              <a:cxnLst>
                <a:cxn ang="0">
                  <a:pos x="443409244" y="55668013"/>
                </a:cxn>
                <a:cxn ang="0">
                  <a:pos x="200249336" y="83505750"/>
                </a:cxn>
                <a:cxn ang="0">
                  <a:pos x="100124668" y="153092632"/>
                </a:cxn>
                <a:cxn ang="0">
                  <a:pos x="85821144" y="167007770"/>
                </a:cxn>
                <a:cxn ang="0">
                  <a:pos x="85821144" y="153092632"/>
                </a:cxn>
                <a:cxn ang="0">
                  <a:pos x="71517620" y="69586882"/>
                </a:cxn>
                <a:cxn ang="0">
                  <a:pos x="0" y="69586882"/>
                </a:cxn>
                <a:cxn ang="0">
                  <a:pos x="128731716" y="222679514"/>
                </a:cxn>
                <a:cxn ang="0">
                  <a:pos x="400498672" y="125254895"/>
                </a:cxn>
                <a:cxn ang="0">
                  <a:pos x="443409244" y="55668013"/>
                </a:cxn>
              </a:cxnLst>
              <a:pathLst>
                <a:path w="34" h="20">
                  <a:moveTo>
                    <a:pt x="31" y="4"/>
                  </a:moveTo>
                  <a:cubicBezTo>
                    <a:pt x="25" y="0"/>
                    <a:pt x="19" y="3"/>
                    <a:pt x="14" y="6"/>
                  </a:cubicBezTo>
                  <a:cubicBezTo>
                    <a:pt x="11" y="8"/>
                    <a:pt x="9" y="10"/>
                    <a:pt x="7" y="11"/>
                  </a:cubicBezTo>
                  <a:cubicBezTo>
                    <a:pt x="6" y="11"/>
                    <a:pt x="6" y="11"/>
                    <a:pt x="6" y="12"/>
                  </a:cubicBezTo>
                  <a:cubicBezTo>
                    <a:pt x="6" y="11"/>
                    <a:pt x="6" y="12"/>
                    <a:pt x="6" y="11"/>
                  </a:cubicBezTo>
                  <a:cubicBezTo>
                    <a:pt x="5" y="9"/>
                    <a:pt x="5" y="7"/>
                    <a:pt x="5" y="5"/>
                  </a:cubicBezTo>
                  <a:cubicBezTo>
                    <a:pt x="5" y="1"/>
                    <a:pt x="0" y="1"/>
                    <a:pt x="0" y="5"/>
                  </a:cubicBezTo>
                  <a:cubicBezTo>
                    <a:pt x="0" y="11"/>
                    <a:pt x="1" y="20"/>
                    <a:pt x="9" y="16"/>
                  </a:cubicBezTo>
                  <a:cubicBezTo>
                    <a:pt x="15" y="14"/>
                    <a:pt x="21" y="5"/>
                    <a:pt x="28" y="9"/>
                  </a:cubicBezTo>
                  <a:cubicBezTo>
                    <a:pt x="31" y="11"/>
                    <a:pt x="34" y="6"/>
                    <a:pt x="31" y="4"/>
                  </a:cubicBezTo>
                  <a:close/>
                </a:path>
              </a:pathLst>
            </a:custGeom>
            <a:solidFill>
              <a:srgbClr val="000000">
                <a:alpha val="100000"/>
              </a:srgbClr>
            </a:solidFill>
            <a:ln w="9525">
              <a:noFill/>
            </a:ln>
          </p:spPr>
          <p:txBody>
            <a:bodyPr/>
            <a:p>
              <a:endParaRPr lang="zh-CN" altLang="en-US"/>
            </a:p>
          </p:txBody>
        </p:sp>
        <p:sp>
          <p:nvSpPr>
            <p:cNvPr id="14352" name="Freeform 17"/>
            <p:cNvSpPr/>
            <p:nvPr/>
          </p:nvSpPr>
          <p:spPr>
            <a:xfrm>
              <a:off x="4800600" y="4660900"/>
              <a:ext cx="60325" cy="58737"/>
            </a:xfrm>
            <a:custGeom>
              <a:avLst/>
              <a:gdLst/>
              <a:ahLst/>
              <a:cxnLst>
                <a:cxn ang="0">
                  <a:pos x="28431927" y="80858823"/>
                </a:cxn>
                <a:cxn ang="0">
                  <a:pos x="127938014" y="148244846"/>
                </a:cxn>
                <a:cxn ang="0">
                  <a:pos x="142152092" y="107815435"/>
                </a:cxn>
                <a:cxn ang="0">
                  <a:pos x="113723936" y="134768375"/>
                </a:cxn>
                <a:cxn ang="0">
                  <a:pos x="184798097" y="161721316"/>
                </a:cxn>
                <a:cxn ang="0">
                  <a:pos x="56860083" y="67382352"/>
                </a:cxn>
                <a:cxn ang="0">
                  <a:pos x="85292009" y="148244846"/>
                </a:cxn>
                <a:cxn ang="0">
                  <a:pos x="113723936" y="134768375"/>
                </a:cxn>
                <a:cxn ang="0">
                  <a:pos x="142152092" y="121291905"/>
                </a:cxn>
                <a:cxn ang="0">
                  <a:pos x="156366170" y="121291905"/>
                </a:cxn>
                <a:cxn ang="0">
                  <a:pos x="156366170" y="121291905"/>
                </a:cxn>
                <a:cxn ang="0">
                  <a:pos x="127938014" y="94335293"/>
                </a:cxn>
                <a:cxn ang="0">
                  <a:pos x="142152092" y="53905882"/>
                </a:cxn>
                <a:cxn ang="0">
                  <a:pos x="127938014" y="67382352"/>
                </a:cxn>
                <a:cxn ang="0">
                  <a:pos x="113723936" y="67382352"/>
                </a:cxn>
                <a:cxn ang="0">
                  <a:pos x="113723936" y="80858823"/>
                </a:cxn>
                <a:cxn ang="0">
                  <a:pos x="56860083" y="80858823"/>
                </a:cxn>
                <a:cxn ang="0">
                  <a:pos x="56860083" y="134768375"/>
                </a:cxn>
                <a:cxn ang="0">
                  <a:pos x="170584019" y="134768375"/>
                </a:cxn>
                <a:cxn ang="0">
                  <a:pos x="199012175" y="53905882"/>
                </a:cxn>
                <a:cxn ang="0">
                  <a:pos x="42646005" y="67382352"/>
                </a:cxn>
                <a:cxn ang="0">
                  <a:pos x="56860083" y="148244846"/>
                </a:cxn>
                <a:cxn ang="0">
                  <a:pos x="85292009" y="148244846"/>
                </a:cxn>
                <a:cxn ang="0">
                  <a:pos x="99506088" y="161721316"/>
                </a:cxn>
                <a:cxn ang="0">
                  <a:pos x="170584019" y="188674257"/>
                </a:cxn>
                <a:cxn ang="0">
                  <a:pos x="199012175" y="161721316"/>
                </a:cxn>
                <a:cxn ang="0">
                  <a:pos x="199012175" y="121291905"/>
                </a:cxn>
                <a:cxn ang="0">
                  <a:pos x="142152092" y="53905882"/>
                </a:cxn>
                <a:cxn ang="0">
                  <a:pos x="113723936" y="40429411"/>
                </a:cxn>
                <a:cxn ang="0">
                  <a:pos x="99506088" y="26952941"/>
                </a:cxn>
                <a:cxn ang="0">
                  <a:pos x="85292009" y="26952941"/>
                </a:cxn>
                <a:cxn ang="0">
                  <a:pos x="28431927" y="80858823"/>
                </a:cxn>
              </a:cxnLst>
              <a:pathLst>
                <a:path w="16" h="16">
                  <a:moveTo>
                    <a:pt x="2" y="6"/>
                  </a:moveTo>
                  <a:cubicBezTo>
                    <a:pt x="5" y="8"/>
                    <a:pt x="8" y="8"/>
                    <a:pt x="9" y="11"/>
                  </a:cubicBezTo>
                  <a:cubicBezTo>
                    <a:pt x="9" y="10"/>
                    <a:pt x="9" y="9"/>
                    <a:pt x="10" y="8"/>
                  </a:cubicBezTo>
                  <a:cubicBezTo>
                    <a:pt x="9" y="8"/>
                    <a:pt x="8" y="9"/>
                    <a:pt x="8" y="10"/>
                  </a:cubicBezTo>
                  <a:cubicBezTo>
                    <a:pt x="9" y="10"/>
                    <a:pt x="11" y="11"/>
                    <a:pt x="13" y="12"/>
                  </a:cubicBezTo>
                  <a:cubicBezTo>
                    <a:pt x="12" y="8"/>
                    <a:pt x="8" y="5"/>
                    <a:pt x="4" y="5"/>
                  </a:cubicBezTo>
                  <a:cubicBezTo>
                    <a:pt x="5" y="7"/>
                    <a:pt x="5" y="9"/>
                    <a:pt x="6" y="11"/>
                  </a:cubicBezTo>
                  <a:cubicBezTo>
                    <a:pt x="7" y="10"/>
                    <a:pt x="7" y="10"/>
                    <a:pt x="8" y="10"/>
                  </a:cubicBezTo>
                  <a:cubicBezTo>
                    <a:pt x="9" y="9"/>
                    <a:pt x="9" y="9"/>
                    <a:pt x="10" y="9"/>
                  </a:cubicBezTo>
                  <a:cubicBezTo>
                    <a:pt x="10" y="9"/>
                    <a:pt x="11" y="9"/>
                    <a:pt x="11" y="9"/>
                  </a:cubicBezTo>
                  <a:cubicBezTo>
                    <a:pt x="11" y="9"/>
                    <a:pt x="11" y="9"/>
                    <a:pt x="11" y="9"/>
                  </a:cubicBezTo>
                  <a:cubicBezTo>
                    <a:pt x="12" y="9"/>
                    <a:pt x="11" y="8"/>
                    <a:pt x="9" y="7"/>
                  </a:cubicBezTo>
                  <a:cubicBezTo>
                    <a:pt x="9" y="6"/>
                    <a:pt x="9" y="5"/>
                    <a:pt x="10" y="4"/>
                  </a:cubicBezTo>
                  <a:cubicBezTo>
                    <a:pt x="9" y="4"/>
                    <a:pt x="9" y="5"/>
                    <a:pt x="9" y="5"/>
                  </a:cubicBezTo>
                  <a:cubicBezTo>
                    <a:pt x="9" y="5"/>
                    <a:pt x="8" y="5"/>
                    <a:pt x="8" y="5"/>
                  </a:cubicBezTo>
                  <a:cubicBezTo>
                    <a:pt x="7" y="6"/>
                    <a:pt x="8" y="5"/>
                    <a:pt x="8" y="6"/>
                  </a:cubicBezTo>
                  <a:cubicBezTo>
                    <a:pt x="7" y="5"/>
                    <a:pt x="5" y="5"/>
                    <a:pt x="4" y="6"/>
                  </a:cubicBezTo>
                  <a:cubicBezTo>
                    <a:pt x="3" y="7"/>
                    <a:pt x="3" y="9"/>
                    <a:pt x="4" y="10"/>
                  </a:cubicBezTo>
                  <a:cubicBezTo>
                    <a:pt x="7" y="12"/>
                    <a:pt x="9" y="12"/>
                    <a:pt x="12" y="10"/>
                  </a:cubicBezTo>
                  <a:cubicBezTo>
                    <a:pt x="13" y="9"/>
                    <a:pt x="16" y="6"/>
                    <a:pt x="14" y="4"/>
                  </a:cubicBezTo>
                  <a:cubicBezTo>
                    <a:pt x="11" y="1"/>
                    <a:pt x="6" y="4"/>
                    <a:pt x="3" y="5"/>
                  </a:cubicBezTo>
                  <a:cubicBezTo>
                    <a:pt x="0" y="7"/>
                    <a:pt x="2" y="11"/>
                    <a:pt x="4" y="11"/>
                  </a:cubicBezTo>
                  <a:cubicBezTo>
                    <a:pt x="5" y="11"/>
                    <a:pt x="5" y="11"/>
                    <a:pt x="6" y="11"/>
                  </a:cubicBezTo>
                  <a:cubicBezTo>
                    <a:pt x="6" y="12"/>
                    <a:pt x="7" y="12"/>
                    <a:pt x="7" y="12"/>
                  </a:cubicBezTo>
                  <a:cubicBezTo>
                    <a:pt x="7" y="14"/>
                    <a:pt x="10" y="16"/>
                    <a:pt x="12" y="14"/>
                  </a:cubicBezTo>
                  <a:cubicBezTo>
                    <a:pt x="12" y="13"/>
                    <a:pt x="13" y="12"/>
                    <a:pt x="14" y="12"/>
                  </a:cubicBezTo>
                  <a:cubicBezTo>
                    <a:pt x="14" y="11"/>
                    <a:pt x="15" y="10"/>
                    <a:pt x="14" y="9"/>
                  </a:cubicBezTo>
                  <a:cubicBezTo>
                    <a:pt x="14" y="7"/>
                    <a:pt x="12" y="5"/>
                    <a:pt x="10" y="4"/>
                  </a:cubicBezTo>
                  <a:cubicBezTo>
                    <a:pt x="9" y="3"/>
                    <a:pt x="9" y="3"/>
                    <a:pt x="8" y="3"/>
                  </a:cubicBezTo>
                  <a:cubicBezTo>
                    <a:pt x="7" y="3"/>
                    <a:pt x="7" y="3"/>
                    <a:pt x="7" y="2"/>
                  </a:cubicBezTo>
                  <a:cubicBezTo>
                    <a:pt x="7" y="2"/>
                    <a:pt x="6" y="2"/>
                    <a:pt x="6" y="2"/>
                  </a:cubicBezTo>
                  <a:cubicBezTo>
                    <a:pt x="4" y="0"/>
                    <a:pt x="0" y="4"/>
                    <a:pt x="2" y="6"/>
                  </a:cubicBezTo>
                  <a:close/>
                </a:path>
              </a:pathLst>
            </a:custGeom>
            <a:solidFill>
              <a:srgbClr val="000000">
                <a:alpha val="100000"/>
              </a:srgbClr>
            </a:solidFill>
            <a:ln w="9525">
              <a:noFill/>
            </a:ln>
          </p:spPr>
          <p:txBody>
            <a:bodyPr/>
            <a:p>
              <a:endParaRPr lang="zh-CN" altLang="en-US"/>
            </a:p>
          </p:txBody>
        </p:sp>
        <p:sp>
          <p:nvSpPr>
            <p:cNvPr id="14353" name="Freeform 18"/>
            <p:cNvSpPr/>
            <p:nvPr/>
          </p:nvSpPr>
          <p:spPr>
            <a:xfrm>
              <a:off x="4981575" y="4645025"/>
              <a:ext cx="55563" cy="41275"/>
            </a:xfrm>
            <a:custGeom>
              <a:avLst/>
              <a:gdLst/>
              <a:ahLst/>
              <a:cxnLst>
                <a:cxn ang="0">
                  <a:pos x="41164775" y="84478668"/>
                </a:cxn>
                <a:cxn ang="0">
                  <a:pos x="123490620" y="84478668"/>
                </a:cxn>
                <a:cxn ang="0">
                  <a:pos x="137210976" y="84478668"/>
                </a:cxn>
                <a:cxn ang="0">
                  <a:pos x="123490620" y="70396389"/>
                </a:cxn>
                <a:cxn ang="0">
                  <a:pos x="123490620" y="98557195"/>
                </a:cxn>
                <a:cxn ang="0">
                  <a:pos x="164651690" y="56317861"/>
                </a:cxn>
                <a:cxn ang="0">
                  <a:pos x="68605488" y="28160807"/>
                </a:cxn>
                <a:cxn ang="0">
                  <a:pos x="41164775" y="98557195"/>
                </a:cxn>
                <a:cxn ang="0">
                  <a:pos x="82325845" y="126714250"/>
                </a:cxn>
                <a:cxn ang="0">
                  <a:pos x="123490620" y="140796530"/>
                </a:cxn>
                <a:cxn ang="0">
                  <a:pos x="164651690" y="84478668"/>
                </a:cxn>
                <a:cxn ang="0">
                  <a:pos x="96046202" y="42239334"/>
                </a:cxn>
                <a:cxn ang="0">
                  <a:pos x="41164775" y="98557195"/>
                </a:cxn>
                <a:cxn ang="0">
                  <a:pos x="164651690" y="154875057"/>
                </a:cxn>
                <a:cxn ang="0">
                  <a:pos x="192096108" y="98557195"/>
                </a:cxn>
                <a:cxn ang="0">
                  <a:pos x="137210976" y="42239334"/>
                </a:cxn>
                <a:cxn ang="0">
                  <a:pos x="96046202" y="42239334"/>
                </a:cxn>
                <a:cxn ang="0">
                  <a:pos x="68605488" y="112635723"/>
                </a:cxn>
                <a:cxn ang="0">
                  <a:pos x="96046202" y="126714250"/>
                </a:cxn>
                <a:cxn ang="0">
                  <a:pos x="164651690" y="140796530"/>
                </a:cxn>
                <a:cxn ang="0">
                  <a:pos x="205816465" y="98557195"/>
                </a:cxn>
                <a:cxn ang="0">
                  <a:pos x="164651690" y="14078527"/>
                </a:cxn>
                <a:cxn ang="0">
                  <a:pos x="123490620" y="0"/>
                </a:cxn>
                <a:cxn ang="0">
                  <a:pos x="82325845" y="14078527"/>
                </a:cxn>
                <a:cxn ang="0">
                  <a:pos x="27440714" y="28160807"/>
                </a:cxn>
                <a:cxn ang="0">
                  <a:pos x="41164775" y="84478668"/>
                </a:cxn>
              </a:cxnLst>
              <a:pathLst>
                <a:path w="15" h="11">
                  <a:moveTo>
                    <a:pt x="3" y="6"/>
                  </a:moveTo>
                  <a:cubicBezTo>
                    <a:pt x="5" y="6"/>
                    <a:pt x="7" y="7"/>
                    <a:pt x="9" y="6"/>
                  </a:cubicBezTo>
                  <a:cubicBezTo>
                    <a:pt x="9" y="6"/>
                    <a:pt x="10" y="6"/>
                    <a:pt x="10" y="6"/>
                  </a:cubicBezTo>
                  <a:cubicBezTo>
                    <a:pt x="9" y="6"/>
                    <a:pt x="9" y="6"/>
                    <a:pt x="9" y="5"/>
                  </a:cubicBezTo>
                  <a:cubicBezTo>
                    <a:pt x="9" y="6"/>
                    <a:pt x="9" y="6"/>
                    <a:pt x="9" y="7"/>
                  </a:cubicBezTo>
                  <a:cubicBezTo>
                    <a:pt x="10" y="6"/>
                    <a:pt x="11" y="5"/>
                    <a:pt x="12" y="4"/>
                  </a:cubicBezTo>
                  <a:cubicBezTo>
                    <a:pt x="9" y="4"/>
                    <a:pt x="7" y="2"/>
                    <a:pt x="5" y="2"/>
                  </a:cubicBezTo>
                  <a:cubicBezTo>
                    <a:pt x="2" y="2"/>
                    <a:pt x="1" y="5"/>
                    <a:pt x="3" y="7"/>
                  </a:cubicBezTo>
                  <a:cubicBezTo>
                    <a:pt x="4" y="8"/>
                    <a:pt x="5" y="8"/>
                    <a:pt x="6" y="9"/>
                  </a:cubicBezTo>
                  <a:cubicBezTo>
                    <a:pt x="8" y="9"/>
                    <a:pt x="9" y="9"/>
                    <a:pt x="9" y="10"/>
                  </a:cubicBezTo>
                  <a:cubicBezTo>
                    <a:pt x="10" y="8"/>
                    <a:pt x="11" y="7"/>
                    <a:pt x="12" y="6"/>
                  </a:cubicBezTo>
                  <a:cubicBezTo>
                    <a:pt x="10" y="5"/>
                    <a:pt x="8" y="4"/>
                    <a:pt x="7" y="3"/>
                  </a:cubicBezTo>
                  <a:cubicBezTo>
                    <a:pt x="4" y="0"/>
                    <a:pt x="0" y="4"/>
                    <a:pt x="3" y="7"/>
                  </a:cubicBezTo>
                  <a:cubicBezTo>
                    <a:pt x="5" y="10"/>
                    <a:pt x="8" y="11"/>
                    <a:pt x="12" y="11"/>
                  </a:cubicBezTo>
                  <a:cubicBezTo>
                    <a:pt x="14" y="11"/>
                    <a:pt x="15" y="9"/>
                    <a:pt x="14" y="7"/>
                  </a:cubicBezTo>
                  <a:cubicBezTo>
                    <a:pt x="13" y="5"/>
                    <a:pt x="12" y="4"/>
                    <a:pt x="10" y="3"/>
                  </a:cubicBezTo>
                  <a:cubicBezTo>
                    <a:pt x="9" y="3"/>
                    <a:pt x="7" y="3"/>
                    <a:pt x="7" y="3"/>
                  </a:cubicBezTo>
                  <a:cubicBezTo>
                    <a:pt x="6" y="4"/>
                    <a:pt x="5" y="6"/>
                    <a:pt x="5" y="8"/>
                  </a:cubicBezTo>
                  <a:cubicBezTo>
                    <a:pt x="5" y="8"/>
                    <a:pt x="7" y="8"/>
                    <a:pt x="7" y="9"/>
                  </a:cubicBezTo>
                  <a:cubicBezTo>
                    <a:pt x="9" y="9"/>
                    <a:pt x="10" y="9"/>
                    <a:pt x="12" y="10"/>
                  </a:cubicBezTo>
                  <a:cubicBezTo>
                    <a:pt x="13" y="10"/>
                    <a:pt x="15" y="8"/>
                    <a:pt x="15" y="7"/>
                  </a:cubicBezTo>
                  <a:cubicBezTo>
                    <a:pt x="15" y="4"/>
                    <a:pt x="14" y="2"/>
                    <a:pt x="12" y="1"/>
                  </a:cubicBezTo>
                  <a:cubicBezTo>
                    <a:pt x="11" y="0"/>
                    <a:pt x="10" y="0"/>
                    <a:pt x="9" y="0"/>
                  </a:cubicBezTo>
                  <a:cubicBezTo>
                    <a:pt x="8" y="1"/>
                    <a:pt x="7" y="1"/>
                    <a:pt x="6" y="1"/>
                  </a:cubicBezTo>
                  <a:cubicBezTo>
                    <a:pt x="5" y="0"/>
                    <a:pt x="3" y="0"/>
                    <a:pt x="2" y="2"/>
                  </a:cubicBezTo>
                  <a:cubicBezTo>
                    <a:pt x="1" y="3"/>
                    <a:pt x="2" y="5"/>
                    <a:pt x="3" y="6"/>
                  </a:cubicBezTo>
                  <a:close/>
                </a:path>
              </a:pathLst>
            </a:custGeom>
            <a:solidFill>
              <a:srgbClr val="000000">
                <a:alpha val="100000"/>
              </a:srgbClr>
            </a:solidFill>
            <a:ln w="9525">
              <a:noFill/>
            </a:ln>
          </p:spPr>
          <p:txBody>
            <a:bodyPr/>
            <a:p>
              <a:endParaRPr lang="zh-CN" altLang="en-US"/>
            </a:p>
          </p:txBody>
        </p:sp>
        <p:sp>
          <p:nvSpPr>
            <p:cNvPr id="14354" name="Freeform 19"/>
            <p:cNvSpPr/>
            <p:nvPr/>
          </p:nvSpPr>
          <p:spPr>
            <a:xfrm>
              <a:off x="5254625" y="4502150"/>
              <a:ext cx="131763" cy="150812"/>
            </a:xfrm>
            <a:custGeom>
              <a:avLst/>
              <a:gdLst/>
              <a:ahLst/>
              <a:cxnLst>
                <a:cxn ang="0">
                  <a:pos x="155898217" y="42645863"/>
                </a:cxn>
                <a:cxn ang="0">
                  <a:pos x="439350547" y="568606484"/>
                </a:cxn>
                <a:cxn ang="0">
                  <a:pos x="439350547" y="483314757"/>
                </a:cxn>
                <a:cxn ang="0">
                  <a:pos x="240934292" y="85291727"/>
                </a:cxn>
                <a:cxn ang="0">
                  <a:pos x="155898217" y="42645863"/>
                </a:cxn>
              </a:cxnLst>
              <a:pathLst>
                <a:path w="35" h="40">
                  <a:moveTo>
                    <a:pt x="11" y="3"/>
                  </a:moveTo>
                  <a:cubicBezTo>
                    <a:pt x="0" y="18"/>
                    <a:pt x="14" y="39"/>
                    <a:pt x="31" y="40"/>
                  </a:cubicBezTo>
                  <a:cubicBezTo>
                    <a:pt x="35" y="40"/>
                    <a:pt x="35" y="34"/>
                    <a:pt x="31" y="34"/>
                  </a:cubicBezTo>
                  <a:cubicBezTo>
                    <a:pt x="18" y="33"/>
                    <a:pt x="8" y="17"/>
                    <a:pt x="17" y="6"/>
                  </a:cubicBezTo>
                  <a:cubicBezTo>
                    <a:pt x="19" y="3"/>
                    <a:pt x="14" y="0"/>
                    <a:pt x="11" y="3"/>
                  </a:cubicBezTo>
                  <a:close/>
                </a:path>
              </a:pathLst>
            </a:custGeom>
            <a:solidFill>
              <a:srgbClr val="000000">
                <a:alpha val="100000"/>
              </a:srgbClr>
            </a:solidFill>
            <a:ln w="9525">
              <a:noFill/>
            </a:ln>
          </p:spPr>
          <p:txBody>
            <a:bodyPr/>
            <a:p>
              <a:endParaRPr lang="zh-CN" altLang="en-US"/>
            </a:p>
          </p:txBody>
        </p:sp>
        <p:sp>
          <p:nvSpPr>
            <p:cNvPr id="14355" name="Freeform 20"/>
            <p:cNvSpPr/>
            <p:nvPr/>
          </p:nvSpPr>
          <p:spPr>
            <a:xfrm>
              <a:off x="5791200" y="4484688"/>
              <a:ext cx="123825" cy="165100"/>
            </a:xfrm>
            <a:custGeom>
              <a:avLst/>
              <a:gdLst/>
              <a:ahLst/>
              <a:cxnLst>
                <a:cxn ang="0">
                  <a:pos x="239353725" y="140796530"/>
                </a:cxn>
                <a:cxn ang="0">
                  <a:pos x="351989448" y="309750114"/>
                </a:cxn>
                <a:cxn ang="0">
                  <a:pos x="84478668" y="492785977"/>
                </a:cxn>
                <a:cxn ang="0">
                  <a:pos x="56317861" y="577260893"/>
                </a:cxn>
                <a:cxn ang="0">
                  <a:pos x="436464364" y="323828641"/>
                </a:cxn>
                <a:cxn ang="0">
                  <a:pos x="211192918" y="56317861"/>
                </a:cxn>
                <a:cxn ang="0">
                  <a:pos x="239353725" y="140796530"/>
                </a:cxn>
              </a:cxnLst>
              <a:pathLst>
                <a:path w="33" h="44">
                  <a:moveTo>
                    <a:pt x="17" y="10"/>
                  </a:moveTo>
                  <a:cubicBezTo>
                    <a:pt x="25" y="7"/>
                    <a:pt x="26" y="16"/>
                    <a:pt x="25" y="22"/>
                  </a:cubicBezTo>
                  <a:cubicBezTo>
                    <a:pt x="24" y="32"/>
                    <a:pt x="15" y="37"/>
                    <a:pt x="6" y="35"/>
                  </a:cubicBezTo>
                  <a:cubicBezTo>
                    <a:pt x="2" y="34"/>
                    <a:pt x="0" y="40"/>
                    <a:pt x="4" y="41"/>
                  </a:cubicBezTo>
                  <a:cubicBezTo>
                    <a:pt x="17" y="44"/>
                    <a:pt x="29" y="37"/>
                    <a:pt x="31" y="23"/>
                  </a:cubicBezTo>
                  <a:cubicBezTo>
                    <a:pt x="33" y="13"/>
                    <a:pt x="28" y="0"/>
                    <a:pt x="15" y="4"/>
                  </a:cubicBezTo>
                  <a:cubicBezTo>
                    <a:pt x="12" y="6"/>
                    <a:pt x="13" y="12"/>
                    <a:pt x="17" y="10"/>
                  </a:cubicBezTo>
                  <a:close/>
                </a:path>
              </a:pathLst>
            </a:custGeom>
            <a:solidFill>
              <a:srgbClr val="000000">
                <a:alpha val="100000"/>
              </a:srgbClr>
            </a:solidFill>
            <a:ln w="9525">
              <a:noFill/>
            </a:ln>
          </p:spPr>
          <p:txBody>
            <a:bodyPr/>
            <a:p>
              <a:endParaRPr lang="zh-CN" altLang="en-US"/>
            </a:p>
          </p:txBody>
        </p:sp>
        <p:sp>
          <p:nvSpPr>
            <p:cNvPr id="14356" name="Freeform 21"/>
            <p:cNvSpPr/>
            <p:nvPr/>
          </p:nvSpPr>
          <p:spPr>
            <a:xfrm>
              <a:off x="5381625" y="4521200"/>
              <a:ext cx="109538" cy="33337"/>
            </a:xfrm>
            <a:custGeom>
              <a:avLst/>
              <a:gdLst/>
              <a:ahLst/>
              <a:cxnLst>
                <a:cxn ang="0">
                  <a:pos x="356674614" y="27440055"/>
                </a:cxn>
                <a:cxn ang="0">
                  <a:pos x="57069298" y="27440055"/>
                </a:cxn>
                <a:cxn ang="0">
                  <a:pos x="85602058" y="109763925"/>
                </a:cxn>
                <a:cxn ang="0">
                  <a:pos x="328141853" y="109763925"/>
                </a:cxn>
                <a:cxn ang="0">
                  <a:pos x="356674614" y="27440055"/>
                </a:cxn>
              </a:cxnLst>
              <a:pathLst>
                <a:path w="29" h="9">
                  <a:moveTo>
                    <a:pt x="25" y="2"/>
                  </a:moveTo>
                  <a:cubicBezTo>
                    <a:pt x="18" y="0"/>
                    <a:pt x="11" y="0"/>
                    <a:pt x="4" y="2"/>
                  </a:cubicBezTo>
                  <a:cubicBezTo>
                    <a:pt x="0" y="3"/>
                    <a:pt x="2" y="9"/>
                    <a:pt x="6" y="8"/>
                  </a:cubicBezTo>
                  <a:cubicBezTo>
                    <a:pt x="11" y="6"/>
                    <a:pt x="17" y="6"/>
                    <a:pt x="23" y="8"/>
                  </a:cubicBezTo>
                  <a:cubicBezTo>
                    <a:pt x="27" y="9"/>
                    <a:pt x="29" y="3"/>
                    <a:pt x="25" y="2"/>
                  </a:cubicBezTo>
                  <a:close/>
                </a:path>
              </a:pathLst>
            </a:custGeom>
            <a:solidFill>
              <a:srgbClr val="000000">
                <a:alpha val="100000"/>
              </a:srgbClr>
            </a:solidFill>
            <a:ln w="9525">
              <a:noFill/>
            </a:ln>
          </p:spPr>
          <p:txBody>
            <a:bodyPr/>
            <a:p>
              <a:endParaRPr lang="zh-CN" altLang="en-US"/>
            </a:p>
          </p:txBody>
        </p:sp>
        <p:sp>
          <p:nvSpPr>
            <p:cNvPr id="14357" name="Freeform 22"/>
            <p:cNvSpPr/>
            <p:nvPr/>
          </p:nvSpPr>
          <p:spPr>
            <a:xfrm>
              <a:off x="5592763" y="4525963"/>
              <a:ext cx="104775" cy="33337"/>
            </a:xfrm>
            <a:custGeom>
              <a:avLst/>
              <a:gdLst/>
              <a:ahLst/>
              <a:cxnLst>
                <a:cxn ang="0">
                  <a:pos x="336054587" y="27440055"/>
                </a:cxn>
                <a:cxn ang="0">
                  <a:pos x="56009721" y="27440055"/>
                </a:cxn>
                <a:cxn ang="0">
                  <a:pos x="70012152" y="109763925"/>
                </a:cxn>
                <a:cxn ang="0">
                  <a:pos x="322052156" y="109763925"/>
                </a:cxn>
                <a:cxn ang="0">
                  <a:pos x="336054587" y="27440055"/>
                </a:cxn>
              </a:cxnLst>
              <a:pathLst>
                <a:path w="28" h="9">
                  <a:moveTo>
                    <a:pt x="24" y="2"/>
                  </a:moveTo>
                  <a:cubicBezTo>
                    <a:pt x="18" y="0"/>
                    <a:pt x="10" y="0"/>
                    <a:pt x="4" y="2"/>
                  </a:cubicBezTo>
                  <a:cubicBezTo>
                    <a:pt x="0" y="3"/>
                    <a:pt x="1" y="9"/>
                    <a:pt x="5" y="8"/>
                  </a:cubicBezTo>
                  <a:cubicBezTo>
                    <a:pt x="11" y="6"/>
                    <a:pt x="17" y="6"/>
                    <a:pt x="23" y="8"/>
                  </a:cubicBezTo>
                  <a:cubicBezTo>
                    <a:pt x="27" y="9"/>
                    <a:pt x="28" y="3"/>
                    <a:pt x="24" y="2"/>
                  </a:cubicBezTo>
                  <a:close/>
                </a:path>
              </a:pathLst>
            </a:custGeom>
            <a:solidFill>
              <a:srgbClr val="000000">
                <a:alpha val="100000"/>
              </a:srgbClr>
            </a:solidFill>
            <a:ln w="9525">
              <a:noFill/>
            </a:ln>
          </p:spPr>
          <p:txBody>
            <a:bodyPr/>
            <a:p>
              <a:endParaRPr lang="zh-CN" altLang="en-US"/>
            </a:p>
          </p:txBody>
        </p:sp>
        <p:sp>
          <p:nvSpPr>
            <p:cNvPr id="14358" name="Freeform 23"/>
            <p:cNvSpPr/>
            <p:nvPr/>
          </p:nvSpPr>
          <p:spPr>
            <a:xfrm>
              <a:off x="5532438" y="4719638"/>
              <a:ext cx="44450" cy="101600"/>
            </a:xfrm>
            <a:custGeom>
              <a:avLst/>
              <a:gdLst/>
              <a:ahLst/>
              <a:cxnLst>
                <a:cxn ang="0">
                  <a:pos x="96045338" y="339836948"/>
                </a:cxn>
                <a:cxn ang="0">
                  <a:pos x="123489508" y="56640119"/>
                </a:cxn>
                <a:cxn ang="0">
                  <a:pos x="54884638" y="70800148"/>
                </a:cxn>
                <a:cxn ang="0">
                  <a:pos x="27440467" y="297356859"/>
                </a:cxn>
                <a:cxn ang="0">
                  <a:pos x="96045338" y="339836948"/>
                </a:cxn>
              </a:cxnLst>
              <a:pathLst>
                <a:path w="12" h="27">
                  <a:moveTo>
                    <a:pt x="7" y="24"/>
                  </a:moveTo>
                  <a:cubicBezTo>
                    <a:pt x="11" y="18"/>
                    <a:pt x="12" y="10"/>
                    <a:pt x="9" y="4"/>
                  </a:cubicBezTo>
                  <a:cubicBezTo>
                    <a:pt x="8" y="0"/>
                    <a:pt x="3" y="2"/>
                    <a:pt x="4" y="5"/>
                  </a:cubicBezTo>
                  <a:cubicBezTo>
                    <a:pt x="6" y="10"/>
                    <a:pt x="5" y="16"/>
                    <a:pt x="2" y="21"/>
                  </a:cubicBezTo>
                  <a:cubicBezTo>
                    <a:pt x="0" y="24"/>
                    <a:pt x="5" y="27"/>
                    <a:pt x="7" y="24"/>
                  </a:cubicBezTo>
                  <a:close/>
                </a:path>
              </a:pathLst>
            </a:custGeom>
            <a:solidFill>
              <a:srgbClr val="000000">
                <a:alpha val="100000"/>
              </a:srgbClr>
            </a:solidFill>
            <a:ln w="9525">
              <a:noFill/>
            </a:ln>
          </p:spPr>
          <p:txBody>
            <a:bodyPr/>
            <a:p>
              <a:endParaRPr lang="zh-CN" altLang="en-US"/>
            </a:p>
          </p:txBody>
        </p:sp>
        <p:sp>
          <p:nvSpPr>
            <p:cNvPr id="14359" name="Freeform 24"/>
            <p:cNvSpPr/>
            <p:nvPr/>
          </p:nvSpPr>
          <p:spPr>
            <a:xfrm>
              <a:off x="5584825" y="4724400"/>
              <a:ext cx="22225" cy="88900"/>
            </a:xfrm>
            <a:custGeom>
              <a:avLst/>
              <a:gdLst/>
              <a:ahLst/>
              <a:cxnLst>
                <a:cxn ang="0">
                  <a:pos x="0" y="41164404"/>
                </a:cxn>
                <a:cxn ang="0">
                  <a:pos x="0" y="274415779"/>
                </a:cxn>
                <a:cxn ang="0">
                  <a:pos x="82325104" y="274415779"/>
                </a:cxn>
                <a:cxn ang="0">
                  <a:pos x="82325104" y="41164404"/>
                </a:cxn>
                <a:cxn ang="0">
                  <a:pos x="0" y="41164404"/>
                </a:cxn>
              </a:cxnLst>
              <a:pathLst>
                <a:path w="6" h="24">
                  <a:moveTo>
                    <a:pt x="0" y="3"/>
                  </a:moveTo>
                  <a:cubicBezTo>
                    <a:pt x="0" y="9"/>
                    <a:pt x="0" y="15"/>
                    <a:pt x="0" y="20"/>
                  </a:cubicBezTo>
                  <a:cubicBezTo>
                    <a:pt x="0" y="24"/>
                    <a:pt x="6" y="24"/>
                    <a:pt x="6" y="20"/>
                  </a:cubicBezTo>
                  <a:cubicBezTo>
                    <a:pt x="6" y="15"/>
                    <a:pt x="6" y="9"/>
                    <a:pt x="6" y="3"/>
                  </a:cubicBezTo>
                  <a:cubicBezTo>
                    <a:pt x="6" y="0"/>
                    <a:pt x="0" y="0"/>
                    <a:pt x="0" y="3"/>
                  </a:cubicBezTo>
                  <a:close/>
                </a:path>
              </a:pathLst>
            </a:custGeom>
            <a:solidFill>
              <a:srgbClr val="000000">
                <a:alpha val="100000"/>
              </a:srgbClr>
            </a:solidFill>
            <a:ln w="9525">
              <a:noFill/>
            </a:ln>
          </p:spPr>
          <p:txBody>
            <a:bodyPr/>
            <a:p>
              <a:endParaRPr lang="zh-CN" altLang="en-US"/>
            </a:p>
          </p:txBody>
        </p:sp>
        <p:sp>
          <p:nvSpPr>
            <p:cNvPr id="14360" name="Freeform 25"/>
            <p:cNvSpPr/>
            <p:nvPr/>
          </p:nvSpPr>
          <p:spPr>
            <a:xfrm>
              <a:off x="5097463" y="5126038"/>
              <a:ext cx="239713" cy="261937"/>
            </a:xfrm>
            <a:custGeom>
              <a:avLst/>
              <a:gdLst/>
              <a:ahLst/>
              <a:cxnLst>
                <a:cxn ang="0">
                  <a:pos x="42088359" y="98016825"/>
                </a:cxn>
                <a:cxn ang="0">
                  <a:pos x="841733472" y="966154625"/>
                </a:cxn>
                <a:cxn ang="0">
                  <a:pos x="841733472" y="882140203"/>
                </a:cxn>
                <a:cxn ang="0">
                  <a:pos x="112230630" y="42007211"/>
                </a:cxn>
                <a:cxn ang="0">
                  <a:pos x="42088359" y="98016825"/>
                </a:cxn>
              </a:cxnLst>
              <a:pathLst>
                <a:path w="64" h="70">
                  <a:moveTo>
                    <a:pt x="3" y="7"/>
                  </a:moveTo>
                  <a:cubicBezTo>
                    <a:pt x="25" y="25"/>
                    <a:pt x="27" y="66"/>
                    <a:pt x="60" y="69"/>
                  </a:cubicBezTo>
                  <a:cubicBezTo>
                    <a:pt x="64" y="70"/>
                    <a:pt x="64" y="63"/>
                    <a:pt x="60" y="63"/>
                  </a:cubicBezTo>
                  <a:cubicBezTo>
                    <a:pt x="32" y="60"/>
                    <a:pt x="27" y="18"/>
                    <a:pt x="8" y="3"/>
                  </a:cubicBezTo>
                  <a:cubicBezTo>
                    <a:pt x="5" y="0"/>
                    <a:pt x="0" y="4"/>
                    <a:pt x="3" y="7"/>
                  </a:cubicBezTo>
                  <a:close/>
                </a:path>
              </a:pathLst>
            </a:custGeom>
            <a:solidFill>
              <a:srgbClr val="000000">
                <a:alpha val="100000"/>
              </a:srgbClr>
            </a:solidFill>
            <a:ln w="9525">
              <a:noFill/>
            </a:ln>
          </p:spPr>
          <p:txBody>
            <a:bodyPr/>
            <a:p>
              <a:endParaRPr lang="zh-CN" altLang="en-US"/>
            </a:p>
          </p:txBody>
        </p:sp>
        <p:sp>
          <p:nvSpPr>
            <p:cNvPr id="14361" name="Freeform 26"/>
            <p:cNvSpPr/>
            <p:nvPr/>
          </p:nvSpPr>
          <p:spPr>
            <a:xfrm>
              <a:off x="5576888" y="5319713"/>
              <a:ext cx="255588" cy="173037"/>
            </a:xfrm>
            <a:custGeom>
              <a:avLst/>
              <a:gdLst/>
              <a:ahLst/>
              <a:cxnLst>
                <a:cxn ang="0">
                  <a:pos x="452078792" y="70749563"/>
                </a:cxn>
                <a:cxn ang="0">
                  <a:pos x="480332542" y="580159206"/>
                </a:cxn>
                <a:cxn ang="0">
                  <a:pos x="324931280" y="42450490"/>
                </a:cxn>
              </a:cxnLst>
              <a:pathLst>
                <a:path w="68" h="46">
                  <a:moveTo>
                    <a:pt x="32" y="5"/>
                  </a:moveTo>
                  <a:cubicBezTo>
                    <a:pt x="0" y="3"/>
                    <a:pt x="0" y="46"/>
                    <a:pt x="34" y="41"/>
                  </a:cubicBezTo>
                  <a:cubicBezTo>
                    <a:pt x="68" y="37"/>
                    <a:pt x="52" y="0"/>
                    <a:pt x="23" y="3"/>
                  </a:cubicBezTo>
                </a:path>
              </a:pathLst>
            </a:custGeom>
            <a:solidFill>
              <a:srgbClr val="FFFFFF">
                <a:alpha val="100000"/>
              </a:srgbClr>
            </a:solidFill>
            <a:ln w="9525">
              <a:noFill/>
            </a:ln>
          </p:spPr>
          <p:txBody>
            <a:bodyPr/>
            <a:p>
              <a:endParaRPr lang="zh-CN" altLang="en-US"/>
            </a:p>
          </p:txBody>
        </p:sp>
        <p:sp>
          <p:nvSpPr>
            <p:cNvPr id="14362" name="Freeform 27"/>
            <p:cNvSpPr/>
            <p:nvPr/>
          </p:nvSpPr>
          <p:spPr>
            <a:xfrm>
              <a:off x="5588000" y="5316538"/>
              <a:ext cx="206375" cy="173037"/>
            </a:xfrm>
            <a:custGeom>
              <a:avLst/>
              <a:gdLst/>
              <a:ahLst/>
              <a:cxnLst>
                <a:cxn ang="0">
                  <a:pos x="408307309" y="42450490"/>
                </a:cxn>
                <a:cxn ang="0">
                  <a:pos x="28160807" y="325456265"/>
                </a:cxn>
                <a:cxn ang="0">
                  <a:pos x="366067975" y="650908769"/>
                </a:cxn>
                <a:cxn ang="0">
                  <a:pos x="746214477" y="311304848"/>
                </a:cxn>
                <a:cxn ang="0">
                  <a:pos x="281589307" y="14151417"/>
                </a:cxn>
                <a:cxn ang="0">
                  <a:pos x="281589307" y="99052397"/>
                </a:cxn>
                <a:cxn ang="0">
                  <a:pos x="647661034" y="283002014"/>
                </a:cxn>
                <a:cxn ang="0">
                  <a:pos x="380146502" y="551856371"/>
                </a:cxn>
                <a:cxn ang="0">
                  <a:pos x="112635723" y="339603921"/>
                </a:cxn>
                <a:cxn ang="0">
                  <a:pos x="408307309" y="127351470"/>
                </a:cxn>
                <a:cxn ang="0">
                  <a:pos x="408307309" y="42450490"/>
                </a:cxn>
              </a:cxnLst>
              <a:pathLst>
                <a:path w="55" h="46">
                  <a:moveTo>
                    <a:pt x="29" y="3"/>
                  </a:moveTo>
                  <a:cubicBezTo>
                    <a:pt x="16" y="2"/>
                    <a:pt x="4" y="9"/>
                    <a:pt x="2" y="23"/>
                  </a:cubicBezTo>
                  <a:cubicBezTo>
                    <a:pt x="0" y="37"/>
                    <a:pt x="13" y="45"/>
                    <a:pt x="26" y="46"/>
                  </a:cubicBezTo>
                  <a:cubicBezTo>
                    <a:pt x="40" y="46"/>
                    <a:pt x="55" y="38"/>
                    <a:pt x="53" y="22"/>
                  </a:cubicBezTo>
                  <a:cubicBezTo>
                    <a:pt x="51" y="7"/>
                    <a:pt x="33" y="0"/>
                    <a:pt x="20" y="1"/>
                  </a:cubicBezTo>
                  <a:cubicBezTo>
                    <a:pt x="16" y="1"/>
                    <a:pt x="16" y="7"/>
                    <a:pt x="20" y="7"/>
                  </a:cubicBezTo>
                  <a:cubicBezTo>
                    <a:pt x="30" y="6"/>
                    <a:pt x="41" y="11"/>
                    <a:pt x="46" y="20"/>
                  </a:cubicBezTo>
                  <a:cubicBezTo>
                    <a:pt x="52" y="33"/>
                    <a:pt x="37" y="39"/>
                    <a:pt x="27" y="39"/>
                  </a:cubicBezTo>
                  <a:cubicBezTo>
                    <a:pt x="18" y="40"/>
                    <a:pt x="8" y="34"/>
                    <a:pt x="8" y="24"/>
                  </a:cubicBezTo>
                  <a:cubicBezTo>
                    <a:pt x="9" y="13"/>
                    <a:pt x="20" y="9"/>
                    <a:pt x="29" y="9"/>
                  </a:cubicBezTo>
                  <a:cubicBezTo>
                    <a:pt x="33" y="9"/>
                    <a:pt x="33" y="3"/>
                    <a:pt x="29" y="3"/>
                  </a:cubicBezTo>
                  <a:close/>
                </a:path>
              </a:pathLst>
            </a:custGeom>
            <a:solidFill>
              <a:srgbClr val="000000">
                <a:alpha val="100000"/>
              </a:srgbClr>
            </a:solidFill>
            <a:ln w="9525">
              <a:noFill/>
            </a:ln>
          </p:spPr>
          <p:txBody>
            <a:bodyPr/>
            <a:p>
              <a:endParaRPr lang="zh-CN" altLang="en-US"/>
            </a:p>
          </p:txBody>
        </p:sp>
        <p:sp>
          <p:nvSpPr>
            <p:cNvPr id="14363" name="Freeform 28"/>
            <p:cNvSpPr/>
            <p:nvPr/>
          </p:nvSpPr>
          <p:spPr>
            <a:xfrm>
              <a:off x="5141913" y="5043488"/>
              <a:ext cx="209550" cy="441325"/>
            </a:xfrm>
            <a:custGeom>
              <a:avLst/>
              <a:gdLst/>
              <a:ahLst/>
              <a:cxnLst>
                <a:cxn ang="0">
                  <a:pos x="686111604" y="55951034"/>
                </a:cxn>
                <a:cxn ang="0">
                  <a:pos x="42007291" y="1538672132"/>
                </a:cxn>
                <a:cxn ang="0">
                  <a:pos x="84014582" y="1622598683"/>
                </a:cxn>
                <a:cxn ang="0">
                  <a:pos x="784128616" y="55951034"/>
                </a:cxn>
                <a:cxn ang="0">
                  <a:pos x="686111604" y="55951034"/>
                </a:cxn>
              </a:cxnLst>
              <a:pathLst>
                <a:path w="56" h="118">
                  <a:moveTo>
                    <a:pt x="49" y="4"/>
                  </a:moveTo>
                  <a:cubicBezTo>
                    <a:pt x="45" y="42"/>
                    <a:pt x="39" y="88"/>
                    <a:pt x="3" y="110"/>
                  </a:cubicBezTo>
                  <a:cubicBezTo>
                    <a:pt x="0" y="112"/>
                    <a:pt x="3" y="118"/>
                    <a:pt x="6" y="116"/>
                  </a:cubicBezTo>
                  <a:cubicBezTo>
                    <a:pt x="45" y="92"/>
                    <a:pt x="51" y="45"/>
                    <a:pt x="56" y="4"/>
                  </a:cubicBezTo>
                  <a:cubicBezTo>
                    <a:pt x="56" y="0"/>
                    <a:pt x="50" y="0"/>
                    <a:pt x="49" y="4"/>
                  </a:cubicBezTo>
                  <a:close/>
                </a:path>
              </a:pathLst>
            </a:custGeom>
            <a:solidFill>
              <a:srgbClr val="000000">
                <a:alpha val="100000"/>
              </a:srgbClr>
            </a:solidFill>
            <a:ln w="9525">
              <a:noFill/>
            </a:ln>
          </p:spPr>
          <p:txBody>
            <a:bodyPr/>
            <a:p>
              <a:endParaRPr lang="zh-CN" altLang="en-US"/>
            </a:p>
          </p:txBody>
        </p:sp>
        <p:sp>
          <p:nvSpPr>
            <p:cNvPr id="14364" name="Freeform 29"/>
            <p:cNvSpPr/>
            <p:nvPr/>
          </p:nvSpPr>
          <p:spPr>
            <a:xfrm>
              <a:off x="4106863" y="2005013"/>
              <a:ext cx="727075" cy="3484562"/>
            </a:xfrm>
            <a:custGeom>
              <a:avLst/>
              <a:gdLst/>
              <a:ahLst/>
              <a:cxnLst>
                <a:cxn ang="0">
                  <a:pos x="0" y="56274363"/>
                </a:cxn>
                <a:cxn ang="0">
                  <a:pos x="309014371" y="2147483646"/>
                </a:cxn>
                <a:cxn ang="0">
                  <a:pos x="828719335" y="2147483646"/>
                </a:cxn>
                <a:cxn ang="0">
                  <a:pos x="1362471089" y="2147483646"/>
                </a:cxn>
                <a:cxn ang="0">
                  <a:pos x="1643391882" y="2147483646"/>
                </a:cxn>
                <a:cxn ang="0">
                  <a:pos x="2147483646" y="2147483646"/>
                </a:cxn>
                <a:cxn ang="0">
                  <a:pos x="2147483646" y="2147483646"/>
                </a:cxn>
                <a:cxn ang="0">
                  <a:pos x="2147483646" y="2147483646"/>
                </a:cxn>
                <a:cxn ang="0">
                  <a:pos x="2147483646" y="2147483646"/>
                </a:cxn>
                <a:cxn ang="0">
                  <a:pos x="1896219096" y="2147483646"/>
                </a:cxn>
                <a:cxn ang="0">
                  <a:pos x="1516974527" y="2147483646"/>
                </a:cxn>
                <a:cxn ang="0">
                  <a:pos x="1278194102" y="2147483646"/>
                </a:cxn>
                <a:cxn ang="0">
                  <a:pos x="252830962" y="1702356697"/>
                </a:cxn>
                <a:cxn ang="0">
                  <a:pos x="70230198" y="56274363"/>
                </a:cxn>
                <a:cxn ang="0">
                  <a:pos x="0" y="56274363"/>
                </a:cxn>
              </a:cxnLst>
              <a:pathLst>
                <a:path w="194" h="929">
                  <a:moveTo>
                    <a:pt x="0" y="4"/>
                  </a:moveTo>
                  <a:cubicBezTo>
                    <a:pt x="4" y="65"/>
                    <a:pt x="13" y="126"/>
                    <a:pt x="22" y="187"/>
                  </a:cubicBezTo>
                  <a:cubicBezTo>
                    <a:pt x="33" y="257"/>
                    <a:pt x="46" y="328"/>
                    <a:pt x="59" y="398"/>
                  </a:cubicBezTo>
                  <a:cubicBezTo>
                    <a:pt x="72" y="464"/>
                    <a:pt x="84" y="529"/>
                    <a:pt x="97" y="594"/>
                  </a:cubicBezTo>
                  <a:cubicBezTo>
                    <a:pt x="103" y="624"/>
                    <a:pt x="109" y="655"/>
                    <a:pt x="117" y="685"/>
                  </a:cubicBezTo>
                  <a:cubicBezTo>
                    <a:pt x="128" y="722"/>
                    <a:pt x="141" y="759"/>
                    <a:pt x="153" y="795"/>
                  </a:cubicBezTo>
                  <a:cubicBezTo>
                    <a:pt x="168" y="837"/>
                    <a:pt x="184" y="881"/>
                    <a:pt x="189" y="925"/>
                  </a:cubicBezTo>
                  <a:cubicBezTo>
                    <a:pt x="189" y="929"/>
                    <a:pt x="194" y="929"/>
                    <a:pt x="194" y="925"/>
                  </a:cubicBezTo>
                  <a:cubicBezTo>
                    <a:pt x="190" y="894"/>
                    <a:pt x="181" y="863"/>
                    <a:pt x="171" y="832"/>
                  </a:cubicBezTo>
                  <a:cubicBezTo>
                    <a:pt x="159" y="796"/>
                    <a:pt x="146" y="760"/>
                    <a:pt x="135" y="723"/>
                  </a:cubicBezTo>
                  <a:cubicBezTo>
                    <a:pt x="124" y="690"/>
                    <a:pt x="115" y="657"/>
                    <a:pt x="108" y="623"/>
                  </a:cubicBezTo>
                  <a:cubicBezTo>
                    <a:pt x="102" y="593"/>
                    <a:pt x="97" y="564"/>
                    <a:pt x="91" y="534"/>
                  </a:cubicBezTo>
                  <a:cubicBezTo>
                    <a:pt x="64" y="397"/>
                    <a:pt x="37" y="260"/>
                    <a:pt x="18" y="121"/>
                  </a:cubicBezTo>
                  <a:cubicBezTo>
                    <a:pt x="13" y="82"/>
                    <a:pt x="8" y="43"/>
                    <a:pt x="5" y="4"/>
                  </a:cubicBezTo>
                  <a:cubicBezTo>
                    <a:pt x="5" y="0"/>
                    <a:pt x="0" y="0"/>
                    <a:pt x="0" y="4"/>
                  </a:cubicBezTo>
                  <a:close/>
                </a:path>
              </a:pathLst>
            </a:custGeom>
            <a:solidFill>
              <a:srgbClr val="000000">
                <a:alpha val="100000"/>
              </a:srgbClr>
            </a:solidFill>
            <a:ln w="9525">
              <a:noFill/>
            </a:ln>
          </p:spPr>
          <p:txBody>
            <a:bodyPr/>
            <a:p>
              <a:endParaRPr lang="zh-CN" altLang="en-US"/>
            </a:p>
          </p:txBody>
        </p:sp>
        <p:sp>
          <p:nvSpPr>
            <p:cNvPr id="14365" name="Freeform 30"/>
            <p:cNvSpPr/>
            <p:nvPr/>
          </p:nvSpPr>
          <p:spPr>
            <a:xfrm>
              <a:off x="5810250" y="1817688"/>
              <a:ext cx="633413" cy="3746500"/>
            </a:xfrm>
            <a:custGeom>
              <a:avLst/>
              <a:gdLst/>
              <a:ahLst/>
              <a:cxnLst>
                <a:cxn ang="0">
                  <a:pos x="70237631" y="2147483646"/>
                </a:cxn>
                <a:cxn ang="0">
                  <a:pos x="379283207" y="2147483646"/>
                </a:cxn>
                <a:cxn ang="0">
                  <a:pos x="856899097" y="2147483646"/>
                </a:cxn>
                <a:cxn ang="0">
                  <a:pos x="1657611837" y="2147483646"/>
                </a:cxn>
                <a:cxn ang="0">
                  <a:pos x="2147483646" y="2147483646"/>
                </a:cxn>
                <a:cxn ang="0">
                  <a:pos x="2147483646" y="56257504"/>
                </a:cxn>
                <a:cxn ang="0">
                  <a:pos x="2147483646" y="56257504"/>
                </a:cxn>
                <a:cxn ang="0">
                  <a:pos x="2050942570" y="2147483646"/>
                </a:cxn>
                <a:cxn ang="0">
                  <a:pos x="1517136575" y="2147483646"/>
                </a:cxn>
                <a:cxn ang="0">
                  <a:pos x="730471361" y="2147483646"/>
                </a:cxn>
                <a:cxn ang="0">
                  <a:pos x="0" y="2147483646"/>
                </a:cxn>
                <a:cxn ang="0">
                  <a:pos x="70237631" y="2147483646"/>
                </a:cxn>
              </a:cxnLst>
              <a:pathLst>
                <a:path w="169" h="999">
                  <a:moveTo>
                    <a:pt x="5" y="996"/>
                  </a:moveTo>
                  <a:cubicBezTo>
                    <a:pt x="7" y="957"/>
                    <a:pt x="16" y="920"/>
                    <a:pt x="27" y="883"/>
                  </a:cubicBezTo>
                  <a:cubicBezTo>
                    <a:pt x="37" y="844"/>
                    <a:pt x="50" y="806"/>
                    <a:pt x="61" y="768"/>
                  </a:cubicBezTo>
                  <a:cubicBezTo>
                    <a:pt x="85" y="685"/>
                    <a:pt x="103" y="599"/>
                    <a:pt x="118" y="514"/>
                  </a:cubicBezTo>
                  <a:cubicBezTo>
                    <a:pt x="133" y="431"/>
                    <a:pt x="145" y="347"/>
                    <a:pt x="153" y="262"/>
                  </a:cubicBezTo>
                  <a:cubicBezTo>
                    <a:pt x="161" y="176"/>
                    <a:pt x="169" y="90"/>
                    <a:pt x="169" y="4"/>
                  </a:cubicBezTo>
                  <a:cubicBezTo>
                    <a:pt x="169" y="0"/>
                    <a:pt x="164" y="0"/>
                    <a:pt x="164" y="4"/>
                  </a:cubicBezTo>
                  <a:cubicBezTo>
                    <a:pt x="163" y="94"/>
                    <a:pt x="156" y="184"/>
                    <a:pt x="146" y="273"/>
                  </a:cubicBezTo>
                  <a:cubicBezTo>
                    <a:pt x="137" y="362"/>
                    <a:pt x="125" y="451"/>
                    <a:pt x="108" y="539"/>
                  </a:cubicBezTo>
                  <a:cubicBezTo>
                    <a:pt x="93" y="620"/>
                    <a:pt x="75" y="701"/>
                    <a:pt x="52" y="780"/>
                  </a:cubicBezTo>
                  <a:cubicBezTo>
                    <a:pt x="31" y="850"/>
                    <a:pt x="4" y="922"/>
                    <a:pt x="0" y="996"/>
                  </a:cubicBezTo>
                  <a:cubicBezTo>
                    <a:pt x="0" y="999"/>
                    <a:pt x="5" y="999"/>
                    <a:pt x="5" y="996"/>
                  </a:cubicBezTo>
                  <a:close/>
                </a:path>
              </a:pathLst>
            </a:custGeom>
            <a:solidFill>
              <a:srgbClr val="000000">
                <a:alpha val="100000"/>
              </a:srgbClr>
            </a:solidFill>
            <a:ln w="9525">
              <a:noFill/>
            </a:ln>
          </p:spPr>
          <p:txBody>
            <a:bodyPr/>
            <a:p>
              <a:endParaRPr lang="zh-CN" altLang="en-US"/>
            </a:p>
          </p:txBody>
        </p:sp>
        <p:sp>
          <p:nvSpPr>
            <p:cNvPr id="14366" name="Freeform 31"/>
            <p:cNvSpPr/>
            <p:nvPr/>
          </p:nvSpPr>
          <p:spPr>
            <a:xfrm>
              <a:off x="3795713" y="1787525"/>
              <a:ext cx="330200" cy="327025"/>
            </a:xfrm>
            <a:custGeom>
              <a:avLst/>
              <a:gdLst/>
              <a:ahLst/>
              <a:cxnLst>
                <a:cxn ang="0">
                  <a:pos x="1182682593" y="932539979"/>
                </a:cxn>
                <a:cxn ang="0">
                  <a:pos x="633578755" y="918410244"/>
                </a:cxn>
                <a:cxn ang="0">
                  <a:pos x="337910920" y="876021038"/>
                </a:cxn>
                <a:cxn ang="0">
                  <a:pos x="98557195" y="734727443"/>
                </a:cxn>
                <a:cxn ang="0">
                  <a:pos x="239353725" y="664082526"/>
                </a:cxn>
                <a:cxn ang="0">
                  <a:pos x="563182366" y="720597708"/>
                </a:cxn>
                <a:cxn ang="0">
                  <a:pos x="1098203925" y="960799450"/>
                </a:cxn>
                <a:cxn ang="0">
                  <a:pos x="1126364732" y="890150773"/>
                </a:cxn>
                <a:cxn ang="0">
                  <a:pos x="732135950" y="551044643"/>
                </a:cxn>
                <a:cxn ang="0">
                  <a:pos x="506864505" y="310846660"/>
                </a:cxn>
                <a:cxn ang="0">
                  <a:pos x="408307309" y="113034124"/>
                </a:cxn>
                <a:cxn ang="0">
                  <a:pos x="591339420" y="113034124"/>
                </a:cxn>
                <a:cxn ang="0">
                  <a:pos x="858853952" y="409751048"/>
                </a:cxn>
                <a:cxn ang="0">
                  <a:pos x="1140443259" y="1186867698"/>
                </a:cxn>
                <a:cxn ang="0">
                  <a:pos x="1210839648" y="1158608227"/>
                </a:cxn>
                <a:cxn ang="0">
                  <a:pos x="872932480" y="282587189"/>
                </a:cxn>
                <a:cxn ang="0">
                  <a:pos x="577260893" y="28259471"/>
                </a:cxn>
                <a:cxn ang="0">
                  <a:pos x="351989448" y="70648677"/>
                </a:cxn>
                <a:cxn ang="0">
                  <a:pos x="380146502" y="240197983"/>
                </a:cxn>
                <a:cxn ang="0">
                  <a:pos x="605421700" y="522788931"/>
                </a:cxn>
                <a:cxn ang="0">
                  <a:pos x="1098203925" y="960799450"/>
                </a:cxn>
                <a:cxn ang="0">
                  <a:pos x="1126364732" y="890150773"/>
                </a:cxn>
                <a:cxn ang="0">
                  <a:pos x="394228782" y="607563584"/>
                </a:cxn>
                <a:cxn ang="0">
                  <a:pos x="28160807" y="706467973"/>
                </a:cxn>
                <a:cxn ang="0">
                  <a:pos x="394228782" y="960799450"/>
                </a:cxn>
                <a:cxn ang="0">
                  <a:pos x="1168604066" y="1003184897"/>
                </a:cxn>
                <a:cxn ang="0">
                  <a:pos x="1182682593" y="932539979"/>
                </a:cxn>
              </a:cxnLst>
              <a:pathLst>
                <a:path w="88" h="87">
                  <a:moveTo>
                    <a:pt x="84" y="66"/>
                  </a:moveTo>
                  <a:cubicBezTo>
                    <a:pt x="72" y="63"/>
                    <a:pt x="58" y="65"/>
                    <a:pt x="45" y="65"/>
                  </a:cubicBezTo>
                  <a:cubicBezTo>
                    <a:pt x="38" y="64"/>
                    <a:pt x="30" y="64"/>
                    <a:pt x="24" y="62"/>
                  </a:cubicBezTo>
                  <a:cubicBezTo>
                    <a:pt x="19" y="60"/>
                    <a:pt x="9" y="57"/>
                    <a:pt x="7" y="52"/>
                  </a:cubicBezTo>
                  <a:cubicBezTo>
                    <a:pt x="6" y="48"/>
                    <a:pt x="16" y="47"/>
                    <a:pt x="17" y="47"/>
                  </a:cubicBezTo>
                  <a:cubicBezTo>
                    <a:pt x="25" y="47"/>
                    <a:pt x="33" y="48"/>
                    <a:pt x="40" y="51"/>
                  </a:cubicBezTo>
                  <a:cubicBezTo>
                    <a:pt x="53" y="55"/>
                    <a:pt x="65" y="63"/>
                    <a:pt x="78" y="68"/>
                  </a:cubicBezTo>
                  <a:cubicBezTo>
                    <a:pt x="81" y="69"/>
                    <a:pt x="83" y="65"/>
                    <a:pt x="80" y="63"/>
                  </a:cubicBezTo>
                  <a:cubicBezTo>
                    <a:pt x="70" y="56"/>
                    <a:pt x="61" y="47"/>
                    <a:pt x="52" y="39"/>
                  </a:cubicBezTo>
                  <a:cubicBezTo>
                    <a:pt x="47" y="33"/>
                    <a:pt x="41" y="28"/>
                    <a:pt x="36" y="22"/>
                  </a:cubicBezTo>
                  <a:cubicBezTo>
                    <a:pt x="33" y="18"/>
                    <a:pt x="29" y="13"/>
                    <a:pt x="29" y="8"/>
                  </a:cubicBezTo>
                  <a:cubicBezTo>
                    <a:pt x="29" y="4"/>
                    <a:pt x="41" y="8"/>
                    <a:pt x="42" y="8"/>
                  </a:cubicBezTo>
                  <a:cubicBezTo>
                    <a:pt x="51" y="12"/>
                    <a:pt x="57" y="21"/>
                    <a:pt x="61" y="29"/>
                  </a:cubicBezTo>
                  <a:cubicBezTo>
                    <a:pt x="71" y="45"/>
                    <a:pt x="78" y="65"/>
                    <a:pt x="81" y="84"/>
                  </a:cubicBezTo>
                  <a:cubicBezTo>
                    <a:pt x="82" y="87"/>
                    <a:pt x="87" y="85"/>
                    <a:pt x="86" y="82"/>
                  </a:cubicBezTo>
                  <a:cubicBezTo>
                    <a:pt x="83" y="61"/>
                    <a:pt x="74" y="38"/>
                    <a:pt x="62" y="20"/>
                  </a:cubicBezTo>
                  <a:cubicBezTo>
                    <a:pt x="56" y="12"/>
                    <a:pt x="50" y="5"/>
                    <a:pt x="41" y="2"/>
                  </a:cubicBezTo>
                  <a:cubicBezTo>
                    <a:pt x="36" y="1"/>
                    <a:pt x="27" y="0"/>
                    <a:pt x="25" y="5"/>
                  </a:cubicBezTo>
                  <a:cubicBezTo>
                    <a:pt x="22" y="9"/>
                    <a:pt x="25" y="14"/>
                    <a:pt x="27" y="17"/>
                  </a:cubicBezTo>
                  <a:cubicBezTo>
                    <a:pt x="31" y="25"/>
                    <a:pt x="37" y="31"/>
                    <a:pt x="43" y="37"/>
                  </a:cubicBezTo>
                  <a:cubicBezTo>
                    <a:pt x="54" y="48"/>
                    <a:pt x="65" y="59"/>
                    <a:pt x="78" y="68"/>
                  </a:cubicBezTo>
                  <a:cubicBezTo>
                    <a:pt x="78" y="66"/>
                    <a:pt x="79" y="65"/>
                    <a:pt x="80" y="63"/>
                  </a:cubicBezTo>
                  <a:cubicBezTo>
                    <a:pt x="62" y="57"/>
                    <a:pt x="47" y="46"/>
                    <a:pt x="28" y="43"/>
                  </a:cubicBezTo>
                  <a:cubicBezTo>
                    <a:pt x="21" y="41"/>
                    <a:pt x="4" y="40"/>
                    <a:pt x="2" y="50"/>
                  </a:cubicBezTo>
                  <a:cubicBezTo>
                    <a:pt x="0" y="61"/>
                    <a:pt x="21" y="67"/>
                    <a:pt x="28" y="68"/>
                  </a:cubicBezTo>
                  <a:cubicBezTo>
                    <a:pt x="46" y="72"/>
                    <a:pt x="65" y="67"/>
                    <a:pt x="83" y="71"/>
                  </a:cubicBezTo>
                  <a:cubicBezTo>
                    <a:pt x="86" y="72"/>
                    <a:pt x="88" y="67"/>
                    <a:pt x="84" y="66"/>
                  </a:cubicBezTo>
                  <a:close/>
                </a:path>
              </a:pathLst>
            </a:custGeom>
            <a:solidFill>
              <a:srgbClr val="000000">
                <a:alpha val="100000"/>
              </a:srgbClr>
            </a:solidFill>
            <a:ln w="9525">
              <a:noFill/>
            </a:ln>
          </p:spPr>
          <p:txBody>
            <a:bodyPr/>
            <a:p>
              <a:endParaRPr lang="zh-CN" altLang="en-US"/>
            </a:p>
          </p:txBody>
        </p:sp>
        <p:sp>
          <p:nvSpPr>
            <p:cNvPr id="14367" name="Freeform 32"/>
            <p:cNvSpPr/>
            <p:nvPr/>
          </p:nvSpPr>
          <p:spPr>
            <a:xfrm>
              <a:off x="6397625" y="1597025"/>
              <a:ext cx="420688" cy="542925"/>
            </a:xfrm>
            <a:custGeom>
              <a:avLst/>
              <a:gdLst/>
              <a:ahLst/>
              <a:cxnLst>
                <a:cxn ang="0">
                  <a:pos x="169304383" y="1107570744"/>
                </a:cxn>
                <a:cxn ang="0">
                  <a:pos x="98760264" y="588833989"/>
                </a:cxn>
                <a:cxn ang="0">
                  <a:pos x="253956575" y="98138374"/>
                </a:cxn>
                <a:cxn ang="0">
                  <a:pos x="324496938" y="224317888"/>
                </a:cxn>
                <a:cxn ang="0">
                  <a:pos x="296280792" y="504714313"/>
                </a:cxn>
                <a:cxn ang="0">
                  <a:pos x="98760264" y="1051488464"/>
                </a:cxn>
                <a:cxn ang="0">
                  <a:pos x="169304383" y="1079529604"/>
                </a:cxn>
                <a:cxn ang="0">
                  <a:pos x="338605010" y="869230414"/>
                </a:cxn>
                <a:cxn ang="0">
                  <a:pos x="677213776" y="672953665"/>
                </a:cxn>
                <a:cxn ang="0">
                  <a:pos x="1283883434" y="715013503"/>
                </a:cxn>
                <a:cxn ang="0">
                  <a:pos x="155196311" y="883252856"/>
                </a:cxn>
                <a:cxn ang="0">
                  <a:pos x="126976409" y="925308950"/>
                </a:cxn>
                <a:cxn ang="0">
                  <a:pos x="917058522" y="1500124241"/>
                </a:cxn>
                <a:cxn ang="0">
                  <a:pos x="846518160" y="1458064403"/>
                </a:cxn>
                <a:cxn ang="0">
                  <a:pos x="677213776" y="1584243917"/>
                </a:cxn>
                <a:cxn ang="0">
                  <a:pos x="465585176" y="1359926029"/>
                </a:cxn>
                <a:cxn ang="0">
                  <a:pos x="183412456" y="897271554"/>
                </a:cxn>
                <a:cxn ang="0">
                  <a:pos x="155196311" y="953350090"/>
                </a:cxn>
                <a:cxn ang="0">
                  <a:pos x="1340319480" y="658934967"/>
                </a:cxn>
                <a:cxn ang="0">
                  <a:pos x="691321849" y="574815291"/>
                </a:cxn>
                <a:cxn ang="0">
                  <a:pos x="296280792" y="813151878"/>
                </a:cxn>
                <a:cxn ang="0">
                  <a:pos x="98760264" y="1051488464"/>
                </a:cxn>
                <a:cxn ang="0">
                  <a:pos x="169304383" y="1079529604"/>
                </a:cxn>
                <a:cxn ang="0">
                  <a:pos x="395041057" y="336474961"/>
                </a:cxn>
                <a:cxn ang="0">
                  <a:pos x="268064647" y="14018698"/>
                </a:cxn>
                <a:cxn ang="0">
                  <a:pos x="126976409" y="154216910"/>
                </a:cxn>
                <a:cxn ang="0">
                  <a:pos x="28216145" y="448635777"/>
                </a:cxn>
                <a:cxn ang="0">
                  <a:pos x="98760264" y="1121589442"/>
                </a:cxn>
                <a:cxn ang="0">
                  <a:pos x="169304383" y="1107570744"/>
                </a:cxn>
              </a:cxnLst>
              <a:pathLst>
                <a:path w="112" h="145">
                  <a:moveTo>
                    <a:pt x="12" y="79"/>
                  </a:moveTo>
                  <a:cubicBezTo>
                    <a:pt x="9" y="67"/>
                    <a:pt x="7" y="55"/>
                    <a:pt x="7" y="42"/>
                  </a:cubicBezTo>
                  <a:cubicBezTo>
                    <a:pt x="6" y="31"/>
                    <a:pt x="9" y="14"/>
                    <a:pt x="18" y="7"/>
                  </a:cubicBezTo>
                  <a:cubicBezTo>
                    <a:pt x="22" y="5"/>
                    <a:pt x="23" y="15"/>
                    <a:pt x="23" y="16"/>
                  </a:cubicBezTo>
                  <a:cubicBezTo>
                    <a:pt x="23" y="23"/>
                    <a:pt x="22" y="30"/>
                    <a:pt x="21" y="36"/>
                  </a:cubicBezTo>
                  <a:cubicBezTo>
                    <a:pt x="18" y="50"/>
                    <a:pt x="12" y="63"/>
                    <a:pt x="7" y="75"/>
                  </a:cubicBezTo>
                  <a:cubicBezTo>
                    <a:pt x="9" y="76"/>
                    <a:pt x="10" y="76"/>
                    <a:pt x="12" y="77"/>
                  </a:cubicBezTo>
                  <a:cubicBezTo>
                    <a:pt x="14" y="71"/>
                    <a:pt x="20" y="66"/>
                    <a:pt x="24" y="62"/>
                  </a:cubicBezTo>
                  <a:cubicBezTo>
                    <a:pt x="31" y="56"/>
                    <a:pt x="40" y="52"/>
                    <a:pt x="48" y="48"/>
                  </a:cubicBezTo>
                  <a:cubicBezTo>
                    <a:pt x="60" y="42"/>
                    <a:pt x="85" y="33"/>
                    <a:pt x="91" y="51"/>
                  </a:cubicBezTo>
                  <a:cubicBezTo>
                    <a:pt x="99" y="80"/>
                    <a:pt x="24" y="64"/>
                    <a:pt x="11" y="63"/>
                  </a:cubicBezTo>
                  <a:cubicBezTo>
                    <a:pt x="9" y="62"/>
                    <a:pt x="8" y="65"/>
                    <a:pt x="9" y="66"/>
                  </a:cubicBezTo>
                  <a:cubicBezTo>
                    <a:pt x="17" y="79"/>
                    <a:pt x="48" y="145"/>
                    <a:pt x="65" y="107"/>
                  </a:cubicBezTo>
                  <a:cubicBezTo>
                    <a:pt x="66" y="104"/>
                    <a:pt x="62" y="101"/>
                    <a:pt x="60" y="104"/>
                  </a:cubicBezTo>
                  <a:cubicBezTo>
                    <a:pt x="58" y="110"/>
                    <a:pt x="54" y="116"/>
                    <a:pt x="48" y="113"/>
                  </a:cubicBezTo>
                  <a:cubicBezTo>
                    <a:pt x="42" y="110"/>
                    <a:pt x="37" y="103"/>
                    <a:pt x="33" y="97"/>
                  </a:cubicBezTo>
                  <a:cubicBezTo>
                    <a:pt x="26" y="87"/>
                    <a:pt x="20" y="75"/>
                    <a:pt x="13" y="64"/>
                  </a:cubicBezTo>
                  <a:cubicBezTo>
                    <a:pt x="13" y="65"/>
                    <a:pt x="12" y="66"/>
                    <a:pt x="11" y="68"/>
                  </a:cubicBezTo>
                  <a:cubicBezTo>
                    <a:pt x="28" y="70"/>
                    <a:pt x="112" y="87"/>
                    <a:pt x="95" y="47"/>
                  </a:cubicBezTo>
                  <a:cubicBezTo>
                    <a:pt x="87" y="29"/>
                    <a:pt x="63" y="36"/>
                    <a:pt x="49" y="41"/>
                  </a:cubicBezTo>
                  <a:cubicBezTo>
                    <a:pt x="39" y="46"/>
                    <a:pt x="30" y="51"/>
                    <a:pt x="21" y="58"/>
                  </a:cubicBezTo>
                  <a:cubicBezTo>
                    <a:pt x="16" y="62"/>
                    <a:pt x="9" y="68"/>
                    <a:pt x="7" y="75"/>
                  </a:cubicBezTo>
                  <a:cubicBezTo>
                    <a:pt x="6" y="79"/>
                    <a:pt x="11" y="80"/>
                    <a:pt x="12" y="77"/>
                  </a:cubicBezTo>
                  <a:cubicBezTo>
                    <a:pt x="19" y="60"/>
                    <a:pt x="27" y="42"/>
                    <a:pt x="28" y="24"/>
                  </a:cubicBezTo>
                  <a:cubicBezTo>
                    <a:pt x="28" y="18"/>
                    <a:pt x="28" y="0"/>
                    <a:pt x="19" y="1"/>
                  </a:cubicBezTo>
                  <a:cubicBezTo>
                    <a:pt x="14" y="2"/>
                    <a:pt x="11" y="7"/>
                    <a:pt x="9" y="11"/>
                  </a:cubicBezTo>
                  <a:cubicBezTo>
                    <a:pt x="5" y="17"/>
                    <a:pt x="3" y="24"/>
                    <a:pt x="2" y="32"/>
                  </a:cubicBezTo>
                  <a:cubicBezTo>
                    <a:pt x="0" y="48"/>
                    <a:pt x="3" y="64"/>
                    <a:pt x="7" y="80"/>
                  </a:cubicBezTo>
                  <a:cubicBezTo>
                    <a:pt x="8" y="83"/>
                    <a:pt x="13" y="82"/>
                    <a:pt x="12" y="79"/>
                  </a:cubicBezTo>
                  <a:close/>
                </a:path>
              </a:pathLst>
            </a:custGeom>
            <a:solidFill>
              <a:srgbClr val="000000">
                <a:alpha val="100000"/>
              </a:srgbClr>
            </a:solidFill>
            <a:ln w="9525">
              <a:noFill/>
            </a:ln>
          </p:spPr>
          <p:txBody>
            <a:bodyPr/>
            <a:p>
              <a:endParaRPr lang="zh-CN" altLang="en-US"/>
            </a:p>
          </p:txBody>
        </p:sp>
        <p:sp>
          <p:nvSpPr>
            <p:cNvPr id="14368" name="Freeform 33"/>
            <p:cNvSpPr/>
            <p:nvPr/>
          </p:nvSpPr>
          <p:spPr>
            <a:xfrm>
              <a:off x="3900488" y="2043113"/>
              <a:ext cx="211138" cy="254000"/>
            </a:xfrm>
            <a:custGeom>
              <a:avLst/>
              <a:gdLst/>
              <a:ahLst/>
              <a:cxnLst>
                <a:cxn ang="0">
                  <a:pos x="639687815" y="69760353"/>
                </a:cxn>
                <a:cxn ang="0">
                  <a:pos x="525967380" y="558097765"/>
                </a:cxn>
                <a:cxn ang="0">
                  <a:pos x="85292211" y="781333882"/>
                </a:cxn>
                <a:cxn ang="0">
                  <a:pos x="42646106" y="851097971"/>
                </a:cxn>
                <a:cxn ang="0">
                  <a:pos x="540181492" y="655764500"/>
                </a:cxn>
                <a:cxn ang="0">
                  <a:pos x="710765914" y="41857706"/>
                </a:cxn>
                <a:cxn ang="0">
                  <a:pos x="639687815" y="69760353"/>
                </a:cxn>
              </a:cxnLst>
              <a:pathLst>
                <a:path w="56" h="68">
                  <a:moveTo>
                    <a:pt x="45" y="5"/>
                  </a:moveTo>
                  <a:cubicBezTo>
                    <a:pt x="50" y="17"/>
                    <a:pt x="44" y="30"/>
                    <a:pt x="37" y="40"/>
                  </a:cubicBezTo>
                  <a:cubicBezTo>
                    <a:pt x="31" y="49"/>
                    <a:pt x="17" y="63"/>
                    <a:pt x="6" y="56"/>
                  </a:cubicBezTo>
                  <a:cubicBezTo>
                    <a:pt x="3" y="55"/>
                    <a:pt x="0" y="59"/>
                    <a:pt x="3" y="61"/>
                  </a:cubicBezTo>
                  <a:cubicBezTo>
                    <a:pt x="16" y="68"/>
                    <a:pt x="30" y="57"/>
                    <a:pt x="38" y="47"/>
                  </a:cubicBezTo>
                  <a:cubicBezTo>
                    <a:pt x="47" y="36"/>
                    <a:pt x="56" y="18"/>
                    <a:pt x="50" y="3"/>
                  </a:cubicBezTo>
                  <a:cubicBezTo>
                    <a:pt x="49" y="0"/>
                    <a:pt x="44" y="1"/>
                    <a:pt x="45" y="5"/>
                  </a:cubicBezTo>
                  <a:close/>
                </a:path>
              </a:pathLst>
            </a:custGeom>
            <a:solidFill>
              <a:srgbClr val="000000">
                <a:alpha val="100000"/>
              </a:srgbClr>
            </a:solidFill>
            <a:ln w="9525">
              <a:noFill/>
            </a:ln>
          </p:spPr>
          <p:txBody>
            <a:bodyPr/>
            <a:p>
              <a:endParaRPr lang="zh-CN" altLang="en-US"/>
            </a:p>
          </p:txBody>
        </p:sp>
        <p:sp>
          <p:nvSpPr>
            <p:cNvPr id="14369" name="Freeform 34"/>
            <p:cNvSpPr/>
            <p:nvPr/>
          </p:nvSpPr>
          <p:spPr>
            <a:xfrm>
              <a:off x="4125913" y="673100"/>
              <a:ext cx="371475" cy="469900"/>
            </a:xfrm>
            <a:custGeom>
              <a:avLst/>
              <a:gdLst/>
              <a:ahLst/>
              <a:cxnLst>
                <a:cxn ang="0">
                  <a:pos x="1351636177" y="0"/>
                </a:cxn>
                <a:cxn ang="0">
                  <a:pos x="408307309" y="621790476"/>
                </a:cxn>
                <a:cxn ang="0">
                  <a:pos x="112635723" y="1724051822"/>
                </a:cxn>
                <a:cxn ang="0">
                  <a:pos x="183035864" y="1709920990"/>
                </a:cxn>
                <a:cxn ang="0">
                  <a:pos x="436464364" y="706579232"/>
                </a:cxn>
                <a:cxn ang="0">
                  <a:pos x="1351636177" y="84788756"/>
                </a:cxn>
                <a:cxn ang="0">
                  <a:pos x="1351636177" y="0"/>
                </a:cxn>
              </a:cxnLst>
              <a:pathLst>
                <a:path w="99" h="125">
                  <a:moveTo>
                    <a:pt x="96" y="0"/>
                  </a:moveTo>
                  <a:cubicBezTo>
                    <a:pt x="68" y="3"/>
                    <a:pt x="45" y="23"/>
                    <a:pt x="29" y="44"/>
                  </a:cubicBezTo>
                  <a:cubicBezTo>
                    <a:pt x="13" y="65"/>
                    <a:pt x="0" y="95"/>
                    <a:pt x="8" y="122"/>
                  </a:cubicBezTo>
                  <a:cubicBezTo>
                    <a:pt x="9" y="125"/>
                    <a:pt x="14" y="124"/>
                    <a:pt x="13" y="121"/>
                  </a:cubicBezTo>
                  <a:cubicBezTo>
                    <a:pt x="6" y="96"/>
                    <a:pt x="17" y="70"/>
                    <a:pt x="31" y="50"/>
                  </a:cubicBezTo>
                  <a:cubicBezTo>
                    <a:pt x="46" y="28"/>
                    <a:pt x="69" y="8"/>
                    <a:pt x="96" y="6"/>
                  </a:cubicBezTo>
                  <a:cubicBezTo>
                    <a:pt x="99" y="5"/>
                    <a:pt x="99" y="0"/>
                    <a:pt x="96" y="0"/>
                  </a:cubicBezTo>
                  <a:close/>
                </a:path>
              </a:pathLst>
            </a:custGeom>
            <a:solidFill>
              <a:srgbClr val="000000">
                <a:alpha val="100000"/>
              </a:srgbClr>
            </a:solidFill>
            <a:ln w="9525">
              <a:noFill/>
            </a:ln>
          </p:spPr>
          <p:txBody>
            <a:bodyPr/>
            <a:p>
              <a:endParaRPr lang="zh-CN" altLang="en-US"/>
            </a:p>
          </p:txBody>
        </p:sp>
        <p:sp>
          <p:nvSpPr>
            <p:cNvPr id="14370" name="Freeform 35"/>
            <p:cNvSpPr/>
            <p:nvPr/>
          </p:nvSpPr>
          <p:spPr>
            <a:xfrm>
              <a:off x="4227513" y="823913"/>
              <a:ext cx="176213" cy="273050"/>
            </a:xfrm>
            <a:custGeom>
              <a:avLst/>
              <a:gdLst/>
              <a:ahLst/>
              <a:cxnLst>
                <a:cxn ang="0">
                  <a:pos x="576321488" y="27982014"/>
                </a:cxn>
                <a:cxn ang="0">
                  <a:pos x="42171145" y="979348061"/>
                </a:cxn>
                <a:cxn ang="0">
                  <a:pos x="126509686" y="979348061"/>
                </a:cxn>
                <a:cxn ang="0">
                  <a:pos x="632548432" y="69953166"/>
                </a:cxn>
                <a:cxn ang="0">
                  <a:pos x="576321488" y="27982014"/>
                </a:cxn>
              </a:cxnLst>
              <a:pathLst>
                <a:path w="47" h="73">
                  <a:moveTo>
                    <a:pt x="41" y="2"/>
                  </a:moveTo>
                  <a:cubicBezTo>
                    <a:pt x="21" y="18"/>
                    <a:pt x="0" y="43"/>
                    <a:pt x="3" y="70"/>
                  </a:cubicBezTo>
                  <a:cubicBezTo>
                    <a:pt x="4" y="73"/>
                    <a:pt x="9" y="73"/>
                    <a:pt x="9" y="70"/>
                  </a:cubicBezTo>
                  <a:cubicBezTo>
                    <a:pt x="6" y="44"/>
                    <a:pt x="26" y="21"/>
                    <a:pt x="45" y="5"/>
                  </a:cubicBezTo>
                  <a:cubicBezTo>
                    <a:pt x="47" y="3"/>
                    <a:pt x="44" y="0"/>
                    <a:pt x="41" y="2"/>
                  </a:cubicBezTo>
                  <a:close/>
                </a:path>
              </a:pathLst>
            </a:custGeom>
            <a:solidFill>
              <a:srgbClr val="000000">
                <a:alpha val="100000"/>
              </a:srgbClr>
            </a:solidFill>
            <a:ln w="9525">
              <a:noFill/>
            </a:ln>
          </p:spPr>
          <p:txBody>
            <a:bodyPr/>
            <a:p>
              <a:endParaRPr lang="zh-CN" altLang="en-US"/>
            </a:p>
          </p:txBody>
        </p:sp>
        <p:sp>
          <p:nvSpPr>
            <p:cNvPr id="14371" name="Freeform 36"/>
            <p:cNvSpPr/>
            <p:nvPr/>
          </p:nvSpPr>
          <p:spPr>
            <a:xfrm>
              <a:off x="5719763" y="4625975"/>
              <a:ext cx="396875" cy="536575"/>
            </a:xfrm>
            <a:custGeom>
              <a:avLst/>
              <a:gdLst/>
              <a:ahLst/>
              <a:cxnLst>
                <a:cxn ang="0">
                  <a:pos x="28035849" y="1267161261"/>
                </a:cxn>
                <a:cxn ang="0">
                  <a:pos x="378495195" y="1985214932"/>
                </a:cxn>
                <a:cxn ang="0">
                  <a:pos x="434566893" y="1999297211"/>
                </a:cxn>
                <a:cxn ang="0">
                  <a:pos x="981280926" y="1239000455"/>
                </a:cxn>
                <a:cxn ang="0">
                  <a:pos x="1471923261" y="84478668"/>
                </a:cxn>
                <a:cxn ang="0">
                  <a:pos x="1401829894" y="56317861"/>
                </a:cxn>
                <a:cxn ang="0">
                  <a:pos x="813062087" y="1407954039"/>
                </a:cxn>
                <a:cxn ang="0">
                  <a:pos x="406531044" y="1872579209"/>
                </a:cxn>
                <a:cxn ang="0">
                  <a:pos x="98129216" y="1224921927"/>
                </a:cxn>
                <a:cxn ang="0">
                  <a:pos x="28035849" y="1267161261"/>
                </a:cxn>
              </a:cxnLst>
              <a:pathLst>
                <a:path w="106" h="143">
                  <a:moveTo>
                    <a:pt x="2" y="90"/>
                  </a:moveTo>
                  <a:cubicBezTo>
                    <a:pt x="13" y="106"/>
                    <a:pt x="17" y="125"/>
                    <a:pt x="27" y="141"/>
                  </a:cubicBezTo>
                  <a:cubicBezTo>
                    <a:pt x="27" y="143"/>
                    <a:pt x="29" y="143"/>
                    <a:pt x="31" y="142"/>
                  </a:cubicBezTo>
                  <a:cubicBezTo>
                    <a:pt x="51" y="132"/>
                    <a:pt x="61" y="108"/>
                    <a:pt x="70" y="88"/>
                  </a:cubicBezTo>
                  <a:cubicBezTo>
                    <a:pt x="82" y="61"/>
                    <a:pt x="98" y="34"/>
                    <a:pt x="105" y="6"/>
                  </a:cubicBezTo>
                  <a:cubicBezTo>
                    <a:pt x="106" y="2"/>
                    <a:pt x="101" y="0"/>
                    <a:pt x="100" y="4"/>
                  </a:cubicBezTo>
                  <a:cubicBezTo>
                    <a:pt x="92" y="37"/>
                    <a:pt x="73" y="69"/>
                    <a:pt x="58" y="100"/>
                  </a:cubicBezTo>
                  <a:cubicBezTo>
                    <a:pt x="56" y="105"/>
                    <a:pt x="34" y="142"/>
                    <a:pt x="29" y="133"/>
                  </a:cubicBezTo>
                  <a:cubicBezTo>
                    <a:pt x="20" y="118"/>
                    <a:pt x="17" y="101"/>
                    <a:pt x="7" y="87"/>
                  </a:cubicBezTo>
                  <a:cubicBezTo>
                    <a:pt x="5" y="84"/>
                    <a:pt x="0" y="87"/>
                    <a:pt x="2" y="90"/>
                  </a:cubicBezTo>
                  <a:close/>
                </a:path>
              </a:pathLst>
            </a:custGeom>
            <a:solidFill>
              <a:srgbClr val="000000">
                <a:alpha val="100000"/>
              </a:srgbClr>
            </a:solidFill>
            <a:ln w="9525">
              <a:noFill/>
            </a:ln>
          </p:spPr>
          <p:txBody>
            <a:bodyPr/>
            <a:p>
              <a:endParaRPr lang="zh-CN" altLang="en-US"/>
            </a:p>
          </p:txBody>
        </p:sp>
        <p:sp>
          <p:nvSpPr>
            <p:cNvPr id="14372" name="Freeform 37"/>
            <p:cNvSpPr/>
            <p:nvPr/>
          </p:nvSpPr>
          <p:spPr>
            <a:xfrm>
              <a:off x="6061075" y="4419600"/>
              <a:ext cx="198438" cy="274637"/>
            </a:xfrm>
            <a:custGeom>
              <a:avLst/>
              <a:gdLst/>
              <a:ahLst/>
              <a:cxnLst>
                <a:cxn ang="0">
                  <a:pos x="56071839" y="990766145"/>
                </a:cxn>
                <a:cxn ang="0">
                  <a:pos x="98129463" y="495381191"/>
                </a:cxn>
                <a:cxn ang="0">
                  <a:pos x="56071839" y="990766145"/>
                </a:cxn>
              </a:cxnLst>
              <a:pathLst>
                <a:path w="53" h="73">
                  <a:moveTo>
                    <a:pt x="4" y="70"/>
                  </a:moveTo>
                  <a:cubicBezTo>
                    <a:pt x="1" y="60"/>
                    <a:pt x="0" y="45"/>
                    <a:pt x="7" y="35"/>
                  </a:cubicBezTo>
                  <a:cubicBezTo>
                    <a:pt x="31" y="0"/>
                    <a:pt x="53" y="73"/>
                    <a:pt x="4" y="70"/>
                  </a:cubicBezTo>
                </a:path>
              </a:pathLst>
            </a:custGeom>
            <a:solidFill>
              <a:srgbClr val="FFFFFF">
                <a:alpha val="100000"/>
              </a:srgbClr>
            </a:solidFill>
            <a:ln w="9525">
              <a:noFill/>
            </a:ln>
          </p:spPr>
          <p:txBody>
            <a:bodyPr/>
            <a:p>
              <a:endParaRPr lang="zh-CN" altLang="en-US"/>
            </a:p>
          </p:txBody>
        </p:sp>
        <p:sp>
          <p:nvSpPr>
            <p:cNvPr id="14373" name="Freeform 38"/>
            <p:cNvSpPr/>
            <p:nvPr/>
          </p:nvSpPr>
          <p:spPr>
            <a:xfrm>
              <a:off x="6049963" y="4495800"/>
              <a:ext cx="149225" cy="201612"/>
            </a:xfrm>
            <a:custGeom>
              <a:avLst/>
              <a:gdLst/>
              <a:ahLst/>
              <a:cxnLst>
                <a:cxn ang="0">
                  <a:pos x="139174696" y="683031588"/>
                </a:cxn>
                <a:cxn ang="0">
                  <a:pos x="264434161" y="139396030"/>
                </a:cxn>
                <a:cxn ang="0">
                  <a:pos x="431443051" y="209090312"/>
                </a:cxn>
                <a:cxn ang="0">
                  <a:pos x="431443051" y="501819735"/>
                </a:cxn>
                <a:cxn ang="0">
                  <a:pos x="97421541" y="655153128"/>
                </a:cxn>
                <a:cxn ang="0">
                  <a:pos x="97421541" y="738788506"/>
                </a:cxn>
                <a:cxn ang="0">
                  <a:pos x="501034129" y="543639291"/>
                </a:cxn>
                <a:cxn ang="0">
                  <a:pos x="487115168" y="153333393"/>
                </a:cxn>
                <a:cxn ang="0">
                  <a:pos x="222681006" y="55756919"/>
                </a:cxn>
                <a:cxn ang="0">
                  <a:pos x="55672117" y="710910047"/>
                </a:cxn>
                <a:cxn ang="0">
                  <a:pos x="139174696" y="683031588"/>
                </a:cxn>
              </a:cxnLst>
              <a:pathLst>
                <a:path w="40" h="54">
                  <a:moveTo>
                    <a:pt x="10" y="49"/>
                  </a:moveTo>
                  <a:cubicBezTo>
                    <a:pt x="6" y="36"/>
                    <a:pt x="6" y="18"/>
                    <a:pt x="19" y="10"/>
                  </a:cubicBezTo>
                  <a:cubicBezTo>
                    <a:pt x="24" y="6"/>
                    <a:pt x="29" y="10"/>
                    <a:pt x="31" y="15"/>
                  </a:cubicBezTo>
                  <a:cubicBezTo>
                    <a:pt x="34" y="21"/>
                    <a:pt x="34" y="30"/>
                    <a:pt x="31" y="36"/>
                  </a:cubicBezTo>
                  <a:cubicBezTo>
                    <a:pt x="27" y="45"/>
                    <a:pt x="17" y="48"/>
                    <a:pt x="7" y="47"/>
                  </a:cubicBezTo>
                  <a:cubicBezTo>
                    <a:pt x="3" y="47"/>
                    <a:pt x="3" y="53"/>
                    <a:pt x="7" y="53"/>
                  </a:cubicBezTo>
                  <a:cubicBezTo>
                    <a:pt x="19" y="53"/>
                    <a:pt x="30" y="50"/>
                    <a:pt x="36" y="39"/>
                  </a:cubicBezTo>
                  <a:cubicBezTo>
                    <a:pt x="40" y="30"/>
                    <a:pt x="40" y="19"/>
                    <a:pt x="35" y="11"/>
                  </a:cubicBezTo>
                  <a:cubicBezTo>
                    <a:pt x="32" y="3"/>
                    <a:pt x="23" y="0"/>
                    <a:pt x="16" y="4"/>
                  </a:cubicBezTo>
                  <a:cubicBezTo>
                    <a:pt x="0" y="14"/>
                    <a:pt x="0" y="35"/>
                    <a:pt x="4" y="51"/>
                  </a:cubicBezTo>
                  <a:cubicBezTo>
                    <a:pt x="5" y="54"/>
                    <a:pt x="11" y="53"/>
                    <a:pt x="10" y="49"/>
                  </a:cubicBezTo>
                  <a:close/>
                </a:path>
              </a:pathLst>
            </a:custGeom>
            <a:solidFill>
              <a:srgbClr val="000000">
                <a:alpha val="100000"/>
              </a:srgbClr>
            </a:solidFill>
            <a:ln w="9525">
              <a:noFill/>
            </a:ln>
          </p:spPr>
          <p:txBody>
            <a:bodyPr/>
            <a:p>
              <a:endParaRPr lang="zh-CN" altLang="en-US"/>
            </a:p>
          </p:txBody>
        </p:sp>
        <p:sp>
          <p:nvSpPr>
            <p:cNvPr id="14374" name="Freeform 39"/>
            <p:cNvSpPr/>
            <p:nvPr/>
          </p:nvSpPr>
          <p:spPr>
            <a:xfrm>
              <a:off x="4448175" y="4540250"/>
              <a:ext cx="412750" cy="592137"/>
            </a:xfrm>
            <a:custGeom>
              <a:avLst/>
              <a:gdLst/>
              <a:ahLst/>
              <a:cxnLst>
                <a:cxn ang="0">
                  <a:pos x="1520589761" y="2120836106"/>
                </a:cxn>
                <a:cxn ang="0">
                  <a:pos x="619500227" y="1165756602"/>
                </a:cxn>
                <a:cxn ang="0">
                  <a:pos x="98557195" y="42135420"/>
                </a:cxn>
                <a:cxn ang="0">
                  <a:pos x="28160807" y="84270839"/>
                </a:cxn>
                <a:cxn ang="0">
                  <a:pos x="605421700" y="1278120219"/>
                </a:cxn>
                <a:cxn ang="0">
                  <a:pos x="1464271900" y="2147483646"/>
                </a:cxn>
                <a:cxn ang="0">
                  <a:pos x="1520589761" y="2120836106"/>
                </a:cxn>
              </a:cxnLst>
              <a:pathLst>
                <a:path w="110" h="158">
                  <a:moveTo>
                    <a:pt x="108" y="151"/>
                  </a:moveTo>
                  <a:cubicBezTo>
                    <a:pt x="87" y="127"/>
                    <a:pt x="61" y="109"/>
                    <a:pt x="44" y="83"/>
                  </a:cubicBezTo>
                  <a:cubicBezTo>
                    <a:pt x="28" y="58"/>
                    <a:pt x="22" y="28"/>
                    <a:pt x="7" y="3"/>
                  </a:cubicBezTo>
                  <a:cubicBezTo>
                    <a:pt x="5" y="0"/>
                    <a:pt x="0" y="2"/>
                    <a:pt x="2" y="6"/>
                  </a:cubicBezTo>
                  <a:cubicBezTo>
                    <a:pt x="18" y="33"/>
                    <a:pt x="26" y="64"/>
                    <a:pt x="43" y="91"/>
                  </a:cubicBezTo>
                  <a:cubicBezTo>
                    <a:pt x="58" y="116"/>
                    <a:pt x="84" y="133"/>
                    <a:pt x="104" y="155"/>
                  </a:cubicBezTo>
                  <a:cubicBezTo>
                    <a:pt x="106" y="158"/>
                    <a:pt x="110" y="154"/>
                    <a:pt x="108" y="151"/>
                  </a:cubicBezTo>
                  <a:close/>
                </a:path>
              </a:pathLst>
            </a:custGeom>
            <a:solidFill>
              <a:srgbClr val="000000">
                <a:alpha val="100000"/>
              </a:srgbClr>
            </a:solidFill>
            <a:ln w="9525">
              <a:noFill/>
            </a:ln>
          </p:spPr>
          <p:txBody>
            <a:bodyPr/>
            <a:p>
              <a:endParaRPr lang="zh-CN" altLang="en-US"/>
            </a:p>
          </p:txBody>
        </p:sp>
        <p:sp>
          <p:nvSpPr>
            <p:cNvPr id="14375" name="Freeform 40"/>
            <p:cNvSpPr/>
            <p:nvPr/>
          </p:nvSpPr>
          <p:spPr>
            <a:xfrm>
              <a:off x="4346575" y="4259263"/>
              <a:ext cx="269875" cy="336550"/>
            </a:xfrm>
            <a:custGeom>
              <a:avLst/>
              <a:gdLst/>
              <a:ahLst/>
              <a:cxnLst>
                <a:cxn ang="0">
                  <a:pos x="435533271" y="1104691720"/>
                </a:cxn>
                <a:cxn ang="0">
                  <a:pos x="42149227" y="755106017"/>
                </a:cxn>
                <a:cxn ang="0">
                  <a:pos x="393384043" y="1230542723"/>
                </a:cxn>
              </a:cxnLst>
              <a:pathLst>
                <a:path w="72" h="90">
                  <a:moveTo>
                    <a:pt x="31" y="79"/>
                  </a:moveTo>
                  <a:cubicBezTo>
                    <a:pt x="22" y="90"/>
                    <a:pt x="3" y="66"/>
                    <a:pt x="3" y="54"/>
                  </a:cubicBezTo>
                  <a:cubicBezTo>
                    <a:pt x="0" y="0"/>
                    <a:pt x="72" y="69"/>
                    <a:pt x="28" y="88"/>
                  </a:cubicBezTo>
                </a:path>
              </a:pathLst>
            </a:custGeom>
            <a:solidFill>
              <a:srgbClr val="FFFFFF">
                <a:alpha val="100000"/>
              </a:srgbClr>
            </a:solidFill>
            <a:ln w="9525">
              <a:noFill/>
            </a:ln>
          </p:spPr>
          <p:txBody>
            <a:bodyPr/>
            <a:p>
              <a:endParaRPr lang="zh-CN" altLang="en-US"/>
            </a:p>
          </p:txBody>
        </p:sp>
        <p:sp>
          <p:nvSpPr>
            <p:cNvPr id="14376" name="Freeform 41"/>
            <p:cNvSpPr/>
            <p:nvPr/>
          </p:nvSpPr>
          <p:spPr>
            <a:xfrm>
              <a:off x="4346575" y="4364038"/>
              <a:ext cx="180975" cy="250825"/>
            </a:xfrm>
            <a:custGeom>
              <a:avLst/>
              <a:gdLst/>
              <a:ahLst/>
              <a:cxnLst>
                <a:cxn ang="0">
                  <a:pos x="412242198" y="686732644"/>
                </a:cxn>
                <a:cxn ang="0">
                  <a:pos x="170584019" y="560597619"/>
                </a:cxn>
                <a:cxn ang="0">
                  <a:pos x="85292009" y="280298809"/>
                </a:cxn>
                <a:cxn ang="0">
                  <a:pos x="298522033" y="154163784"/>
                </a:cxn>
                <a:cxn ang="0">
                  <a:pos x="554394291" y="462495094"/>
                </a:cxn>
                <a:cxn ang="0">
                  <a:pos x="383810272" y="812867670"/>
                </a:cxn>
                <a:cxn ang="0">
                  <a:pos x="426456277" y="882941437"/>
                </a:cxn>
                <a:cxn ang="0">
                  <a:pos x="625472222" y="420450086"/>
                </a:cxn>
                <a:cxn ang="0">
                  <a:pos x="255876028" y="42045009"/>
                </a:cxn>
                <a:cxn ang="0">
                  <a:pos x="0" y="364388826"/>
                </a:cxn>
                <a:cxn ang="0">
                  <a:pos x="469102281" y="742793904"/>
                </a:cxn>
                <a:cxn ang="0">
                  <a:pos x="412242198" y="686732644"/>
                </a:cxn>
              </a:cxnLst>
              <a:pathLst>
                <a:path w="48" h="67">
                  <a:moveTo>
                    <a:pt x="29" y="49"/>
                  </a:moveTo>
                  <a:cubicBezTo>
                    <a:pt x="23" y="55"/>
                    <a:pt x="15" y="44"/>
                    <a:pt x="12" y="40"/>
                  </a:cubicBezTo>
                  <a:cubicBezTo>
                    <a:pt x="7" y="33"/>
                    <a:pt x="6" y="27"/>
                    <a:pt x="6" y="20"/>
                  </a:cubicBezTo>
                  <a:cubicBezTo>
                    <a:pt x="7" y="10"/>
                    <a:pt x="13" y="6"/>
                    <a:pt x="21" y="11"/>
                  </a:cubicBezTo>
                  <a:cubicBezTo>
                    <a:pt x="29" y="16"/>
                    <a:pt x="36" y="24"/>
                    <a:pt x="39" y="33"/>
                  </a:cubicBezTo>
                  <a:cubicBezTo>
                    <a:pt x="42" y="44"/>
                    <a:pt x="37" y="53"/>
                    <a:pt x="27" y="58"/>
                  </a:cubicBezTo>
                  <a:cubicBezTo>
                    <a:pt x="23" y="59"/>
                    <a:pt x="26" y="64"/>
                    <a:pt x="30" y="63"/>
                  </a:cubicBezTo>
                  <a:cubicBezTo>
                    <a:pt x="43" y="56"/>
                    <a:pt x="48" y="44"/>
                    <a:pt x="44" y="30"/>
                  </a:cubicBezTo>
                  <a:cubicBezTo>
                    <a:pt x="40" y="19"/>
                    <a:pt x="30" y="7"/>
                    <a:pt x="18" y="3"/>
                  </a:cubicBezTo>
                  <a:cubicBezTo>
                    <a:pt x="3" y="0"/>
                    <a:pt x="0" y="16"/>
                    <a:pt x="0" y="26"/>
                  </a:cubicBezTo>
                  <a:cubicBezTo>
                    <a:pt x="1" y="38"/>
                    <a:pt x="20" y="67"/>
                    <a:pt x="33" y="53"/>
                  </a:cubicBezTo>
                  <a:cubicBezTo>
                    <a:pt x="36" y="51"/>
                    <a:pt x="32" y="47"/>
                    <a:pt x="29" y="49"/>
                  </a:cubicBezTo>
                  <a:close/>
                </a:path>
              </a:pathLst>
            </a:custGeom>
            <a:solidFill>
              <a:srgbClr val="000000">
                <a:alpha val="100000"/>
              </a:srgbClr>
            </a:solidFill>
            <a:ln w="9525">
              <a:noFill/>
            </a:ln>
          </p:spPr>
          <p:txBody>
            <a:bodyPr/>
            <a:p>
              <a:endParaRPr lang="zh-CN" altLang="en-US"/>
            </a:p>
          </p:txBody>
        </p:sp>
        <p:sp>
          <p:nvSpPr>
            <p:cNvPr id="14377" name="Freeform 42"/>
            <p:cNvSpPr/>
            <p:nvPr/>
          </p:nvSpPr>
          <p:spPr>
            <a:xfrm>
              <a:off x="4687888" y="4127500"/>
              <a:ext cx="247650" cy="112712"/>
            </a:xfrm>
            <a:custGeom>
              <a:avLst/>
              <a:gdLst/>
              <a:ahLst/>
              <a:cxnLst>
                <a:cxn ang="0">
                  <a:pos x="760296757" y="239963848"/>
                </a:cxn>
                <a:cxn ang="0">
                  <a:pos x="14078527" y="282309746"/>
                </a:cxn>
                <a:cxn ang="0">
                  <a:pos x="42239334" y="338774701"/>
                </a:cxn>
                <a:cxn ang="0">
                  <a:pos x="901089534" y="254079147"/>
                </a:cxn>
                <a:cxn ang="0">
                  <a:pos x="915171814" y="197617950"/>
                </a:cxn>
                <a:cxn ang="0">
                  <a:pos x="98557195" y="338774701"/>
                </a:cxn>
                <a:cxn ang="0">
                  <a:pos x="154875057" y="381120600"/>
                </a:cxn>
                <a:cxn ang="0">
                  <a:pos x="858853952" y="254079147"/>
                </a:cxn>
                <a:cxn ang="0">
                  <a:pos x="872932480" y="197617950"/>
                </a:cxn>
                <a:cxn ang="0">
                  <a:pos x="56317861" y="268194447"/>
                </a:cxn>
                <a:cxn ang="0">
                  <a:pos x="70396389" y="324659402"/>
                </a:cxn>
                <a:cxn ang="0">
                  <a:pos x="746214477" y="310540345"/>
                </a:cxn>
                <a:cxn ang="0">
                  <a:pos x="760296757" y="239963848"/>
                </a:cxn>
              </a:cxnLst>
              <a:pathLst>
                <a:path w="66" h="30">
                  <a:moveTo>
                    <a:pt x="54" y="17"/>
                  </a:moveTo>
                  <a:cubicBezTo>
                    <a:pt x="39" y="14"/>
                    <a:pt x="12" y="4"/>
                    <a:pt x="1" y="20"/>
                  </a:cubicBezTo>
                  <a:cubicBezTo>
                    <a:pt x="0" y="22"/>
                    <a:pt x="1" y="24"/>
                    <a:pt x="3" y="24"/>
                  </a:cubicBezTo>
                  <a:cubicBezTo>
                    <a:pt x="22" y="28"/>
                    <a:pt x="47" y="28"/>
                    <a:pt x="64" y="18"/>
                  </a:cubicBezTo>
                  <a:cubicBezTo>
                    <a:pt x="66" y="18"/>
                    <a:pt x="66" y="15"/>
                    <a:pt x="65" y="14"/>
                  </a:cubicBezTo>
                  <a:cubicBezTo>
                    <a:pt x="48" y="0"/>
                    <a:pt x="18" y="5"/>
                    <a:pt x="7" y="24"/>
                  </a:cubicBezTo>
                  <a:cubicBezTo>
                    <a:pt x="5" y="27"/>
                    <a:pt x="10" y="30"/>
                    <a:pt x="11" y="27"/>
                  </a:cubicBezTo>
                  <a:cubicBezTo>
                    <a:pt x="21" y="11"/>
                    <a:pt x="46" y="6"/>
                    <a:pt x="61" y="18"/>
                  </a:cubicBezTo>
                  <a:cubicBezTo>
                    <a:pt x="61" y="16"/>
                    <a:pt x="62" y="15"/>
                    <a:pt x="62" y="14"/>
                  </a:cubicBezTo>
                  <a:cubicBezTo>
                    <a:pt x="45" y="23"/>
                    <a:pt x="22" y="23"/>
                    <a:pt x="4" y="19"/>
                  </a:cubicBezTo>
                  <a:cubicBezTo>
                    <a:pt x="4" y="21"/>
                    <a:pt x="5" y="22"/>
                    <a:pt x="5" y="23"/>
                  </a:cubicBezTo>
                  <a:cubicBezTo>
                    <a:pt x="14" y="10"/>
                    <a:pt x="41" y="19"/>
                    <a:pt x="53" y="22"/>
                  </a:cubicBezTo>
                  <a:cubicBezTo>
                    <a:pt x="56" y="23"/>
                    <a:pt x="57" y="18"/>
                    <a:pt x="54" y="17"/>
                  </a:cubicBezTo>
                  <a:close/>
                </a:path>
              </a:pathLst>
            </a:custGeom>
            <a:solidFill>
              <a:srgbClr val="000000">
                <a:alpha val="100000"/>
              </a:srgbClr>
            </a:solidFill>
            <a:ln w="9525">
              <a:noFill/>
            </a:ln>
          </p:spPr>
          <p:txBody>
            <a:bodyPr/>
            <a:p>
              <a:endParaRPr lang="zh-CN" altLang="en-US"/>
            </a:p>
          </p:txBody>
        </p:sp>
        <p:sp>
          <p:nvSpPr>
            <p:cNvPr id="14378" name="Freeform 43"/>
            <p:cNvSpPr/>
            <p:nvPr/>
          </p:nvSpPr>
          <p:spPr>
            <a:xfrm>
              <a:off x="4883150" y="4102100"/>
              <a:ext cx="115888" cy="127000"/>
            </a:xfrm>
            <a:custGeom>
              <a:avLst/>
              <a:gdLst/>
              <a:ahLst/>
              <a:cxnLst>
                <a:cxn ang="0">
                  <a:pos x="83850575" y="251142500"/>
                </a:cxn>
                <a:cxn ang="0">
                  <a:pos x="251551726" y="167430824"/>
                </a:cxn>
                <a:cxn ang="0">
                  <a:pos x="363350002" y="432524647"/>
                </a:cxn>
                <a:cxn ang="0">
                  <a:pos x="433226727" y="432524647"/>
                </a:cxn>
                <a:cxn ang="0">
                  <a:pos x="265525576" y="83715412"/>
                </a:cxn>
                <a:cxn ang="0">
                  <a:pos x="13973850" y="237191176"/>
                </a:cxn>
                <a:cxn ang="0">
                  <a:pos x="83850575" y="251142500"/>
                </a:cxn>
              </a:cxnLst>
              <a:pathLst>
                <a:path w="31" h="34">
                  <a:moveTo>
                    <a:pt x="6" y="18"/>
                  </a:moveTo>
                  <a:cubicBezTo>
                    <a:pt x="8" y="12"/>
                    <a:pt x="12" y="6"/>
                    <a:pt x="18" y="12"/>
                  </a:cubicBezTo>
                  <a:cubicBezTo>
                    <a:pt x="23" y="16"/>
                    <a:pt x="26" y="24"/>
                    <a:pt x="26" y="31"/>
                  </a:cubicBezTo>
                  <a:cubicBezTo>
                    <a:pt x="26" y="34"/>
                    <a:pt x="31" y="34"/>
                    <a:pt x="31" y="31"/>
                  </a:cubicBezTo>
                  <a:cubicBezTo>
                    <a:pt x="31" y="21"/>
                    <a:pt x="27" y="12"/>
                    <a:pt x="19" y="6"/>
                  </a:cubicBezTo>
                  <a:cubicBezTo>
                    <a:pt x="11" y="0"/>
                    <a:pt x="4" y="9"/>
                    <a:pt x="1" y="17"/>
                  </a:cubicBezTo>
                  <a:cubicBezTo>
                    <a:pt x="0" y="20"/>
                    <a:pt x="5" y="21"/>
                    <a:pt x="6" y="18"/>
                  </a:cubicBezTo>
                  <a:close/>
                </a:path>
              </a:pathLst>
            </a:custGeom>
            <a:solidFill>
              <a:srgbClr val="000000">
                <a:alpha val="100000"/>
              </a:srgbClr>
            </a:solidFill>
            <a:ln w="9525">
              <a:noFill/>
            </a:ln>
          </p:spPr>
          <p:txBody>
            <a:bodyPr/>
            <a:p>
              <a:endParaRPr lang="zh-CN" altLang="en-US"/>
            </a:p>
          </p:txBody>
        </p:sp>
        <p:sp>
          <p:nvSpPr>
            <p:cNvPr id="14379" name="Freeform 44"/>
            <p:cNvSpPr/>
            <p:nvPr/>
          </p:nvSpPr>
          <p:spPr>
            <a:xfrm>
              <a:off x="4500563" y="4011613"/>
              <a:ext cx="457200" cy="434975"/>
            </a:xfrm>
            <a:custGeom>
              <a:avLst/>
              <a:gdLst/>
              <a:ahLst/>
              <a:cxnLst>
                <a:cxn ang="0">
                  <a:pos x="1699329954" y="379643180"/>
                </a:cxn>
                <a:cxn ang="0">
                  <a:pos x="1137569813" y="42181326"/>
                </a:cxn>
                <a:cxn ang="0">
                  <a:pos x="505584502" y="421828256"/>
                </a:cxn>
                <a:cxn ang="0">
                  <a:pos x="449408862" y="674923709"/>
                </a:cxn>
                <a:cxn ang="0">
                  <a:pos x="393233223" y="1026443506"/>
                </a:cxn>
                <a:cxn ang="0">
                  <a:pos x="280881944" y="1321724034"/>
                </a:cxn>
                <a:cxn ang="0">
                  <a:pos x="70221423" y="1237357633"/>
                </a:cxn>
                <a:cxn ang="0">
                  <a:pos x="0" y="1265481017"/>
                </a:cxn>
                <a:cxn ang="0">
                  <a:pos x="435366826" y="1476391395"/>
                </a:cxn>
                <a:cxn ang="0">
                  <a:pos x="407279007" y="1420148378"/>
                </a:cxn>
                <a:cxn ang="0">
                  <a:pos x="70221423" y="1251419325"/>
                </a:cxn>
                <a:cxn ang="0">
                  <a:pos x="14045784" y="1279538959"/>
                </a:cxn>
                <a:cxn ang="0">
                  <a:pos x="393233223" y="1293600651"/>
                </a:cxn>
                <a:cxn ang="0">
                  <a:pos x="533676069" y="646800325"/>
                </a:cxn>
                <a:cxn ang="0">
                  <a:pos x="589851708" y="435886198"/>
                </a:cxn>
                <a:cxn ang="0">
                  <a:pos x="912863508" y="182790744"/>
                </a:cxn>
                <a:cxn ang="0">
                  <a:pos x="1629112279" y="393704872"/>
                </a:cxn>
                <a:cxn ang="0">
                  <a:pos x="1699329954" y="379643180"/>
                </a:cxn>
              </a:cxnLst>
              <a:pathLst>
                <a:path w="122" h="116">
                  <a:moveTo>
                    <a:pt x="121" y="27"/>
                  </a:moveTo>
                  <a:cubicBezTo>
                    <a:pt x="117" y="7"/>
                    <a:pt x="100" y="0"/>
                    <a:pt x="81" y="3"/>
                  </a:cubicBezTo>
                  <a:cubicBezTo>
                    <a:pt x="66" y="5"/>
                    <a:pt x="43" y="15"/>
                    <a:pt x="36" y="30"/>
                  </a:cubicBezTo>
                  <a:cubicBezTo>
                    <a:pt x="34" y="36"/>
                    <a:pt x="33" y="42"/>
                    <a:pt x="32" y="48"/>
                  </a:cubicBezTo>
                  <a:cubicBezTo>
                    <a:pt x="31" y="56"/>
                    <a:pt x="30" y="65"/>
                    <a:pt x="28" y="73"/>
                  </a:cubicBezTo>
                  <a:cubicBezTo>
                    <a:pt x="27" y="80"/>
                    <a:pt x="25" y="88"/>
                    <a:pt x="20" y="94"/>
                  </a:cubicBezTo>
                  <a:cubicBezTo>
                    <a:pt x="15" y="100"/>
                    <a:pt x="8" y="92"/>
                    <a:pt x="5" y="88"/>
                  </a:cubicBezTo>
                  <a:cubicBezTo>
                    <a:pt x="3" y="86"/>
                    <a:pt x="0" y="88"/>
                    <a:pt x="0" y="90"/>
                  </a:cubicBezTo>
                  <a:cubicBezTo>
                    <a:pt x="5" y="104"/>
                    <a:pt x="17" y="116"/>
                    <a:pt x="31" y="105"/>
                  </a:cubicBezTo>
                  <a:cubicBezTo>
                    <a:pt x="34" y="103"/>
                    <a:pt x="31" y="99"/>
                    <a:pt x="29" y="101"/>
                  </a:cubicBezTo>
                  <a:cubicBezTo>
                    <a:pt x="18" y="109"/>
                    <a:pt x="9" y="100"/>
                    <a:pt x="5" y="89"/>
                  </a:cubicBezTo>
                  <a:cubicBezTo>
                    <a:pt x="4" y="90"/>
                    <a:pt x="3" y="91"/>
                    <a:pt x="1" y="91"/>
                  </a:cubicBezTo>
                  <a:cubicBezTo>
                    <a:pt x="9" y="101"/>
                    <a:pt x="21" y="106"/>
                    <a:pt x="28" y="92"/>
                  </a:cubicBezTo>
                  <a:cubicBezTo>
                    <a:pt x="35" y="79"/>
                    <a:pt x="36" y="61"/>
                    <a:pt x="38" y="46"/>
                  </a:cubicBezTo>
                  <a:cubicBezTo>
                    <a:pt x="39" y="41"/>
                    <a:pt x="39" y="35"/>
                    <a:pt x="42" y="31"/>
                  </a:cubicBezTo>
                  <a:cubicBezTo>
                    <a:pt x="48" y="23"/>
                    <a:pt x="56" y="17"/>
                    <a:pt x="65" y="13"/>
                  </a:cubicBezTo>
                  <a:cubicBezTo>
                    <a:pt x="84" y="5"/>
                    <a:pt x="111" y="4"/>
                    <a:pt x="116" y="28"/>
                  </a:cubicBezTo>
                  <a:cubicBezTo>
                    <a:pt x="117" y="32"/>
                    <a:pt x="122" y="30"/>
                    <a:pt x="121" y="27"/>
                  </a:cubicBezTo>
                  <a:close/>
                </a:path>
              </a:pathLst>
            </a:custGeom>
            <a:solidFill>
              <a:srgbClr val="000000">
                <a:alpha val="100000"/>
              </a:srgbClr>
            </a:solidFill>
            <a:ln w="9525">
              <a:noFill/>
            </a:ln>
          </p:spPr>
          <p:txBody>
            <a:bodyPr/>
            <a:p>
              <a:endParaRPr lang="zh-CN" altLang="en-US"/>
            </a:p>
          </p:txBody>
        </p:sp>
        <p:sp>
          <p:nvSpPr>
            <p:cNvPr id="14380" name="Freeform 45"/>
            <p:cNvSpPr/>
            <p:nvPr/>
          </p:nvSpPr>
          <p:spPr>
            <a:xfrm>
              <a:off x="4470400" y="4102100"/>
              <a:ext cx="304800" cy="247650"/>
            </a:xfrm>
            <a:custGeom>
              <a:avLst/>
              <a:gdLst/>
              <a:ahLst/>
              <a:cxnLst>
                <a:cxn ang="0">
                  <a:pos x="934554430" y="351989448"/>
                </a:cxn>
                <a:cxn ang="0">
                  <a:pos x="14160030" y="366067975"/>
                </a:cxn>
                <a:cxn ang="0">
                  <a:pos x="42480089" y="408307309"/>
                </a:cxn>
                <a:cxn ang="0">
                  <a:pos x="863754281" y="408307309"/>
                </a:cxn>
                <a:cxn ang="0">
                  <a:pos x="849594252" y="351989448"/>
                </a:cxn>
                <a:cxn ang="0">
                  <a:pos x="184080385" y="788453811"/>
                </a:cxn>
                <a:cxn ang="0">
                  <a:pos x="198236652" y="844771673"/>
                </a:cxn>
                <a:cxn ang="0">
                  <a:pos x="1104471022" y="464625170"/>
                </a:cxn>
                <a:cxn ang="0">
                  <a:pos x="1061990933" y="408307309"/>
                </a:cxn>
                <a:cxn ang="0">
                  <a:pos x="679673896" y="647661034"/>
                </a:cxn>
                <a:cxn ang="0">
                  <a:pos x="212396681" y="774375284"/>
                </a:cxn>
                <a:cxn ang="0">
                  <a:pos x="240716741" y="830693145"/>
                </a:cxn>
                <a:cxn ang="0">
                  <a:pos x="892074341" y="408307309"/>
                </a:cxn>
                <a:cxn ang="0">
                  <a:pos x="863754281" y="337910920"/>
                </a:cxn>
                <a:cxn ang="0">
                  <a:pos x="56640119" y="337910920"/>
                </a:cxn>
                <a:cxn ang="0">
                  <a:pos x="84960178" y="394228782"/>
                </a:cxn>
                <a:cxn ang="0">
                  <a:pos x="467277215" y="253432252"/>
                </a:cxn>
                <a:cxn ang="0">
                  <a:pos x="906234370" y="408307309"/>
                </a:cxn>
                <a:cxn ang="0">
                  <a:pos x="934554430" y="351989448"/>
                </a:cxn>
              </a:cxnLst>
              <a:pathLst>
                <a:path w="81" h="66">
                  <a:moveTo>
                    <a:pt x="66" y="25"/>
                  </a:moveTo>
                  <a:cubicBezTo>
                    <a:pt x="51" y="15"/>
                    <a:pt x="9" y="0"/>
                    <a:pt x="1" y="26"/>
                  </a:cubicBezTo>
                  <a:cubicBezTo>
                    <a:pt x="0" y="28"/>
                    <a:pt x="1" y="29"/>
                    <a:pt x="3" y="29"/>
                  </a:cubicBezTo>
                  <a:cubicBezTo>
                    <a:pt x="21" y="37"/>
                    <a:pt x="42" y="32"/>
                    <a:pt x="61" y="29"/>
                  </a:cubicBezTo>
                  <a:cubicBezTo>
                    <a:pt x="61" y="28"/>
                    <a:pt x="60" y="26"/>
                    <a:pt x="60" y="25"/>
                  </a:cubicBezTo>
                  <a:cubicBezTo>
                    <a:pt x="43" y="33"/>
                    <a:pt x="21" y="38"/>
                    <a:pt x="13" y="56"/>
                  </a:cubicBezTo>
                  <a:cubicBezTo>
                    <a:pt x="12" y="58"/>
                    <a:pt x="12" y="60"/>
                    <a:pt x="14" y="60"/>
                  </a:cubicBezTo>
                  <a:cubicBezTo>
                    <a:pt x="37" y="66"/>
                    <a:pt x="60" y="44"/>
                    <a:pt x="78" y="33"/>
                  </a:cubicBezTo>
                  <a:cubicBezTo>
                    <a:pt x="81" y="31"/>
                    <a:pt x="78" y="27"/>
                    <a:pt x="75" y="29"/>
                  </a:cubicBezTo>
                  <a:cubicBezTo>
                    <a:pt x="66" y="34"/>
                    <a:pt x="58" y="41"/>
                    <a:pt x="48" y="46"/>
                  </a:cubicBezTo>
                  <a:cubicBezTo>
                    <a:pt x="39" y="52"/>
                    <a:pt x="27" y="58"/>
                    <a:pt x="15" y="55"/>
                  </a:cubicBezTo>
                  <a:cubicBezTo>
                    <a:pt x="16" y="57"/>
                    <a:pt x="17" y="58"/>
                    <a:pt x="17" y="59"/>
                  </a:cubicBezTo>
                  <a:cubicBezTo>
                    <a:pt x="25" y="42"/>
                    <a:pt x="47" y="37"/>
                    <a:pt x="63" y="29"/>
                  </a:cubicBezTo>
                  <a:cubicBezTo>
                    <a:pt x="65" y="28"/>
                    <a:pt x="64" y="24"/>
                    <a:pt x="61" y="24"/>
                  </a:cubicBezTo>
                  <a:cubicBezTo>
                    <a:pt x="42" y="26"/>
                    <a:pt x="22" y="32"/>
                    <a:pt x="4" y="24"/>
                  </a:cubicBezTo>
                  <a:cubicBezTo>
                    <a:pt x="5" y="25"/>
                    <a:pt x="5" y="27"/>
                    <a:pt x="6" y="28"/>
                  </a:cubicBezTo>
                  <a:cubicBezTo>
                    <a:pt x="9" y="16"/>
                    <a:pt x="23" y="17"/>
                    <a:pt x="33" y="18"/>
                  </a:cubicBezTo>
                  <a:cubicBezTo>
                    <a:pt x="44" y="20"/>
                    <a:pt x="55" y="24"/>
                    <a:pt x="64" y="29"/>
                  </a:cubicBezTo>
                  <a:cubicBezTo>
                    <a:pt x="67" y="31"/>
                    <a:pt x="69" y="26"/>
                    <a:pt x="66" y="25"/>
                  </a:cubicBezTo>
                  <a:close/>
                </a:path>
              </a:pathLst>
            </a:custGeom>
            <a:solidFill>
              <a:srgbClr val="000000">
                <a:alpha val="100000"/>
              </a:srgbClr>
            </a:solidFill>
            <a:ln w="9525">
              <a:noFill/>
            </a:ln>
          </p:spPr>
          <p:txBody>
            <a:bodyPr/>
            <a:p>
              <a:endParaRPr lang="zh-CN" altLang="en-US"/>
            </a:p>
          </p:txBody>
        </p:sp>
        <p:sp>
          <p:nvSpPr>
            <p:cNvPr id="14381" name="Freeform 46"/>
            <p:cNvSpPr/>
            <p:nvPr/>
          </p:nvSpPr>
          <p:spPr>
            <a:xfrm>
              <a:off x="5348288" y="4210050"/>
              <a:ext cx="104775" cy="255587"/>
            </a:xfrm>
            <a:custGeom>
              <a:avLst/>
              <a:gdLst/>
              <a:ahLst/>
              <a:cxnLst>
                <a:cxn ang="0">
                  <a:pos x="336054587" y="14128699"/>
                </a:cxn>
                <a:cxn ang="0">
                  <a:pos x="154026734" y="918275229"/>
                </a:cxn>
                <a:cxn ang="0">
                  <a:pos x="210032713" y="875892890"/>
                </a:cxn>
                <a:cxn ang="0">
                  <a:pos x="350057017" y="84764677"/>
                </a:cxn>
                <a:cxn ang="0">
                  <a:pos x="336054587" y="14128699"/>
                </a:cxn>
              </a:cxnLst>
              <a:pathLst>
                <a:path w="28" h="68">
                  <a:moveTo>
                    <a:pt x="24" y="1"/>
                  </a:moveTo>
                  <a:cubicBezTo>
                    <a:pt x="0" y="11"/>
                    <a:pt x="2" y="45"/>
                    <a:pt x="11" y="65"/>
                  </a:cubicBezTo>
                  <a:cubicBezTo>
                    <a:pt x="12" y="68"/>
                    <a:pt x="16" y="65"/>
                    <a:pt x="15" y="62"/>
                  </a:cubicBezTo>
                  <a:cubicBezTo>
                    <a:pt x="8" y="46"/>
                    <a:pt x="5" y="14"/>
                    <a:pt x="25" y="6"/>
                  </a:cubicBezTo>
                  <a:cubicBezTo>
                    <a:pt x="28" y="5"/>
                    <a:pt x="27" y="0"/>
                    <a:pt x="24" y="1"/>
                  </a:cubicBezTo>
                  <a:close/>
                </a:path>
              </a:pathLst>
            </a:custGeom>
            <a:solidFill>
              <a:srgbClr val="000000">
                <a:alpha val="100000"/>
              </a:srgbClr>
            </a:solidFill>
            <a:ln w="9525">
              <a:noFill/>
            </a:ln>
          </p:spPr>
          <p:txBody>
            <a:bodyPr/>
            <a:p>
              <a:endParaRPr lang="zh-CN" altLang="en-US"/>
            </a:p>
          </p:txBody>
        </p:sp>
        <p:sp>
          <p:nvSpPr>
            <p:cNvPr id="14382" name="Freeform 47"/>
            <p:cNvSpPr/>
            <p:nvPr/>
          </p:nvSpPr>
          <p:spPr>
            <a:xfrm>
              <a:off x="5408613" y="4187825"/>
              <a:ext cx="74613" cy="255587"/>
            </a:xfrm>
            <a:custGeom>
              <a:avLst/>
              <a:gdLst/>
              <a:ahLst/>
              <a:cxnLst>
                <a:cxn ang="0">
                  <a:pos x="194848119" y="42382338"/>
                </a:cxn>
                <a:cxn ang="0">
                  <a:pos x="83506870" y="918275229"/>
                </a:cxn>
                <a:cxn ang="0">
                  <a:pos x="153094684" y="890021589"/>
                </a:cxn>
                <a:cxn ang="0">
                  <a:pos x="250520609" y="70635978"/>
                </a:cxn>
                <a:cxn ang="0">
                  <a:pos x="194848119" y="42382338"/>
                </a:cxn>
              </a:cxnLst>
              <a:pathLst>
                <a:path w="20" h="68">
                  <a:moveTo>
                    <a:pt x="14" y="3"/>
                  </a:moveTo>
                  <a:cubicBezTo>
                    <a:pt x="2" y="20"/>
                    <a:pt x="0" y="45"/>
                    <a:pt x="6" y="65"/>
                  </a:cubicBezTo>
                  <a:cubicBezTo>
                    <a:pt x="7" y="68"/>
                    <a:pt x="12" y="66"/>
                    <a:pt x="11" y="63"/>
                  </a:cubicBezTo>
                  <a:cubicBezTo>
                    <a:pt x="5" y="45"/>
                    <a:pt x="7" y="21"/>
                    <a:pt x="18" y="5"/>
                  </a:cubicBezTo>
                  <a:cubicBezTo>
                    <a:pt x="20" y="2"/>
                    <a:pt x="16" y="0"/>
                    <a:pt x="14" y="3"/>
                  </a:cubicBezTo>
                  <a:close/>
                </a:path>
              </a:pathLst>
            </a:custGeom>
            <a:solidFill>
              <a:srgbClr val="000000">
                <a:alpha val="100000"/>
              </a:srgbClr>
            </a:solidFill>
            <a:ln w="9525">
              <a:noFill/>
            </a:ln>
          </p:spPr>
          <p:txBody>
            <a:bodyPr/>
            <a:p>
              <a:endParaRPr lang="zh-CN" altLang="en-US"/>
            </a:p>
          </p:txBody>
        </p:sp>
        <p:sp>
          <p:nvSpPr>
            <p:cNvPr id="14383" name="Freeform 48"/>
            <p:cNvSpPr/>
            <p:nvPr/>
          </p:nvSpPr>
          <p:spPr>
            <a:xfrm>
              <a:off x="5468938" y="4173538"/>
              <a:ext cx="82550" cy="276225"/>
            </a:xfrm>
            <a:custGeom>
              <a:avLst/>
              <a:gdLst/>
              <a:ahLst/>
              <a:cxnLst>
                <a:cxn ang="0">
                  <a:pos x="28160807" y="69668424"/>
                </a:cxn>
                <a:cxn ang="0">
                  <a:pos x="126714250" y="961416044"/>
                </a:cxn>
                <a:cxn ang="0">
                  <a:pos x="197114391" y="975350475"/>
                </a:cxn>
                <a:cxn ang="0">
                  <a:pos x="98557195" y="41799561"/>
                </a:cxn>
                <a:cxn ang="0">
                  <a:pos x="28160807" y="69668424"/>
                </a:cxn>
              </a:cxnLst>
              <a:pathLst>
                <a:path w="22" h="74">
                  <a:moveTo>
                    <a:pt x="2" y="5"/>
                  </a:moveTo>
                  <a:cubicBezTo>
                    <a:pt x="10" y="25"/>
                    <a:pt x="16" y="48"/>
                    <a:pt x="9" y="69"/>
                  </a:cubicBezTo>
                  <a:cubicBezTo>
                    <a:pt x="8" y="72"/>
                    <a:pt x="13" y="74"/>
                    <a:pt x="14" y="70"/>
                  </a:cubicBezTo>
                  <a:cubicBezTo>
                    <a:pt x="22" y="48"/>
                    <a:pt x="15" y="24"/>
                    <a:pt x="7" y="3"/>
                  </a:cubicBezTo>
                  <a:cubicBezTo>
                    <a:pt x="5" y="0"/>
                    <a:pt x="0" y="2"/>
                    <a:pt x="2" y="5"/>
                  </a:cubicBezTo>
                  <a:close/>
                </a:path>
              </a:pathLst>
            </a:custGeom>
            <a:solidFill>
              <a:srgbClr val="000000">
                <a:alpha val="100000"/>
              </a:srgbClr>
            </a:solidFill>
            <a:ln w="9525">
              <a:noFill/>
            </a:ln>
          </p:spPr>
          <p:txBody>
            <a:bodyPr/>
            <a:p>
              <a:endParaRPr lang="zh-CN" altLang="en-US"/>
            </a:p>
          </p:txBody>
        </p:sp>
        <p:sp>
          <p:nvSpPr>
            <p:cNvPr id="14384" name="Freeform 49"/>
            <p:cNvSpPr/>
            <p:nvPr/>
          </p:nvSpPr>
          <p:spPr>
            <a:xfrm>
              <a:off x="5499100" y="4143375"/>
              <a:ext cx="119063" cy="292100"/>
            </a:xfrm>
            <a:custGeom>
              <a:avLst/>
              <a:gdLst/>
              <a:ahLst/>
              <a:cxnLst>
                <a:cxn ang="0">
                  <a:pos x="27685868" y="84143524"/>
                </a:cxn>
                <a:cxn ang="0">
                  <a:pos x="263032491" y="1023758072"/>
                </a:cxn>
                <a:cxn ang="0">
                  <a:pos x="332249022" y="1051803417"/>
                </a:cxn>
                <a:cxn ang="0">
                  <a:pos x="83061325" y="42073635"/>
                </a:cxn>
                <a:cxn ang="0">
                  <a:pos x="27685868" y="84143524"/>
                </a:cxn>
              </a:cxnLst>
              <a:pathLst>
                <a:path w="32" h="78">
                  <a:moveTo>
                    <a:pt x="2" y="6"/>
                  </a:moveTo>
                  <a:cubicBezTo>
                    <a:pt x="13" y="25"/>
                    <a:pt x="26" y="50"/>
                    <a:pt x="19" y="73"/>
                  </a:cubicBezTo>
                  <a:cubicBezTo>
                    <a:pt x="18" y="76"/>
                    <a:pt x="23" y="78"/>
                    <a:pt x="24" y="75"/>
                  </a:cubicBezTo>
                  <a:cubicBezTo>
                    <a:pt x="32" y="50"/>
                    <a:pt x="18" y="23"/>
                    <a:pt x="6" y="3"/>
                  </a:cubicBezTo>
                  <a:cubicBezTo>
                    <a:pt x="4" y="0"/>
                    <a:pt x="0" y="3"/>
                    <a:pt x="2" y="6"/>
                  </a:cubicBezTo>
                  <a:close/>
                </a:path>
              </a:pathLst>
            </a:custGeom>
            <a:solidFill>
              <a:srgbClr val="000000">
                <a:alpha val="100000"/>
              </a:srgbClr>
            </a:solidFill>
            <a:ln w="9525">
              <a:noFill/>
            </a:ln>
          </p:spPr>
          <p:txBody>
            <a:bodyPr/>
            <a:p>
              <a:endParaRPr lang="zh-CN" altLang="en-US"/>
            </a:p>
          </p:txBody>
        </p:sp>
        <p:sp>
          <p:nvSpPr>
            <p:cNvPr id="14385" name="Freeform 50"/>
            <p:cNvSpPr/>
            <p:nvPr/>
          </p:nvSpPr>
          <p:spPr>
            <a:xfrm>
              <a:off x="5535613" y="4168775"/>
              <a:ext cx="146050" cy="304800"/>
            </a:xfrm>
            <a:custGeom>
              <a:avLst/>
              <a:gdLst/>
              <a:ahLst/>
              <a:cxnLst>
                <a:cxn ang="0">
                  <a:pos x="42073635" y="84960178"/>
                </a:cxn>
                <a:cxn ang="0">
                  <a:pos x="392672277" y="481437244"/>
                </a:cxn>
                <a:cxn ang="0">
                  <a:pos x="392672277" y="1061990933"/>
                </a:cxn>
                <a:cxn ang="0">
                  <a:pos x="462795001" y="1104471022"/>
                </a:cxn>
                <a:cxn ang="0">
                  <a:pos x="462795001" y="467277215"/>
                </a:cxn>
                <a:cxn ang="0">
                  <a:pos x="56094435" y="14160030"/>
                </a:cxn>
                <a:cxn ang="0">
                  <a:pos x="42073635" y="84960178"/>
                </a:cxn>
              </a:cxnLst>
              <a:pathLst>
                <a:path w="39" h="81">
                  <a:moveTo>
                    <a:pt x="3" y="6"/>
                  </a:moveTo>
                  <a:cubicBezTo>
                    <a:pt x="16" y="9"/>
                    <a:pt x="23" y="22"/>
                    <a:pt x="28" y="34"/>
                  </a:cubicBezTo>
                  <a:cubicBezTo>
                    <a:pt x="32" y="47"/>
                    <a:pt x="34" y="63"/>
                    <a:pt x="28" y="75"/>
                  </a:cubicBezTo>
                  <a:cubicBezTo>
                    <a:pt x="27" y="78"/>
                    <a:pt x="31" y="81"/>
                    <a:pt x="33" y="78"/>
                  </a:cubicBezTo>
                  <a:cubicBezTo>
                    <a:pt x="39" y="64"/>
                    <a:pt x="38" y="47"/>
                    <a:pt x="33" y="33"/>
                  </a:cubicBezTo>
                  <a:cubicBezTo>
                    <a:pt x="28" y="19"/>
                    <a:pt x="19" y="5"/>
                    <a:pt x="4" y="1"/>
                  </a:cubicBezTo>
                  <a:cubicBezTo>
                    <a:pt x="1" y="0"/>
                    <a:pt x="0" y="5"/>
                    <a:pt x="3" y="6"/>
                  </a:cubicBezTo>
                  <a:close/>
                </a:path>
              </a:pathLst>
            </a:custGeom>
            <a:solidFill>
              <a:srgbClr val="000000">
                <a:alpha val="100000"/>
              </a:srgbClr>
            </a:solidFill>
            <a:ln w="9525">
              <a:noFill/>
            </a:ln>
          </p:spPr>
          <p:txBody>
            <a:bodyPr/>
            <a:p>
              <a:endParaRPr lang="zh-CN" altLang="en-US"/>
            </a:p>
          </p:txBody>
        </p:sp>
        <p:sp>
          <p:nvSpPr>
            <p:cNvPr id="14386" name="Freeform 51"/>
            <p:cNvSpPr/>
            <p:nvPr/>
          </p:nvSpPr>
          <p:spPr>
            <a:xfrm>
              <a:off x="5599113" y="4124325"/>
              <a:ext cx="184150" cy="311150"/>
            </a:xfrm>
            <a:custGeom>
              <a:avLst/>
              <a:gdLst/>
              <a:ahLst/>
              <a:cxnLst>
                <a:cxn ang="0">
                  <a:pos x="42369533" y="84321650"/>
                </a:cxn>
                <a:cxn ang="0">
                  <a:pos x="466083650" y="491871918"/>
                </a:cxn>
                <a:cxn ang="0">
                  <a:pos x="536703296" y="1096170204"/>
                </a:cxn>
                <a:cxn ang="0">
                  <a:pos x="607322942" y="1124278670"/>
                </a:cxn>
                <a:cxn ang="0">
                  <a:pos x="536703296" y="477817685"/>
                </a:cxn>
                <a:cxn ang="0">
                  <a:pos x="70619646" y="14054233"/>
                </a:cxn>
                <a:cxn ang="0">
                  <a:pos x="42369533" y="84321650"/>
                </a:cxn>
              </a:cxnLst>
              <a:pathLst>
                <a:path w="49" h="83">
                  <a:moveTo>
                    <a:pt x="3" y="6"/>
                  </a:moveTo>
                  <a:cubicBezTo>
                    <a:pt x="17" y="10"/>
                    <a:pt x="26" y="23"/>
                    <a:pt x="33" y="35"/>
                  </a:cubicBezTo>
                  <a:cubicBezTo>
                    <a:pt x="39" y="48"/>
                    <a:pt x="43" y="64"/>
                    <a:pt x="38" y="78"/>
                  </a:cubicBezTo>
                  <a:cubicBezTo>
                    <a:pt x="37" y="81"/>
                    <a:pt x="42" y="83"/>
                    <a:pt x="43" y="80"/>
                  </a:cubicBezTo>
                  <a:cubicBezTo>
                    <a:pt x="49" y="65"/>
                    <a:pt x="44" y="48"/>
                    <a:pt x="38" y="34"/>
                  </a:cubicBezTo>
                  <a:cubicBezTo>
                    <a:pt x="32" y="20"/>
                    <a:pt x="20" y="5"/>
                    <a:pt x="5" y="1"/>
                  </a:cubicBezTo>
                  <a:cubicBezTo>
                    <a:pt x="1" y="0"/>
                    <a:pt x="0" y="5"/>
                    <a:pt x="3" y="6"/>
                  </a:cubicBezTo>
                  <a:close/>
                </a:path>
              </a:pathLst>
            </a:custGeom>
            <a:solidFill>
              <a:srgbClr val="000000">
                <a:alpha val="100000"/>
              </a:srgbClr>
            </a:solidFill>
            <a:ln w="9525">
              <a:noFill/>
            </a:ln>
          </p:spPr>
          <p:txBody>
            <a:bodyPr/>
            <a:p>
              <a:endParaRPr lang="zh-CN" altLang="en-US"/>
            </a:p>
          </p:txBody>
        </p:sp>
        <p:sp>
          <p:nvSpPr>
            <p:cNvPr id="14387" name="Freeform 52"/>
            <p:cNvSpPr/>
            <p:nvPr/>
          </p:nvSpPr>
          <p:spPr>
            <a:xfrm>
              <a:off x="5700713" y="4143375"/>
              <a:ext cx="192088" cy="363537"/>
            </a:xfrm>
            <a:custGeom>
              <a:avLst/>
              <a:gdLst/>
              <a:ahLst/>
              <a:cxnLst>
                <a:cxn ang="0">
                  <a:pos x="28372528" y="84276871"/>
                </a:cxn>
                <a:cxn ang="0">
                  <a:pos x="482325435" y="1306282136"/>
                </a:cxn>
                <a:cxn ang="0">
                  <a:pos x="553254871" y="1320328906"/>
                </a:cxn>
                <a:cxn ang="0">
                  <a:pos x="85117583" y="28093540"/>
                </a:cxn>
                <a:cxn ang="0">
                  <a:pos x="28372528" y="84276871"/>
                </a:cxn>
              </a:cxnLst>
              <a:pathLst>
                <a:path w="51" h="97">
                  <a:moveTo>
                    <a:pt x="2" y="6"/>
                  </a:moveTo>
                  <a:cubicBezTo>
                    <a:pt x="26" y="26"/>
                    <a:pt x="45" y="61"/>
                    <a:pt x="34" y="93"/>
                  </a:cubicBezTo>
                  <a:cubicBezTo>
                    <a:pt x="33" y="96"/>
                    <a:pt x="38" y="97"/>
                    <a:pt x="39" y="94"/>
                  </a:cubicBezTo>
                  <a:cubicBezTo>
                    <a:pt x="51" y="61"/>
                    <a:pt x="31" y="24"/>
                    <a:pt x="6" y="2"/>
                  </a:cubicBezTo>
                  <a:cubicBezTo>
                    <a:pt x="3" y="0"/>
                    <a:pt x="0" y="4"/>
                    <a:pt x="2" y="6"/>
                  </a:cubicBezTo>
                  <a:close/>
                </a:path>
              </a:pathLst>
            </a:custGeom>
            <a:solidFill>
              <a:srgbClr val="000000">
                <a:alpha val="100000"/>
              </a:srgbClr>
            </a:solidFill>
            <a:ln w="9525">
              <a:noFill/>
            </a:ln>
          </p:spPr>
          <p:txBody>
            <a:bodyPr/>
            <a:p>
              <a:endParaRPr lang="zh-CN" altLang="en-US"/>
            </a:p>
          </p:txBody>
        </p:sp>
        <p:sp>
          <p:nvSpPr>
            <p:cNvPr id="14388" name="Freeform 53"/>
            <p:cNvSpPr/>
            <p:nvPr/>
          </p:nvSpPr>
          <p:spPr>
            <a:xfrm>
              <a:off x="5314950" y="4184650"/>
              <a:ext cx="176213" cy="254000"/>
            </a:xfrm>
            <a:custGeom>
              <a:avLst/>
              <a:gdLst/>
              <a:ahLst/>
              <a:cxnLst>
                <a:cxn ang="0">
                  <a:pos x="590377287" y="0"/>
                </a:cxn>
                <a:cxn ang="0">
                  <a:pos x="0" y="906907000"/>
                </a:cxn>
                <a:cxn ang="0">
                  <a:pos x="70282743" y="906907000"/>
                </a:cxn>
                <a:cxn ang="0">
                  <a:pos x="618488884" y="69760353"/>
                </a:cxn>
                <a:cxn ang="0">
                  <a:pos x="590377287" y="0"/>
                </a:cxn>
              </a:cxnLst>
              <a:pathLst>
                <a:path w="47" h="68">
                  <a:moveTo>
                    <a:pt x="42" y="0"/>
                  </a:moveTo>
                  <a:cubicBezTo>
                    <a:pt x="12" y="5"/>
                    <a:pt x="0" y="37"/>
                    <a:pt x="0" y="65"/>
                  </a:cubicBezTo>
                  <a:cubicBezTo>
                    <a:pt x="0" y="68"/>
                    <a:pt x="5" y="68"/>
                    <a:pt x="5" y="65"/>
                  </a:cubicBezTo>
                  <a:cubicBezTo>
                    <a:pt x="5" y="40"/>
                    <a:pt x="15" y="10"/>
                    <a:pt x="44" y="5"/>
                  </a:cubicBezTo>
                  <a:cubicBezTo>
                    <a:pt x="47" y="5"/>
                    <a:pt x="46" y="0"/>
                    <a:pt x="42" y="0"/>
                  </a:cubicBezTo>
                  <a:close/>
                </a:path>
              </a:pathLst>
            </a:custGeom>
            <a:solidFill>
              <a:srgbClr val="000000">
                <a:alpha val="100000"/>
              </a:srgbClr>
            </a:solidFill>
            <a:ln w="9525">
              <a:noFill/>
            </a:ln>
          </p:spPr>
          <p:txBody>
            <a:bodyPr/>
            <a:p>
              <a:endParaRPr lang="zh-CN" altLang="en-US"/>
            </a:p>
          </p:txBody>
        </p:sp>
        <p:sp>
          <p:nvSpPr>
            <p:cNvPr id="14389" name="Freeform 54"/>
            <p:cNvSpPr/>
            <p:nvPr/>
          </p:nvSpPr>
          <p:spPr>
            <a:xfrm>
              <a:off x="5292725" y="4149725"/>
              <a:ext cx="190500" cy="241300"/>
            </a:xfrm>
            <a:custGeom>
              <a:avLst/>
              <a:gdLst/>
              <a:ahLst/>
              <a:cxnLst>
                <a:cxn ang="0">
                  <a:pos x="655764500" y="0"/>
                </a:cxn>
                <a:cxn ang="0">
                  <a:pos x="0" y="852916323"/>
                </a:cxn>
                <a:cxn ang="0">
                  <a:pos x="69760353" y="852916323"/>
                </a:cxn>
                <a:cxn ang="0">
                  <a:pos x="655764500" y="71077931"/>
                </a:cxn>
                <a:cxn ang="0">
                  <a:pos x="655764500" y="0"/>
                </a:cxn>
              </a:cxnLst>
              <a:pathLst>
                <a:path w="51" h="64">
                  <a:moveTo>
                    <a:pt x="47" y="0"/>
                  </a:moveTo>
                  <a:cubicBezTo>
                    <a:pt x="18" y="0"/>
                    <a:pt x="0" y="34"/>
                    <a:pt x="0" y="60"/>
                  </a:cubicBezTo>
                  <a:cubicBezTo>
                    <a:pt x="0" y="64"/>
                    <a:pt x="5" y="64"/>
                    <a:pt x="5" y="60"/>
                  </a:cubicBezTo>
                  <a:cubicBezTo>
                    <a:pt x="6" y="37"/>
                    <a:pt x="21" y="6"/>
                    <a:pt x="47" y="5"/>
                  </a:cubicBezTo>
                  <a:cubicBezTo>
                    <a:pt x="51" y="5"/>
                    <a:pt x="51" y="0"/>
                    <a:pt x="47" y="0"/>
                  </a:cubicBezTo>
                  <a:close/>
                </a:path>
              </a:pathLst>
            </a:custGeom>
            <a:solidFill>
              <a:srgbClr val="000000">
                <a:alpha val="100000"/>
              </a:srgbClr>
            </a:solidFill>
            <a:ln w="9525">
              <a:noFill/>
            </a:ln>
          </p:spPr>
          <p:txBody>
            <a:bodyPr/>
            <a:p>
              <a:endParaRPr lang="zh-CN" altLang="en-US"/>
            </a:p>
          </p:txBody>
        </p:sp>
        <p:sp>
          <p:nvSpPr>
            <p:cNvPr id="14390" name="Freeform 55"/>
            <p:cNvSpPr/>
            <p:nvPr/>
          </p:nvSpPr>
          <p:spPr>
            <a:xfrm>
              <a:off x="5521325" y="4052888"/>
              <a:ext cx="157163" cy="66675"/>
            </a:xfrm>
            <a:custGeom>
              <a:avLst/>
              <a:gdLst/>
              <a:ahLst/>
              <a:cxnLst>
                <a:cxn ang="0">
                  <a:pos x="154027224" y="150929975"/>
                </a:cxn>
                <a:cxn ang="0">
                  <a:pos x="70012375" y="41164404"/>
                </a:cxn>
                <a:cxn ang="0">
                  <a:pos x="28004950" y="96045338"/>
                </a:cxn>
                <a:cxn ang="0">
                  <a:pos x="196034649" y="164650208"/>
                </a:cxn>
                <a:cxn ang="0">
                  <a:pos x="364060606" y="68604871"/>
                </a:cxn>
                <a:cxn ang="0">
                  <a:pos x="322053181" y="54884638"/>
                </a:cxn>
                <a:cxn ang="0">
                  <a:pos x="392065555" y="219534846"/>
                </a:cxn>
                <a:cxn ang="0">
                  <a:pos x="448075455" y="233255079"/>
                </a:cxn>
                <a:cxn ang="0">
                  <a:pos x="546092779" y="137209742"/>
                </a:cxn>
                <a:cxn ang="0">
                  <a:pos x="532090304" y="68604871"/>
                </a:cxn>
                <a:cxn ang="0">
                  <a:pos x="406068030" y="164650208"/>
                </a:cxn>
                <a:cxn ang="0">
                  <a:pos x="462077930" y="178370442"/>
                </a:cxn>
                <a:cxn ang="0">
                  <a:pos x="378063080" y="27440467"/>
                </a:cxn>
                <a:cxn ang="0">
                  <a:pos x="336055656" y="13720233"/>
                </a:cxn>
                <a:cxn ang="0">
                  <a:pos x="196034649" y="96045338"/>
                </a:cxn>
                <a:cxn ang="0">
                  <a:pos x="70012375" y="41164404"/>
                </a:cxn>
                <a:cxn ang="0">
                  <a:pos x="28004950" y="96045338"/>
                </a:cxn>
                <a:cxn ang="0">
                  <a:pos x="112019799" y="205814613"/>
                </a:cxn>
                <a:cxn ang="0">
                  <a:pos x="154027224" y="150929975"/>
                </a:cxn>
              </a:cxnLst>
              <a:pathLst>
                <a:path w="42" h="18">
                  <a:moveTo>
                    <a:pt x="11" y="11"/>
                  </a:moveTo>
                  <a:cubicBezTo>
                    <a:pt x="9" y="9"/>
                    <a:pt x="7" y="6"/>
                    <a:pt x="5" y="3"/>
                  </a:cubicBezTo>
                  <a:cubicBezTo>
                    <a:pt x="4" y="5"/>
                    <a:pt x="3" y="6"/>
                    <a:pt x="2" y="7"/>
                  </a:cubicBezTo>
                  <a:cubicBezTo>
                    <a:pt x="6" y="9"/>
                    <a:pt x="10" y="12"/>
                    <a:pt x="14" y="12"/>
                  </a:cubicBezTo>
                  <a:cubicBezTo>
                    <a:pt x="18" y="12"/>
                    <a:pt x="23" y="8"/>
                    <a:pt x="26" y="5"/>
                  </a:cubicBezTo>
                  <a:cubicBezTo>
                    <a:pt x="25" y="5"/>
                    <a:pt x="24" y="5"/>
                    <a:pt x="23" y="4"/>
                  </a:cubicBezTo>
                  <a:cubicBezTo>
                    <a:pt x="25" y="8"/>
                    <a:pt x="26" y="12"/>
                    <a:pt x="28" y="16"/>
                  </a:cubicBezTo>
                  <a:cubicBezTo>
                    <a:pt x="29" y="17"/>
                    <a:pt x="31" y="18"/>
                    <a:pt x="32" y="17"/>
                  </a:cubicBezTo>
                  <a:cubicBezTo>
                    <a:pt x="34" y="15"/>
                    <a:pt x="37" y="10"/>
                    <a:pt x="39" y="10"/>
                  </a:cubicBezTo>
                  <a:cubicBezTo>
                    <a:pt x="42" y="9"/>
                    <a:pt x="41" y="4"/>
                    <a:pt x="38" y="5"/>
                  </a:cubicBezTo>
                  <a:cubicBezTo>
                    <a:pt x="33" y="5"/>
                    <a:pt x="33" y="10"/>
                    <a:pt x="29" y="12"/>
                  </a:cubicBezTo>
                  <a:cubicBezTo>
                    <a:pt x="31" y="13"/>
                    <a:pt x="32" y="13"/>
                    <a:pt x="33" y="13"/>
                  </a:cubicBezTo>
                  <a:cubicBezTo>
                    <a:pt x="31" y="10"/>
                    <a:pt x="29" y="6"/>
                    <a:pt x="27" y="2"/>
                  </a:cubicBezTo>
                  <a:cubicBezTo>
                    <a:pt x="26" y="1"/>
                    <a:pt x="25" y="0"/>
                    <a:pt x="24" y="1"/>
                  </a:cubicBezTo>
                  <a:cubicBezTo>
                    <a:pt x="21" y="3"/>
                    <a:pt x="18" y="5"/>
                    <a:pt x="14" y="7"/>
                  </a:cubicBezTo>
                  <a:cubicBezTo>
                    <a:pt x="12" y="7"/>
                    <a:pt x="7" y="4"/>
                    <a:pt x="5" y="3"/>
                  </a:cubicBezTo>
                  <a:cubicBezTo>
                    <a:pt x="2" y="1"/>
                    <a:pt x="0" y="5"/>
                    <a:pt x="2" y="7"/>
                  </a:cubicBezTo>
                  <a:cubicBezTo>
                    <a:pt x="4" y="9"/>
                    <a:pt x="5" y="12"/>
                    <a:pt x="8" y="15"/>
                  </a:cubicBezTo>
                  <a:cubicBezTo>
                    <a:pt x="10" y="17"/>
                    <a:pt x="13" y="14"/>
                    <a:pt x="11" y="11"/>
                  </a:cubicBezTo>
                  <a:close/>
                </a:path>
              </a:pathLst>
            </a:custGeom>
            <a:solidFill>
              <a:srgbClr val="000000">
                <a:alpha val="100000"/>
              </a:srgbClr>
            </a:solidFill>
            <a:ln w="9525">
              <a:noFill/>
            </a:ln>
          </p:spPr>
          <p:txBody>
            <a:bodyPr/>
            <a:p>
              <a:endParaRPr lang="zh-CN" altLang="en-US"/>
            </a:p>
          </p:txBody>
        </p:sp>
        <p:sp>
          <p:nvSpPr>
            <p:cNvPr id="14391" name="Freeform 56"/>
            <p:cNvSpPr/>
            <p:nvPr/>
          </p:nvSpPr>
          <p:spPr>
            <a:xfrm>
              <a:off x="5681663" y="4086225"/>
              <a:ext cx="90488" cy="30162"/>
            </a:xfrm>
            <a:custGeom>
              <a:avLst/>
              <a:gdLst/>
              <a:ahLst/>
              <a:cxnLst>
                <a:cxn ang="0">
                  <a:pos x="42646240" y="113718281"/>
                </a:cxn>
                <a:cxn ang="0">
                  <a:pos x="298523682" y="85290596"/>
                </a:cxn>
                <a:cxn ang="0">
                  <a:pos x="284309526" y="14213843"/>
                </a:cxn>
                <a:cxn ang="0">
                  <a:pos x="42646240" y="42645298"/>
                </a:cxn>
                <a:cxn ang="0">
                  <a:pos x="42646240" y="113718281"/>
                </a:cxn>
              </a:cxnLst>
              <a:pathLst>
                <a:path w="24" h="8">
                  <a:moveTo>
                    <a:pt x="3" y="8"/>
                  </a:moveTo>
                  <a:cubicBezTo>
                    <a:pt x="9" y="8"/>
                    <a:pt x="15" y="8"/>
                    <a:pt x="21" y="6"/>
                  </a:cubicBezTo>
                  <a:cubicBezTo>
                    <a:pt x="24" y="5"/>
                    <a:pt x="23" y="0"/>
                    <a:pt x="20" y="1"/>
                  </a:cubicBezTo>
                  <a:cubicBezTo>
                    <a:pt x="14" y="3"/>
                    <a:pt x="9" y="3"/>
                    <a:pt x="3" y="3"/>
                  </a:cubicBezTo>
                  <a:cubicBezTo>
                    <a:pt x="0" y="3"/>
                    <a:pt x="0" y="8"/>
                    <a:pt x="3" y="8"/>
                  </a:cubicBezTo>
                  <a:close/>
                </a:path>
              </a:pathLst>
            </a:custGeom>
            <a:solidFill>
              <a:srgbClr val="000000">
                <a:alpha val="100000"/>
              </a:srgbClr>
            </a:solidFill>
            <a:ln w="9525">
              <a:noFill/>
            </a:ln>
          </p:spPr>
          <p:txBody>
            <a:bodyPr/>
            <a:p>
              <a:endParaRPr lang="zh-CN" altLang="en-US"/>
            </a:p>
          </p:txBody>
        </p:sp>
        <p:sp>
          <p:nvSpPr>
            <p:cNvPr id="14392" name="Freeform 57"/>
            <p:cNvSpPr/>
            <p:nvPr/>
          </p:nvSpPr>
          <p:spPr>
            <a:xfrm>
              <a:off x="5711825" y="4132263"/>
              <a:ext cx="98425" cy="44450"/>
            </a:xfrm>
            <a:custGeom>
              <a:avLst/>
              <a:gdLst/>
              <a:ahLst/>
              <a:cxnLst>
                <a:cxn ang="0">
                  <a:pos x="42992797" y="82325104"/>
                </a:cxn>
                <a:cxn ang="0">
                  <a:pos x="315274203" y="164650208"/>
                </a:cxn>
                <a:cxn ang="0">
                  <a:pos x="315274203" y="96045338"/>
                </a:cxn>
                <a:cxn ang="0">
                  <a:pos x="85981809" y="13720233"/>
                </a:cxn>
                <a:cxn ang="0">
                  <a:pos x="42992797" y="82325104"/>
                </a:cxn>
              </a:cxnLst>
              <a:pathLst>
                <a:path w="26" h="12">
                  <a:moveTo>
                    <a:pt x="3" y="6"/>
                  </a:moveTo>
                  <a:cubicBezTo>
                    <a:pt x="9" y="9"/>
                    <a:pt x="16" y="12"/>
                    <a:pt x="22" y="12"/>
                  </a:cubicBezTo>
                  <a:cubicBezTo>
                    <a:pt x="26" y="12"/>
                    <a:pt x="26" y="7"/>
                    <a:pt x="22" y="7"/>
                  </a:cubicBezTo>
                  <a:cubicBezTo>
                    <a:pt x="16" y="6"/>
                    <a:pt x="11" y="4"/>
                    <a:pt x="6" y="1"/>
                  </a:cubicBezTo>
                  <a:cubicBezTo>
                    <a:pt x="3" y="0"/>
                    <a:pt x="0" y="4"/>
                    <a:pt x="3" y="6"/>
                  </a:cubicBezTo>
                  <a:close/>
                </a:path>
              </a:pathLst>
            </a:custGeom>
            <a:solidFill>
              <a:srgbClr val="000000">
                <a:alpha val="100000"/>
              </a:srgbClr>
            </a:solidFill>
            <a:ln w="9525">
              <a:noFill/>
            </a:ln>
          </p:spPr>
          <p:txBody>
            <a:bodyPr/>
            <a:p>
              <a:endParaRPr lang="zh-CN" altLang="en-US"/>
            </a:p>
          </p:txBody>
        </p:sp>
        <p:sp>
          <p:nvSpPr>
            <p:cNvPr id="14393" name="Freeform 58"/>
            <p:cNvSpPr/>
            <p:nvPr/>
          </p:nvSpPr>
          <p:spPr>
            <a:xfrm>
              <a:off x="5427663" y="4105275"/>
              <a:ext cx="93663" cy="30162"/>
            </a:xfrm>
            <a:custGeom>
              <a:avLst/>
              <a:gdLst/>
              <a:ahLst/>
              <a:cxnLst>
                <a:cxn ang="0">
                  <a:pos x="308799418" y="28431455"/>
                </a:cxn>
                <a:cxn ang="0">
                  <a:pos x="42110885" y="0"/>
                </a:cxn>
                <a:cxn ang="0">
                  <a:pos x="42110885" y="71072983"/>
                </a:cxn>
                <a:cxn ang="0">
                  <a:pos x="280726744" y="99504438"/>
                </a:cxn>
                <a:cxn ang="0">
                  <a:pos x="308799418" y="28431455"/>
                </a:cxn>
              </a:cxnLst>
              <a:pathLst>
                <a:path w="25" h="8">
                  <a:moveTo>
                    <a:pt x="22" y="2"/>
                  </a:moveTo>
                  <a:cubicBezTo>
                    <a:pt x="16" y="0"/>
                    <a:pt x="10" y="0"/>
                    <a:pt x="3" y="0"/>
                  </a:cubicBezTo>
                  <a:cubicBezTo>
                    <a:pt x="0" y="0"/>
                    <a:pt x="0" y="5"/>
                    <a:pt x="3" y="5"/>
                  </a:cubicBezTo>
                  <a:cubicBezTo>
                    <a:pt x="9" y="5"/>
                    <a:pt x="15" y="5"/>
                    <a:pt x="20" y="7"/>
                  </a:cubicBezTo>
                  <a:cubicBezTo>
                    <a:pt x="23" y="8"/>
                    <a:pt x="25" y="3"/>
                    <a:pt x="22" y="2"/>
                  </a:cubicBezTo>
                  <a:close/>
                </a:path>
              </a:pathLst>
            </a:custGeom>
            <a:solidFill>
              <a:srgbClr val="000000">
                <a:alpha val="100000"/>
              </a:srgbClr>
            </a:solidFill>
            <a:ln w="9525">
              <a:noFill/>
            </a:ln>
          </p:spPr>
          <p:txBody>
            <a:bodyPr/>
            <a:p>
              <a:endParaRPr lang="zh-CN" altLang="en-US"/>
            </a:p>
          </p:txBody>
        </p:sp>
        <p:sp>
          <p:nvSpPr>
            <p:cNvPr id="14394" name="Freeform 59"/>
            <p:cNvSpPr/>
            <p:nvPr/>
          </p:nvSpPr>
          <p:spPr>
            <a:xfrm>
              <a:off x="5816600" y="4289425"/>
              <a:ext cx="93663" cy="176212"/>
            </a:xfrm>
            <a:custGeom>
              <a:avLst/>
              <a:gdLst/>
              <a:ahLst/>
              <a:cxnLst>
                <a:cxn ang="0">
                  <a:pos x="28072674" y="84338063"/>
                </a:cxn>
                <a:cxn ang="0">
                  <a:pos x="266692280" y="604425906"/>
                </a:cxn>
                <a:cxn ang="0">
                  <a:pos x="336872092" y="590370187"/>
                </a:cxn>
                <a:cxn ang="0">
                  <a:pos x="84218023" y="28111438"/>
                </a:cxn>
                <a:cxn ang="0">
                  <a:pos x="28072674" y="84338063"/>
                </a:cxn>
              </a:cxnLst>
              <a:pathLst>
                <a:path w="25" h="47">
                  <a:moveTo>
                    <a:pt x="2" y="6"/>
                  </a:moveTo>
                  <a:cubicBezTo>
                    <a:pt x="12" y="16"/>
                    <a:pt x="15" y="30"/>
                    <a:pt x="19" y="43"/>
                  </a:cubicBezTo>
                  <a:cubicBezTo>
                    <a:pt x="20" y="47"/>
                    <a:pt x="25" y="45"/>
                    <a:pt x="24" y="42"/>
                  </a:cubicBezTo>
                  <a:cubicBezTo>
                    <a:pt x="20" y="28"/>
                    <a:pt x="16" y="13"/>
                    <a:pt x="6" y="2"/>
                  </a:cubicBezTo>
                  <a:cubicBezTo>
                    <a:pt x="3" y="0"/>
                    <a:pt x="0" y="3"/>
                    <a:pt x="2" y="6"/>
                  </a:cubicBezTo>
                  <a:close/>
                </a:path>
              </a:pathLst>
            </a:custGeom>
            <a:solidFill>
              <a:srgbClr val="000000">
                <a:alpha val="100000"/>
              </a:srgbClr>
            </a:solidFill>
            <a:ln w="9525">
              <a:noFill/>
            </a:ln>
          </p:spPr>
          <p:txBody>
            <a:bodyPr/>
            <a:p>
              <a:endParaRPr lang="zh-CN" altLang="en-US"/>
            </a:p>
          </p:txBody>
        </p:sp>
        <p:sp>
          <p:nvSpPr>
            <p:cNvPr id="14395" name="Freeform 60"/>
            <p:cNvSpPr/>
            <p:nvPr/>
          </p:nvSpPr>
          <p:spPr>
            <a:xfrm>
              <a:off x="5521325" y="4787900"/>
              <a:ext cx="115888" cy="74612"/>
            </a:xfrm>
            <a:custGeom>
              <a:avLst/>
              <a:gdLst/>
              <a:ahLst/>
              <a:cxnLst>
                <a:cxn ang="0">
                  <a:pos x="13973850" y="55668013"/>
                </a:cxn>
                <a:cxn ang="0">
                  <a:pos x="125775863" y="250513521"/>
                </a:cxn>
                <a:cxn ang="0">
                  <a:pos x="405275289" y="111339757"/>
                </a:cxn>
                <a:cxn ang="0">
                  <a:pos x="349376152" y="55668013"/>
                </a:cxn>
                <a:cxn ang="0">
                  <a:pos x="83850575" y="69586882"/>
                </a:cxn>
                <a:cxn ang="0">
                  <a:pos x="13973850" y="55668013"/>
                </a:cxn>
              </a:cxnLst>
              <a:pathLst>
                <a:path w="31" h="20">
                  <a:moveTo>
                    <a:pt x="1" y="4"/>
                  </a:moveTo>
                  <a:cubicBezTo>
                    <a:pt x="0" y="10"/>
                    <a:pt x="1" y="17"/>
                    <a:pt x="9" y="18"/>
                  </a:cubicBezTo>
                  <a:cubicBezTo>
                    <a:pt x="16" y="19"/>
                    <a:pt x="24" y="13"/>
                    <a:pt x="29" y="8"/>
                  </a:cubicBezTo>
                  <a:cubicBezTo>
                    <a:pt x="31" y="6"/>
                    <a:pt x="27" y="2"/>
                    <a:pt x="25" y="4"/>
                  </a:cubicBezTo>
                  <a:cubicBezTo>
                    <a:pt x="20" y="10"/>
                    <a:pt x="3" y="20"/>
                    <a:pt x="6" y="5"/>
                  </a:cubicBezTo>
                  <a:cubicBezTo>
                    <a:pt x="7" y="2"/>
                    <a:pt x="2" y="0"/>
                    <a:pt x="1" y="4"/>
                  </a:cubicBezTo>
                  <a:close/>
                </a:path>
              </a:pathLst>
            </a:custGeom>
            <a:solidFill>
              <a:srgbClr val="000000">
                <a:alpha val="100000"/>
              </a:srgbClr>
            </a:solidFill>
            <a:ln w="9525">
              <a:noFill/>
            </a:ln>
          </p:spPr>
          <p:txBody>
            <a:bodyPr/>
            <a:p>
              <a:endParaRPr lang="zh-CN" altLang="en-US"/>
            </a:p>
          </p:txBody>
        </p:sp>
        <p:sp>
          <p:nvSpPr>
            <p:cNvPr id="14396" name="Freeform 61"/>
            <p:cNvSpPr/>
            <p:nvPr/>
          </p:nvSpPr>
          <p:spPr>
            <a:xfrm>
              <a:off x="4822825" y="5087938"/>
              <a:ext cx="387350" cy="514350"/>
            </a:xfrm>
            <a:custGeom>
              <a:avLst/>
              <a:gdLst/>
              <a:ahLst/>
              <a:cxnLst>
                <a:cxn ang="0">
                  <a:pos x="113140046" y="98668849"/>
                </a:cxn>
                <a:cxn ang="0">
                  <a:pos x="1046559529" y="84571154"/>
                </a:cxn>
                <a:cxn ang="0">
                  <a:pos x="1456699248" y="1902873492"/>
                </a:cxn>
                <a:cxn ang="0">
                  <a:pos x="1456699248" y="1902873492"/>
                </a:cxn>
                <a:cxn ang="0">
                  <a:pos x="84855975" y="1409536754"/>
                </a:cxn>
                <a:cxn ang="0">
                  <a:pos x="113140046" y="98668849"/>
                </a:cxn>
              </a:cxnLst>
              <a:pathLst>
                <a:path w="103" h="137">
                  <a:moveTo>
                    <a:pt x="8" y="7"/>
                  </a:moveTo>
                  <a:cubicBezTo>
                    <a:pt x="27" y="0"/>
                    <a:pt x="54" y="2"/>
                    <a:pt x="74" y="6"/>
                  </a:cubicBezTo>
                  <a:cubicBezTo>
                    <a:pt x="74" y="52"/>
                    <a:pt x="81" y="95"/>
                    <a:pt x="103" y="135"/>
                  </a:cubicBezTo>
                  <a:cubicBezTo>
                    <a:pt x="103" y="135"/>
                    <a:pt x="103" y="135"/>
                    <a:pt x="103" y="135"/>
                  </a:cubicBezTo>
                  <a:cubicBezTo>
                    <a:pt x="70" y="135"/>
                    <a:pt x="10" y="137"/>
                    <a:pt x="6" y="100"/>
                  </a:cubicBezTo>
                  <a:cubicBezTo>
                    <a:pt x="0" y="69"/>
                    <a:pt x="17" y="35"/>
                    <a:pt x="8" y="7"/>
                  </a:cubicBezTo>
                </a:path>
              </a:pathLst>
            </a:custGeom>
            <a:solidFill>
              <a:srgbClr val="FFFFFF">
                <a:alpha val="100000"/>
              </a:srgbClr>
            </a:solidFill>
            <a:ln w="9525">
              <a:noFill/>
            </a:ln>
          </p:spPr>
          <p:txBody>
            <a:bodyPr/>
            <a:p>
              <a:endParaRPr lang="zh-CN" altLang="en-US"/>
            </a:p>
          </p:txBody>
        </p:sp>
        <p:sp>
          <p:nvSpPr>
            <p:cNvPr id="14397" name="Freeform 62"/>
            <p:cNvSpPr/>
            <p:nvPr/>
          </p:nvSpPr>
          <p:spPr>
            <a:xfrm>
              <a:off x="4767263" y="5076825"/>
              <a:ext cx="454025" cy="542925"/>
            </a:xfrm>
            <a:custGeom>
              <a:avLst/>
              <a:gdLst/>
              <a:ahLst/>
              <a:cxnLst>
                <a:cxn ang="0">
                  <a:pos x="337910920" y="182258050"/>
                </a:cxn>
                <a:cxn ang="0">
                  <a:pos x="999646730" y="126179514"/>
                </a:cxn>
                <a:cxn ang="0">
                  <a:pos x="1210839648" y="406575939"/>
                </a:cxn>
                <a:cxn ang="0">
                  <a:pos x="1253078982" y="785110737"/>
                </a:cxn>
                <a:cxn ang="0">
                  <a:pos x="1619146957" y="1962778716"/>
                </a:cxn>
                <a:cxn ang="0">
                  <a:pos x="1661386291" y="1892681482"/>
                </a:cxn>
                <a:cxn ang="0">
                  <a:pos x="464625170" y="1682382291"/>
                </a:cxn>
                <a:cxn ang="0">
                  <a:pos x="366067975" y="827170576"/>
                </a:cxn>
                <a:cxn ang="0">
                  <a:pos x="366067975" y="140198212"/>
                </a:cxn>
                <a:cxn ang="0">
                  <a:pos x="281589307" y="154216910"/>
                </a:cxn>
                <a:cxn ang="0">
                  <a:pos x="408307309" y="1752483269"/>
                </a:cxn>
                <a:cxn ang="0">
                  <a:pos x="1661386291" y="1976801158"/>
                </a:cxn>
                <a:cxn ang="0">
                  <a:pos x="1689547098" y="1920722622"/>
                </a:cxn>
                <a:cxn ang="0">
                  <a:pos x="1281239789" y="126179514"/>
                </a:cxn>
                <a:cxn ang="0">
                  <a:pos x="1253078982" y="84119676"/>
                </a:cxn>
                <a:cxn ang="0">
                  <a:pos x="309750114" y="112157072"/>
                </a:cxn>
                <a:cxn ang="0">
                  <a:pos x="337910920" y="182258050"/>
                </a:cxn>
              </a:cxnLst>
              <a:pathLst>
                <a:path w="121" h="145">
                  <a:moveTo>
                    <a:pt x="24" y="13"/>
                  </a:moveTo>
                  <a:cubicBezTo>
                    <a:pt x="39" y="8"/>
                    <a:pt x="55" y="8"/>
                    <a:pt x="71" y="9"/>
                  </a:cubicBezTo>
                  <a:cubicBezTo>
                    <a:pt x="87" y="10"/>
                    <a:pt x="86" y="15"/>
                    <a:pt x="86" y="29"/>
                  </a:cubicBezTo>
                  <a:cubicBezTo>
                    <a:pt x="87" y="38"/>
                    <a:pt x="88" y="47"/>
                    <a:pt x="89" y="56"/>
                  </a:cubicBezTo>
                  <a:cubicBezTo>
                    <a:pt x="92" y="85"/>
                    <a:pt x="102" y="113"/>
                    <a:pt x="115" y="140"/>
                  </a:cubicBezTo>
                  <a:cubicBezTo>
                    <a:pt x="116" y="138"/>
                    <a:pt x="117" y="137"/>
                    <a:pt x="118" y="135"/>
                  </a:cubicBezTo>
                  <a:cubicBezTo>
                    <a:pt x="90" y="135"/>
                    <a:pt x="56" y="138"/>
                    <a:pt x="33" y="120"/>
                  </a:cubicBezTo>
                  <a:cubicBezTo>
                    <a:pt x="16" y="107"/>
                    <a:pt x="23" y="77"/>
                    <a:pt x="26" y="59"/>
                  </a:cubicBezTo>
                  <a:cubicBezTo>
                    <a:pt x="28" y="43"/>
                    <a:pt x="30" y="26"/>
                    <a:pt x="26" y="10"/>
                  </a:cubicBezTo>
                  <a:cubicBezTo>
                    <a:pt x="25" y="6"/>
                    <a:pt x="19" y="8"/>
                    <a:pt x="20" y="11"/>
                  </a:cubicBezTo>
                  <a:cubicBezTo>
                    <a:pt x="30" y="45"/>
                    <a:pt x="0" y="96"/>
                    <a:pt x="29" y="125"/>
                  </a:cubicBezTo>
                  <a:cubicBezTo>
                    <a:pt x="50" y="145"/>
                    <a:pt x="91" y="141"/>
                    <a:pt x="118" y="141"/>
                  </a:cubicBezTo>
                  <a:cubicBezTo>
                    <a:pt x="120" y="141"/>
                    <a:pt x="121" y="139"/>
                    <a:pt x="120" y="137"/>
                  </a:cubicBezTo>
                  <a:cubicBezTo>
                    <a:pt x="100" y="96"/>
                    <a:pt x="92" y="53"/>
                    <a:pt x="91" y="9"/>
                  </a:cubicBezTo>
                  <a:cubicBezTo>
                    <a:pt x="91" y="7"/>
                    <a:pt x="91" y="6"/>
                    <a:pt x="89" y="6"/>
                  </a:cubicBezTo>
                  <a:cubicBezTo>
                    <a:pt x="67" y="2"/>
                    <a:pt x="44" y="0"/>
                    <a:pt x="22" y="8"/>
                  </a:cubicBezTo>
                  <a:cubicBezTo>
                    <a:pt x="19" y="9"/>
                    <a:pt x="20" y="15"/>
                    <a:pt x="24" y="13"/>
                  </a:cubicBezTo>
                  <a:close/>
                </a:path>
              </a:pathLst>
            </a:custGeom>
            <a:solidFill>
              <a:srgbClr val="000000">
                <a:alpha val="100000"/>
              </a:srgbClr>
            </a:solidFill>
            <a:ln w="9525">
              <a:noFill/>
            </a:ln>
          </p:spPr>
          <p:txBody>
            <a:bodyPr/>
            <a:p>
              <a:endParaRPr lang="zh-CN" altLang="en-US"/>
            </a:p>
          </p:txBody>
        </p:sp>
        <p:sp>
          <p:nvSpPr>
            <p:cNvPr id="14398" name="Freeform 63"/>
            <p:cNvSpPr/>
            <p:nvPr/>
          </p:nvSpPr>
          <p:spPr>
            <a:xfrm>
              <a:off x="4778375" y="5473700"/>
              <a:ext cx="1042988" cy="1042987"/>
            </a:xfrm>
            <a:custGeom>
              <a:avLst/>
              <a:gdLst/>
              <a:ahLst/>
              <a:cxnLst>
                <a:cxn ang="0">
                  <a:pos x="351892146" y="0"/>
                </a:cxn>
                <a:cxn ang="0">
                  <a:pos x="2147483646" y="182984190"/>
                </a:cxn>
                <a:cxn ang="0">
                  <a:pos x="2147483646" y="2147483646"/>
                </a:cxn>
                <a:cxn ang="0">
                  <a:pos x="1900215335" y="2147483646"/>
                </a:cxn>
                <a:cxn ang="0">
                  <a:pos x="351892146" y="2147483646"/>
                </a:cxn>
                <a:cxn ang="0">
                  <a:pos x="168907780" y="0"/>
                </a:cxn>
                <a:cxn ang="0">
                  <a:pos x="351892146" y="0"/>
                </a:cxn>
              </a:cxnLst>
              <a:pathLst>
                <a:path w="278" h="278">
                  <a:moveTo>
                    <a:pt x="25" y="0"/>
                  </a:moveTo>
                  <a:cubicBezTo>
                    <a:pt x="70" y="49"/>
                    <a:pt x="212" y="33"/>
                    <a:pt x="274" y="13"/>
                  </a:cubicBezTo>
                  <a:cubicBezTo>
                    <a:pt x="278" y="66"/>
                    <a:pt x="267" y="132"/>
                    <a:pt x="259" y="190"/>
                  </a:cubicBezTo>
                  <a:cubicBezTo>
                    <a:pt x="243" y="275"/>
                    <a:pt x="229" y="278"/>
                    <a:pt x="135" y="278"/>
                  </a:cubicBezTo>
                  <a:cubicBezTo>
                    <a:pt x="53" y="278"/>
                    <a:pt x="45" y="266"/>
                    <a:pt x="25" y="180"/>
                  </a:cubicBezTo>
                  <a:cubicBezTo>
                    <a:pt x="12" y="127"/>
                    <a:pt x="0" y="54"/>
                    <a:pt x="12" y="0"/>
                  </a:cubicBezTo>
                  <a:cubicBezTo>
                    <a:pt x="21" y="5"/>
                    <a:pt x="25" y="0"/>
                    <a:pt x="25" y="0"/>
                  </a:cubicBezTo>
                </a:path>
              </a:pathLst>
            </a:custGeom>
            <a:solidFill>
              <a:srgbClr val="FFFFFF">
                <a:alpha val="100000"/>
              </a:srgbClr>
            </a:solidFill>
            <a:ln w="9525">
              <a:noFill/>
            </a:ln>
          </p:spPr>
          <p:txBody>
            <a:bodyPr/>
            <a:p>
              <a:endParaRPr lang="zh-CN" altLang="en-US"/>
            </a:p>
          </p:txBody>
        </p:sp>
        <p:sp>
          <p:nvSpPr>
            <p:cNvPr id="14399" name="Freeform 64"/>
            <p:cNvSpPr/>
            <p:nvPr/>
          </p:nvSpPr>
          <p:spPr>
            <a:xfrm>
              <a:off x="4756150" y="5459413"/>
              <a:ext cx="1068388" cy="1087437"/>
            </a:xfrm>
            <a:custGeom>
              <a:avLst/>
              <a:gdLst/>
              <a:ahLst/>
              <a:cxnLst>
                <a:cxn ang="0">
                  <a:pos x="407535665" y="98424298"/>
                </a:cxn>
                <a:cxn ang="0">
                  <a:pos x="1630146410" y="534314045"/>
                </a:cxn>
                <a:cxn ang="0">
                  <a:pos x="2147483646" y="421824312"/>
                </a:cxn>
                <a:cxn ang="0">
                  <a:pos x="2147483646" y="351523385"/>
                </a:cxn>
                <a:cxn ang="0">
                  <a:pos x="2147483646" y="309338329"/>
                </a:cxn>
                <a:cxn ang="0">
                  <a:pos x="2147483646" y="407766376"/>
                </a:cxn>
                <a:cxn ang="0">
                  <a:pos x="2147483646" y="1659181376"/>
                </a:cxn>
                <a:cxn ang="0">
                  <a:pos x="2147483646" y="2147483646"/>
                </a:cxn>
                <a:cxn ang="0">
                  <a:pos x="2147483646" y="2147483646"/>
                </a:cxn>
                <a:cxn ang="0">
                  <a:pos x="829125319" y="2147483646"/>
                </a:cxn>
                <a:cxn ang="0">
                  <a:pos x="576172277" y="2147483646"/>
                </a:cxn>
                <a:cxn ang="0">
                  <a:pos x="351323462" y="1968523455"/>
                </a:cxn>
                <a:cxn ang="0">
                  <a:pos x="224848815" y="759286011"/>
                </a:cxn>
                <a:cxn ang="0">
                  <a:pos x="281061019" y="154671039"/>
                </a:cxn>
                <a:cxn ang="0">
                  <a:pos x="449693881" y="98424298"/>
                </a:cxn>
                <a:cxn ang="0">
                  <a:pos x="407535665" y="28123371"/>
                </a:cxn>
                <a:cxn ang="0">
                  <a:pos x="267007030" y="28123371"/>
                </a:cxn>
                <a:cxn ang="0">
                  <a:pos x="224848815" y="56242992"/>
                </a:cxn>
                <a:cxn ang="0">
                  <a:pos x="576172277" y="2147483646"/>
                </a:cxn>
                <a:cxn ang="0">
                  <a:pos x="997761930" y="2147483646"/>
                </a:cxn>
                <a:cxn ang="0">
                  <a:pos x="1981469872" y="2147483646"/>
                </a:cxn>
                <a:cxn ang="0">
                  <a:pos x="2147483646" y="2147483646"/>
                </a:cxn>
                <a:cxn ang="0">
                  <a:pos x="2147483646" y="2066947753"/>
                </a:cxn>
                <a:cxn ang="0">
                  <a:pos x="2147483646" y="239033652"/>
                </a:cxn>
                <a:cxn ang="0">
                  <a:pos x="2147483646" y="196852345"/>
                </a:cxn>
                <a:cxn ang="0">
                  <a:pos x="2147483646" y="478071053"/>
                </a:cxn>
                <a:cxn ang="0">
                  <a:pos x="463747869" y="28123371"/>
                </a:cxn>
                <a:cxn ang="0">
                  <a:pos x="407535665" y="98424298"/>
                </a:cxn>
              </a:cxnLst>
              <a:pathLst>
                <a:path w="285" h="290">
                  <a:moveTo>
                    <a:pt x="29" y="7"/>
                  </a:moveTo>
                  <a:cubicBezTo>
                    <a:pt x="51" y="30"/>
                    <a:pt x="85" y="36"/>
                    <a:pt x="116" y="38"/>
                  </a:cubicBezTo>
                  <a:cubicBezTo>
                    <a:pt x="156" y="42"/>
                    <a:pt x="198" y="38"/>
                    <a:pt x="237" y="30"/>
                  </a:cubicBezTo>
                  <a:cubicBezTo>
                    <a:pt x="246" y="29"/>
                    <a:pt x="254" y="27"/>
                    <a:pt x="263" y="25"/>
                  </a:cubicBezTo>
                  <a:cubicBezTo>
                    <a:pt x="266" y="24"/>
                    <a:pt x="270" y="23"/>
                    <a:pt x="274" y="22"/>
                  </a:cubicBezTo>
                  <a:cubicBezTo>
                    <a:pt x="279" y="20"/>
                    <a:pt x="277" y="23"/>
                    <a:pt x="277" y="29"/>
                  </a:cubicBezTo>
                  <a:cubicBezTo>
                    <a:pt x="279" y="59"/>
                    <a:pt x="276" y="88"/>
                    <a:pt x="273" y="118"/>
                  </a:cubicBezTo>
                  <a:cubicBezTo>
                    <a:pt x="268" y="161"/>
                    <a:pt x="266" y="215"/>
                    <a:pt x="244" y="253"/>
                  </a:cubicBezTo>
                  <a:cubicBezTo>
                    <a:pt x="227" y="282"/>
                    <a:pt x="186" y="279"/>
                    <a:pt x="158" y="279"/>
                  </a:cubicBezTo>
                  <a:cubicBezTo>
                    <a:pt x="126" y="279"/>
                    <a:pt x="81" y="285"/>
                    <a:pt x="59" y="257"/>
                  </a:cubicBezTo>
                  <a:cubicBezTo>
                    <a:pt x="50" y="244"/>
                    <a:pt x="45" y="228"/>
                    <a:pt x="41" y="214"/>
                  </a:cubicBezTo>
                  <a:cubicBezTo>
                    <a:pt x="34" y="190"/>
                    <a:pt x="29" y="165"/>
                    <a:pt x="25" y="140"/>
                  </a:cubicBezTo>
                  <a:cubicBezTo>
                    <a:pt x="19" y="112"/>
                    <a:pt x="16" y="83"/>
                    <a:pt x="16" y="54"/>
                  </a:cubicBezTo>
                  <a:cubicBezTo>
                    <a:pt x="16" y="40"/>
                    <a:pt x="17" y="25"/>
                    <a:pt x="20" y="11"/>
                  </a:cubicBezTo>
                  <a:cubicBezTo>
                    <a:pt x="20" y="8"/>
                    <a:pt x="30" y="9"/>
                    <a:pt x="32" y="7"/>
                  </a:cubicBezTo>
                  <a:cubicBezTo>
                    <a:pt x="35" y="5"/>
                    <a:pt x="32" y="0"/>
                    <a:pt x="29" y="2"/>
                  </a:cubicBezTo>
                  <a:cubicBezTo>
                    <a:pt x="26" y="2"/>
                    <a:pt x="22" y="2"/>
                    <a:pt x="19" y="2"/>
                  </a:cubicBezTo>
                  <a:cubicBezTo>
                    <a:pt x="18" y="1"/>
                    <a:pt x="16" y="2"/>
                    <a:pt x="16" y="4"/>
                  </a:cubicBezTo>
                  <a:cubicBezTo>
                    <a:pt x="0" y="77"/>
                    <a:pt x="17" y="162"/>
                    <a:pt x="41" y="232"/>
                  </a:cubicBezTo>
                  <a:cubicBezTo>
                    <a:pt x="46" y="249"/>
                    <a:pt x="55" y="266"/>
                    <a:pt x="71" y="275"/>
                  </a:cubicBezTo>
                  <a:cubicBezTo>
                    <a:pt x="91" y="286"/>
                    <a:pt x="119" y="285"/>
                    <a:pt x="141" y="285"/>
                  </a:cubicBezTo>
                  <a:cubicBezTo>
                    <a:pt x="183" y="285"/>
                    <a:pt x="235" y="290"/>
                    <a:pt x="254" y="245"/>
                  </a:cubicBezTo>
                  <a:cubicBezTo>
                    <a:pt x="268" y="214"/>
                    <a:pt x="270" y="179"/>
                    <a:pt x="275" y="147"/>
                  </a:cubicBezTo>
                  <a:cubicBezTo>
                    <a:pt x="281" y="104"/>
                    <a:pt x="285" y="60"/>
                    <a:pt x="283" y="17"/>
                  </a:cubicBezTo>
                  <a:cubicBezTo>
                    <a:pt x="282" y="15"/>
                    <a:pt x="281" y="13"/>
                    <a:pt x="279" y="14"/>
                  </a:cubicBezTo>
                  <a:cubicBezTo>
                    <a:pt x="240" y="27"/>
                    <a:pt x="198" y="32"/>
                    <a:pt x="157" y="34"/>
                  </a:cubicBezTo>
                  <a:cubicBezTo>
                    <a:pt x="116" y="35"/>
                    <a:pt x="63" y="33"/>
                    <a:pt x="33" y="2"/>
                  </a:cubicBezTo>
                  <a:cubicBezTo>
                    <a:pt x="30" y="0"/>
                    <a:pt x="26" y="4"/>
                    <a:pt x="29" y="7"/>
                  </a:cubicBezTo>
                  <a:close/>
                </a:path>
              </a:pathLst>
            </a:custGeom>
            <a:solidFill>
              <a:srgbClr val="000000">
                <a:alpha val="100000"/>
              </a:srgbClr>
            </a:solidFill>
            <a:ln w="9525">
              <a:noFill/>
            </a:ln>
          </p:spPr>
          <p:txBody>
            <a:bodyPr/>
            <a:p>
              <a:endParaRPr lang="zh-CN" altLang="en-US"/>
            </a:p>
          </p:txBody>
        </p:sp>
        <p:sp>
          <p:nvSpPr>
            <p:cNvPr id="14400" name="Freeform 65"/>
            <p:cNvSpPr/>
            <p:nvPr/>
          </p:nvSpPr>
          <p:spPr>
            <a:xfrm>
              <a:off x="4973638" y="5567363"/>
              <a:ext cx="206375" cy="963612"/>
            </a:xfrm>
            <a:custGeom>
              <a:avLst/>
              <a:gdLst/>
              <a:ahLst/>
              <a:cxnLst>
                <a:cxn ang="0">
                  <a:pos x="154875057" y="42173960"/>
                </a:cxn>
                <a:cxn ang="0">
                  <a:pos x="197114391" y="1996304107"/>
                </a:cxn>
                <a:cxn ang="0">
                  <a:pos x="422385836" y="2147483646"/>
                </a:cxn>
                <a:cxn ang="0">
                  <a:pos x="689896616" y="2147483646"/>
                </a:cxn>
                <a:cxn ang="0">
                  <a:pos x="732135950" y="2147483646"/>
                </a:cxn>
                <a:cxn ang="0">
                  <a:pos x="464625170" y="2147483646"/>
                </a:cxn>
                <a:cxn ang="0">
                  <a:pos x="267510780" y="1855717990"/>
                </a:cxn>
                <a:cxn ang="0">
                  <a:pos x="225271445" y="70291184"/>
                </a:cxn>
                <a:cxn ang="0">
                  <a:pos x="154875057" y="42173960"/>
                </a:cxn>
              </a:cxnLst>
              <a:pathLst>
                <a:path w="55" h="257">
                  <a:moveTo>
                    <a:pt x="11" y="3"/>
                  </a:moveTo>
                  <a:cubicBezTo>
                    <a:pt x="0" y="46"/>
                    <a:pt x="8" y="98"/>
                    <a:pt x="14" y="142"/>
                  </a:cubicBezTo>
                  <a:cubicBezTo>
                    <a:pt x="18" y="168"/>
                    <a:pt x="22" y="194"/>
                    <a:pt x="30" y="219"/>
                  </a:cubicBezTo>
                  <a:cubicBezTo>
                    <a:pt x="33" y="231"/>
                    <a:pt x="38" y="247"/>
                    <a:pt x="49" y="255"/>
                  </a:cubicBezTo>
                  <a:cubicBezTo>
                    <a:pt x="52" y="257"/>
                    <a:pt x="55" y="252"/>
                    <a:pt x="52" y="250"/>
                  </a:cubicBezTo>
                  <a:cubicBezTo>
                    <a:pt x="40" y="241"/>
                    <a:pt x="36" y="220"/>
                    <a:pt x="33" y="207"/>
                  </a:cubicBezTo>
                  <a:cubicBezTo>
                    <a:pt x="26" y="182"/>
                    <a:pt x="22" y="157"/>
                    <a:pt x="19" y="132"/>
                  </a:cubicBezTo>
                  <a:cubicBezTo>
                    <a:pt x="14" y="92"/>
                    <a:pt x="6" y="44"/>
                    <a:pt x="16" y="5"/>
                  </a:cubicBezTo>
                  <a:cubicBezTo>
                    <a:pt x="17" y="1"/>
                    <a:pt x="12" y="0"/>
                    <a:pt x="11" y="3"/>
                  </a:cubicBezTo>
                  <a:close/>
                </a:path>
              </a:pathLst>
            </a:custGeom>
            <a:solidFill>
              <a:srgbClr val="000000">
                <a:alpha val="100000"/>
              </a:srgbClr>
            </a:solidFill>
            <a:ln w="9525">
              <a:noFill/>
            </a:ln>
          </p:spPr>
          <p:txBody>
            <a:bodyPr/>
            <a:p>
              <a:endParaRPr lang="zh-CN" altLang="en-US"/>
            </a:p>
          </p:txBody>
        </p:sp>
        <p:sp>
          <p:nvSpPr>
            <p:cNvPr id="14401" name="Freeform 66"/>
            <p:cNvSpPr/>
            <p:nvPr/>
          </p:nvSpPr>
          <p:spPr>
            <a:xfrm>
              <a:off x="5299075" y="5597525"/>
              <a:ext cx="26988" cy="933450"/>
            </a:xfrm>
            <a:custGeom>
              <a:avLst/>
              <a:gdLst/>
              <a:ahLst/>
              <a:cxnLst>
                <a:cxn ang="0">
                  <a:pos x="14862677" y="56213184"/>
                </a:cxn>
                <a:cxn ang="0">
                  <a:pos x="0" y="2147483646"/>
                </a:cxn>
                <a:cxn ang="0">
                  <a:pos x="89187629" y="2147483646"/>
                </a:cxn>
                <a:cxn ang="0">
                  <a:pos x="104050306" y="56213184"/>
                </a:cxn>
                <a:cxn ang="0">
                  <a:pos x="14862677" y="56213184"/>
                </a:cxn>
              </a:cxnLst>
              <a:pathLst>
                <a:path w="7" h="249">
                  <a:moveTo>
                    <a:pt x="1" y="4"/>
                  </a:moveTo>
                  <a:cubicBezTo>
                    <a:pt x="1" y="85"/>
                    <a:pt x="0" y="165"/>
                    <a:pt x="0" y="245"/>
                  </a:cubicBezTo>
                  <a:cubicBezTo>
                    <a:pt x="0" y="249"/>
                    <a:pt x="6" y="249"/>
                    <a:pt x="6" y="245"/>
                  </a:cubicBezTo>
                  <a:cubicBezTo>
                    <a:pt x="6" y="165"/>
                    <a:pt x="7" y="85"/>
                    <a:pt x="7" y="4"/>
                  </a:cubicBezTo>
                  <a:cubicBezTo>
                    <a:pt x="7" y="0"/>
                    <a:pt x="1" y="0"/>
                    <a:pt x="1" y="4"/>
                  </a:cubicBezTo>
                  <a:close/>
                </a:path>
              </a:pathLst>
            </a:custGeom>
            <a:solidFill>
              <a:srgbClr val="000000">
                <a:alpha val="100000"/>
              </a:srgbClr>
            </a:solidFill>
            <a:ln w="9525">
              <a:noFill/>
            </a:ln>
          </p:spPr>
          <p:txBody>
            <a:bodyPr/>
            <a:p>
              <a:endParaRPr lang="zh-CN" altLang="en-US"/>
            </a:p>
          </p:txBody>
        </p:sp>
        <p:sp>
          <p:nvSpPr>
            <p:cNvPr id="14402" name="Freeform 67"/>
            <p:cNvSpPr/>
            <p:nvPr/>
          </p:nvSpPr>
          <p:spPr>
            <a:xfrm>
              <a:off x="5403850" y="5564188"/>
              <a:ext cx="319088" cy="966787"/>
            </a:xfrm>
            <a:custGeom>
              <a:avLst/>
              <a:gdLst/>
              <a:ahLst/>
              <a:cxnLst>
                <a:cxn ang="0">
                  <a:pos x="98646994" y="2147483646"/>
                </a:cxn>
                <a:cxn ang="0">
                  <a:pos x="887819189" y="1783306072"/>
                </a:cxn>
                <a:cxn ang="0">
                  <a:pos x="845541906" y="42126432"/>
                </a:cxn>
                <a:cxn ang="0">
                  <a:pos x="789172196" y="98293759"/>
                </a:cxn>
                <a:cxn ang="0">
                  <a:pos x="930092718" y="856547051"/>
                </a:cxn>
                <a:cxn ang="0">
                  <a:pos x="775079768" y="1881599831"/>
                </a:cxn>
                <a:cxn ang="0">
                  <a:pos x="42277283" y="2147483646"/>
                </a:cxn>
                <a:cxn ang="0">
                  <a:pos x="98646994" y="2147483646"/>
                </a:cxn>
              </a:cxnLst>
              <a:pathLst>
                <a:path w="85" h="258">
                  <a:moveTo>
                    <a:pt x="7" y="255"/>
                  </a:moveTo>
                  <a:cubicBezTo>
                    <a:pt x="41" y="226"/>
                    <a:pt x="53" y="168"/>
                    <a:pt x="63" y="127"/>
                  </a:cubicBezTo>
                  <a:cubicBezTo>
                    <a:pt x="70" y="93"/>
                    <a:pt x="85" y="33"/>
                    <a:pt x="60" y="3"/>
                  </a:cubicBezTo>
                  <a:cubicBezTo>
                    <a:pt x="57" y="0"/>
                    <a:pt x="53" y="4"/>
                    <a:pt x="56" y="7"/>
                  </a:cubicBezTo>
                  <a:cubicBezTo>
                    <a:pt x="67" y="21"/>
                    <a:pt x="66" y="43"/>
                    <a:pt x="66" y="61"/>
                  </a:cubicBezTo>
                  <a:cubicBezTo>
                    <a:pt x="65" y="85"/>
                    <a:pt x="61" y="110"/>
                    <a:pt x="55" y="134"/>
                  </a:cubicBezTo>
                  <a:cubicBezTo>
                    <a:pt x="46" y="172"/>
                    <a:pt x="34" y="225"/>
                    <a:pt x="3" y="251"/>
                  </a:cubicBezTo>
                  <a:cubicBezTo>
                    <a:pt x="0" y="253"/>
                    <a:pt x="4" y="258"/>
                    <a:pt x="7" y="255"/>
                  </a:cubicBezTo>
                  <a:close/>
                </a:path>
              </a:pathLst>
            </a:custGeom>
            <a:solidFill>
              <a:srgbClr val="000000">
                <a:alpha val="100000"/>
              </a:srgbClr>
            </a:solidFill>
            <a:ln w="9525">
              <a:noFill/>
            </a:ln>
          </p:spPr>
          <p:txBody>
            <a:bodyPr/>
            <a:p>
              <a:endParaRPr lang="zh-CN" altLang="en-US"/>
            </a:p>
          </p:txBody>
        </p:sp>
        <p:sp>
          <p:nvSpPr>
            <p:cNvPr id="14403" name="Freeform 68"/>
            <p:cNvSpPr/>
            <p:nvPr/>
          </p:nvSpPr>
          <p:spPr>
            <a:xfrm>
              <a:off x="4805363" y="5789613"/>
              <a:ext cx="1008063" cy="231775"/>
            </a:xfrm>
            <a:custGeom>
              <a:avLst/>
              <a:gdLst/>
              <a:ahLst/>
              <a:cxnLst>
                <a:cxn ang="0">
                  <a:pos x="28087108" y="83850214"/>
                </a:cxn>
                <a:cxn ang="0">
                  <a:pos x="2134590266" y="866445978"/>
                </a:cxn>
                <a:cxn ang="0">
                  <a:pos x="2147483646" y="698745550"/>
                </a:cxn>
                <a:cxn ang="0">
                  <a:pos x="2147483646" y="307449538"/>
                </a:cxn>
                <a:cxn ang="0">
                  <a:pos x="2147483646" y="293472010"/>
                </a:cxn>
                <a:cxn ang="0">
                  <a:pos x="2147483646" y="656820444"/>
                </a:cxn>
                <a:cxn ang="0">
                  <a:pos x="2078416049" y="782595764"/>
                </a:cxn>
                <a:cxn ang="0">
                  <a:pos x="98303006" y="55898896"/>
                </a:cxn>
                <a:cxn ang="0">
                  <a:pos x="28087108" y="83850214"/>
                </a:cxn>
              </a:cxnLst>
              <a:pathLst>
                <a:path w="269" h="62">
                  <a:moveTo>
                    <a:pt x="2" y="6"/>
                  </a:moveTo>
                  <a:cubicBezTo>
                    <a:pt x="33" y="53"/>
                    <a:pt x="102" y="62"/>
                    <a:pt x="152" y="62"/>
                  </a:cubicBezTo>
                  <a:cubicBezTo>
                    <a:pt x="180" y="62"/>
                    <a:pt x="208" y="59"/>
                    <a:pt x="234" y="50"/>
                  </a:cubicBezTo>
                  <a:cubicBezTo>
                    <a:pt x="248" y="46"/>
                    <a:pt x="265" y="38"/>
                    <a:pt x="268" y="22"/>
                  </a:cubicBezTo>
                  <a:cubicBezTo>
                    <a:pt x="269" y="18"/>
                    <a:pt x="263" y="17"/>
                    <a:pt x="262" y="21"/>
                  </a:cubicBezTo>
                  <a:cubicBezTo>
                    <a:pt x="259" y="37"/>
                    <a:pt x="237" y="43"/>
                    <a:pt x="224" y="47"/>
                  </a:cubicBezTo>
                  <a:cubicBezTo>
                    <a:pt x="199" y="55"/>
                    <a:pt x="173" y="56"/>
                    <a:pt x="148" y="56"/>
                  </a:cubicBezTo>
                  <a:cubicBezTo>
                    <a:pt x="101" y="56"/>
                    <a:pt x="36" y="47"/>
                    <a:pt x="7" y="4"/>
                  </a:cubicBezTo>
                  <a:cubicBezTo>
                    <a:pt x="5" y="0"/>
                    <a:pt x="0" y="3"/>
                    <a:pt x="2" y="6"/>
                  </a:cubicBezTo>
                  <a:close/>
                </a:path>
              </a:pathLst>
            </a:custGeom>
            <a:solidFill>
              <a:srgbClr val="000000">
                <a:alpha val="100000"/>
              </a:srgbClr>
            </a:solidFill>
            <a:ln w="9525">
              <a:noFill/>
            </a:ln>
          </p:spPr>
          <p:txBody>
            <a:bodyPr/>
            <a:p>
              <a:endParaRPr lang="zh-CN" altLang="en-US"/>
            </a:p>
          </p:txBody>
        </p:sp>
        <p:sp>
          <p:nvSpPr>
            <p:cNvPr id="14404" name="Freeform 69"/>
            <p:cNvSpPr/>
            <p:nvPr/>
          </p:nvSpPr>
          <p:spPr>
            <a:xfrm>
              <a:off x="4852988" y="6130925"/>
              <a:ext cx="892175" cy="239712"/>
            </a:xfrm>
            <a:custGeom>
              <a:avLst/>
              <a:gdLst/>
              <a:ahLst/>
              <a:cxnLst>
                <a:cxn ang="0">
                  <a:pos x="42157143" y="112230162"/>
                </a:cxn>
                <a:cxn ang="0">
                  <a:pos x="997710306" y="659354075"/>
                </a:cxn>
                <a:cxn ang="0">
                  <a:pos x="2147483646" y="336690486"/>
                </a:cxn>
                <a:cxn ang="0">
                  <a:pos x="2147483646" y="266548508"/>
                </a:cxn>
                <a:cxn ang="0">
                  <a:pos x="927449650" y="561150810"/>
                </a:cxn>
                <a:cxn ang="0">
                  <a:pos x="84314286" y="42088184"/>
                </a:cxn>
                <a:cxn ang="0">
                  <a:pos x="42157143" y="112230162"/>
                </a:cxn>
              </a:cxnLst>
              <a:pathLst>
                <a:path w="238" h="64">
                  <a:moveTo>
                    <a:pt x="3" y="8"/>
                  </a:moveTo>
                  <a:cubicBezTo>
                    <a:pt x="26" y="23"/>
                    <a:pt x="44" y="39"/>
                    <a:pt x="71" y="47"/>
                  </a:cubicBezTo>
                  <a:cubicBezTo>
                    <a:pt x="126" y="64"/>
                    <a:pt x="185" y="46"/>
                    <a:pt x="235" y="24"/>
                  </a:cubicBezTo>
                  <a:cubicBezTo>
                    <a:pt x="238" y="22"/>
                    <a:pt x="235" y="17"/>
                    <a:pt x="232" y="19"/>
                  </a:cubicBezTo>
                  <a:cubicBezTo>
                    <a:pt x="180" y="42"/>
                    <a:pt x="122" y="58"/>
                    <a:pt x="66" y="40"/>
                  </a:cubicBezTo>
                  <a:cubicBezTo>
                    <a:pt x="42" y="32"/>
                    <a:pt x="26" y="16"/>
                    <a:pt x="6" y="3"/>
                  </a:cubicBezTo>
                  <a:cubicBezTo>
                    <a:pt x="3" y="0"/>
                    <a:pt x="0" y="6"/>
                    <a:pt x="3" y="8"/>
                  </a:cubicBezTo>
                  <a:close/>
                </a:path>
              </a:pathLst>
            </a:custGeom>
            <a:solidFill>
              <a:srgbClr val="000000">
                <a:alpha val="100000"/>
              </a:srgbClr>
            </a:solidFill>
            <a:ln w="9525">
              <a:noFill/>
            </a:ln>
          </p:spPr>
          <p:txBody>
            <a:bodyPr/>
            <a:p>
              <a:endParaRPr lang="zh-CN" altLang="en-US"/>
            </a:p>
          </p:txBody>
        </p:sp>
        <p:sp>
          <p:nvSpPr>
            <p:cNvPr id="14405" name="Freeform 70"/>
            <p:cNvSpPr/>
            <p:nvPr/>
          </p:nvSpPr>
          <p:spPr>
            <a:xfrm>
              <a:off x="4778375" y="5260975"/>
              <a:ext cx="247650" cy="228600"/>
            </a:xfrm>
            <a:custGeom>
              <a:avLst/>
              <a:gdLst/>
              <a:ahLst/>
              <a:cxnLst>
                <a:cxn ang="0">
                  <a:pos x="380146502" y="182572702"/>
                </a:cxn>
                <a:cxn ang="0">
                  <a:pos x="506864505" y="660069384"/>
                </a:cxn>
                <a:cxn ang="0">
                  <a:pos x="309750114" y="182572702"/>
                </a:cxn>
              </a:cxnLst>
              <a:pathLst>
                <a:path w="66" h="61">
                  <a:moveTo>
                    <a:pt x="27" y="13"/>
                  </a:moveTo>
                  <a:cubicBezTo>
                    <a:pt x="0" y="18"/>
                    <a:pt x="4" y="61"/>
                    <a:pt x="36" y="47"/>
                  </a:cubicBezTo>
                  <a:cubicBezTo>
                    <a:pt x="66" y="38"/>
                    <a:pt x="56" y="0"/>
                    <a:pt x="22" y="13"/>
                  </a:cubicBezTo>
                </a:path>
              </a:pathLst>
            </a:custGeom>
            <a:solidFill>
              <a:srgbClr val="FFFFFF">
                <a:alpha val="100000"/>
              </a:srgbClr>
            </a:solidFill>
            <a:ln w="9525">
              <a:noFill/>
            </a:ln>
          </p:spPr>
          <p:txBody>
            <a:bodyPr/>
            <a:p>
              <a:endParaRPr lang="zh-CN" altLang="en-US"/>
            </a:p>
          </p:txBody>
        </p:sp>
        <p:sp>
          <p:nvSpPr>
            <p:cNvPr id="14406" name="Freeform 71"/>
            <p:cNvSpPr/>
            <p:nvPr/>
          </p:nvSpPr>
          <p:spPr>
            <a:xfrm>
              <a:off x="4792663" y="5278438"/>
              <a:ext cx="206375" cy="188912"/>
            </a:xfrm>
            <a:custGeom>
              <a:avLst/>
              <a:gdLst/>
              <a:ahLst/>
              <a:cxnLst>
                <a:cxn ang="0">
                  <a:pos x="309750114" y="71374732"/>
                </a:cxn>
                <a:cxn ang="0">
                  <a:pos x="28160807" y="456804329"/>
                </a:cxn>
                <a:cxn ang="0">
                  <a:pos x="422385836" y="656654334"/>
                </a:cxn>
                <a:cxn ang="0">
                  <a:pos x="732135950" y="242676355"/>
                </a:cxn>
                <a:cxn ang="0">
                  <a:pos x="253432252" y="71374732"/>
                </a:cxn>
                <a:cxn ang="0">
                  <a:pos x="267510780" y="157027433"/>
                </a:cxn>
                <a:cxn ang="0">
                  <a:pos x="647661034" y="256950546"/>
                </a:cxn>
                <a:cxn ang="0">
                  <a:pos x="422385836" y="571005411"/>
                </a:cxn>
                <a:cxn ang="0">
                  <a:pos x="112635723" y="442526360"/>
                </a:cxn>
                <a:cxn ang="0">
                  <a:pos x="337910920" y="157027433"/>
                </a:cxn>
                <a:cxn ang="0">
                  <a:pos x="309750114" y="71374732"/>
                </a:cxn>
              </a:cxnLst>
              <a:pathLst>
                <a:path w="55" h="50">
                  <a:moveTo>
                    <a:pt x="22" y="5"/>
                  </a:moveTo>
                  <a:cubicBezTo>
                    <a:pt x="10" y="8"/>
                    <a:pt x="0" y="19"/>
                    <a:pt x="2" y="32"/>
                  </a:cubicBezTo>
                  <a:cubicBezTo>
                    <a:pt x="4" y="46"/>
                    <a:pt x="17" y="50"/>
                    <a:pt x="30" y="46"/>
                  </a:cubicBezTo>
                  <a:cubicBezTo>
                    <a:pt x="43" y="42"/>
                    <a:pt x="55" y="33"/>
                    <a:pt x="52" y="17"/>
                  </a:cubicBezTo>
                  <a:cubicBezTo>
                    <a:pt x="49" y="1"/>
                    <a:pt x="30" y="0"/>
                    <a:pt x="18" y="5"/>
                  </a:cubicBezTo>
                  <a:cubicBezTo>
                    <a:pt x="14" y="7"/>
                    <a:pt x="15" y="13"/>
                    <a:pt x="19" y="11"/>
                  </a:cubicBezTo>
                  <a:cubicBezTo>
                    <a:pt x="29" y="8"/>
                    <a:pt x="42" y="6"/>
                    <a:pt x="46" y="18"/>
                  </a:cubicBezTo>
                  <a:cubicBezTo>
                    <a:pt x="50" y="29"/>
                    <a:pt x="38" y="36"/>
                    <a:pt x="30" y="40"/>
                  </a:cubicBezTo>
                  <a:cubicBezTo>
                    <a:pt x="21" y="43"/>
                    <a:pt x="11" y="42"/>
                    <a:pt x="8" y="31"/>
                  </a:cubicBezTo>
                  <a:cubicBezTo>
                    <a:pt x="6" y="21"/>
                    <a:pt x="15" y="13"/>
                    <a:pt x="24" y="11"/>
                  </a:cubicBezTo>
                  <a:cubicBezTo>
                    <a:pt x="28" y="10"/>
                    <a:pt x="26" y="4"/>
                    <a:pt x="22" y="5"/>
                  </a:cubicBezTo>
                  <a:close/>
                </a:path>
              </a:pathLst>
            </a:custGeom>
            <a:solidFill>
              <a:srgbClr val="000000">
                <a:alpha val="100000"/>
              </a:srgbClr>
            </a:solidFill>
            <a:ln w="9525">
              <a:noFill/>
            </a:ln>
          </p:spPr>
          <p:txBody>
            <a:bodyPr/>
            <a:p>
              <a:endParaRPr lang="zh-CN" altLang="en-US"/>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1000" fill="hold"/>
                                        <p:tgtEl>
                                          <p:spTgt spid="2050"/>
                                        </p:tgtEl>
                                        <p:attrNameLst>
                                          <p:attrName>ppt_w</p:attrName>
                                        </p:attrNameLst>
                                      </p:cBhvr>
                                      <p:tavLst>
                                        <p:tav tm="0">
                                          <p:val>
                                            <p:fltVal val="0.000000"/>
                                          </p:val>
                                        </p:tav>
                                        <p:tav tm="100000">
                                          <p:val>
                                            <p:strVal val="#ppt_w"/>
                                          </p:val>
                                        </p:tav>
                                      </p:tavLst>
                                    </p:anim>
                                    <p:anim calcmode="lin" valueType="num">
                                      <p:cBhvr>
                                        <p:cTn id="8" dur="1000" fill="hold"/>
                                        <p:tgtEl>
                                          <p:spTgt spid="2050"/>
                                        </p:tgtEl>
                                        <p:attrNameLst>
                                          <p:attrName>ppt_h</p:attrName>
                                        </p:attrNameLst>
                                      </p:cBhvr>
                                      <p:tavLst>
                                        <p:tav tm="0">
                                          <p:val>
                                            <p:fltVal val="0.000000"/>
                                          </p:val>
                                        </p:tav>
                                        <p:tav tm="100000">
                                          <p:val>
                                            <p:strVal val="#ppt_h"/>
                                          </p:val>
                                        </p:tav>
                                      </p:tavLst>
                                    </p:anim>
                                    <p:anim calcmode="lin" valueType="num">
                                      <p:cBhvr>
                                        <p:cTn id="9" dur="1000" fill="hold"/>
                                        <p:tgtEl>
                                          <p:spTgt spid="2050"/>
                                        </p:tgtEl>
                                        <p:attrNameLst>
                                          <p:attrName>style.rotation</p:attrName>
                                        </p:attrNameLst>
                                      </p:cBhvr>
                                      <p:tavLst>
                                        <p:tav tm="0">
                                          <p:val>
                                            <p:fltVal val="90.000000"/>
                                          </p:val>
                                        </p:tav>
                                        <p:tav tm="100000">
                                          <p:val>
                                            <p:fltVal val="0.000000"/>
                                          </p:val>
                                        </p:tav>
                                      </p:tavLst>
                                    </p:anim>
                                    <p:animEffect transition="in" filter="fade">
                                      <p:cBhvr>
                                        <p:cTn id="10" dur="1000"/>
                                        <p:tgtEl>
                                          <p:spTgt spid="2050"/>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par>
                                <p:cTn id="15" presetID="42"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750"/>
                                        <p:tgtEl>
                                          <p:spTgt spid="2"/>
                                        </p:tgtEl>
                                      </p:cBhvr>
                                    </p:animEffect>
                                    <p:anim calcmode="lin" valueType="num">
                                      <p:cBhvr>
                                        <p:cTn id="18" dur="750" fill="hold"/>
                                        <p:tgtEl>
                                          <p:spTgt spid="2"/>
                                        </p:tgtEl>
                                        <p:attrNameLst>
                                          <p:attrName>ppt_x</p:attrName>
                                        </p:attrNameLst>
                                      </p:cBhvr>
                                      <p:tavLst>
                                        <p:tav tm="0">
                                          <p:val>
                                            <p:strVal val="#ppt_x"/>
                                          </p:val>
                                        </p:tav>
                                        <p:tav tm="100000">
                                          <p:val>
                                            <p:strVal val="#ppt_x"/>
                                          </p:val>
                                        </p:tav>
                                      </p:tavLst>
                                    </p:anim>
                                    <p:anim calcmode="lin" valueType="num">
                                      <p:cBhvr>
                                        <p:cTn id="19" dur="75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074" name="Picture 2" descr="2014唯美浪漫的情侣接吻图片"/>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rot="21203380">
            <a:off x="969595" y="851128"/>
            <a:ext cx="7405563" cy="5006162"/>
          </a:xfrm>
          <a:prstGeom prst="rect">
            <a:avLst/>
          </a:prstGeom>
          <a:solidFill>
            <a:srgbClr val="FFFFFF">
              <a:shade val="85000"/>
            </a:srgbClr>
          </a:solidFill>
          <a:ln w="1905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3140" name="组合 3139"/>
          <p:cNvGrpSpPr/>
          <p:nvPr/>
        </p:nvGrpSpPr>
        <p:grpSpPr>
          <a:xfrm>
            <a:off x="7899400" y="3003550"/>
            <a:ext cx="1292225" cy="801688"/>
            <a:chOff x="7899914" y="3003771"/>
            <a:chExt cx="1292003" cy="801933"/>
          </a:xfrm>
        </p:grpSpPr>
        <p:sp>
          <p:nvSpPr>
            <p:cNvPr id="15461" name="Freeform 6"/>
            <p:cNvSpPr/>
            <p:nvPr/>
          </p:nvSpPr>
          <p:spPr>
            <a:xfrm>
              <a:off x="7899914" y="3003771"/>
              <a:ext cx="1292003" cy="801933"/>
            </a:xfrm>
            <a:custGeom>
              <a:avLst/>
              <a:gdLst/>
              <a:ahLst/>
              <a:cxnLst>
                <a:cxn ang="0">
                  <a:pos x="1025330073" y="882293125"/>
                </a:cxn>
                <a:cxn ang="0">
                  <a:pos x="1520906762" y="676708528"/>
                </a:cxn>
                <a:cxn ang="0">
                  <a:pos x="2147483646" y="728105409"/>
                </a:cxn>
                <a:cxn ang="0">
                  <a:pos x="2147483646" y="1233495878"/>
                </a:cxn>
                <a:cxn ang="0">
                  <a:pos x="2147483646" y="1841677182"/>
                </a:cxn>
                <a:cxn ang="0">
                  <a:pos x="2147483646" y="1790280301"/>
                </a:cxn>
                <a:cxn ang="0">
                  <a:pos x="1555083457" y="1841677182"/>
                </a:cxn>
                <a:cxn ang="0">
                  <a:pos x="760451920" y="1404813937"/>
                </a:cxn>
                <a:cxn ang="0">
                  <a:pos x="384499508" y="907990103"/>
                </a:cxn>
                <a:cxn ang="0">
                  <a:pos x="999697552" y="762369021"/>
                </a:cxn>
              </a:cxnLst>
              <a:pathLst>
                <a:path w="442" h="274">
                  <a:moveTo>
                    <a:pt x="120" y="103"/>
                  </a:moveTo>
                  <a:cubicBezTo>
                    <a:pt x="65" y="61"/>
                    <a:pt x="185" y="0"/>
                    <a:pt x="178" y="79"/>
                  </a:cubicBezTo>
                  <a:cubicBezTo>
                    <a:pt x="171" y="7"/>
                    <a:pt x="312" y="17"/>
                    <a:pt x="288" y="85"/>
                  </a:cubicBezTo>
                  <a:cubicBezTo>
                    <a:pt x="322" y="7"/>
                    <a:pt x="442" y="106"/>
                    <a:pt x="383" y="144"/>
                  </a:cubicBezTo>
                  <a:cubicBezTo>
                    <a:pt x="435" y="120"/>
                    <a:pt x="401" y="198"/>
                    <a:pt x="380" y="215"/>
                  </a:cubicBezTo>
                  <a:cubicBezTo>
                    <a:pt x="356" y="233"/>
                    <a:pt x="264" y="256"/>
                    <a:pt x="295" y="209"/>
                  </a:cubicBezTo>
                  <a:cubicBezTo>
                    <a:pt x="301" y="260"/>
                    <a:pt x="175" y="274"/>
                    <a:pt x="182" y="215"/>
                  </a:cubicBezTo>
                  <a:cubicBezTo>
                    <a:pt x="106" y="270"/>
                    <a:pt x="48" y="164"/>
                    <a:pt x="89" y="164"/>
                  </a:cubicBezTo>
                  <a:cubicBezTo>
                    <a:pt x="59" y="198"/>
                    <a:pt x="0" y="147"/>
                    <a:pt x="45" y="106"/>
                  </a:cubicBezTo>
                  <a:cubicBezTo>
                    <a:pt x="69" y="85"/>
                    <a:pt x="117" y="96"/>
                    <a:pt x="117" y="89"/>
                  </a:cubicBezTo>
                </a:path>
              </a:pathLst>
            </a:custGeom>
            <a:solidFill>
              <a:srgbClr val="FFFFFF">
                <a:alpha val="100000"/>
              </a:srgbClr>
            </a:solidFill>
            <a:ln w="9525">
              <a:noFill/>
            </a:ln>
          </p:spPr>
          <p:txBody>
            <a:bodyPr/>
            <a:p>
              <a:endParaRPr lang="zh-CN" altLang="en-US"/>
            </a:p>
          </p:txBody>
        </p:sp>
        <p:sp>
          <p:nvSpPr>
            <p:cNvPr id="15462" name="Freeform 7"/>
            <p:cNvSpPr/>
            <p:nvPr/>
          </p:nvSpPr>
          <p:spPr>
            <a:xfrm>
              <a:off x="7970454" y="3013671"/>
              <a:ext cx="1152159" cy="745006"/>
            </a:xfrm>
            <a:custGeom>
              <a:avLst/>
              <a:gdLst/>
              <a:ahLst/>
              <a:cxnLst>
                <a:cxn ang="0">
                  <a:pos x="735410808" y="580426871"/>
                </a:cxn>
                <a:cxn ang="0">
                  <a:pos x="1188630388" y="358499809"/>
                </a:cxn>
                <a:cxn ang="0">
                  <a:pos x="1342554737" y="648713244"/>
                </a:cxn>
                <a:cxn ang="0">
                  <a:pos x="2147483646" y="716999618"/>
                </a:cxn>
                <a:cxn ang="0">
                  <a:pos x="2147483646" y="588963763"/>
                </a:cxn>
                <a:cxn ang="0">
                  <a:pos x="2147483646" y="1220606144"/>
                </a:cxn>
                <a:cxn ang="0">
                  <a:pos x="2147483646" y="1425462343"/>
                </a:cxn>
                <a:cxn ang="0">
                  <a:pos x="2147483646" y="1971747488"/>
                </a:cxn>
                <a:cxn ang="0">
                  <a:pos x="2147483646" y="1766891289"/>
                </a:cxn>
                <a:cxn ang="0">
                  <a:pos x="1829979403" y="2116854205"/>
                </a:cxn>
                <a:cxn ang="0">
                  <a:pos x="1334004196" y="1792496122"/>
                </a:cxn>
                <a:cxn ang="0">
                  <a:pos x="607143929" y="1766891289"/>
                </a:cxn>
                <a:cxn ang="0">
                  <a:pos x="555834838" y="1399854588"/>
                </a:cxn>
                <a:cxn ang="0">
                  <a:pos x="171025429" y="1382783725"/>
                </a:cxn>
                <a:cxn ang="0">
                  <a:pos x="572938843" y="785283069"/>
                </a:cxn>
                <a:cxn ang="0">
                  <a:pos x="812374444" y="734070481"/>
                </a:cxn>
                <a:cxn ang="0">
                  <a:pos x="718309727" y="734070481"/>
                </a:cxn>
                <a:cxn ang="0">
                  <a:pos x="359154864" y="768212207"/>
                </a:cxn>
                <a:cxn ang="0">
                  <a:pos x="196679975" y="1451070098"/>
                </a:cxn>
                <a:cxn ang="0">
                  <a:pos x="555834838" y="1357175969"/>
                </a:cxn>
                <a:cxn ang="0">
                  <a:pos x="555834838" y="1766891289"/>
                </a:cxn>
                <a:cxn ang="0">
                  <a:pos x="1359658742" y="1826640770"/>
                </a:cxn>
                <a:cxn ang="0">
                  <a:pos x="1829979403" y="2147483646"/>
                </a:cxn>
                <a:cxn ang="0">
                  <a:pos x="2147483646" y="1741283533"/>
                </a:cxn>
                <a:cxn ang="0">
                  <a:pos x="2147483646" y="2014426106"/>
                </a:cxn>
                <a:cxn ang="0">
                  <a:pos x="2147483646" y="1818103878"/>
                </a:cxn>
                <a:cxn ang="0">
                  <a:pos x="2147483646" y="1194998389"/>
                </a:cxn>
                <a:cxn ang="0">
                  <a:pos x="2147483646" y="1220606144"/>
                </a:cxn>
                <a:cxn ang="0">
                  <a:pos x="2147483646" y="435320153"/>
                </a:cxn>
                <a:cxn ang="0">
                  <a:pos x="2147483646" y="708462725"/>
                </a:cxn>
                <a:cxn ang="0">
                  <a:pos x="1342554737" y="648713244"/>
                </a:cxn>
                <a:cxn ang="0">
                  <a:pos x="906439161" y="349962917"/>
                </a:cxn>
                <a:cxn ang="0">
                  <a:pos x="812374444" y="870640306"/>
                </a:cxn>
              </a:cxnLst>
              <a:pathLst>
                <a:path w="394" h="255">
                  <a:moveTo>
                    <a:pt x="97" y="97"/>
                  </a:moveTo>
                  <a:cubicBezTo>
                    <a:pt x="88" y="90"/>
                    <a:pt x="81" y="80"/>
                    <a:pt x="86" y="68"/>
                  </a:cubicBezTo>
                  <a:cubicBezTo>
                    <a:pt x="89" y="57"/>
                    <a:pt x="99" y="49"/>
                    <a:pt x="108" y="45"/>
                  </a:cubicBezTo>
                  <a:cubicBezTo>
                    <a:pt x="117" y="40"/>
                    <a:pt x="129" y="38"/>
                    <a:pt x="139" y="42"/>
                  </a:cubicBezTo>
                  <a:cubicBezTo>
                    <a:pt x="151" y="48"/>
                    <a:pt x="153" y="63"/>
                    <a:pt x="152" y="76"/>
                  </a:cubicBezTo>
                  <a:cubicBezTo>
                    <a:pt x="153" y="76"/>
                    <a:pt x="155" y="76"/>
                    <a:pt x="157" y="76"/>
                  </a:cubicBezTo>
                  <a:cubicBezTo>
                    <a:pt x="151" y="7"/>
                    <a:pt x="283" y="17"/>
                    <a:pt x="261" y="82"/>
                  </a:cubicBezTo>
                  <a:cubicBezTo>
                    <a:pt x="261" y="84"/>
                    <a:pt x="265" y="86"/>
                    <a:pt x="266" y="84"/>
                  </a:cubicBezTo>
                  <a:cubicBezTo>
                    <a:pt x="273" y="68"/>
                    <a:pt x="284" y="57"/>
                    <a:pt x="302" y="55"/>
                  </a:cubicBezTo>
                  <a:cubicBezTo>
                    <a:pt x="317" y="54"/>
                    <a:pt x="331" y="61"/>
                    <a:pt x="344" y="69"/>
                  </a:cubicBezTo>
                  <a:cubicBezTo>
                    <a:pt x="365" y="84"/>
                    <a:pt x="388" y="119"/>
                    <a:pt x="358" y="138"/>
                  </a:cubicBezTo>
                  <a:cubicBezTo>
                    <a:pt x="356" y="140"/>
                    <a:pt x="358" y="144"/>
                    <a:pt x="361" y="143"/>
                  </a:cubicBezTo>
                  <a:cubicBezTo>
                    <a:pt x="367" y="140"/>
                    <a:pt x="379" y="135"/>
                    <a:pt x="383" y="143"/>
                  </a:cubicBezTo>
                  <a:cubicBezTo>
                    <a:pt x="386" y="149"/>
                    <a:pt x="383" y="160"/>
                    <a:pt x="381" y="167"/>
                  </a:cubicBezTo>
                  <a:cubicBezTo>
                    <a:pt x="375" y="183"/>
                    <a:pt x="366" y="204"/>
                    <a:pt x="350" y="213"/>
                  </a:cubicBezTo>
                  <a:cubicBezTo>
                    <a:pt x="333" y="223"/>
                    <a:pt x="312" y="229"/>
                    <a:pt x="293" y="231"/>
                  </a:cubicBezTo>
                  <a:cubicBezTo>
                    <a:pt x="285" y="232"/>
                    <a:pt x="276" y="232"/>
                    <a:pt x="270" y="228"/>
                  </a:cubicBezTo>
                  <a:cubicBezTo>
                    <a:pt x="263" y="223"/>
                    <a:pt x="269" y="212"/>
                    <a:pt x="273" y="207"/>
                  </a:cubicBezTo>
                  <a:cubicBezTo>
                    <a:pt x="271" y="206"/>
                    <a:pt x="270" y="206"/>
                    <a:pt x="268" y="206"/>
                  </a:cubicBezTo>
                  <a:cubicBezTo>
                    <a:pt x="271" y="234"/>
                    <a:pt x="236" y="246"/>
                    <a:pt x="214" y="248"/>
                  </a:cubicBezTo>
                  <a:cubicBezTo>
                    <a:pt x="191" y="250"/>
                    <a:pt x="157" y="242"/>
                    <a:pt x="160" y="212"/>
                  </a:cubicBezTo>
                  <a:cubicBezTo>
                    <a:pt x="160" y="211"/>
                    <a:pt x="158" y="209"/>
                    <a:pt x="156" y="210"/>
                  </a:cubicBezTo>
                  <a:cubicBezTo>
                    <a:pt x="142" y="220"/>
                    <a:pt x="126" y="227"/>
                    <a:pt x="108" y="225"/>
                  </a:cubicBezTo>
                  <a:cubicBezTo>
                    <a:pt x="94" y="224"/>
                    <a:pt x="81" y="217"/>
                    <a:pt x="71" y="207"/>
                  </a:cubicBezTo>
                  <a:cubicBezTo>
                    <a:pt x="63" y="200"/>
                    <a:pt x="57" y="190"/>
                    <a:pt x="55" y="179"/>
                  </a:cubicBezTo>
                  <a:cubicBezTo>
                    <a:pt x="53" y="171"/>
                    <a:pt x="56" y="164"/>
                    <a:pt x="65" y="164"/>
                  </a:cubicBezTo>
                  <a:cubicBezTo>
                    <a:pt x="65" y="162"/>
                    <a:pt x="64" y="161"/>
                    <a:pt x="64" y="159"/>
                  </a:cubicBezTo>
                  <a:cubicBezTo>
                    <a:pt x="52" y="172"/>
                    <a:pt x="34" y="173"/>
                    <a:pt x="20" y="162"/>
                  </a:cubicBezTo>
                  <a:cubicBezTo>
                    <a:pt x="6" y="151"/>
                    <a:pt x="4" y="132"/>
                    <a:pt x="13" y="116"/>
                  </a:cubicBezTo>
                  <a:cubicBezTo>
                    <a:pt x="24" y="97"/>
                    <a:pt x="47" y="93"/>
                    <a:pt x="67" y="92"/>
                  </a:cubicBezTo>
                  <a:cubicBezTo>
                    <a:pt x="74" y="91"/>
                    <a:pt x="81" y="91"/>
                    <a:pt x="88" y="91"/>
                  </a:cubicBezTo>
                  <a:cubicBezTo>
                    <a:pt x="91" y="90"/>
                    <a:pt x="95" y="90"/>
                    <a:pt x="95" y="86"/>
                  </a:cubicBezTo>
                  <a:cubicBezTo>
                    <a:pt x="95" y="83"/>
                    <a:pt x="91" y="83"/>
                    <a:pt x="90" y="86"/>
                  </a:cubicBezTo>
                  <a:cubicBezTo>
                    <a:pt x="90" y="85"/>
                    <a:pt x="85" y="86"/>
                    <a:pt x="84" y="86"/>
                  </a:cubicBezTo>
                  <a:cubicBezTo>
                    <a:pt x="80" y="86"/>
                    <a:pt x="76" y="86"/>
                    <a:pt x="72" y="87"/>
                  </a:cubicBezTo>
                  <a:cubicBezTo>
                    <a:pt x="62" y="87"/>
                    <a:pt x="51" y="88"/>
                    <a:pt x="42" y="90"/>
                  </a:cubicBezTo>
                  <a:cubicBezTo>
                    <a:pt x="22" y="95"/>
                    <a:pt x="5" y="110"/>
                    <a:pt x="3" y="131"/>
                  </a:cubicBezTo>
                  <a:cubicBezTo>
                    <a:pt x="0" y="147"/>
                    <a:pt x="9" y="162"/>
                    <a:pt x="23" y="170"/>
                  </a:cubicBezTo>
                  <a:cubicBezTo>
                    <a:pt x="38" y="178"/>
                    <a:pt x="55" y="175"/>
                    <a:pt x="67" y="163"/>
                  </a:cubicBezTo>
                  <a:cubicBezTo>
                    <a:pt x="68" y="161"/>
                    <a:pt x="67" y="159"/>
                    <a:pt x="65" y="159"/>
                  </a:cubicBezTo>
                  <a:cubicBezTo>
                    <a:pt x="56" y="159"/>
                    <a:pt x="49" y="165"/>
                    <a:pt x="49" y="175"/>
                  </a:cubicBezTo>
                  <a:cubicBezTo>
                    <a:pt x="49" y="187"/>
                    <a:pt x="57" y="199"/>
                    <a:pt x="65" y="207"/>
                  </a:cubicBezTo>
                  <a:cubicBezTo>
                    <a:pt x="75" y="219"/>
                    <a:pt x="89" y="227"/>
                    <a:pt x="104" y="230"/>
                  </a:cubicBezTo>
                  <a:cubicBezTo>
                    <a:pt x="124" y="233"/>
                    <a:pt x="143" y="226"/>
                    <a:pt x="159" y="214"/>
                  </a:cubicBezTo>
                  <a:cubicBezTo>
                    <a:pt x="158" y="214"/>
                    <a:pt x="156" y="213"/>
                    <a:pt x="155" y="212"/>
                  </a:cubicBezTo>
                  <a:cubicBezTo>
                    <a:pt x="152" y="245"/>
                    <a:pt x="188" y="255"/>
                    <a:pt x="214" y="252"/>
                  </a:cubicBezTo>
                  <a:cubicBezTo>
                    <a:pt x="239" y="250"/>
                    <a:pt x="277" y="237"/>
                    <a:pt x="273" y="206"/>
                  </a:cubicBezTo>
                  <a:cubicBezTo>
                    <a:pt x="273" y="203"/>
                    <a:pt x="270" y="202"/>
                    <a:pt x="268" y="204"/>
                  </a:cubicBezTo>
                  <a:cubicBezTo>
                    <a:pt x="265" y="211"/>
                    <a:pt x="260" y="219"/>
                    <a:pt x="263" y="227"/>
                  </a:cubicBezTo>
                  <a:cubicBezTo>
                    <a:pt x="265" y="233"/>
                    <a:pt x="272" y="235"/>
                    <a:pt x="278" y="236"/>
                  </a:cubicBezTo>
                  <a:cubicBezTo>
                    <a:pt x="297" y="238"/>
                    <a:pt x="319" y="232"/>
                    <a:pt x="337" y="225"/>
                  </a:cubicBezTo>
                  <a:cubicBezTo>
                    <a:pt x="345" y="222"/>
                    <a:pt x="353" y="218"/>
                    <a:pt x="359" y="213"/>
                  </a:cubicBezTo>
                  <a:cubicBezTo>
                    <a:pt x="366" y="207"/>
                    <a:pt x="371" y="199"/>
                    <a:pt x="375" y="191"/>
                  </a:cubicBezTo>
                  <a:cubicBezTo>
                    <a:pt x="382" y="178"/>
                    <a:pt x="394" y="156"/>
                    <a:pt x="387" y="140"/>
                  </a:cubicBezTo>
                  <a:cubicBezTo>
                    <a:pt x="382" y="129"/>
                    <a:pt x="366" y="135"/>
                    <a:pt x="358" y="138"/>
                  </a:cubicBezTo>
                  <a:cubicBezTo>
                    <a:pt x="359" y="140"/>
                    <a:pt x="360" y="141"/>
                    <a:pt x="361" y="143"/>
                  </a:cubicBezTo>
                  <a:cubicBezTo>
                    <a:pt x="392" y="122"/>
                    <a:pt x="372" y="85"/>
                    <a:pt x="349" y="67"/>
                  </a:cubicBezTo>
                  <a:cubicBezTo>
                    <a:pt x="336" y="57"/>
                    <a:pt x="319" y="50"/>
                    <a:pt x="302" y="51"/>
                  </a:cubicBezTo>
                  <a:cubicBezTo>
                    <a:pt x="283" y="52"/>
                    <a:pt x="269" y="65"/>
                    <a:pt x="262" y="81"/>
                  </a:cubicBezTo>
                  <a:cubicBezTo>
                    <a:pt x="263" y="82"/>
                    <a:pt x="265" y="82"/>
                    <a:pt x="266" y="83"/>
                  </a:cubicBezTo>
                  <a:cubicBezTo>
                    <a:pt x="290" y="12"/>
                    <a:pt x="146" y="0"/>
                    <a:pt x="152" y="76"/>
                  </a:cubicBezTo>
                  <a:cubicBezTo>
                    <a:pt x="152" y="79"/>
                    <a:pt x="156" y="79"/>
                    <a:pt x="157" y="76"/>
                  </a:cubicBezTo>
                  <a:cubicBezTo>
                    <a:pt x="158" y="62"/>
                    <a:pt x="155" y="46"/>
                    <a:pt x="142" y="38"/>
                  </a:cubicBezTo>
                  <a:cubicBezTo>
                    <a:pt x="131" y="32"/>
                    <a:pt x="117" y="35"/>
                    <a:pt x="106" y="41"/>
                  </a:cubicBezTo>
                  <a:cubicBezTo>
                    <a:pt x="95" y="46"/>
                    <a:pt x="85" y="55"/>
                    <a:pt x="81" y="67"/>
                  </a:cubicBezTo>
                  <a:cubicBezTo>
                    <a:pt x="76" y="81"/>
                    <a:pt x="84" y="93"/>
                    <a:pt x="95" y="102"/>
                  </a:cubicBezTo>
                  <a:cubicBezTo>
                    <a:pt x="97" y="103"/>
                    <a:pt x="100" y="99"/>
                    <a:pt x="97" y="97"/>
                  </a:cubicBezTo>
                  <a:close/>
                </a:path>
              </a:pathLst>
            </a:custGeom>
            <a:solidFill>
              <a:srgbClr val="000000">
                <a:alpha val="100000"/>
              </a:srgbClr>
            </a:solidFill>
            <a:ln w="9525">
              <a:noFill/>
            </a:ln>
          </p:spPr>
          <p:txBody>
            <a:bodyPr/>
            <a:p>
              <a:endParaRPr lang="zh-CN" altLang="en-US"/>
            </a:p>
          </p:txBody>
        </p:sp>
      </p:grpSp>
      <p:grpSp>
        <p:nvGrpSpPr>
          <p:cNvPr id="3141" name="组合 3140"/>
          <p:cNvGrpSpPr/>
          <p:nvPr/>
        </p:nvGrpSpPr>
        <p:grpSpPr>
          <a:xfrm>
            <a:off x="10594975" y="3027363"/>
            <a:ext cx="1290638" cy="801687"/>
            <a:chOff x="10595298" y="3027284"/>
            <a:chExt cx="1289528" cy="801933"/>
          </a:xfrm>
        </p:grpSpPr>
        <p:sp>
          <p:nvSpPr>
            <p:cNvPr id="15459" name="Freeform 10"/>
            <p:cNvSpPr/>
            <p:nvPr/>
          </p:nvSpPr>
          <p:spPr>
            <a:xfrm>
              <a:off x="10595298" y="3027284"/>
              <a:ext cx="1289528" cy="801933"/>
            </a:xfrm>
            <a:custGeom>
              <a:avLst/>
              <a:gdLst/>
              <a:ahLst/>
              <a:cxnLst>
                <a:cxn ang="0">
                  <a:pos x="1026043218" y="882293125"/>
                </a:cxn>
                <a:cxn ang="0">
                  <a:pos x="1521964691" y="676708528"/>
                </a:cxn>
                <a:cxn ang="0">
                  <a:pos x="2147483646" y="736672044"/>
                </a:cxn>
                <a:cxn ang="0">
                  <a:pos x="2147483646" y="1233495878"/>
                </a:cxn>
                <a:cxn ang="0">
                  <a:pos x="2147483646" y="1850243817"/>
                </a:cxn>
                <a:cxn ang="0">
                  <a:pos x="2147483646" y="1790280301"/>
                </a:cxn>
                <a:cxn ang="0">
                  <a:pos x="1547614894" y="1850243817"/>
                </a:cxn>
                <a:cxn ang="0">
                  <a:pos x="760982345" y="1404813937"/>
                </a:cxn>
                <a:cxn ang="0">
                  <a:pos x="376214677" y="907990103"/>
                </a:cxn>
                <a:cxn ang="0">
                  <a:pos x="991842947" y="762369021"/>
                </a:cxn>
              </a:cxnLst>
              <a:pathLst>
                <a:path w="441" h="274">
                  <a:moveTo>
                    <a:pt x="120" y="103"/>
                  </a:moveTo>
                  <a:cubicBezTo>
                    <a:pt x="65" y="62"/>
                    <a:pt x="185" y="0"/>
                    <a:pt x="178" y="79"/>
                  </a:cubicBezTo>
                  <a:cubicBezTo>
                    <a:pt x="171" y="7"/>
                    <a:pt x="311" y="17"/>
                    <a:pt x="287" y="86"/>
                  </a:cubicBezTo>
                  <a:cubicBezTo>
                    <a:pt x="322" y="7"/>
                    <a:pt x="441" y="106"/>
                    <a:pt x="383" y="144"/>
                  </a:cubicBezTo>
                  <a:cubicBezTo>
                    <a:pt x="434" y="120"/>
                    <a:pt x="400" y="198"/>
                    <a:pt x="380" y="216"/>
                  </a:cubicBezTo>
                  <a:cubicBezTo>
                    <a:pt x="356" y="233"/>
                    <a:pt x="263" y="257"/>
                    <a:pt x="294" y="209"/>
                  </a:cubicBezTo>
                  <a:cubicBezTo>
                    <a:pt x="301" y="260"/>
                    <a:pt x="174" y="274"/>
                    <a:pt x="181" y="216"/>
                  </a:cubicBezTo>
                  <a:cubicBezTo>
                    <a:pt x="106" y="270"/>
                    <a:pt x="48" y="164"/>
                    <a:pt x="89" y="164"/>
                  </a:cubicBezTo>
                  <a:cubicBezTo>
                    <a:pt x="58" y="198"/>
                    <a:pt x="0" y="147"/>
                    <a:pt x="44" y="106"/>
                  </a:cubicBezTo>
                  <a:cubicBezTo>
                    <a:pt x="68" y="86"/>
                    <a:pt x="116" y="96"/>
                    <a:pt x="116" y="89"/>
                  </a:cubicBezTo>
                </a:path>
              </a:pathLst>
            </a:custGeom>
            <a:solidFill>
              <a:srgbClr val="FFFFFF">
                <a:alpha val="100000"/>
              </a:srgbClr>
            </a:solidFill>
            <a:ln w="9525">
              <a:noFill/>
            </a:ln>
          </p:spPr>
          <p:txBody>
            <a:bodyPr/>
            <a:p>
              <a:endParaRPr lang="zh-CN" altLang="en-US"/>
            </a:p>
          </p:txBody>
        </p:sp>
        <p:sp>
          <p:nvSpPr>
            <p:cNvPr id="15460" name="Freeform 11"/>
            <p:cNvSpPr/>
            <p:nvPr/>
          </p:nvSpPr>
          <p:spPr>
            <a:xfrm>
              <a:off x="10665839" y="3035947"/>
              <a:ext cx="1148447" cy="746243"/>
            </a:xfrm>
            <a:custGeom>
              <a:avLst/>
              <a:gdLst/>
              <a:ahLst/>
              <a:cxnLst>
                <a:cxn ang="0">
                  <a:pos x="725865260" y="582356331"/>
                </a:cxn>
                <a:cxn ang="0">
                  <a:pos x="1178461502" y="359692052"/>
                </a:cxn>
                <a:cxn ang="0">
                  <a:pos x="1332175142" y="650870218"/>
                </a:cxn>
                <a:cxn ang="0">
                  <a:pos x="2147483646" y="719381178"/>
                </a:cxn>
                <a:cxn ang="0">
                  <a:pos x="2147483646" y="590922030"/>
                </a:cxn>
                <a:cxn ang="0">
                  <a:pos x="2147483646" y="1224660851"/>
                </a:cxn>
                <a:cxn ang="0">
                  <a:pos x="2147483646" y="1430199584"/>
                </a:cxn>
                <a:cxn ang="0">
                  <a:pos x="2147483646" y="1978298972"/>
                </a:cxn>
                <a:cxn ang="0">
                  <a:pos x="2147483646" y="1772763165"/>
                </a:cxn>
                <a:cxn ang="0">
                  <a:pos x="1827471403" y="2123889518"/>
                </a:cxn>
                <a:cxn ang="0">
                  <a:pos x="1332175142" y="1798454409"/>
                </a:cxn>
                <a:cxn ang="0">
                  <a:pos x="606309882" y="1772763165"/>
                </a:cxn>
                <a:cxn ang="0">
                  <a:pos x="555073950" y="1404508340"/>
                </a:cxn>
                <a:cxn ang="0">
                  <a:pos x="170791310" y="1387379868"/>
                </a:cxn>
                <a:cxn ang="0">
                  <a:pos x="572151620" y="787895065"/>
                </a:cxn>
                <a:cxn ang="0">
                  <a:pos x="811259454" y="736509650"/>
                </a:cxn>
                <a:cxn ang="0">
                  <a:pos x="708784668" y="736509650"/>
                </a:cxn>
                <a:cxn ang="0">
                  <a:pos x="350124378" y="770766593"/>
                </a:cxn>
                <a:cxn ang="0">
                  <a:pos x="196410737" y="1455890829"/>
                </a:cxn>
                <a:cxn ang="0">
                  <a:pos x="555073950" y="1361685698"/>
                </a:cxn>
                <a:cxn ang="0">
                  <a:pos x="546532193" y="1772763165"/>
                </a:cxn>
                <a:cxn ang="0">
                  <a:pos x="1349255734" y="1841274125"/>
                </a:cxn>
                <a:cxn ang="0">
                  <a:pos x="1827471403" y="2147483646"/>
                </a:cxn>
                <a:cxn ang="0">
                  <a:pos x="2147483646" y="1747068994"/>
                </a:cxn>
                <a:cxn ang="0">
                  <a:pos x="2147483646" y="2021121615"/>
                </a:cxn>
                <a:cxn ang="0">
                  <a:pos x="2147483646" y="1824145654"/>
                </a:cxn>
                <a:cxn ang="0">
                  <a:pos x="2147483646" y="1198969606"/>
                </a:cxn>
                <a:cxn ang="0">
                  <a:pos x="2147483646" y="1224660851"/>
                </a:cxn>
                <a:cxn ang="0">
                  <a:pos x="2147483646" y="436768712"/>
                </a:cxn>
                <a:cxn ang="0">
                  <a:pos x="2147483646" y="710818406"/>
                </a:cxn>
                <a:cxn ang="0">
                  <a:pos x="1332175142" y="650870218"/>
                </a:cxn>
                <a:cxn ang="0">
                  <a:pos x="905195405" y="351126353"/>
                </a:cxn>
                <a:cxn ang="0">
                  <a:pos x="802720619" y="873534497"/>
                </a:cxn>
              </a:cxnLst>
              <a:pathLst>
                <a:path w="393" h="255">
                  <a:moveTo>
                    <a:pt x="97" y="98"/>
                  </a:moveTo>
                  <a:cubicBezTo>
                    <a:pt x="87" y="90"/>
                    <a:pt x="81" y="80"/>
                    <a:pt x="85" y="68"/>
                  </a:cubicBezTo>
                  <a:cubicBezTo>
                    <a:pt x="89" y="57"/>
                    <a:pt x="98" y="50"/>
                    <a:pt x="108" y="45"/>
                  </a:cubicBezTo>
                  <a:cubicBezTo>
                    <a:pt x="117" y="40"/>
                    <a:pt x="129" y="38"/>
                    <a:pt x="138" y="42"/>
                  </a:cubicBezTo>
                  <a:cubicBezTo>
                    <a:pt x="151" y="48"/>
                    <a:pt x="152" y="64"/>
                    <a:pt x="151" y="76"/>
                  </a:cubicBezTo>
                  <a:cubicBezTo>
                    <a:pt x="153" y="76"/>
                    <a:pt x="155" y="76"/>
                    <a:pt x="156" y="76"/>
                  </a:cubicBezTo>
                  <a:cubicBezTo>
                    <a:pt x="150" y="7"/>
                    <a:pt x="283" y="17"/>
                    <a:pt x="261" y="82"/>
                  </a:cubicBezTo>
                  <a:cubicBezTo>
                    <a:pt x="260" y="84"/>
                    <a:pt x="264" y="86"/>
                    <a:pt x="265" y="84"/>
                  </a:cubicBezTo>
                  <a:cubicBezTo>
                    <a:pt x="272" y="69"/>
                    <a:pt x="284" y="57"/>
                    <a:pt x="301" y="56"/>
                  </a:cubicBezTo>
                  <a:cubicBezTo>
                    <a:pt x="316" y="54"/>
                    <a:pt x="331" y="61"/>
                    <a:pt x="343" y="69"/>
                  </a:cubicBezTo>
                  <a:cubicBezTo>
                    <a:pt x="365" y="84"/>
                    <a:pt x="387" y="119"/>
                    <a:pt x="358" y="139"/>
                  </a:cubicBezTo>
                  <a:cubicBezTo>
                    <a:pt x="355" y="140"/>
                    <a:pt x="357" y="144"/>
                    <a:pt x="360" y="143"/>
                  </a:cubicBezTo>
                  <a:cubicBezTo>
                    <a:pt x="366" y="140"/>
                    <a:pt x="378" y="135"/>
                    <a:pt x="382" y="143"/>
                  </a:cubicBezTo>
                  <a:cubicBezTo>
                    <a:pt x="386" y="150"/>
                    <a:pt x="382" y="160"/>
                    <a:pt x="380" y="167"/>
                  </a:cubicBezTo>
                  <a:cubicBezTo>
                    <a:pt x="375" y="183"/>
                    <a:pt x="365" y="204"/>
                    <a:pt x="350" y="213"/>
                  </a:cubicBezTo>
                  <a:cubicBezTo>
                    <a:pt x="333" y="223"/>
                    <a:pt x="312" y="229"/>
                    <a:pt x="292" y="231"/>
                  </a:cubicBezTo>
                  <a:cubicBezTo>
                    <a:pt x="285" y="232"/>
                    <a:pt x="276" y="232"/>
                    <a:pt x="269" y="228"/>
                  </a:cubicBezTo>
                  <a:cubicBezTo>
                    <a:pt x="262" y="223"/>
                    <a:pt x="269" y="212"/>
                    <a:pt x="272" y="207"/>
                  </a:cubicBezTo>
                  <a:cubicBezTo>
                    <a:pt x="271" y="206"/>
                    <a:pt x="269" y="206"/>
                    <a:pt x="268" y="206"/>
                  </a:cubicBezTo>
                  <a:cubicBezTo>
                    <a:pt x="271" y="234"/>
                    <a:pt x="236" y="246"/>
                    <a:pt x="214" y="248"/>
                  </a:cubicBezTo>
                  <a:cubicBezTo>
                    <a:pt x="190" y="250"/>
                    <a:pt x="157" y="242"/>
                    <a:pt x="160" y="213"/>
                  </a:cubicBezTo>
                  <a:cubicBezTo>
                    <a:pt x="160" y="211"/>
                    <a:pt x="157" y="209"/>
                    <a:pt x="156" y="210"/>
                  </a:cubicBezTo>
                  <a:cubicBezTo>
                    <a:pt x="142" y="221"/>
                    <a:pt x="126" y="227"/>
                    <a:pt x="108" y="225"/>
                  </a:cubicBezTo>
                  <a:cubicBezTo>
                    <a:pt x="94" y="224"/>
                    <a:pt x="81" y="217"/>
                    <a:pt x="71" y="207"/>
                  </a:cubicBezTo>
                  <a:cubicBezTo>
                    <a:pt x="63" y="200"/>
                    <a:pt x="57" y="190"/>
                    <a:pt x="54" y="179"/>
                  </a:cubicBezTo>
                  <a:cubicBezTo>
                    <a:pt x="52" y="171"/>
                    <a:pt x="56" y="164"/>
                    <a:pt x="65" y="164"/>
                  </a:cubicBezTo>
                  <a:cubicBezTo>
                    <a:pt x="64" y="162"/>
                    <a:pt x="64" y="161"/>
                    <a:pt x="63" y="159"/>
                  </a:cubicBezTo>
                  <a:cubicBezTo>
                    <a:pt x="51" y="172"/>
                    <a:pt x="34" y="173"/>
                    <a:pt x="20" y="162"/>
                  </a:cubicBezTo>
                  <a:cubicBezTo>
                    <a:pt x="6" y="151"/>
                    <a:pt x="3" y="132"/>
                    <a:pt x="12" y="116"/>
                  </a:cubicBezTo>
                  <a:cubicBezTo>
                    <a:pt x="24" y="97"/>
                    <a:pt x="46" y="93"/>
                    <a:pt x="67" y="92"/>
                  </a:cubicBezTo>
                  <a:cubicBezTo>
                    <a:pt x="74" y="91"/>
                    <a:pt x="81" y="92"/>
                    <a:pt x="87" y="91"/>
                  </a:cubicBezTo>
                  <a:cubicBezTo>
                    <a:pt x="90" y="90"/>
                    <a:pt x="94" y="90"/>
                    <a:pt x="95" y="86"/>
                  </a:cubicBezTo>
                  <a:cubicBezTo>
                    <a:pt x="95" y="83"/>
                    <a:pt x="90" y="83"/>
                    <a:pt x="90" y="86"/>
                  </a:cubicBezTo>
                  <a:cubicBezTo>
                    <a:pt x="90" y="85"/>
                    <a:pt x="85" y="86"/>
                    <a:pt x="83" y="86"/>
                  </a:cubicBezTo>
                  <a:cubicBezTo>
                    <a:pt x="79" y="87"/>
                    <a:pt x="75" y="87"/>
                    <a:pt x="72" y="87"/>
                  </a:cubicBezTo>
                  <a:cubicBezTo>
                    <a:pt x="61" y="87"/>
                    <a:pt x="51" y="88"/>
                    <a:pt x="41" y="90"/>
                  </a:cubicBezTo>
                  <a:cubicBezTo>
                    <a:pt x="22" y="95"/>
                    <a:pt x="5" y="110"/>
                    <a:pt x="2" y="131"/>
                  </a:cubicBezTo>
                  <a:cubicBezTo>
                    <a:pt x="0" y="147"/>
                    <a:pt x="9" y="162"/>
                    <a:pt x="23" y="170"/>
                  </a:cubicBezTo>
                  <a:cubicBezTo>
                    <a:pt x="37" y="178"/>
                    <a:pt x="55" y="175"/>
                    <a:pt x="67" y="163"/>
                  </a:cubicBezTo>
                  <a:cubicBezTo>
                    <a:pt x="68" y="161"/>
                    <a:pt x="67" y="159"/>
                    <a:pt x="65" y="159"/>
                  </a:cubicBezTo>
                  <a:cubicBezTo>
                    <a:pt x="55" y="159"/>
                    <a:pt x="49" y="165"/>
                    <a:pt x="49" y="175"/>
                  </a:cubicBezTo>
                  <a:cubicBezTo>
                    <a:pt x="49" y="187"/>
                    <a:pt x="56" y="199"/>
                    <a:pt x="64" y="207"/>
                  </a:cubicBezTo>
                  <a:cubicBezTo>
                    <a:pt x="74" y="219"/>
                    <a:pt x="88" y="227"/>
                    <a:pt x="103" y="230"/>
                  </a:cubicBezTo>
                  <a:cubicBezTo>
                    <a:pt x="123" y="233"/>
                    <a:pt x="143" y="226"/>
                    <a:pt x="158" y="215"/>
                  </a:cubicBezTo>
                  <a:cubicBezTo>
                    <a:pt x="157" y="214"/>
                    <a:pt x="156" y="213"/>
                    <a:pt x="155" y="213"/>
                  </a:cubicBezTo>
                  <a:cubicBezTo>
                    <a:pt x="151" y="245"/>
                    <a:pt x="188" y="255"/>
                    <a:pt x="214" y="253"/>
                  </a:cubicBezTo>
                  <a:cubicBezTo>
                    <a:pt x="238" y="251"/>
                    <a:pt x="276" y="237"/>
                    <a:pt x="273" y="206"/>
                  </a:cubicBezTo>
                  <a:cubicBezTo>
                    <a:pt x="272" y="203"/>
                    <a:pt x="269" y="202"/>
                    <a:pt x="268" y="204"/>
                  </a:cubicBezTo>
                  <a:cubicBezTo>
                    <a:pt x="264" y="211"/>
                    <a:pt x="259" y="219"/>
                    <a:pt x="262" y="227"/>
                  </a:cubicBezTo>
                  <a:cubicBezTo>
                    <a:pt x="265" y="233"/>
                    <a:pt x="272" y="235"/>
                    <a:pt x="277" y="236"/>
                  </a:cubicBezTo>
                  <a:cubicBezTo>
                    <a:pt x="297" y="238"/>
                    <a:pt x="319" y="232"/>
                    <a:pt x="337" y="225"/>
                  </a:cubicBezTo>
                  <a:cubicBezTo>
                    <a:pt x="344" y="222"/>
                    <a:pt x="353" y="219"/>
                    <a:pt x="359" y="213"/>
                  </a:cubicBezTo>
                  <a:cubicBezTo>
                    <a:pt x="365" y="207"/>
                    <a:pt x="370" y="199"/>
                    <a:pt x="375" y="191"/>
                  </a:cubicBezTo>
                  <a:cubicBezTo>
                    <a:pt x="382" y="178"/>
                    <a:pt x="393" y="156"/>
                    <a:pt x="387" y="140"/>
                  </a:cubicBezTo>
                  <a:cubicBezTo>
                    <a:pt x="382" y="129"/>
                    <a:pt x="366" y="135"/>
                    <a:pt x="358" y="139"/>
                  </a:cubicBezTo>
                  <a:cubicBezTo>
                    <a:pt x="359" y="140"/>
                    <a:pt x="359" y="141"/>
                    <a:pt x="360" y="143"/>
                  </a:cubicBezTo>
                  <a:cubicBezTo>
                    <a:pt x="392" y="122"/>
                    <a:pt x="372" y="85"/>
                    <a:pt x="348" y="67"/>
                  </a:cubicBezTo>
                  <a:cubicBezTo>
                    <a:pt x="335" y="57"/>
                    <a:pt x="318" y="50"/>
                    <a:pt x="301" y="51"/>
                  </a:cubicBezTo>
                  <a:cubicBezTo>
                    <a:pt x="282" y="52"/>
                    <a:pt x="269" y="65"/>
                    <a:pt x="261" y="81"/>
                  </a:cubicBezTo>
                  <a:cubicBezTo>
                    <a:pt x="263" y="82"/>
                    <a:pt x="264" y="83"/>
                    <a:pt x="266" y="83"/>
                  </a:cubicBezTo>
                  <a:cubicBezTo>
                    <a:pt x="290" y="12"/>
                    <a:pt x="145" y="0"/>
                    <a:pt x="151" y="76"/>
                  </a:cubicBezTo>
                  <a:cubicBezTo>
                    <a:pt x="152" y="79"/>
                    <a:pt x="156" y="79"/>
                    <a:pt x="156" y="76"/>
                  </a:cubicBezTo>
                  <a:cubicBezTo>
                    <a:pt x="157" y="62"/>
                    <a:pt x="155" y="46"/>
                    <a:pt x="142" y="39"/>
                  </a:cubicBezTo>
                  <a:cubicBezTo>
                    <a:pt x="130" y="33"/>
                    <a:pt x="116" y="36"/>
                    <a:pt x="106" y="41"/>
                  </a:cubicBezTo>
                  <a:cubicBezTo>
                    <a:pt x="94" y="46"/>
                    <a:pt x="84" y="55"/>
                    <a:pt x="80" y="67"/>
                  </a:cubicBezTo>
                  <a:cubicBezTo>
                    <a:pt x="76" y="81"/>
                    <a:pt x="84" y="94"/>
                    <a:pt x="94" y="102"/>
                  </a:cubicBezTo>
                  <a:cubicBezTo>
                    <a:pt x="97" y="104"/>
                    <a:pt x="99" y="99"/>
                    <a:pt x="97" y="98"/>
                  </a:cubicBezTo>
                  <a:close/>
                </a:path>
              </a:pathLst>
            </a:custGeom>
            <a:solidFill>
              <a:srgbClr val="000000">
                <a:alpha val="100000"/>
              </a:srgbClr>
            </a:solidFill>
            <a:ln w="9525">
              <a:noFill/>
            </a:ln>
          </p:spPr>
          <p:txBody>
            <a:bodyPr/>
            <a:p>
              <a:endParaRPr lang="zh-CN" altLang="en-US"/>
            </a:p>
          </p:txBody>
        </p:sp>
      </p:grpSp>
      <p:grpSp>
        <p:nvGrpSpPr>
          <p:cNvPr id="3142" name="组合 3141"/>
          <p:cNvGrpSpPr/>
          <p:nvPr/>
        </p:nvGrpSpPr>
        <p:grpSpPr>
          <a:xfrm>
            <a:off x="9223375" y="3630613"/>
            <a:ext cx="1290638" cy="796925"/>
            <a:chOff x="9224092" y="3629971"/>
            <a:chExt cx="1289528" cy="798221"/>
          </a:xfrm>
        </p:grpSpPr>
        <p:sp>
          <p:nvSpPr>
            <p:cNvPr id="15457" name="Freeform 9"/>
            <p:cNvSpPr/>
            <p:nvPr/>
          </p:nvSpPr>
          <p:spPr>
            <a:xfrm>
              <a:off x="9294633" y="3638634"/>
              <a:ext cx="1149684" cy="742530"/>
            </a:xfrm>
            <a:custGeom>
              <a:avLst/>
              <a:gdLst/>
              <a:ahLst/>
              <a:cxnLst>
                <a:cxn ang="0">
                  <a:pos x="727428177" y="572578330"/>
                </a:cxn>
                <a:cxn ang="0">
                  <a:pos x="1181003381" y="358931401"/>
                </a:cxn>
                <a:cxn ang="0">
                  <a:pos x="1335046410" y="640946634"/>
                </a:cxn>
                <a:cxn ang="0">
                  <a:pos x="2147483646" y="709314938"/>
                </a:cxn>
                <a:cxn ang="0">
                  <a:pos x="2147483646" y="589671137"/>
                </a:cxn>
                <a:cxn ang="0">
                  <a:pos x="2147483646" y="1213524964"/>
                </a:cxn>
                <a:cxn ang="0">
                  <a:pos x="2147483646" y="1427174817"/>
                </a:cxn>
                <a:cxn ang="0">
                  <a:pos x="2147483646" y="1974115399"/>
                </a:cxn>
                <a:cxn ang="0">
                  <a:pos x="2147483646" y="1769013411"/>
                </a:cxn>
                <a:cxn ang="0">
                  <a:pos x="1831411507" y="2110852006"/>
                </a:cxn>
                <a:cxn ang="0">
                  <a:pos x="1335046410" y="1794651160"/>
                </a:cxn>
                <a:cxn ang="0">
                  <a:pos x="607618233" y="1769013411"/>
                </a:cxn>
                <a:cxn ang="0">
                  <a:pos x="556268606" y="1392989203"/>
                </a:cxn>
                <a:cxn ang="0">
                  <a:pos x="171159571" y="1384444262"/>
                </a:cxn>
                <a:cxn ang="0">
                  <a:pos x="573385149" y="777683241"/>
                </a:cxn>
                <a:cxn ang="0">
                  <a:pos x="813007963" y="734952686"/>
                </a:cxn>
                <a:cxn ang="0">
                  <a:pos x="710314561" y="734952686"/>
                </a:cxn>
                <a:cxn ang="0">
                  <a:pos x="350878876" y="769135376"/>
                </a:cxn>
                <a:cxn ang="0">
                  <a:pos x="196832922" y="1444267624"/>
                </a:cxn>
                <a:cxn ang="0">
                  <a:pos x="556268606" y="1350261572"/>
                </a:cxn>
                <a:cxn ang="0">
                  <a:pos x="547711798" y="1769013411"/>
                </a:cxn>
                <a:cxn ang="0">
                  <a:pos x="1352162953" y="1828833850"/>
                </a:cxn>
                <a:cxn ang="0">
                  <a:pos x="1831411507" y="2147483646"/>
                </a:cxn>
                <a:cxn ang="0">
                  <a:pos x="2147483646" y="1743375663"/>
                </a:cxn>
                <a:cxn ang="0">
                  <a:pos x="2147483646" y="2008298089"/>
                </a:cxn>
                <a:cxn ang="0">
                  <a:pos x="2147483646" y="1820288908"/>
                </a:cxn>
                <a:cxn ang="0">
                  <a:pos x="2147483646" y="1196435081"/>
                </a:cxn>
                <a:cxn ang="0">
                  <a:pos x="2147483646" y="1213524964"/>
                </a:cxn>
                <a:cxn ang="0">
                  <a:pos x="2147483646" y="427296782"/>
                </a:cxn>
                <a:cxn ang="0">
                  <a:pos x="2147483646" y="709314938"/>
                </a:cxn>
                <a:cxn ang="0">
                  <a:pos x="1335046410" y="640946634"/>
                </a:cxn>
                <a:cxn ang="0">
                  <a:pos x="907147482" y="341838595"/>
                </a:cxn>
                <a:cxn ang="0">
                  <a:pos x="804451155" y="863141428"/>
                </a:cxn>
              </a:cxnLst>
              <a:pathLst>
                <a:path w="393" h="254">
                  <a:moveTo>
                    <a:pt x="97" y="97"/>
                  </a:moveTo>
                  <a:cubicBezTo>
                    <a:pt x="87" y="90"/>
                    <a:pt x="81" y="80"/>
                    <a:pt x="85" y="67"/>
                  </a:cubicBezTo>
                  <a:cubicBezTo>
                    <a:pt x="89" y="57"/>
                    <a:pt x="98" y="49"/>
                    <a:pt x="108" y="45"/>
                  </a:cubicBezTo>
                  <a:cubicBezTo>
                    <a:pt x="117" y="40"/>
                    <a:pt x="129" y="38"/>
                    <a:pt x="138" y="42"/>
                  </a:cubicBezTo>
                  <a:cubicBezTo>
                    <a:pt x="151" y="48"/>
                    <a:pt x="152" y="63"/>
                    <a:pt x="151" y="75"/>
                  </a:cubicBezTo>
                  <a:cubicBezTo>
                    <a:pt x="153" y="75"/>
                    <a:pt x="155" y="75"/>
                    <a:pt x="156" y="75"/>
                  </a:cubicBezTo>
                  <a:cubicBezTo>
                    <a:pt x="150" y="7"/>
                    <a:pt x="283" y="17"/>
                    <a:pt x="261" y="82"/>
                  </a:cubicBezTo>
                  <a:cubicBezTo>
                    <a:pt x="260" y="84"/>
                    <a:pt x="264" y="86"/>
                    <a:pt x="265" y="83"/>
                  </a:cubicBezTo>
                  <a:cubicBezTo>
                    <a:pt x="272" y="68"/>
                    <a:pt x="284" y="57"/>
                    <a:pt x="301" y="55"/>
                  </a:cubicBezTo>
                  <a:cubicBezTo>
                    <a:pt x="316" y="54"/>
                    <a:pt x="331" y="60"/>
                    <a:pt x="343" y="69"/>
                  </a:cubicBezTo>
                  <a:cubicBezTo>
                    <a:pt x="365" y="84"/>
                    <a:pt x="387" y="119"/>
                    <a:pt x="358" y="138"/>
                  </a:cubicBezTo>
                  <a:cubicBezTo>
                    <a:pt x="355" y="140"/>
                    <a:pt x="357" y="144"/>
                    <a:pt x="360" y="142"/>
                  </a:cubicBezTo>
                  <a:cubicBezTo>
                    <a:pt x="366" y="140"/>
                    <a:pt x="378" y="134"/>
                    <a:pt x="382" y="142"/>
                  </a:cubicBezTo>
                  <a:cubicBezTo>
                    <a:pt x="386" y="149"/>
                    <a:pt x="382" y="160"/>
                    <a:pt x="380" y="167"/>
                  </a:cubicBezTo>
                  <a:cubicBezTo>
                    <a:pt x="375" y="183"/>
                    <a:pt x="365" y="204"/>
                    <a:pt x="350" y="213"/>
                  </a:cubicBezTo>
                  <a:cubicBezTo>
                    <a:pt x="333" y="223"/>
                    <a:pt x="312" y="229"/>
                    <a:pt x="292" y="231"/>
                  </a:cubicBezTo>
                  <a:cubicBezTo>
                    <a:pt x="285" y="231"/>
                    <a:pt x="276" y="232"/>
                    <a:pt x="269" y="228"/>
                  </a:cubicBezTo>
                  <a:cubicBezTo>
                    <a:pt x="262" y="223"/>
                    <a:pt x="269" y="212"/>
                    <a:pt x="272" y="207"/>
                  </a:cubicBezTo>
                  <a:cubicBezTo>
                    <a:pt x="271" y="206"/>
                    <a:pt x="269" y="206"/>
                    <a:pt x="268" y="205"/>
                  </a:cubicBezTo>
                  <a:cubicBezTo>
                    <a:pt x="271" y="234"/>
                    <a:pt x="236" y="245"/>
                    <a:pt x="214" y="247"/>
                  </a:cubicBezTo>
                  <a:cubicBezTo>
                    <a:pt x="190" y="250"/>
                    <a:pt x="157" y="242"/>
                    <a:pt x="160" y="212"/>
                  </a:cubicBezTo>
                  <a:cubicBezTo>
                    <a:pt x="160" y="210"/>
                    <a:pt x="157" y="209"/>
                    <a:pt x="156" y="210"/>
                  </a:cubicBezTo>
                  <a:cubicBezTo>
                    <a:pt x="142" y="220"/>
                    <a:pt x="126" y="227"/>
                    <a:pt x="108" y="225"/>
                  </a:cubicBezTo>
                  <a:cubicBezTo>
                    <a:pt x="94" y="224"/>
                    <a:pt x="81" y="217"/>
                    <a:pt x="71" y="207"/>
                  </a:cubicBezTo>
                  <a:cubicBezTo>
                    <a:pt x="63" y="200"/>
                    <a:pt x="57" y="190"/>
                    <a:pt x="54" y="179"/>
                  </a:cubicBezTo>
                  <a:cubicBezTo>
                    <a:pt x="52" y="171"/>
                    <a:pt x="56" y="163"/>
                    <a:pt x="65" y="163"/>
                  </a:cubicBezTo>
                  <a:cubicBezTo>
                    <a:pt x="64" y="162"/>
                    <a:pt x="64" y="161"/>
                    <a:pt x="63" y="159"/>
                  </a:cubicBezTo>
                  <a:cubicBezTo>
                    <a:pt x="51" y="172"/>
                    <a:pt x="34" y="173"/>
                    <a:pt x="20" y="162"/>
                  </a:cubicBezTo>
                  <a:cubicBezTo>
                    <a:pt x="6" y="151"/>
                    <a:pt x="3" y="131"/>
                    <a:pt x="12" y="116"/>
                  </a:cubicBezTo>
                  <a:cubicBezTo>
                    <a:pt x="24" y="96"/>
                    <a:pt x="46" y="92"/>
                    <a:pt x="67" y="91"/>
                  </a:cubicBezTo>
                  <a:cubicBezTo>
                    <a:pt x="74" y="91"/>
                    <a:pt x="81" y="91"/>
                    <a:pt x="87" y="90"/>
                  </a:cubicBezTo>
                  <a:cubicBezTo>
                    <a:pt x="90" y="90"/>
                    <a:pt x="94" y="89"/>
                    <a:pt x="95" y="86"/>
                  </a:cubicBezTo>
                  <a:cubicBezTo>
                    <a:pt x="95" y="83"/>
                    <a:pt x="90" y="83"/>
                    <a:pt x="90" y="86"/>
                  </a:cubicBezTo>
                  <a:cubicBezTo>
                    <a:pt x="90" y="85"/>
                    <a:pt x="85" y="86"/>
                    <a:pt x="83" y="86"/>
                  </a:cubicBezTo>
                  <a:cubicBezTo>
                    <a:pt x="79" y="86"/>
                    <a:pt x="75" y="86"/>
                    <a:pt x="72" y="86"/>
                  </a:cubicBezTo>
                  <a:cubicBezTo>
                    <a:pt x="61" y="87"/>
                    <a:pt x="51" y="88"/>
                    <a:pt x="41" y="90"/>
                  </a:cubicBezTo>
                  <a:cubicBezTo>
                    <a:pt x="22" y="95"/>
                    <a:pt x="5" y="110"/>
                    <a:pt x="2" y="130"/>
                  </a:cubicBezTo>
                  <a:cubicBezTo>
                    <a:pt x="0" y="146"/>
                    <a:pt x="9" y="162"/>
                    <a:pt x="23" y="169"/>
                  </a:cubicBezTo>
                  <a:cubicBezTo>
                    <a:pt x="37" y="178"/>
                    <a:pt x="55" y="175"/>
                    <a:pt x="67" y="163"/>
                  </a:cubicBezTo>
                  <a:cubicBezTo>
                    <a:pt x="68" y="161"/>
                    <a:pt x="67" y="158"/>
                    <a:pt x="65" y="158"/>
                  </a:cubicBezTo>
                  <a:cubicBezTo>
                    <a:pt x="55" y="159"/>
                    <a:pt x="49" y="165"/>
                    <a:pt x="49" y="174"/>
                  </a:cubicBezTo>
                  <a:cubicBezTo>
                    <a:pt x="49" y="186"/>
                    <a:pt x="56" y="198"/>
                    <a:pt x="64" y="207"/>
                  </a:cubicBezTo>
                  <a:cubicBezTo>
                    <a:pt x="74" y="219"/>
                    <a:pt x="88" y="227"/>
                    <a:pt x="103" y="229"/>
                  </a:cubicBezTo>
                  <a:cubicBezTo>
                    <a:pt x="123" y="233"/>
                    <a:pt x="143" y="226"/>
                    <a:pt x="158" y="214"/>
                  </a:cubicBezTo>
                  <a:cubicBezTo>
                    <a:pt x="157" y="214"/>
                    <a:pt x="156" y="213"/>
                    <a:pt x="155" y="212"/>
                  </a:cubicBezTo>
                  <a:cubicBezTo>
                    <a:pt x="151" y="245"/>
                    <a:pt x="188" y="254"/>
                    <a:pt x="214" y="252"/>
                  </a:cubicBezTo>
                  <a:cubicBezTo>
                    <a:pt x="238" y="250"/>
                    <a:pt x="276" y="236"/>
                    <a:pt x="273" y="205"/>
                  </a:cubicBezTo>
                  <a:cubicBezTo>
                    <a:pt x="272" y="203"/>
                    <a:pt x="269" y="202"/>
                    <a:pt x="268" y="204"/>
                  </a:cubicBezTo>
                  <a:cubicBezTo>
                    <a:pt x="264" y="210"/>
                    <a:pt x="259" y="219"/>
                    <a:pt x="262" y="226"/>
                  </a:cubicBezTo>
                  <a:cubicBezTo>
                    <a:pt x="265" y="232"/>
                    <a:pt x="272" y="235"/>
                    <a:pt x="277" y="235"/>
                  </a:cubicBezTo>
                  <a:cubicBezTo>
                    <a:pt x="297" y="238"/>
                    <a:pt x="319" y="231"/>
                    <a:pt x="337" y="224"/>
                  </a:cubicBezTo>
                  <a:cubicBezTo>
                    <a:pt x="344" y="221"/>
                    <a:pt x="353" y="218"/>
                    <a:pt x="359" y="213"/>
                  </a:cubicBezTo>
                  <a:cubicBezTo>
                    <a:pt x="365" y="207"/>
                    <a:pt x="370" y="199"/>
                    <a:pt x="375" y="191"/>
                  </a:cubicBezTo>
                  <a:cubicBezTo>
                    <a:pt x="382" y="177"/>
                    <a:pt x="393" y="155"/>
                    <a:pt x="387" y="140"/>
                  </a:cubicBezTo>
                  <a:cubicBezTo>
                    <a:pt x="382" y="129"/>
                    <a:pt x="366" y="135"/>
                    <a:pt x="358" y="138"/>
                  </a:cubicBezTo>
                  <a:cubicBezTo>
                    <a:pt x="359" y="140"/>
                    <a:pt x="359" y="141"/>
                    <a:pt x="360" y="142"/>
                  </a:cubicBezTo>
                  <a:cubicBezTo>
                    <a:pt x="392" y="121"/>
                    <a:pt x="372" y="85"/>
                    <a:pt x="348" y="67"/>
                  </a:cubicBezTo>
                  <a:cubicBezTo>
                    <a:pt x="335" y="56"/>
                    <a:pt x="318" y="49"/>
                    <a:pt x="301" y="50"/>
                  </a:cubicBezTo>
                  <a:cubicBezTo>
                    <a:pt x="282" y="52"/>
                    <a:pt x="269" y="64"/>
                    <a:pt x="261" y="81"/>
                  </a:cubicBezTo>
                  <a:cubicBezTo>
                    <a:pt x="263" y="82"/>
                    <a:pt x="264" y="82"/>
                    <a:pt x="266" y="83"/>
                  </a:cubicBezTo>
                  <a:cubicBezTo>
                    <a:pt x="290" y="11"/>
                    <a:pt x="145" y="0"/>
                    <a:pt x="151" y="75"/>
                  </a:cubicBezTo>
                  <a:cubicBezTo>
                    <a:pt x="152" y="78"/>
                    <a:pt x="156" y="78"/>
                    <a:pt x="156" y="75"/>
                  </a:cubicBezTo>
                  <a:cubicBezTo>
                    <a:pt x="157" y="61"/>
                    <a:pt x="155" y="45"/>
                    <a:pt x="142" y="38"/>
                  </a:cubicBezTo>
                  <a:cubicBezTo>
                    <a:pt x="130" y="32"/>
                    <a:pt x="116" y="35"/>
                    <a:pt x="106" y="40"/>
                  </a:cubicBezTo>
                  <a:cubicBezTo>
                    <a:pt x="94" y="46"/>
                    <a:pt x="84" y="55"/>
                    <a:pt x="80" y="67"/>
                  </a:cubicBezTo>
                  <a:cubicBezTo>
                    <a:pt x="76" y="81"/>
                    <a:pt x="84" y="93"/>
                    <a:pt x="94" y="101"/>
                  </a:cubicBezTo>
                  <a:cubicBezTo>
                    <a:pt x="97" y="103"/>
                    <a:pt x="99" y="99"/>
                    <a:pt x="97" y="97"/>
                  </a:cubicBezTo>
                  <a:close/>
                </a:path>
              </a:pathLst>
            </a:custGeom>
            <a:solidFill>
              <a:srgbClr val="000000">
                <a:alpha val="100000"/>
              </a:srgbClr>
            </a:solidFill>
            <a:ln w="9525">
              <a:noFill/>
            </a:ln>
          </p:spPr>
          <p:txBody>
            <a:bodyPr/>
            <a:p>
              <a:endParaRPr lang="zh-CN" altLang="en-US"/>
            </a:p>
          </p:txBody>
        </p:sp>
        <p:sp>
          <p:nvSpPr>
            <p:cNvPr id="15458" name="Freeform 8"/>
            <p:cNvSpPr/>
            <p:nvPr/>
          </p:nvSpPr>
          <p:spPr>
            <a:xfrm>
              <a:off x="9224092" y="3629971"/>
              <a:ext cx="1289528" cy="798221"/>
            </a:xfrm>
            <a:custGeom>
              <a:avLst/>
              <a:gdLst/>
              <a:ahLst/>
              <a:cxnLst>
                <a:cxn ang="0">
                  <a:pos x="1026043218" y="872008198"/>
                </a:cxn>
                <a:cxn ang="0">
                  <a:pos x="1521964691" y="666830315"/>
                </a:cxn>
                <a:cxn ang="0">
                  <a:pos x="2147483646" y="726673499"/>
                </a:cxn>
                <a:cxn ang="0">
                  <a:pos x="2147483646" y="1222523706"/>
                </a:cxn>
                <a:cxn ang="0">
                  <a:pos x="2147483646" y="1838060280"/>
                </a:cxn>
                <a:cxn ang="0">
                  <a:pos x="2147483646" y="1778214173"/>
                </a:cxn>
                <a:cxn ang="0">
                  <a:pos x="1547614894" y="1838060280"/>
                </a:cxn>
                <a:cxn ang="0">
                  <a:pos x="760982345" y="1402053257"/>
                </a:cxn>
                <a:cxn ang="0">
                  <a:pos x="376214677" y="906205974"/>
                </a:cxn>
                <a:cxn ang="0">
                  <a:pos x="991842947" y="760871275"/>
                </a:cxn>
              </a:cxnLst>
              <a:pathLst>
                <a:path w="441" h="273">
                  <a:moveTo>
                    <a:pt x="120" y="102"/>
                  </a:moveTo>
                  <a:cubicBezTo>
                    <a:pt x="65" y="61"/>
                    <a:pt x="185" y="0"/>
                    <a:pt x="178" y="78"/>
                  </a:cubicBezTo>
                  <a:cubicBezTo>
                    <a:pt x="171" y="7"/>
                    <a:pt x="311" y="17"/>
                    <a:pt x="287" y="85"/>
                  </a:cubicBezTo>
                  <a:cubicBezTo>
                    <a:pt x="322" y="7"/>
                    <a:pt x="441" y="106"/>
                    <a:pt x="383" y="143"/>
                  </a:cubicBezTo>
                  <a:cubicBezTo>
                    <a:pt x="434" y="119"/>
                    <a:pt x="400" y="198"/>
                    <a:pt x="380" y="215"/>
                  </a:cubicBezTo>
                  <a:cubicBezTo>
                    <a:pt x="356" y="232"/>
                    <a:pt x="263" y="256"/>
                    <a:pt x="294" y="208"/>
                  </a:cubicBezTo>
                  <a:cubicBezTo>
                    <a:pt x="301" y="260"/>
                    <a:pt x="174" y="273"/>
                    <a:pt x="181" y="215"/>
                  </a:cubicBezTo>
                  <a:cubicBezTo>
                    <a:pt x="106" y="270"/>
                    <a:pt x="48" y="164"/>
                    <a:pt x="89" y="164"/>
                  </a:cubicBezTo>
                  <a:cubicBezTo>
                    <a:pt x="58" y="198"/>
                    <a:pt x="0" y="147"/>
                    <a:pt x="44" y="106"/>
                  </a:cubicBezTo>
                  <a:cubicBezTo>
                    <a:pt x="68" y="85"/>
                    <a:pt x="116" y="95"/>
                    <a:pt x="116" y="89"/>
                  </a:cubicBezTo>
                </a:path>
              </a:pathLst>
            </a:custGeom>
            <a:solidFill>
              <a:srgbClr val="FFFFFF">
                <a:alpha val="100000"/>
              </a:srgbClr>
            </a:solidFill>
            <a:ln w="9525">
              <a:noFill/>
            </a:ln>
          </p:spPr>
          <p:txBody>
            <a:bodyPr/>
            <a:p>
              <a:endParaRPr lang="zh-CN" altLang="en-US"/>
            </a:p>
          </p:txBody>
        </p:sp>
      </p:grpSp>
      <p:grpSp>
        <p:nvGrpSpPr>
          <p:cNvPr id="3144" name="组合 3143"/>
          <p:cNvGrpSpPr/>
          <p:nvPr/>
        </p:nvGrpSpPr>
        <p:grpSpPr>
          <a:xfrm>
            <a:off x="8961438" y="2259013"/>
            <a:ext cx="1919287" cy="4224337"/>
            <a:chOff x="8961732" y="2258765"/>
            <a:chExt cx="1918203" cy="4224998"/>
          </a:xfrm>
        </p:grpSpPr>
        <p:sp>
          <p:nvSpPr>
            <p:cNvPr id="15367" name="Freeform 44"/>
            <p:cNvSpPr/>
            <p:nvPr/>
          </p:nvSpPr>
          <p:spPr>
            <a:xfrm>
              <a:off x="8972870" y="6293180"/>
              <a:ext cx="196770" cy="178207"/>
            </a:xfrm>
            <a:custGeom>
              <a:avLst/>
              <a:gdLst/>
              <a:ahLst/>
              <a:cxnLst>
                <a:cxn ang="0">
                  <a:pos x="345008295" y="34139787"/>
                </a:cxn>
                <a:cxn ang="0">
                  <a:pos x="0" y="520618604"/>
                </a:cxn>
                <a:cxn ang="0">
                  <a:pos x="577887058" y="281645939"/>
                </a:cxn>
                <a:cxn ang="0">
                  <a:pos x="353630932" y="0"/>
                </a:cxn>
              </a:cxnLst>
              <a:pathLst>
                <a:path w="67" h="61">
                  <a:moveTo>
                    <a:pt x="40" y="4"/>
                  </a:moveTo>
                  <a:cubicBezTo>
                    <a:pt x="24" y="17"/>
                    <a:pt x="13" y="44"/>
                    <a:pt x="0" y="61"/>
                  </a:cubicBezTo>
                  <a:cubicBezTo>
                    <a:pt x="22" y="51"/>
                    <a:pt x="46" y="44"/>
                    <a:pt x="67" y="33"/>
                  </a:cubicBezTo>
                  <a:cubicBezTo>
                    <a:pt x="62" y="20"/>
                    <a:pt x="52" y="9"/>
                    <a:pt x="41" y="0"/>
                  </a:cubicBezTo>
                </a:path>
              </a:pathLst>
            </a:custGeom>
            <a:solidFill>
              <a:srgbClr val="FFFFFF">
                <a:alpha val="100000"/>
              </a:srgbClr>
            </a:solidFill>
            <a:ln w="9525">
              <a:noFill/>
            </a:ln>
          </p:spPr>
          <p:txBody>
            <a:bodyPr/>
            <a:p>
              <a:endParaRPr lang="zh-CN" altLang="en-US"/>
            </a:p>
          </p:txBody>
        </p:sp>
        <p:sp>
          <p:nvSpPr>
            <p:cNvPr id="15368" name="Freeform 45"/>
            <p:cNvSpPr/>
            <p:nvPr/>
          </p:nvSpPr>
          <p:spPr>
            <a:xfrm>
              <a:off x="8961732" y="6278330"/>
              <a:ext cx="216571" cy="205433"/>
            </a:xfrm>
            <a:custGeom>
              <a:avLst/>
              <a:gdLst/>
              <a:ahLst/>
              <a:cxnLst>
                <a:cxn ang="0">
                  <a:pos x="359739064" y="60288716"/>
                </a:cxn>
                <a:cxn ang="0">
                  <a:pos x="8566261" y="551217826"/>
                </a:cxn>
                <a:cxn ang="0">
                  <a:pos x="42825452" y="594282452"/>
                </a:cxn>
                <a:cxn ang="0">
                  <a:pos x="616694702" y="353124653"/>
                </a:cxn>
                <a:cxn ang="0">
                  <a:pos x="633824298" y="318673539"/>
                </a:cxn>
                <a:cxn ang="0">
                  <a:pos x="411127851" y="25837602"/>
                </a:cxn>
                <a:cxn ang="0">
                  <a:pos x="368302399" y="60288716"/>
                </a:cxn>
                <a:cxn ang="0">
                  <a:pos x="582432585" y="344511141"/>
                </a:cxn>
                <a:cxn ang="0">
                  <a:pos x="590998846" y="301449449"/>
                </a:cxn>
                <a:cxn ang="0">
                  <a:pos x="25695856" y="542607248"/>
                </a:cxn>
                <a:cxn ang="0">
                  <a:pos x="51391713" y="577058362"/>
                </a:cxn>
                <a:cxn ang="0">
                  <a:pos x="393998255" y="94739830"/>
                </a:cxn>
                <a:cxn ang="0">
                  <a:pos x="359739064" y="60288716"/>
                </a:cxn>
              </a:cxnLst>
              <a:pathLst>
                <a:path w="74" h="70">
                  <a:moveTo>
                    <a:pt x="42" y="7"/>
                  </a:moveTo>
                  <a:cubicBezTo>
                    <a:pt x="24" y="23"/>
                    <a:pt x="15" y="45"/>
                    <a:pt x="1" y="64"/>
                  </a:cubicBezTo>
                  <a:cubicBezTo>
                    <a:pt x="0" y="66"/>
                    <a:pt x="2" y="70"/>
                    <a:pt x="5" y="69"/>
                  </a:cubicBezTo>
                  <a:cubicBezTo>
                    <a:pt x="27" y="59"/>
                    <a:pt x="50" y="51"/>
                    <a:pt x="72" y="41"/>
                  </a:cubicBezTo>
                  <a:cubicBezTo>
                    <a:pt x="74" y="40"/>
                    <a:pt x="74" y="38"/>
                    <a:pt x="74" y="37"/>
                  </a:cubicBezTo>
                  <a:cubicBezTo>
                    <a:pt x="67" y="23"/>
                    <a:pt x="59" y="12"/>
                    <a:pt x="48" y="3"/>
                  </a:cubicBezTo>
                  <a:cubicBezTo>
                    <a:pt x="45" y="0"/>
                    <a:pt x="40" y="5"/>
                    <a:pt x="43" y="7"/>
                  </a:cubicBezTo>
                  <a:cubicBezTo>
                    <a:pt x="54" y="16"/>
                    <a:pt x="62" y="27"/>
                    <a:pt x="68" y="40"/>
                  </a:cubicBezTo>
                  <a:cubicBezTo>
                    <a:pt x="69" y="38"/>
                    <a:pt x="69" y="37"/>
                    <a:pt x="69" y="35"/>
                  </a:cubicBezTo>
                  <a:cubicBezTo>
                    <a:pt x="48" y="46"/>
                    <a:pt x="25" y="53"/>
                    <a:pt x="3" y="63"/>
                  </a:cubicBezTo>
                  <a:cubicBezTo>
                    <a:pt x="4" y="64"/>
                    <a:pt x="5" y="66"/>
                    <a:pt x="6" y="67"/>
                  </a:cubicBezTo>
                  <a:cubicBezTo>
                    <a:pt x="20" y="49"/>
                    <a:pt x="29" y="27"/>
                    <a:pt x="46" y="11"/>
                  </a:cubicBezTo>
                  <a:cubicBezTo>
                    <a:pt x="49" y="9"/>
                    <a:pt x="45" y="5"/>
                    <a:pt x="42" y="7"/>
                  </a:cubicBezTo>
                  <a:close/>
                </a:path>
              </a:pathLst>
            </a:custGeom>
            <a:solidFill>
              <a:srgbClr val="000000">
                <a:alpha val="100000"/>
              </a:srgbClr>
            </a:solidFill>
            <a:ln w="9525">
              <a:noFill/>
            </a:ln>
          </p:spPr>
          <p:txBody>
            <a:bodyPr/>
            <a:p>
              <a:endParaRPr lang="zh-CN" altLang="en-US"/>
            </a:p>
          </p:txBody>
        </p:sp>
        <p:sp>
          <p:nvSpPr>
            <p:cNvPr id="15369" name="Freeform 60"/>
            <p:cNvSpPr/>
            <p:nvPr/>
          </p:nvSpPr>
          <p:spPr>
            <a:xfrm>
              <a:off x="9590407" y="6282043"/>
              <a:ext cx="204195" cy="193058"/>
            </a:xfrm>
            <a:custGeom>
              <a:avLst/>
              <a:gdLst/>
              <a:ahLst/>
              <a:cxnLst>
                <a:cxn ang="0">
                  <a:pos x="306336256" y="25667939"/>
                </a:cxn>
                <a:cxn ang="0">
                  <a:pos x="8509097" y="513379249"/>
                </a:cxn>
                <a:cxn ang="0">
                  <a:pos x="42545487" y="547606092"/>
                </a:cxn>
                <a:cxn ang="0">
                  <a:pos x="578633206" y="213908264"/>
                </a:cxn>
                <a:cxn ang="0">
                  <a:pos x="587142303" y="171125441"/>
                </a:cxn>
                <a:cxn ang="0">
                  <a:pos x="365899938" y="17111959"/>
                </a:cxn>
                <a:cxn ang="0">
                  <a:pos x="340372646" y="68450761"/>
                </a:cxn>
                <a:cxn ang="0">
                  <a:pos x="544596816" y="205352284"/>
                </a:cxn>
                <a:cxn ang="0">
                  <a:pos x="553105914" y="171125441"/>
                </a:cxn>
                <a:cxn ang="0">
                  <a:pos x="17018195" y="504823269"/>
                </a:cxn>
                <a:cxn ang="0">
                  <a:pos x="51054584" y="539050112"/>
                </a:cxn>
                <a:cxn ang="0">
                  <a:pos x="340372646" y="59894782"/>
                </a:cxn>
                <a:cxn ang="0">
                  <a:pos x="306336256" y="25667939"/>
                </a:cxn>
              </a:cxnLst>
              <a:pathLst>
                <a:path w="70" h="66">
                  <a:moveTo>
                    <a:pt x="36" y="3"/>
                  </a:moveTo>
                  <a:cubicBezTo>
                    <a:pt x="22" y="21"/>
                    <a:pt x="11" y="40"/>
                    <a:pt x="1" y="60"/>
                  </a:cubicBezTo>
                  <a:cubicBezTo>
                    <a:pt x="0" y="62"/>
                    <a:pt x="3" y="66"/>
                    <a:pt x="5" y="64"/>
                  </a:cubicBezTo>
                  <a:cubicBezTo>
                    <a:pt x="25" y="49"/>
                    <a:pt x="48" y="40"/>
                    <a:pt x="68" y="25"/>
                  </a:cubicBezTo>
                  <a:cubicBezTo>
                    <a:pt x="70" y="24"/>
                    <a:pt x="70" y="22"/>
                    <a:pt x="69" y="20"/>
                  </a:cubicBezTo>
                  <a:cubicBezTo>
                    <a:pt x="61" y="12"/>
                    <a:pt x="51" y="9"/>
                    <a:pt x="43" y="2"/>
                  </a:cubicBezTo>
                  <a:cubicBezTo>
                    <a:pt x="39" y="0"/>
                    <a:pt x="36" y="5"/>
                    <a:pt x="40" y="8"/>
                  </a:cubicBezTo>
                  <a:cubicBezTo>
                    <a:pt x="47" y="14"/>
                    <a:pt x="57" y="17"/>
                    <a:pt x="64" y="24"/>
                  </a:cubicBezTo>
                  <a:cubicBezTo>
                    <a:pt x="65" y="23"/>
                    <a:pt x="65" y="21"/>
                    <a:pt x="65" y="20"/>
                  </a:cubicBezTo>
                  <a:cubicBezTo>
                    <a:pt x="45" y="34"/>
                    <a:pt x="22" y="44"/>
                    <a:pt x="2" y="59"/>
                  </a:cubicBezTo>
                  <a:cubicBezTo>
                    <a:pt x="4" y="60"/>
                    <a:pt x="5" y="62"/>
                    <a:pt x="6" y="63"/>
                  </a:cubicBezTo>
                  <a:cubicBezTo>
                    <a:pt x="16" y="44"/>
                    <a:pt x="26" y="24"/>
                    <a:pt x="40" y="7"/>
                  </a:cubicBezTo>
                  <a:cubicBezTo>
                    <a:pt x="42" y="4"/>
                    <a:pt x="38" y="0"/>
                    <a:pt x="36" y="3"/>
                  </a:cubicBezTo>
                  <a:close/>
                </a:path>
              </a:pathLst>
            </a:custGeom>
            <a:solidFill>
              <a:srgbClr val="000000">
                <a:alpha val="100000"/>
              </a:srgbClr>
            </a:solidFill>
            <a:ln w="9525">
              <a:noFill/>
            </a:ln>
          </p:spPr>
          <p:txBody>
            <a:bodyPr/>
            <a:p>
              <a:endParaRPr lang="zh-CN" altLang="en-US"/>
            </a:p>
          </p:txBody>
        </p:sp>
        <p:grpSp>
          <p:nvGrpSpPr>
            <p:cNvPr id="15370" name="组合 3142"/>
            <p:cNvGrpSpPr/>
            <p:nvPr/>
          </p:nvGrpSpPr>
          <p:grpSpPr>
            <a:xfrm>
              <a:off x="8970395" y="2258765"/>
              <a:ext cx="1909540" cy="4203960"/>
              <a:chOff x="8970395" y="2258765"/>
              <a:chExt cx="1909540" cy="4203960"/>
            </a:xfrm>
          </p:grpSpPr>
          <p:sp>
            <p:nvSpPr>
              <p:cNvPr id="15371" name="Freeform 12"/>
              <p:cNvSpPr/>
              <p:nvPr/>
            </p:nvSpPr>
            <p:spPr>
              <a:xfrm>
                <a:off x="9238943" y="4524721"/>
                <a:ext cx="90341" cy="716542"/>
              </a:xfrm>
              <a:custGeom>
                <a:avLst/>
                <a:gdLst/>
                <a:ahLst/>
                <a:cxnLst>
                  <a:cxn ang="0">
                    <a:pos x="237794997" y="2044320648"/>
                  </a:cxn>
                  <a:cxn ang="0">
                    <a:pos x="93418422" y="1043545447"/>
                  </a:cxn>
                  <a:cxn ang="0">
                    <a:pos x="169855651" y="34215612"/>
                  </a:cxn>
                  <a:cxn ang="0">
                    <a:pos x="110405445" y="34215612"/>
                  </a:cxn>
                  <a:cxn ang="0">
                    <a:pos x="42463184" y="1086312768"/>
                  </a:cxn>
                  <a:cxn ang="0">
                    <a:pos x="195331813" y="2069981626"/>
                  </a:cxn>
                  <a:cxn ang="0">
                    <a:pos x="237794997" y="2044320648"/>
                  </a:cxn>
                </a:cxnLst>
                <a:pathLst>
                  <a:path w="31" h="245">
                    <a:moveTo>
                      <a:pt x="28" y="239"/>
                    </a:moveTo>
                    <a:cubicBezTo>
                      <a:pt x="5" y="205"/>
                      <a:pt x="9" y="161"/>
                      <a:pt x="11" y="122"/>
                    </a:cubicBezTo>
                    <a:cubicBezTo>
                      <a:pt x="13" y="83"/>
                      <a:pt x="21" y="44"/>
                      <a:pt x="20" y="4"/>
                    </a:cubicBezTo>
                    <a:cubicBezTo>
                      <a:pt x="19" y="0"/>
                      <a:pt x="13" y="0"/>
                      <a:pt x="13" y="4"/>
                    </a:cubicBezTo>
                    <a:cubicBezTo>
                      <a:pt x="15" y="45"/>
                      <a:pt x="7" y="86"/>
                      <a:pt x="5" y="127"/>
                    </a:cubicBezTo>
                    <a:cubicBezTo>
                      <a:pt x="2" y="165"/>
                      <a:pt x="0" y="209"/>
                      <a:pt x="23" y="242"/>
                    </a:cubicBezTo>
                    <a:cubicBezTo>
                      <a:pt x="25" y="245"/>
                      <a:pt x="31" y="242"/>
                      <a:pt x="28" y="239"/>
                    </a:cubicBezTo>
                    <a:close/>
                  </a:path>
                </a:pathLst>
              </a:custGeom>
              <a:solidFill>
                <a:srgbClr val="000000">
                  <a:alpha val="100000"/>
                </a:srgbClr>
              </a:solidFill>
              <a:ln w="9525">
                <a:noFill/>
              </a:ln>
            </p:spPr>
            <p:txBody>
              <a:bodyPr/>
              <a:p>
                <a:endParaRPr lang="zh-CN" altLang="en-US"/>
              </a:p>
            </p:txBody>
          </p:sp>
          <p:sp>
            <p:nvSpPr>
              <p:cNvPr id="15372" name="Freeform 13"/>
              <p:cNvSpPr/>
              <p:nvPr/>
            </p:nvSpPr>
            <p:spPr>
              <a:xfrm>
                <a:off x="9206767" y="4486356"/>
                <a:ext cx="167069" cy="186871"/>
              </a:xfrm>
              <a:custGeom>
                <a:avLst/>
                <a:gdLst/>
                <a:ahLst/>
                <a:cxnLst>
                  <a:cxn ang="0">
                    <a:pos x="197592799" y="477432046"/>
                  </a:cxn>
                  <a:cxn ang="0">
                    <a:pos x="266319710" y="76730985"/>
                  </a:cxn>
                  <a:cxn ang="0">
                    <a:pos x="180411072" y="485958036"/>
                  </a:cxn>
                </a:cxnLst>
                <a:pathLst>
                  <a:path w="57" h="64">
                    <a:moveTo>
                      <a:pt x="23" y="56"/>
                    </a:moveTo>
                    <a:cubicBezTo>
                      <a:pt x="0" y="46"/>
                      <a:pt x="2" y="0"/>
                      <a:pt x="31" y="9"/>
                    </a:cubicBezTo>
                    <a:cubicBezTo>
                      <a:pt x="57" y="17"/>
                      <a:pt x="50" y="64"/>
                      <a:pt x="21" y="57"/>
                    </a:cubicBezTo>
                  </a:path>
                </a:pathLst>
              </a:custGeom>
              <a:solidFill>
                <a:srgbClr val="FFFFFF">
                  <a:alpha val="100000"/>
                </a:srgbClr>
              </a:solidFill>
              <a:ln w="9525">
                <a:noFill/>
              </a:ln>
            </p:spPr>
            <p:txBody>
              <a:bodyPr/>
              <a:p>
                <a:endParaRPr lang="zh-CN" altLang="en-US"/>
              </a:p>
            </p:txBody>
          </p:sp>
          <p:sp>
            <p:nvSpPr>
              <p:cNvPr id="15373" name="Freeform 14"/>
              <p:cNvSpPr/>
              <p:nvPr/>
            </p:nvSpPr>
            <p:spPr>
              <a:xfrm>
                <a:off x="9191916" y="4469031"/>
                <a:ext cx="196770" cy="214097"/>
              </a:xfrm>
              <a:custGeom>
                <a:avLst/>
                <a:gdLst/>
                <a:ahLst/>
                <a:cxnLst>
                  <a:cxn ang="0">
                    <a:pos x="258755487" y="507489077"/>
                  </a:cxn>
                  <a:cxn ang="0">
                    <a:pos x="310505997" y="154827325"/>
                  </a:cxn>
                  <a:cxn ang="0">
                    <a:pos x="232878763" y="516091083"/>
                  </a:cxn>
                  <a:cxn ang="0">
                    <a:pos x="215630551" y="567700192"/>
                  </a:cxn>
                  <a:cxn ang="0">
                    <a:pos x="336382720" y="111820224"/>
                  </a:cxn>
                  <a:cxn ang="0">
                    <a:pos x="224256126" y="550496178"/>
                  </a:cxn>
                  <a:cxn ang="0">
                    <a:pos x="258755487" y="507489077"/>
                  </a:cxn>
                </a:cxnLst>
                <a:pathLst>
                  <a:path w="67" h="73">
                    <a:moveTo>
                      <a:pt x="30" y="59"/>
                    </a:moveTo>
                    <a:cubicBezTo>
                      <a:pt x="11" y="50"/>
                      <a:pt x="9" y="11"/>
                      <a:pt x="36" y="18"/>
                    </a:cubicBezTo>
                    <a:cubicBezTo>
                      <a:pt x="58" y="23"/>
                      <a:pt x="51" y="65"/>
                      <a:pt x="27" y="60"/>
                    </a:cubicBezTo>
                    <a:cubicBezTo>
                      <a:pt x="23" y="59"/>
                      <a:pt x="21" y="65"/>
                      <a:pt x="25" y="66"/>
                    </a:cubicBezTo>
                    <a:cubicBezTo>
                      <a:pt x="56" y="73"/>
                      <a:pt x="67" y="23"/>
                      <a:pt x="39" y="13"/>
                    </a:cubicBezTo>
                    <a:cubicBezTo>
                      <a:pt x="6" y="0"/>
                      <a:pt x="0" y="52"/>
                      <a:pt x="26" y="64"/>
                    </a:cubicBezTo>
                    <a:cubicBezTo>
                      <a:pt x="30" y="66"/>
                      <a:pt x="33" y="61"/>
                      <a:pt x="30" y="59"/>
                    </a:cubicBezTo>
                    <a:close/>
                  </a:path>
                </a:pathLst>
              </a:custGeom>
              <a:solidFill>
                <a:srgbClr val="000000">
                  <a:alpha val="100000"/>
                </a:srgbClr>
              </a:solidFill>
              <a:ln w="9525">
                <a:noFill/>
              </a:ln>
            </p:spPr>
            <p:txBody>
              <a:bodyPr/>
              <a:p>
                <a:endParaRPr lang="zh-CN" altLang="en-US"/>
              </a:p>
            </p:txBody>
          </p:sp>
          <p:sp>
            <p:nvSpPr>
              <p:cNvPr id="15374" name="Freeform 15"/>
              <p:cNvSpPr/>
              <p:nvPr/>
            </p:nvSpPr>
            <p:spPr>
              <a:xfrm>
                <a:off x="8979057" y="2261240"/>
                <a:ext cx="680653" cy="675703"/>
              </a:xfrm>
              <a:custGeom>
                <a:avLst/>
                <a:gdLst/>
                <a:ahLst/>
                <a:cxnLst>
                  <a:cxn ang="0">
                    <a:pos x="861908265" y="1976513178"/>
                  </a:cxn>
                  <a:cxn ang="0">
                    <a:pos x="1826221212" y="915527838"/>
                  </a:cxn>
                  <a:cxn ang="0">
                    <a:pos x="1041115728" y="419260548"/>
                  </a:cxn>
                  <a:cxn ang="0">
                    <a:pos x="494957424" y="94118700"/>
                  </a:cxn>
                  <a:cxn ang="0">
                    <a:pos x="76802781" y="778626315"/>
                  </a:cxn>
                  <a:cxn ang="0">
                    <a:pos x="503490417" y="1428907087"/>
                  </a:cxn>
                  <a:cxn ang="0">
                    <a:pos x="878977172" y="1959401219"/>
                  </a:cxn>
                </a:cxnLst>
                <a:pathLst>
                  <a:path w="233" h="231">
                    <a:moveTo>
                      <a:pt x="101" y="231"/>
                    </a:moveTo>
                    <a:cubicBezTo>
                      <a:pt x="108" y="165"/>
                      <a:pt x="194" y="166"/>
                      <a:pt x="214" y="107"/>
                    </a:cubicBezTo>
                    <a:cubicBezTo>
                      <a:pt x="233" y="49"/>
                      <a:pt x="164" y="0"/>
                      <a:pt x="122" y="49"/>
                    </a:cubicBezTo>
                    <a:cubicBezTo>
                      <a:pt x="135" y="16"/>
                      <a:pt x="82" y="4"/>
                      <a:pt x="58" y="11"/>
                    </a:cubicBezTo>
                    <a:cubicBezTo>
                      <a:pt x="28" y="23"/>
                      <a:pt x="0" y="47"/>
                      <a:pt x="9" y="91"/>
                    </a:cubicBezTo>
                    <a:cubicBezTo>
                      <a:pt x="16" y="121"/>
                      <a:pt x="37" y="144"/>
                      <a:pt x="59" y="167"/>
                    </a:cubicBezTo>
                    <a:cubicBezTo>
                      <a:pt x="74" y="185"/>
                      <a:pt x="100" y="206"/>
                      <a:pt x="103" y="229"/>
                    </a:cubicBezTo>
                  </a:path>
                </a:pathLst>
              </a:custGeom>
              <a:solidFill>
                <a:srgbClr val="FF0000">
                  <a:alpha val="100000"/>
                </a:srgbClr>
              </a:solidFill>
              <a:ln w="9525">
                <a:noFill/>
              </a:ln>
            </p:spPr>
            <p:txBody>
              <a:bodyPr/>
              <a:p>
                <a:endParaRPr lang="zh-CN" altLang="en-US"/>
              </a:p>
            </p:txBody>
          </p:sp>
          <p:sp>
            <p:nvSpPr>
              <p:cNvPr id="15375" name="Freeform 16"/>
              <p:cNvSpPr/>
              <p:nvPr/>
            </p:nvSpPr>
            <p:spPr>
              <a:xfrm>
                <a:off x="8970395" y="2264952"/>
                <a:ext cx="669514" cy="684366"/>
              </a:xfrm>
              <a:custGeom>
                <a:avLst/>
                <a:gdLst/>
                <a:ahLst/>
                <a:cxnLst>
                  <a:cxn ang="0">
                    <a:pos x="914602902" y="1967309505"/>
                  </a:cxn>
                  <a:cxn ang="0">
                    <a:pos x="1889038136" y="863906788"/>
                  </a:cxn>
                  <a:cxn ang="0">
                    <a:pos x="1666797496" y="290820454"/>
                  </a:cxn>
                  <a:cxn ang="0">
                    <a:pos x="1051365024" y="393460731"/>
                  </a:cxn>
                  <a:cxn ang="0">
                    <a:pos x="1094102822" y="419121531"/>
                  </a:cxn>
                  <a:cxn ang="0">
                    <a:pos x="820578578" y="59873251"/>
                  </a:cxn>
                  <a:cxn ang="0">
                    <a:pos x="205143183" y="256605079"/>
                  </a:cxn>
                  <a:cxn ang="0">
                    <a:pos x="170954114" y="1026423240"/>
                  </a:cxn>
                  <a:cxn ang="0">
                    <a:pos x="504313613" y="1436993122"/>
                  </a:cxn>
                  <a:cxn ang="0">
                    <a:pos x="880410910" y="1958757854"/>
                  </a:cxn>
                  <a:cxn ang="0">
                    <a:pos x="931697437" y="1941651629"/>
                  </a:cxn>
                  <a:cxn ang="0">
                    <a:pos x="581243403" y="1436993122"/>
                  </a:cxn>
                  <a:cxn ang="0">
                    <a:pos x="119667587" y="667174960"/>
                  </a:cxn>
                  <a:cxn ang="0">
                    <a:pos x="555600140" y="111194852"/>
                  </a:cxn>
                  <a:cxn ang="0">
                    <a:pos x="1042816295" y="402015306"/>
                  </a:cxn>
                  <a:cxn ang="0">
                    <a:pos x="1085557016" y="427676106"/>
                  </a:cxn>
                  <a:cxn ang="0">
                    <a:pos x="1786465083" y="487552282"/>
                  </a:cxn>
                  <a:cxn ang="0">
                    <a:pos x="1624059698" y="1180385118"/>
                  </a:cxn>
                  <a:cxn ang="0">
                    <a:pos x="863316376" y="1958757854"/>
                  </a:cxn>
                  <a:cxn ang="0">
                    <a:pos x="914602902" y="1967309505"/>
                  </a:cxn>
                </a:cxnLst>
                <a:pathLst>
                  <a:path w="229" h="234">
                    <a:moveTo>
                      <a:pt x="107" y="230"/>
                    </a:moveTo>
                    <a:cubicBezTo>
                      <a:pt x="116" y="166"/>
                      <a:pt x="203" y="163"/>
                      <a:pt x="221" y="101"/>
                    </a:cubicBezTo>
                    <a:cubicBezTo>
                      <a:pt x="229" y="76"/>
                      <a:pt x="216" y="49"/>
                      <a:pt x="195" y="34"/>
                    </a:cubicBezTo>
                    <a:cubicBezTo>
                      <a:pt x="171" y="17"/>
                      <a:pt x="141" y="26"/>
                      <a:pt x="123" y="46"/>
                    </a:cubicBezTo>
                    <a:cubicBezTo>
                      <a:pt x="124" y="47"/>
                      <a:pt x="126" y="48"/>
                      <a:pt x="128" y="49"/>
                    </a:cubicBezTo>
                    <a:cubicBezTo>
                      <a:pt x="136" y="26"/>
                      <a:pt x="117" y="12"/>
                      <a:pt x="96" y="7"/>
                    </a:cubicBezTo>
                    <a:cubicBezTo>
                      <a:pt x="69" y="0"/>
                      <a:pt x="43" y="11"/>
                      <a:pt x="24" y="30"/>
                    </a:cubicBezTo>
                    <a:cubicBezTo>
                      <a:pt x="0" y="55"/>
                      <a:pt x="6" y="92"/>
                      <a:pt x="20" y="120"/>
                    </a:cubicBezTo>
                    <a:cubicBezTo>
                      <a:pt x="30" y="138"/>
                      <a:pt x="46" y="153"/>
                      <a:pt x="59" y="168"/>
                    </a:cubicBezTo>
                    <a:cubicBezTo>
                      <a:pt x="76" y="186"/>
                      <a:pt x="98" y="204"/>
                      <a:pt x="103" y="229"/>
                    </a:cubicBezTo>
                    <a:cubicBezTo>
                      <a:pt x="104" y="233"/>
                      <a:pt x="110" y="231"/>
                      <a:pt x="109" y="227"/>
                    </a:cubicBezTo>
                    <a:cubicBezTo>
                      <a:pt x="104" y="203"/>
                      <a:pt x="84" y="185"/>
                      <a:pt x="68" y="168"/>
                    </a:cubicBezTo>
                    <a:cubicBezTo>
                      <a:pt x="43" y="142"/>
                      <a:pt x="17" y="115"/>
                      <a:pt x="14" y="78"/>
                    </a:cubicBezTo>
                    <a:cubicBezTo>
                      <a:pt x="11" y="46"/>
                      <a:pt x="36" y="21"/>
                      <a:pt x="65" y="13"/>
                    </a:cubicBezTo>
                    <a:cubicBezTo>
                      <a:pt x="87" y="6"/>
                      <a:pt x="132" y="17"/>
                      <a:pt x="122" y="47"/>
                    </a:cubicBezTo>
                    <a:cubicBezTo>
                      <a:pt x="121" y="50"/>
                      <a:pt x="125" y="53"/>
                      <a:pt x="127" y="50"/>
                    </a:cubicBezTo>
                    <a:cubicBezTo>
                      <a:pt x="152" y="23"/>
                      <a:pt x="189" y="26"/>
                      <a:pt x="209" y="57"/>
                    </a:cubicBezTo>
                    <a:cubicBezTo>
                      <a:pt x="227" y="85"/>
                      <a:pt x="213" y="118"/>
                      <a:pt x="190" y="138"/>
                    </a:cubicBezTo>
                    <a:cubicBezTo>
                      <a:pt x="158" y="167"/>
                      <a:pt x="108" y="179"/>
                      <a:pt x="101" y="229"/>
                    </a:cubicBezTo>
                    <a:cubicBezTo>
                      <a:pt x="100" y="233"/>
                      <a:pt x="106" y="234"/>
                      <a:pt x="107" y="230"/>
                    </a:cubicBezTo>
                    <a:close/>
                  </a:path>
                </a:pathLst>
              </a:custGeom>
              <a:solidFill>
                <a:srgbClr val="000000">
                  <a:alpha val="100000"/>
                </a:srgbClr>
              </a:solidFill>
              <a:ln w="9525">
                <a:noFill/>
              </a:ln>
            </p:spPr>
            <p:txBody>
              <a:bodyPr/>
              <a:p>
                <a:endParaRPr lang="zh-CN" altLang="en-US"/>
              </a:p>
            </p:txBody>
          </p:sp>
          <p:sp>
            <p:nvSpPr>
              <p:cNvPr id="15376" name="Freeform 17"/>
              <p:cNvSpPr/>
              <p:nvPr/>
            </p:nvSpPr>
            <p:spPr>
              <a:xfrm>
                <a:off x="9253794" y="2881253"/>
                <a:ext cx="70540" cy="79203"/>
              </a:xfrm>
              <a:custGeom>
                <a:avLst/>
                <a:gdLst/>
                <a:ahLst/>
                <a:cxnLst>
                  <a:cxn ang="0">
                    <a:pos x="120940830" y="0"/>
                  </a:cxn>
                  <a:cxn ang="0">
                    <a:pos x="207328817" y="215127082"/>
                  </a:cxn>
                  <a:cxn ang="0">
                    <a:pos x="0" y="189312771"/>
                  </a:cxn>
                  <a:cxn ang="0">
                    <a:pos x="95026198" y="17210519"/>
                  </a:cxn>
                </a:cxnLst>
                <a:pathLst>
                  <a:path w="24" h="27">
                    <a:moveTo>
                      <a:pt x="14" y="0"/>
                    </a:moveTo>
                    <a:cubicBezTo>
                      <a:pt x="17" y="9"/>
                      <a:pt x="18" y="18"/>
                      <a:pt x="24" y="25"/>
                    </a:cubicBezTo>
                    <a:cubicBezTo>
                      <a:pt x="17" y="27"/>
                      <a:pt x="6" y="25"/>
                      <a:pt x="0" y="22"/>
                    </a:cubicBezTo>
                    <a:cubicBezTo>
                      <a:pt x="1" y="13"/>
                      <a:pt x="4" y="5"/>
                      <a:pt x="11" y="2"/>
                    </a:cubicBezTo>
                  </a:path>
                </a:pathLst>
              </a:custGeom>
              <a:solidFill>
                <a:srgbClr val="FFFFFF">
                  <a:alpha val="100000"/>
                </a:srgbClr>
              </a:solidFill>
              <a:ln w="9525">
                <a:noFill/>
              </a:ln>
            </p:spPr>
            <p:txBody>
              <a:bodyPr/>
              <a:p>
                <a:endParaRPr lang="zh-CN" altLang="en-US"/>
              </a:p>
            </p:txBody>
          </p:sp>
          <p:sp>
            <p:nvSpPr>
              <p:cNvPr id="15377" name="Freeform 18"/>
              <p:cNvSpPr/>
              <p:nvPr/>
            </p:nvSpPr>
            <p:spPr>
              <a:xfrm>
                <a:off x="9242656" y="2866403"/>
                <a:ext cx="90341" cy="102717"/>
              </a:xfrm>
              <a:custGeom>
                <a:avLst/>
                <a:gdLst/>
                <a:ahLst/>
                <a:cxnLst>
                  <a:cxn ang="0">
                    <a:pos x="127389553" y="43064836"/>
                  </a:cxn>
                  <a:cxn ang="0">
                    <a:pos x="212318835" y="275613189"/>
                  </a:cxn>
                  <a:cxn ang="0">
                    <a:pos x="229302943" y="232548353"/>
                  </a:cxn>
                  <a:cxn ang="0">
                    <a:pos x="42463184" y="206710626"/>
                  </a:cxn>
                  <a:cxn ang="0">
                    <a:pos x="59450206" y="241161907"/>
                  </a:cxn>
                  <a:cxn ang="0">
                    <a:pos x="144376575" y="77516118"/>
                  </a:cxn>
                  <a:cxn ang="0">
                    <a:pos x="118897499" y="34451282"/>
                  </a:cxn>
                  <a:cxn ang="0">
                    <a:pos x="8492054" y="223934799"/>
                  </a:cxn>
                  <a:cxn ang="0">
                    <a:pos x="16984108" y="258386081"/>
                  </a:cxn>
                  <a:cxn ang="0">
                    <a:pos x="237794997" y="284223809"/>
                  </a:cxn>
                  <a:cxn ang="0">
                    <a:pos x="254782020" y="249772527"/>
                  </a:cxn>
                  <a:cxn ang="0">
                    <a:pos x="178347705" y="34451282"/>
                  </a:cxn>
                  <a:cxn ang="0">
                    <a:pos x="127389553" y="43064836"/>
                  </a:cxn>
                </a:cxnLst>
                <a:pathLst>
                  <a:path w="31" h="35">
                    <a:moveTo>
                      <a:pt x="15" y="5"/>
                    </a:moveTo>
                    <a:cubicBezTo>
                      <a:pt x="18" y="15"/>
                      <a:pt x="19" y="24"/>
                      <a:pt x="25" y="32"/>
                    </a:cubicBezTo>
                    <a:cubicBezTo>
                      <a:pt x="26" y="31"/>
                      <a:pt x="26" y="29"/>
                      <a:pt x="27" y="27"/>
                    </a:cubicBezTo>
                    <a:cubicBezTo>
                      <a:pt x="20" y="29"/>
                      <a:pt x="12" y="27"/>
                      <a:pt x="5" y="24"/>
                    </a:cubicBezTo>
                    <a:cubicBezTo>
                      <a:pt x="6" y="26"/>
                      <a:pt x="6" y="27"/>
                      <a:pt x="7" y="28"/>
                    </a:cubicBezTo>
                    <a:cubicBezTo>
                      <a:pt x="8" y="21"/>
                      <a:pt x="10" y="13"/>
                      <a:pt x="17" y="9"/>
                    </a:cubicBezTo>
                    <a:cubicBezTo>
                      <a:pt x="20" y="7"/>
                      <a:pt x="17" y="2"/>
                      <a:pt x="14" y="4"/>
                    </a:cubicBezTo>
                    <a:cubicBezTo>
                      <a:pt x="5" y="8"/>
                      <a:pt x="2" y="17"/>
                      <a:pt x="1" y="26"/>
                    </a:cubicBezTo>
                    <a:cubicBezTo>
                      <a:pt x="0" y="28"/>
                      <a:pt x="1" y="29"/>
                      <a:pt x="2" y="30"/>
                    </a:cubicBezTo>
                    <a:cubicBezTo>
                      <a:pt x="10" y="34"/>
                      <a:pt x="20" y="35"/>
                      <a:pt x="28" y="33"/>
                    </a:cubicBezTo>
                    <a:cubicBezTo>
                      <a:pt x="30" y="33"/>
                      <a:pt x="31" y="30"/>
                      <a:pt x="30" y="29"/>
                    </a:cubicBezTo>
                    <a:cubicBezTo>
                      <a:pt x="25" y="21"/>
                      <a:pt x="24" y="12"/>
                      <a:pt x="21" y="4"/>
                    </a:cubicBezTo>
                    <a:cubicBezTo>
                      <a:pt x="20" y="0"/>
                      <a:pt x="14" y="2"/>
                      <a:pt x="15" y="5"/>
                    </a:cubicBezTo>
                    <a:close/>
                  </a:path>
                </a:pathLst>
              </a:custGeom>
              <a:solidFill>
                <a:srgbClr val="000000">
                  <a:alpha val="100000"/>
                </a:srgbClr>
              </a:solidFill>
              <a:ln w="9525">
                <a:noFill/>
              </a:ln>
            </p:spPr>
            <p:txBody>
              <a:bodyPr/>
              <a:p>
                <a:endParaRPr lang="zh-CN" altLang="en-US"/>
              </a:p>
            </p:txBody>
          </p:sp>
          <p:sp>
            <p:nvSpPr>
              <p:cNvPr id="15378" name="Freeform 19"/>
              <p:cNvSpPr/>
              <p:nvPr/>
            </p:nvSpPr>
            <p:spPr>
              <a:xfrm>
                <a:off x="9242656" y="2844127"/>
                <a:ext cx="172019" cy="95292"/>
              </a:xfrm>
              <a:custGeom>
                <a:avLst/>
                <a:gdLst/>
                <a:ahLst/>
                <a:cxnLst>
                  <a:cxn ang="0">
                    <a:pos x="170013084" y="83383388"/>
                  </a:cxn>
                  <a:cxn ang="0">
                    <a:pos x="34001450" y="83383388"/>
                  </a:cxn>
                  <a:cxn ang="0">
                    <a:pos x="42503271" y="133414575"/>
                  </a:cxn>
                  <a:cxn ang="0">
                    <a:pos x="450532339" y="166769663"/>
                  </a:cxn>
                  <a:cxn ang="0">
                    <a:pos x="467533064" y="125077969"/>
                  </a:cxn>
                  <a:cxn ang="0">
                    <a:pos x="246517805" y="58367794"/>
                  </a:cxn>
                  <a:cxn ang="0">
                    <a:pos x="212513439" y="100062375"/>
                  </a:cxn>
                  <a:cxn ang="0">
                    <a:pos x="314520706" y="258492544"/>
                  </a:cxn>
                  <a:cxn ang="0">
                    <a:pos x="348525072" y="216800851"/>
                  </a:cxn>
                  <a:cxn ang="0">
                    <a:pos x="161511263" y="75046781"/>
                  </a:cxn>
                  <a:cxn ang="0">
                    <a:pos x="110506172" y="100062375"/>
                  </a:cxn>
                  <a:cxn ang="0">
                    <a:pos x="331521431" y="266829151"/>
                  </a:cxn>
                  <a:cxn ang="0">
                    <a:pos x="365525797" y="233476951"/>
                  </a:cxn>
                  <a:cxn ang="0">
                    <a:pos x="246517805" y="58367794"/>
                  </a:cxn>
                  <a:cxn ang="0">
                    <a:pos x="221015259" y="100062375"/>
                  </a:cxn>
                  <a:cxn ang="0">
                    <a:pos x="467533064" y="175106269"/>
                  </a:cxn>
                  <a:cxn ang="0">
                    <a:pos x="484533789" y="133414575"/>
                  </a:cxn>
                  <a:cxn ang="0">
                    <a:pos x="34001450" y="83383388"/>
                  </a:cxn>
                  <a:cxn ang="0">
                    <a:pos x="42503271" y="133414575"/>
                  </a:cxn>
                  <a:cxn ang="0">
                    <a:pos x="170013084" y="133414575"/>
                  </a:cxn>
                  <a:cxn ang="0">
                    <a:pos x="170013084" y="83383388"/>
                  </a:cxn>
                </a:cxnLst>
                <a:pathLst>
                  <a:path w="59" h="33">
                    <a:moveTo>
                      <a:pt x="20" y="10"/>
                    </a:moveTo>
                    <a:cubicBezTo>
                      <a:pt x="15" y="10"/>
                      <a:pt x="9" y="9"/>
                      <a:pt x="4" y="10"/>
                    </a:cubicBezTo>
                    <a:cubicBezTo>
                      <a:pt x="4" y="12"/>
                      <a:pt x="5" y="14"/>
                      <a:pt x="5" y="16"/>
                    </a:cubicBezTo>
                    <a:cubicBezTo>
                      <a:pt x="21" y="12"/>
                      <a:pt x="40" y="7"/>
                      <a:pt x="53" y="20"/>
                    </a:cubicBezTo>
                    <a:cubicBezTo>
                      <a:pt x="53" y="18"/>
                      <a:pt x="54" y="17"/>
                      <a:pt x="55" y="15"/>
                    </a:cubicBezTo>
                    <a:cubicBezTo>
                      <a:pt x="45" y="14"/>
                      <a:pt x="37" y="13"/>
                      <a:pt x="29" y="7"/>
                    </a:cubicBezTo>
                    <a:cubicBezTo>
                      <a:pt x="26" y="5"/>
                      <a:pt x="23" y="9"/>
                      <a:pt x="25" y="12"/>
                    </a:cubicBezTo>
                    <a:cubicBezTo>
                      <a:pt x="30" y="17"/>
                      <a:pt x="33" y="24"/>
                      <a:pt x="37" y="31"/>
                    </a:cubicBezTo>
                    <a:cubicBezTo>
                      <a:pt x="39" y="29"/>
                      <a:pt x="40" y="28"/>
                      <a:pt x="41" y="26"/>
                    </a:cubicBezTo>
                    <a:cubicBezTo>
                      <a:pt x="31" y="24"/>
                      <a:pt x="24" y="17"/>
                      <a:pt x="19" y="9"/>
                    </a:cubicBezTo>
                    <a:cubicBezTo>
                      <a:pt x="17" y="5"/>
                      <a:pt x="11" y="8"/>
                      <a:pt x="13" y="12"/>
                    </a:cubicBezTo>
                    <a:cubicBezTo>
                      <a:pt x="19" y="21"/>
                      <a:pt x="28" y="30"/>
                      <a:pt x="39" y="32"/>
                    </a:cubicBezTo>
                    <a:cubicBezTo>
                      <a:pt x="42" y="33"/>
                      <a:pt x="44" y="30"/>
                      <a:pt x="43" y="28"/>
                    </a:cubicBezTo>
                    <a:cubicBezTo>
                      <a:pt x="38" y="21"/>
                      <a:pt x="35" y="13"/>
                      <a:pt x="29" y="7"/>
                    </a:cubicBezTo>
                    <a:cubicBezTo>
                      <a:pt x="28" y="9"/>
                      <a:pt x="27" y="11"/>
                      <a:pt x="26" y="12"/>
                    </a:cubicBezTo>
                    <a:cubicBezTo>
                      <a:pt x="35" y="19"/>
                      <a:pt x="44" y="20"/>
                      <a:pt x="55" y="21"/>
                    </a:cubicBezTo>
                    <a:cubicBezTo>
                      <a:pt x="58" y="21"/>
                      <a:pt x="59" y="17"/>
                      <a:pt x="57" y="16"/>
                    </a:cubicBezTo>
                    <a:cubicBezTo>
                      <a:pt x="42" y="0"/>
                      <a:pt x="22" y="5"/>
                      <a:pt x="4" y="10"/>
                    </a:cubicBezTo>
                    <a:cubicBezTo>
                      <a:pt x="0" y="11"/>
                      <a:pt x="1" y="17"/>
                      <a:pt x="5" y="16"/>
                    </a:cubicBezTo>
                    <a:cubicBezTo>
                      <a:pt x="10" y="15"/>
                      <a:pt x="15" y="17"/>
                      <a:pt x="20" y="16"/>
                    </a:cubicBezTo>
                    <a:cubicBezTo>
                      <a:pt x="24" y="16"/>
                      <a:pt x="24" y="9"/>
                      <a:pt x="20" y="10"/>
                    </a:cubicBezTo>
                    <a:close/>
                  </a:path>
                </a:pathLst>
              </a:custGeom>
              <a:solidFill>
                <a:srgbClr val="000000">
                  <a:alpha val="100000"/>
                </a:srgbClr>
              </a:solidFill>
              <a:ln w="9525">
                <a:noFill/>
              </a:ln>
            </p:spPr>
            <p:txBody>
              <a:bodyPr/>
              <a:p>
                <a:endParaRPr lang="zh-CN" altLang="en-US"/>
              </a:p>
            </p:txBody>
          </p:sp>
          <p:sp>
            <p:nvSpPr>
              <p:cNvPr id="15379" name="Freeform 20"/>
              <p:cNvSpPr/>
              <p:nvPr/>
            </p:nvSpPr>
            <p:spPr>
              <a:xfrm>
                <a:off x="9133752" y="2872590"/>
                <a:ext cx="169544" cy="126230"/>
              </a:xfrm>
              <a:custGeom>
                <a:avLst/>
                <a:gdLst/>
                <a:ahLst/>
                <a:cxnLst>
                  <a:cxn ang="0">
                    <a:pos x="435792390" y="17234798"/>
                  </a:cxn>
                  <a:cxn ang="0">
                    <a:pos x="51269521" y="206823452"/>
                  </a:cxn>
                  <a:cxn ang="0">
                    <a:pos x="25636222" y="249911915"/>
                  </a:cxn>
                  <a:cxn ang="0">
                    <a:pos x="461425689" y="60323262"/>
                  </a:cxn>
                  <a:cxn ang="0">
                    <a:pos x="435792390" y="17234798"/>
                  </a:cxn>
                </a:cxnLst>
                <a:pathLst>
                  <a:path w="58" h="43">
                    <a:moveTo>
                      <a:pt x="51" y="2"/>
                    </a:moveTo>
                    <a:cubicBezTo>
                      <a:pt x="36" y="8"/>
                      <a:pt x="24" y="35"/>
                      <a:pt x="6" y="24"/>
                    </a:cubicBezTo>
                    <a:cubicBezTo>
                      <a:pt x="3" y="22"/>
                      <a:pt x="0" y="27"/>
                      <a:pt x="3" y="29"/>
                    </a:cubicBezTo>
                    <a:cubicBezTo>
                      <a:pt x="26" y="43"/>
                      <a:pt x="37" y="15"/>
                      <a:pt x="54" y="7"/>
                    </a:cubicBezTo>
                    <a:cubicBezTo>
                      <a:pt x="58" y="6"/>
                      <a:pt x="54" y="0"/>
                      <a:pt x="51" y="2"/>
                    </a:cubicBezTo>
                    <a:close/>
                  </a:path>
                </a:pathLst>
              </a:custGeom>
              <a:solidFill>
                <a:srgbClr val="000000">
                  <a:alpha val="100000"/>
                </a:srgbClr>
              </a:solidFill>
              <a:ln w="9525">
                <a:noFill/>
              </a:ln>
            </p:spPr>
            <p:txBody>
              <a:bodyPr/>
              <a:p>
                <a:endParaRPr lang="zh-CN" altLang="en-US"/>
              </a:p>
            </p:txBody>
          </p:sp>
          <p:sp>
            <p:nvSpPr>
              <p:cNvPr id="15380" name="Freeform 21"/>
              <p:cNvSpPr/>
              <p:nvPr/>
            </p:nvSpPr>
            <p:spPr>
              <a:xfrm>
                <a:off x="9519867" y="2451823"/>
                <a:ext cx="47027" cy="134893"/>
              </a:xfrm>
              <a:custGeom>
                <a:avLst/>
                <a:gdLst/>
                <a:ahLst/>
                <a:cxnLst>
                  <a:cxn ang="0">
                    <a:pos x="17276544" y="51596573"/>
                  </a:cxn>
                  <a:cxn ang="0">
                    <a:pos x="34556027" y="335373323"/>
                  </a:cxn>
                  <a:cxn ang="0">
                    <a:pos x="77750327" y="361170143"/>
                  </a:cxn>
                  <a:cxn ang="0">
                    <a:pos x="69112055" y="25796820"/>
                  </a:cxn>
                  <a:cxn ang="0">
                    <a:pos x="17276544" y="51596573"/>
                  </a:cxn>
                </a:cxnLst>
                <a:pathLst>
                  <a:path w="16" h="46">
                    <a:moveTo>
                      <a:pt x="2" y="6"/>
                    </a:moveTo>
                    <a:cubicBezTo>
                      <a:pt x="9" y="16"/>
                      <a:pt x="9" y="29"/>
                      <a:pt x="4" y="39"/>
                    </a:cubicBezTo>
                    <a:cubicBezTo>
                      <a:pt x="2" y="43"/>
                      <a:pt x="7" y="46"/>
                      <a:pt x="9" y="42"/>
                    </a:cubicBezTo>
                    <a:cubicBezTo>
                      <a:pt x="16" y="30"/>
                      <a:pt x="16" y="15"/>
                      <a:pt x="8" y="3"/>
                    </a:cubicBezTo>
                    <a:cubicBezTo>
                      <a:pt x="5" y="0"/>
                      <a:pt x="0" y="3"/>
                      <a:pt x="2" y="6"/>
                    </a:cubicBezTo>
                    <a:close/>
                  </a:path>
                </a:pathLst>
              </a:custGeom>
              <a:solidFill>
                <a:srgbClr val="000000">
                  <a:alpha val="100000"/>
                </a:srgbClr>
              </a:solidFill>
              <a:ln w="9525">
                <a:noFill/>
              </a:ln>
            </p:spPr>
            <p:txBody>
              <a:bodyPr/>
              <a:p>
                <a:endParaRPr lang="zh-CN" altLang="en-US"/>
              </a:p>
            </p:txBody>
          </p:sp>
          <p:sp>
            <p:nvSpPr>
              <p:cNvPr id="15381" name="Freeform 22"/>
              <p:cNvSpPr/>
              <p:nvPr/>
            </p:nvSpPr>
            <p:spPr>
              <a:xfrm>
                <a:off x="9487691" y="2483999"/>
                <a:ext cx="47027" cy="102717"/>
              </a:xfrm>
              <a:custGeom>
                <a:avLst/>
                <a:gdLst/>
                <a:ahLst/>
                <a:cxnLst>
                  <a:cxn ang="0">
                    <a:pos x="60470844" y="43064836"/>
                  </a:cxn>
                  <a:cxn ang="0">
                    <a:pos x="17276544" y="241161907"/>
                  </a:cxn>
                  <a:cxn ang="0">
                    <a:pos x="51832572" y="275613189"/>
                  </a:cxn>
                  <a:cxn ang="0">
                    <a:pos x="112303415" y="25837728"/>
                  </a:cxn>
                  <a:cxn ang="0">
                    <a:pos x="60470844" y="43064836"/>
                  </a:cxn>
                </a:cxnLst>
                <a:pathLst>
                  <a:path w="16" h="35">
                    <a:moveTo>
                      <a:pt x="7" y="5"/>
                    </a:moveTo>
                    <a:cubicBezTo>
                      <a:pt x="9" y="13"/>
                      <a:pt x="7" y="22"/>
                      <a:pt x="2" y="28"/>
                    </a:cubicBezTo>
                    <a:cubicBezTo>
                      <a:pt x="0" y="31"/>
                      <a:pt x="4" y="35"/>
                      <a:pt x="6" y="32"/>
                    </a:cubicBezTo>
                    <a:cubicBezTo>
                      <a:pt x="13" y="24"/>
                      <a:pt x="16" y="14"/>
                      <a:pt x="13" y="3"/>
                    </a:cubicBezTo>
                    <a:cubicBezTo>
                      <a:pt x="12" y="0"/>
                      <a:pt x="6" y="1"/>
                      <a:pt x="7" y="5"/>
                    </a:cubicBezTo>
                    <a:close/>
                  </a:path>
                </a:pathLst>
              </a:custGeom>
              <a:solidFill>
                <a:srgbClr val="000000">
                  <a:alpha val="100000"/>
                </a:srgbClr>
              </a:solidFill>
              <a:ln w="9525">
                <a:noFill/>
              </a:ln>
            </p:spPr>
            <p:txBody>
              <a:bodyPr/>
              <a:p>
                <a:endParaRPr lang="zh-CN" altLang="en-US"/>
              </a:p>
            </p:txBody>
          </p:sp>
          <p:sp>
            <p:nvSpPr>
              <p:cNvPr id="15382" name="Freeform 23"/>
              <p:cNvSpPr/>
              <p:nvPr/>
            </p:nvSpPr>
            <p:spPr>
              <a:xfrm>
                <a:off x="9186966" y="2887441"/>
                <a:ext cx="107667" cy="1663268"/>
              </a:xfrm>
              <a:custGeom>
                <a:avLst/>
                <a:gdLst/>
                <a:ahLst/>
                <a:cxnLst>
                  <a:cxn ang="0">
                    <a:pos x="254030102" y="0"/>
                  </a:cxn>
                  <a:cxn ang="0">
                    <a:pos x="254030102" y="1760219862"/>
                  </a:cxn>
                  <a:cxn ang="0">
                    <a:pos x="270962920" y="2147483646"/>
                  </a:cxn>
                  <a:cxn ang="0">
                    <a:pos x="254030102" y="2147483646"/>
                  </a:cxn>
                </a:cxnLst>
                <a:pathLst>
                  <a:path w="37" h="569">
                    <a:moveTo>
                      <a:pt x="30" y="0"/>
                    </a:moveTo>
                    <a:cubicBezTo>
                      <a:pt x="0" y="46"/>
                      <a:pt x="24" y="153"/>
                      <a:pt x="30" y="206"/>
                    </a:cubicBezTo>
                    <a:cubicBezTo>
                      <a:pt x="37" y="267"/>
                      <a:pt x="37" y="333"/>
                      <a:pt x="32" y="395"/>
                    </a:cubicBezTo>
                    <a:cubicBezTo>
                      <a:pt x="26" y="453"/>
                      <a:pt x="30" y="512"/>
                      <a:pt x="30" y="569"/>
                    </a:cubicBezTo>
                  </a:path>
                </a:pathLst>
              </a:custGeom>
              <a:solidFill>
                <a:srgbClr val="FFFFFF">
                  <a:alpha val="100000"/>
                </a:srgbClr>
              </a:solidFill>
              <a:ln w="9525">
                <a:noFill/>
              </a:ln>
            </p:spPr>
            <p:txBody>
              <a:bodyPr/>
              <a:p>
                <a:endParaRPr lang="zh-CN" altLang="en-US"/>
              </a:p>
            </p:txBody>
          </p:sp>
          <p:sp>
            <p:nvSpPr>
              <p:cNvPr id="15383" name="Freeform 24"/>
              <p:cNvSpPr/>
              <p:nvPr/>
            </p:nvSpPr>
            <p:spPr>
              <a:xfrm>
                <a:off x="9212955" y="2872590"/>
                <a:ext cx="90341" cy="1690494"/>
              </a:xfrm>
              <a:custGeom>
                <a:avLst/>
                <a:gdLst/>
                <a:ahLst/>
                <a:cxnLst>
                  <a:cxn ang="0">
                    <a:pos x="152868629" y="25661582"/>
                  </a:cxn>
                  <a:cxn ang="0">
                    <a:pos x="33971130" y="898175841"/>
                  </a:cxn>
                  <a:cxn ang="0">
                    <a:pos x="161360683" y="1924659591"/>
                  </a:cxn>
                  <a:cxn ang="0">
                    <a:pos x="169855651" y="2147483646"/>
                  </a:cxn>
                  <a:cxn ang="0">
                    <a:pos x="152868629" y="2147483646"/>
                  </a:cxn>
                  <a:cxn ang="0">
                    <a:pos x="203823867" y="2147483646"/>
                  </a:cxn>
                  <a:cxn ang="0">
                    <a:pos x="212318835" y="2147483646"/>
                  </a:cxn>
                  <a:cxn ang="0">
                    <a:pos x="229302943" y="2052970425"/>
                  </a:cxn>
                  <a:cxn ang="0">
                    <a:pos x="101913391" y="1043593421"/>
                  </a:cxn>
                  <a:cxn ang="0">
                    <a:pos x="195331813" y="51323164"/>
                  </a:cxn>
                  <a:cxn ang="0">
                    <a:pos x="152868629" y="25661582"/>
                  </a:cxn>
                </a:cxnLst>
                <a:pathLst>
                  <a:path w="31" h="578">
                    <a:moveTo>
                      <a:pt x="18" y="3"/>
                    </a:moveTo>
                    <a:cubicBezTo>
                      <a:pt x="0" y="33"/>
                      <a:pt x="2" y="72"/>
                      <a:pt x="4" y="105"/>
                    </a:cubicBezTo>
                    <a:cubicBezTo>
                      <a:pt x="7" y="146"/>
                      <a:pt x="15" y="185"/>
                      <a:pt x="19" y="225"/>
                    </a:cubicBezTo>
                    <a:cubicBezTo>
                      <a:pt x="25" y="283"/>
                      <a:pt x="25" y="342"/>
                      <a:pt x="20" y="400"/>
                    </a:cubicBezTo>
                    <a:cubicBezTo>
                      <a:pt x="14" y="458"/>
                      <a:pt x="17" y="516"/>
                      <a:pt x="18" y="574"/>
                    </a:cubicBezTo>
                    <a:cubicBezTo>
                      <a:pt x="18" y="578"/>
                      <a:pt x="24" y="578"/>
                      <a:pt x="24" y="574"/>
                    </a:cubicBezTo>
                    <a:cubicBezTo>
                      <a:pt x="24" y="518"/>
                      <a:pt x="21" y="463"/>
                      <a:pt x="25" y="407"/>
                    </a:cubicBezTo>
                    <a:cubicBezTo>
                      <a:pt x="29" y="351"/>
                      <a:pt x="31" y="296"/>
                      <a:pt x="27" y="240"/>
                    </a:cubicBezTo>
                    <a:cubicBezTo>
                      <a:pt x="24" y="201"/>
                      <a:pt x="16" y="162"/>
                      <a:pt x="12" y="122"/>
                    </a:cubicBezTo>
                    <a:cubicBezTo>
                      <a:pt x="8" y="85"/>
                      <a:pt x="3" y="40"/>
                      <a:pt x="23" y="6"/>
                    </a:cubicBezTo>
                    <a:cubicBezTo>
                      <a:pt x="25" y="3"/>
                      <a:pt x="20" y="0"/>
                      <a:pt x="18" y="3"/>
                    </a:cubicBezTo>
                    <a:close/>
                  </a:path>
                </a:pathLst>
              </a:custGeom>
              <a:solidFill>
                <a:srgbClr val="000000">
                  <a:alpha val="100000"/>
                </a:srgbClr>
              </a:solidFill>
              <a:ln w="9525">
                <a:noFill/>
              </a:ln>
            </p:spPr>
            <p:txBody>
              <a:bodyPr/>
              <a:p>
                <a:endParaRPr lang="zh-CN" altLang="en-US"/>
              </a:p>
            </p:txBody>
          </p:sp>
          <p:sp>
            <p:nvSpPr>
              <p:cNvPr id="15384" name="Freeform 25"/>
              <p:cNvSpPr/>
              <p:nvPr/>
            </p:nvSpPr>
            <p:spPr>
              <a:xfrm>
                <a:off x="9180778" y="4507395"/>
                <a:ext cx="152218" cy="124993"/>
              </a:xfrm>
              <a:custGeom>
                <a:avLst/>
                <a:gdLst/>
                <a:ahLst/>
                <a:cxnLst>
                  <a:cxn ang="0">
                    <a:pos x="317049603" y="8450108"/>
                  </a:cxn>
                  <a:cxn ang="0">
                    <a:pos x="205652373" y="278836128"/>
                  </a:cxn>
                  <a:cxn ang="0">
                    <a:pos x="317049603" y="8450108"/>
                  </a:cxn>
                </a:cxnLst>
                <a:pathLst>
                  <a:path w="52" h="43">
                    <a:moveTo>
                      <a:pt x="37" y="1"/>
                    </a:moveTo>
                    <a:cubicBezTo>
                      <a:pt x="52" y="15"/>
                      <a:pt x="49" y="43"/>
                      <a:pt x="24" y="33"/>
                    </a:cubicBezTo>
                    <a:cubicBezTo>
                      <a:pt x="0" y="24"/>
                      <a:pt x="19" y="0"/>
                      <a:pt x="37" y="1"/>
                    </a:cubicBezTo>
                  </a:path>
                </a:pathLst>
              </a:custGeom>
              <a:solidFill>
                <a:srgbClr val="FFFFFF">
                  <a:alpha val="100000"/>
                </a:srgbClr>
              </a:solidFill>
              <a:ln w="9525">
                <a:noFill/>
              </a:ln>
            </p:spPr>
            <p:txBody>
              <a:bodyPr/>
              <a:p>
                <a:endParaRPr lang="zh-CN" altLang="en-US"/>
              </a:p>
            </p:txBody>
          </p:sp>
          <p:sp>
            <p:nvSpPr>
              <p:cNvPr id="15385" name="Freeform 26"/>
              <p:cNvSpPr/>
              <p:nvPr/>
            </p:nvSpPr>
            <p:spPr>
              <a:xfrm>
                <a:off x="9198104" y="4498732"/>
                <a:ext cx="134893" cy="124993"/>
              </a:xfrm>
              <a:custGeom>
                <a:avLst/>
                <a:gdLst/>
                <a:ahLst/>
                <a:cxnLst>
                  <a:cxn ang="0">
                    <a:pos x="249379035" y="59147850"/>
                  </a:cxn>
                  <a:cxn ang="0">
                    <a:pos x="189184500" y="287286237"/>
                  </a:cxn>
                  <a:cxn ang="0">
                    <a:pos x="103190213" y="143643118"/>
                  </a:cxn>
                  <a:cxn ang="0">
                    <a:pos x="266577893" y="67597958"/>
                  </a:cxn>
                  <a:cxn ang="0">
                    <a:pos x="266577893" y="8450108"/>
                  </a:cxn>
                  <a:cxn ang="0">
                    <a:pos x="42995678" y="135193010"/>
                  </a:cxn>
                  <a:cxn ang="0">
                    <a:pos x="163387680" y="337983979"/>
                  </a:cxn>
                  <a:cxn ang="0">
                    <a:pos x="361170143" y="261935912"/>
                  </a:cxn>
                  <a:cxn ang="0">
                    <a:pos x="283776750" y="16900216"/>
                  </a:cxn>
                  <a:cxn ang="0">
                    <a:pos x="249379035" y="59147850"/>
                  </a:cxn>
                </a:cxnLst>
                <a:pathLst>
                  <a:path w="46" h="43">
                    <a:moveTo>
                      <a:pt x="29" y="7"/>
                    </a:moveTo>
                    <a:cubicBezTo>
                      <a:pt x="39" y="16"/>
                      <a:pt x="41" y="39"/>
                      <a:pt x="22" y="34"/>
                    </a:cubicBezTo>
                    <a:cubicBezTo>
                      <a:pt x="14" y="32"/>
                      <a:pt x="7" y="26"/>
                      <a:pt x="12" y="17"/>
                    </a:cubicBezTo>
                    <a:cubicBezTo>
                      <a:pt x="15" y="10"/>
                      <a:pt x="24" y="7"/>
                      <a:pt x="31" y="8"/>
                    </a:cubicBezTo>
                    <a:cubicBezTo>
                      <a:pt x="35" y="8"/>
                      <a:pt x="35" y="2"/>
                      <a:pt x="31" y="1"/>
                    </a:cubicBezTo>
                    <a:cubicBezTo>
                      <a:pt x="21" y="1"/>
                      <a:pt x="10" y="7"/>
                      <a:pt x="5" y="16"/>
                    </a:cubicBezTo>
                    <a:cubicBezTo>
                      <a:pt x="0" y="28"/>
                      <a:pt x="9" y="36"/>
                      <a:pt x="19" y="40"/>
                    </a:cubicBezTo>
                    <a:cubicBezTo>
                      <a:pt x="29" y="43"/>
                      <a:pt x="38" y="40"/>
                      <a:pt x="42" y="31"/>
                    </a:cubicBezTo>
                    <a:cubicBezTo>
                      <a:pt x="46" y="21"/>
                      <a:pt x="41" y="9"/>
                      <a:pt x="33" y="2"/>
                    </a:cubicBezTo>
                    <a:cubicBezTo>
                      <a:pt x="31" y="0"/>
                      <a:pt x="26" y="4"/>
                      <a:pt x="29" y="7"/>
                    </a:cubicBezTo>
                    <a:close/>
                  </a:path>
                </a:pathLst>
              </a:custGeom>
              <a:solidFill>
                <a:srgbClr val="000000">
                  <a:alpha val="100000"/>
                </a:srgbClr>
              </a:solidFill>
              <a:ln w="9525">
                <a:noFill/>
              </a:ln>
            </p:spPr>
            <p:txBody>
              <a:bodyPr/>
              <a:p>
                <a:endParaRPr lang="zh-CN" altLang="en-US"/>
              </a:p>
            </p:txBody>
          </p:sp>
          <p:sp>
            <p:nvSpPr>
              <p:cNvPr id="15386" name="Freeform 27"/>
              <p:cNvSpPr/>
              <p:nvPr/>
            </p:nvSpPr>
            <p:spPr>
              <a:xfrm>
                <a:off x="10186907" y="2258765"/>
                <a:ext cx="680653" cy="675703"/>
              </a:xfrm>
              <a:custGeom>
                <a:avLst/>
                <a:gdLst/>
                <a:ahLst/>
                <a:cxnLst>
                  <a:cxn ang="0">
                    <a:pos x="1126454424" y="1976513178"/>
                  </a:cxn>
                  <a:cxn ang="0">
                    <a:pos x="162141477" y="906971858"/>
                  </a:cxn>
                  <a:cxn ang="0">
                    <a:pos x="947246960" y="419260548"/>
                  </a:cxn>
                  <a:cxn ang="0">
                    <a:pos x="1493405265" y="94118700"/>
                  </a:cxn>
                  <a:cxn ang="0">
                    <a:pos x="1911559907" y="778626315"/>
                  </a:cxn>
                  <a:cxn ang="0">
                    <a:pos x="1484872271" y="1428907087"/>
                  </a:cxn>
                  <a:cxn ang="0">
                    <a:pos x="1109385516" y="1959401219"/>
                  </a:cxn>
                </a:cxnLst>
                <a:pathLst>
                  <a:path w="233" h="231">
                    <a:moveTo>
                      <a:pt x="132" y="231"/>
                    </a:moveTo>
                    <a:cubicBezTo>
                      <a:pt x="125" y="165"/>
                      <a:pt x="39" y="166"/>
                      <a:pt x="19" y="106"/>
                    </a:cubicBezTo>
                    <a:cubicBezTo>
                      <a:pt x="0" y="49"/>
                      <a:pt x="69" y="0"/>
                      <a:pt x="111" y="49"/>
                    </a:cubicBezTo>
                    <a:cubicBezTo>
                      <a:pt x="97" y="15"/>
                      <a:pt x="151" y="3"/>
                      <a:pt x="175" y="11"/>
                    </a:cubicBezTo>
                    <a:cubicBezTo>
                      <a:pt x="205" y="23"/>
                      <a:pt x="233" y="46"/>
                      <a:pt x="224" y="91"/>
                    </a:cubicBezTo>
                    <a:cubicBezTo>
                      <a:pt x="217" y="121"/>
                      <a:pt x="195" y="144"/>
                      <a:pt x="174" y="167"/>
                    </a:cubicBezTo>
                    <a:cubicBezTo>
                      <a:pt x="159" y="184"/>
                      <a:pt x="133" y="206"/>
                      <a:pt x="130" y="229"/>
                    </a:cubicBezTo>
                  </a:path>
                </a:pathLst>
              </a:custGeom>
              <a:solidFill>
                <a:srgbClr val="FF0000">
                  <a:alpha val="100000"/>
                </a:srgbClr>
              </a:solidFill>
              <a:ln w="9525">
                <a:noFill/>
              </a:ln>
            </p:spPr>
            <p:txBody>
              <a:bodyPr/>
              <a:p>
                <a:endParaRPr lang="zh-CN" altLang="en-US"/>
              </a:p>
            </p:txBody>
          </p:sp>
          <p:sp>
            <p:nvSpPr>
              <p:cNvPr id="15387" name="Freeform 28"/>
              <p:cNvSpPr/>
              <p:nvPr/>
            </p:nvSpPr>
            <p:spPr>
              <a:xfrm>
                <a:off x="10212896" y="2267427"/>
                <a:ext cx="667039" cy="678178"/>
              </a:xfrm>
              <a:custGeom>
                <a:avLst/>
                <a:gdLst/>
                <a:ahLst/>
                <a:cxnLst>
                  <a:cxn ang="0">
                    <a:pos x="1078458708" y="1939711854"/>
                  </a:cxn>
                  <a:cxn ang="0">
                    <a:pos x="342366544" y="1187752764"/>
                  </a:cxn>
                  <a:cxn ang="0">
                    <a:pos x="136947788" y="504155187"/>
                  </a:cxn>
                  <a:cxn ang="0">
                    <a:pos x="855919285" y="410160300"/>
                  </a:cxn>
                  <a:cxn ang="0">
                    <a:pos x="898715103" y="384524003"/>
                  </a:cxn>
                  <a:cxn ang="0">
                    <a:pos x="1335233616" y="76905970"/>
                  </a:cxn>
                  <a:cxn ang="0">
                    <a:pos x="1823108281" y="598150073"/>
                  </a:cxn>
                  <a:cxn ang="0">
                    <a:pos x="1395147176" y="1384286995"/>
                  </a:cxn>
                  <a:cxn ang="0">
                    <a:pos x="1009984814" y="1922622937"/>
                  </a:cxn>
                  <a:cxn ang="0">
                    <a:pos x="1061340966" y="1931167395"/>
                  </a:cxn>
                  <a:cxn ang="0">
                    <a:pos x="1403707510" y="1452648506"/>
                  </a:cxn>
                  <a:cxn ang="0">
                    <a:pos x="1737516645" y="1051032664"/>
                  </a:cxn>
                  <a:cxn ang="0">
                    <a:pos x="1763194721" y="273440200"/>
                  </a:cxn>
                  <a:cxn ang="0">
                    <a:pos x="1155490010" y="34180756"/>
                  </a:cxn>
                  <a:cxn ang="0">
                    <a:pos x="847358951" y="401615842"/>
                  </a:cxn>
                  <a:cxn ang="0">
                    <a:pos x="890154769" y="375979545"/>
                  </a:cxn>
                  <a:cxn ang="0">
                    <a:pos x="299570726" y="256348361"/>
                  </a:cxn>
                  <a:cxn ang="0">
                    <a:pos x="42795818" y="803228761"/>
                  </a:cxn>
                  <a:cxn ang="0">
                    <a:pos x="1027102556" y="1948256312"/>
                  </a:cxn>
                  <a:cxn ang="0">
                    <a:pos x="1078458708" y="1939711854"/>
                  </a:cxn>
                </a:cxnLst>
                <a:pathLst>
                  <a:path w="228" h="232">
                    <a:moveTo>
                      <a:pt x="126" y="227"/>
                    </a:moveTo>
                    <a:cubicBezTo>
                      <a:pt x="119" y="179"/>
                      <a:pt x="73" y="165"/>
                      <a:pt x="40" y="139"/>
                    </a:cubicBezTo>
                    <a:cubicBezTo>
                      <a:pt x="15" y="119"/>
                      <a:pt x="2" y="88"/>
                      <a:pt x="16" y="59"/>
                    </a:cubicBezTo>
                    <a:cubicBezTo>
                      <a:pt x="32" y="23"/>
                      <a:pt x="75" y="22"/>
                      <a:pt x="100" y="48"/>
                    </a:cubicBezTo>
                    <a:cubicBezTo>
                      <a:pt x="102" y="51"/>
                      <a:pt x="106" y="48"/>
                      <a:pt x="105" y="45"/>
                    </a:cubicBezTo>
                    <a:cubicBezTo>
                      <a:pt x="95" y="16"/>
                      <a:pt x="134" y="8"/>
                      <a:pt x="156" y="9"/>
                    </a:cubicBezTo>
                    <a:cubicBezTo>
                      <a:pt x="186" y="11"/>
                      <a:pt x="212" y="41"/>
                      <a:pt x="213" y="70"/>
                    </a:cubicBezTo>
                    <a:cubicBezTo>
                      <a:pt x="215" y="107"/>
                      <a:pt x="186" y="137"/>
                      <a:pt x="163" y="162"/>
                    </a:cubicBezTo>
                    <a:cubicBezTo>
                      <a:pt x="146" y="180"/>
                      <a:pt x="123" y="199"/>
                      <a:pt x="118" y="225"/>
                    </a:cubicBezTo>
                    <a:cubicBezTo>
                      <a:pt x="117" y="229"/>
                      <a:pt x="123" y="230"/>
                      <a:pt x="124" y="226"/>
                    </a:cubicBezTo>
                    <a:cubicBezTo>
                      <a:pt x="129" y="203"/>
                      <a:pt x="148" y="187"/>
                      <a:pt x="164" y="170"/>
                    </a:cubicBezTo>
                    <a:cubicBezTo>
                      <a:pt x="178" y="155"/>
                      <a:pt x="192" y="140"/>
                      <a:pt x="203" y="123"/>
                    </a:cubicBezTo>
                    <a:cubicBezTo>
                      <a:pt x="221" y="97"/>
                      <a:pt x="228" y="57"/>
                      <a:pt x="206" y="32"/>
                    </a:cubicBezTo>
                    <a:cubicBezTo>
                      <a:pt x="187" y="11"/>
                      <a:pt x="162" y="0"/>
                      <a:pt x="135" y="4"/>
                    </a:cubicBezTo>
                    <a:cubicBezTo>
                      <a:pt x="113" y="7"/>
                      <a:pt x="91" y="22"/>
                      <a:pt x="99" y="47"/>
                    </a:cubicBezTo>
                    <a:cubicBezTo>
                      <a:pt x="101" y="46"/>
                      <a:pt x="102" y="45"/>
                      <a:pt x="104" y="44"/>
                    </a:cubicBezTo>
                    <a:cubicBezTo>
                      <a:pt x="85" y="24"/>
                      <a:pt x="60" y="17"/>
                      <a:pt x="35" y="30"/>
                    </a:cubicBezTo>
                    <a:cubicBezTo>
                      <a:pt x="13" y="41"/>
                      <a:pt x="0" y="70"/>
                      <a:pt x="5" y="94"/>
                    </a:cubicBezTo>
                    <a:cubicBezTo>
                      <a:pt x="18" y="161"/>
                      <a:pt x="111" y="162"/>
                      <a:pt x="120" y="228"/>
                    </a:cubicBezTo>
                    <a:cubicBezTo>
                      <a:pt x="121" y="232"/>
                      <a:pt x="127" y="231"/>
                      <a:pt x="126" y="227"/>
                    </a:cubicBezTo>
                    <a:close/>
                  </a:path>
                </a:pathLst>
              </a:custGeom>
              <a:solidFill>
                <a:srgbClr val="000000">
                  <a:alpha val="100000"/>
                </a:srgbClr>
              </a:solidFill>
              <a:ln w="9525">
                <a:noFill/>
              </a:ln>
            </p:spPr>
            <p:txBody>
              <a:bodyPr/>
              <a:p>
                <a:endParaRPr lang="zh-CN" altLang="en-US"/>
              </a:p>
            </p:txBody>
          </p:sp>
          <p:sp>
            <p:nvSpPr>
              <p:cNvPr id="15388" name="Freeform 29"/>
              <p:cNvSpPr/>
              <p:nvPr/>
            </p:nvSpPr>
            <p:spPr>
              <a:xfrm>
                <a:off x="10522283" y="2878778"/>
                <a:ext cx="70540" cy="79203"/>
              </a:xfrm>
              <a:custGeom>
                <a:avLst/>
                <a:gdLst/>
                <a:ahLst/>
                <a:cxnLst>
                  <a:cxn ang="0">
                    <a:pos x="86387987" y="0"/>
                  </a:cxn>
                  <a:cxn ang="0">
                    <a:pos x="0" y="215127082"/>
                  </a:cxn>
                  <a:cxn ang="0">
                    <a:pos x="207328817" y="189312771"/>
                  </a:cxn>
                  <a:cxn ang="0">
                    <a:pos x="103664408" y="8603793"/>
                  </a:cxn>
                </a:cxnLst>
                <a:pathLst>
                  <a:path w="24" h="27">
                    <a:moveTo>
                      <a:pt x="10" y="0"/>
                    </a:moveTo>
                    <a:cubicBezTo>
                      <a:pt x="7" y="9"/>
                      <a:pt x="6" y="18"/>
                      <a:pt x="0" y="25"/>
                    </a:cubicBezTo>
                    <a:cubicBezTo>
                      <a:pt x="7" y="27"/>
                      <a:pt x="18" y="25"/>
                      <a:pt x="24" y="22"/>
                    </a:cubicBezTo>
                    <a:cubicBezTo>
                      <a:pt x="23" y="13"/>
                      <a:pt x="20" y="5"/>
                      <a:pt x="12" y="1"/>
                    </a:cubicBezTo>
                  </a:path>
                </a:pathLst>
              </a:custGeom>
              <a:solidFill>
                <a:srgbClr val="FFFFFF">
                  <a:alpha val="100000"/>
                </a:srgbClr>
              </a:solidFill>
              <a:ln w="9525">
                <a:noFill/>
              </a:ln>
            </p:spPr>
            <p:txBody>
              <a:bodyPr/>
              <a:p>
                <a:endParaRPr lang="zh-CN" altLang="en-US"/>
              </a:p>
            </p:txBody>
          </p:sp>
          <p:sp>
            <p:nvSpPr>
              <p:cNvPr id="15389" name="Freeform 30"/>
              <p:cNvSpPr/>
              <p:nvPr/>
            </p:nvSpPr>
            <p:spPr>
              <a:xfrm>
                <a:off x="10511145" y="2863928"/>
                <a:ext cx="90341" cy="102717"/>
              </a:xfrm>
              <a:custGeom>
                <a:avLst/>
                <a:gdLst/>
                <a:ahLst/>
                <a:cxnLst>
                  <a:cxn ang="0">
                    <a:pos x="93418422" y="34451282"/>
                  </a:cxn>
                  <a:cxn ang="0">
                    <a:pos x="16984108" y="249772527"/>
                  </a:cxn>
                  <a:cxn ang="0">
                    <a:pos x="25479076" y="284223809"/>
                  </a:cxn>
                  <a:cxn ang="0">
                    <a:pos x="254782020" y="258386081"/>
                  </a:cxn>
                  <a:cxn ang="0">
                    <a:pos x="263274074" y="223934799"/>
                  </a:cxn>
                  <a:cxn ang="0">
                    <a:pos x="152868629" y="34451282"/>
                  </a:cxn>
                  <a:cxn ang="0">
                    <a:pos x="127389553" y="77516118"/>
                  </a:cxn>
                  <a:cxn ang="0">
                    <a:pos x="212318835" y="241161907"/>
                  </a:cxn>
                  <a:cxn ang="0">
                    <a:pos x="229302943" y="206710626"/>
                  </a:cxn>
                  <a:cxn ang="0">
                    <a:pos x="42463184" y="232548353"/>
                  </a:cxn>
                  <a:cxn ang="0">
                    <a:pos x="59450206" y="275613189"/>
                  </a:cxn>
                  <a:cxn ang="0">
                    <a:pos x="144376575" y="43064836"/>
                  </a:cxn>
                  <a:cxn ang="0">
                    <a:pos x="93418422" y="34451282"/>
                  </a:cxn>
                </a:cxnLst>
                <a:pathLst>
                  <a:path w="31" h="35">
                    <a:moveTo>
                      <a:pt x="11" y="4"/>
                    </a:moveTo>
                    <a:cubicBezTo>
                      <a:pt x="8" y="12"/>
                      <a:pt x="7" y="21"/>
                      <a:pt x="2" y="29"/>
                    </a:cubicBezTo>
                    <a:cubicBezTo>
                      <a:pt x="0" y="30"/>
                      <a:pt x="2" y="33"/>
                      <a:pt x="3" y="33"/>
                    </a:cubicBezTo>
                    <a:cubicBezTo>
                      <a:pt x="12" y="35"/>
                      <a:pt x="22" y="33"/>
                      <a:pt x="30" y="30"/>
                    </a:cubicBezTo>
                    <a:cubicBezTo>
                      <a:pt x="31" y="29"/>
                      <a:pt x="31" y="27"/>
                      <a:pt x="31" y="26"/>
                    </a:cubicBezTo>
                    <a:cubicBezTo>
                      <a:pt x="30" y="17"/>
                      <a:pt x="26" y="8"/>
                      <a:pt x="18" y="4"/>
                    </a:cubicBezTo>
                    <a:cubicBezTo>
                      <a:pt x="14" y="2"/>
                      <a:pt x="11" y="7"/>
                      <a:pt x="15" y="9"/>
                    </a:cubicBezTo>
                    <a:cubicBezTo>
                      <a:pt x="22" y="13"/>
                      <a:pt x="24" y="20"/>
                      <a:pt x="25" y="28"/>
                    </a:cubicBezTo>
                    <a:cubicBezTo>
                      <a:pt x="26" y="27"/>
                      <a:pt x="26" y="25"/>
                      <a:pt x="27" y="24"/>
                    </a:cubicBezTo>
                    <a:cubicBezTo>
                      <a:pt x="20" y="27"/>
                      <a:pt x="12" y="28"/>
                      <a:pt x="5" y="27"/>
                    </a:cubicBezTo>
                    <a:cubicBezTo>
                      <a:pt x="6" y="29"/>
                      <a:pt x="6" y="30"/>
                      <a:pt x="7" y="32"/>
                    </a:cubicBezTo>
                    <a:cubicBezTo>
                      <a:pt x="13" y="24"/>
                      <a:pt x="14" y="14"/>
                      <a:pt x="17" y="5"/>
                    </a:cubicBezTo>
                    <a:cubicBezTo>
                      <a:pt x="18" y="2"/>
                      <a:pt x="12" y="0"/>
                      <a:pt x="11" y="4"/>
                    </a:cubicBezTo>
                    <a:close/>
                  </a:path>
                </a:pathLst>
              </a:custGeom>
              <a:solidFill>
                <a:srgbClr val="000000">
                  <a:alpha val="100000"/>
                </a:srgbClr>
              </a:solidFill>
              <a:ln w="9525">
                <a:noFill/>
              </a:ln>
            </p:spPr>
            <p:txBody>
              <a:bodyPr/>
              <a:p>
                <a:endParaRPr lang="zh-CN" altLang="en-US"/>
              </a:p>
            </p:txBody>
          </p:sp>
          <p:sp>
            <p:nvSpPr>
              <p:cNvPr id="15390" name="Freeform 31"/>
              <p:cNvSpPr/>
              <p:nvPr/>
            </p:nvSpPr>
            <p:spPr>
              <a:xfrm>
                <a:off x="10431942" y="2840414"/>
                <a:ext cx="172019" cy="94054"/>
              </a:xfrm>
              <a:custGeom>
                <a:avLst/>
                <a:gdLst/>
                <a:ahLst/>
                <a:cxnLst>
                  <a:cxn ang="0">
                    <a:pos x="331521431" y="138221171"/>
                  </a:cxn>
                  <a:cxn ang="0">
                    <a:pos x="450532339" y="138221171"/>
                  </a:cxn>
                  <a:cxn ang="0">
                    <a:pos x="467533064" y="86388599"/>
                  </a:cxn>
                  <a:cxn ang="0">
                    <a:pos x="17000725" y="138221171"/>
                  </a:cxn>
                  <a:cxn ang="0">
                    <a:pos x="34001450" y="181415470"/>
                  </a:cxn>
                  <a:cxn ang="0">
                    <a:pos x="280519255" y="103665143"/>
                  </a:cxn>
                  <a:cxn ang="0">
                    <a:pos x="246517805" y="60470844"/>
                  </a:cxn>
                  <a:cxn ang="0">
                    <a:pos x="136008717" y="233248042"/>
                  </a:cxn>
                  <a:cxn ang="0">
                    <a:pos x="170013084" y="276442341"/>
                  </a:cxn>
                  <a:cxn ang="0">
                    <a:pos x="382526522" y="103665143"/>
                  </a:cxn>
                  <a:cxn ang="0">
                    <a:pos x="340023251" y="69112055"/>
                  </a:cxn>
                  <a:cxn ang="0">
                    <a:pos x="153009443" y="224609770"/>
                  </a:cxn>
                  <a:cxn ang="0">
                    <a:pos x="178511988" y="267804069"/>
                  </a:cxn>
                  <a:cxn ang="0">
                    <a:pos x="289021076" y="103665143"/>
                  </a:cxn>
                  <a:cxn ang="0">
                    <a:pos x="255016710" y="60470844"/>
                  </a:cxn>
                  <a:cxn ang="0">
                    <a:pos x="34001450" y="129582899"/>
                  </a:cxn>
                  <a:cxn ang="0">
                    <a:pos x="51002176" y="172777198"/>
                  </a:cxn>
                  <a:cxn ang="0">
                    <a:pos x="450532339" y="138221171"/>
                  </a:cxn>
                  <a:cxn ang="0">
                    <a:pos x="467533064" y="86388599"/>
                  </a:cxn>
                  <a:cxn ang="0">
                    <a:pos x="331521431" y="86388599"/>
                  </a:cxn>
                  <a:cxn ang="0">
                    <a:pos x="331521431" y="138221171"/>
                  </a:cxn>
                </a:cxnLst>
                <a:pathLst>
                  <a:path w="59" h="32">
                    <a:moveTo>
                      <a:pt x="39" y="16"/>
                    </a:moveTo>
                    <a:cubicBezTo>
                      <a:pt x="44" y="16"/>
                      <a:pt x="49" y="15"/>
                      <a:pt x="53" y="16"/>
                    </a:cubicBezTo>
                    <a:cubicBezTo>
                      <a:pt x="57" y="17"/>
                      <a:pt x="59" y="11"/>
                      <a:pt x="55" y="10"/>
                    </a:cubicBezTo>
                    <a:cubicBezTo>
                      <a:pt x="37" y="5"/>
                      <a:pt x="17" y="0"/>
                      <a:pt x="2" y="16"/>
                    </a:cubicBezTo>
                    <a:cubicBezTo>
                      <a:pt x="0" y="17"/>
                      <a:pt x="1" y="21"/>
                      <a:pt x="4" y="21"/>
                    </a:cubicBezTo>
                    <a:cubicBezTo>
                      <a:pt x="15" y="19"/>
                      <a:pt x="24" y="19"/>
                      <a:pt x="33" y="12"/>
                    </a:cubicBezTo>
                    <a:cubicBezTo>
                      <a:pt x="32" y="10"/>
                      <a:pt x="31" y="9"/>
                      <a:pt x="29" y="7"/>
                    </a:cubicBezTo>
                    <a:cubicBezTo>
                      <a:pt x="24" y="13"/>
                      <a:pt x="21" y="21"/>
                      <a:pt x="16" y="27"/>
                    </a:cubicBezTo>
                    <a:cubicBezTo>
                      <a:pt x="14" y="30"/>
                      <a:pt x="17" y="32"/>
                      <a:pt x="20" y="32"/>
                    </a:cubicBezTo>
                    <a:cubicBezTo>
                      <a:pt x="31" y="30"/>
                      <a:pt x="40" y="21"/>
                      <a:pt x="45" y="12"/>
                    </a:cubicBezTo>
                    <a:cubicBezTo>
                      <a:pt x="48" y="8"/>
                      <a:pt x="42" y="5"/>
                      <a:pt x="40" y="8"/>
                    </a:cubicBezTo>
                    <a:cubicBezTo>
                      <a:pt x="35" y="17"/>
                      <a:pt x="28" y="24"/>
                      <a:pt x="18" y="26"/>
                    </a:cubicBezTo>
                    <a:cubicBezTo>
                      <a:pt x="19" y="28"/>
                      <a:pt x="20" y="29"/>
                      <a:pt x="21" y="31"/>
                    </a:cubicBezTo>
                    <a:cubicBezTo>
                      <a:pt x="26" y="24"/>
                      <a:pt x="28" y="17"/>
                      <a:pt x="34" y="12"/>
                    </a:cubicBezTo>
                    <a:cubicBezTo>
                      <a:pt x="36" y="9"/>
                      <a:pt x="33" y="5"/>
                      <a:pt x="30" y="7"/>
                    </a:cubicBezTo>
                    <a:cubicBezTo>
                      <a:pt x="22" y="13"/>
                      <a:pt x="14" y="13"/>
                      <a:pt x="4" y="15"/>
                    </a:cubicBezTo>
                    <a:cubicBezTo>
                      <a:pt x="5" y="16"/>
                      <a:pt x="5" y="18"/>
                      <a:pt x="6" y="20"/>
                    </a:cubicBezTo>
                    <a:cubicBezTo>
                      <a:pt x="19" y="6"/>
                      <a:pt x="37" y="12"/>
                      <a:pt x="53" y="16"/>
                    </a:cubicBezTo>
                    <a:cubicBezTo>
                      <a:pt x="54" y="14"/>
                      <a:pt x="55" y="12"/>
                      <a:pt x="55" y="10"/>
                    </a:cubicBezTo>
                    <a:cubicBezTo>
                      <a:pt x="50" y="9"/>
                      <a:pt x="44" y="10"/>
                      <a:pt x="39" y="10"/>
                    </a:cubicBezTo>
                    <a:cubicBezTo>
                      <a:pt x="35" y="9"/>
                      <a:pt x="35" y="16"/>
                      <a:pt x="39" y="16"/>
                    </a:cubicBezTo>
                    <a:close/>
                  </a:path>
                </a:pathLst>
              </a:custGeom>
              <a:solidFill>
                <a:srgbClr val="000000">
                  <a:alpha val="100000"/>
                </a:srgbClr>
              </a:solidFill>
              <a:ln w="9525">
                <a:noFill/>
              </a:ln>
            </p:spPr>
            <p:txBody>
              <a:bodyPr/>
              <a:p>
                <a:endParaRPr lang="zh-CN" altLang="en-US"/>
              </a:p>
            </p:txBody>
          </p:sp>
          <p:sp>
            <p:nvSpPr>
              <p:cNvPr id="15391" name="Freeform 32"/>
              <p:cNvSpPr/>
              <p:nvPr/>
            </p:nvSpPr>
            <p:spPr>
              <a:xfrm>
                <a:off x="10543321" y="2870115"/>
                <a:ext cx="169544" cy="124993"/>
              </a:xfrm>
              <a:custGeom>
                <a:avLst/>
                <a:gdLst/>
                <a:ahLst/>
                <a:cxnLst>
                  <a:cxn ang="0">
                    <a:pos x="34180655" y="59147850"/>
                  </a:cxn>
                  <a:cxn ang="0">
                    <a:pos x="469970122" y="245038603"/>
                  </a:cxn>
                  <a:cxn ang="0">
                    <a:pos x="435792390" y="202790969"/>
                  </a:cxn>
                  <a:cxn ang="0">
                    <a:pos x="59813954" y="16900216"/>
                  </a:cxn>
                  <a:cxn ang="0">
                    <a:pos x="34180655" y="59147850"/>
                  </a:cxn>
                </a:cxnLst>
                <a:pathLst>
                  <a:path w="58" h="43">
                    <a:moveTo>
                      <a:pt x="4" y="7"/>
                    </a:moveTo>
                    <a:cubicBezTo>
                      <a:pt x="21" y="15"/>
                      <a:pt x="32" y="43"/>
                      <a:pt x="55" y="29"/>
                    </a:cubicBezTo>
                    <a:cubicBezTo>
                      <a:pt x="58" y="27"/>
                      <a:pt x="55" y="22"/>
                      <a:pt x="51" y="24"/>
                    </a:cubicBezTo>
                    <a:cubicBezTo>
                      <a:pt x="33" y="35"/>
                      <a:pt x="22" y="8"/>
                      <a:pt x="7" y="2"/>
                    </a:cubicBezTo>
                    <a:cubicBezTo>
                      <a:pt x="3" y="0"/>
                      <a:pt x="0" y="5"/>
                      <a:pt x="4" y="7"/>
                    </a:cubicBezTo>
                    <a:close/>
                  </a:path>
                </a:pathLst>
              </a:custGeom>
              <a:solidFill>
                <a:srgbClr val="000000">
                  <a:alpha val="100000"/>
                </a:srgbClr>
              </a:solidFill>
              <a:ln w="9525">
                <a:noFill/>
              </a:ln>
            </p:spPr>
            <p:txBody>
              <a:bodyPr/>
              <a:p>
                <a:endParaRPr lang="zh-CN" altLang="en-US"/>
              </a:p>
            </p:txBody>
          </p:sp>
          <p:sp>
            <p:nvSpPr>
              <p:cNvPr id="15392" name="Freeform 33"/>
              <p:cNvSpPr/>
              <p:nvPr/>
            </p:nvSpPr>
            <p:spPr>
              <a:xfrm>
                <a:off x="10279723" y="2449348"/>
                <a:ext cx="47027" cy="133655"/>
              </a:xfrm>
              <a:custGeom>
                <a:avLst/>
                <a:gdLst/>
                <a:ahLst/>
                <a:cxnLst>
                  <a:cxn ang="0">
                    <a:pos x="69112055" y="25327623"/>
                  </a:cxn>
                  <a:cxn ang="0">
                    <a:pos x="60470844" y="354572187"/>
                  </a:cxn>
                  <a:cxn ang="0">
                    <a:pos x="103665143" y="329244565"/>
                  </a:cxn>
                  <a:cxn ang="0">
                    <a:pos x="120944626" y="50652339"/>
                  </a:cxn>
                  <a:cxn ang="0">
                    <a:pos x="69112055" y="25327623"/>
                  </a:cxn>
                </a:cxnLst>
                <a:pathLst>
                  <a:path w="16" h="46">
                    <a:moveTo>
                      <a:pt x="8" y="3"/>
                    </a:moveTo>
                    <a:cubicBezTo>
                      <a:pt x="0" y="15"/>
                      <a:pt x="0" y="30"/>
                      <a:pt x="7" y="42"/>
                    </a:cubicBezTo>
                    <a:cubicBezTo>
                      <a:pt x="8" y="46"/>
                      <a:pt x="14" y="43"/>
                      <a:pt x="12" y="39"/>
                    </a:cubicBezTo>
                    <a:cubicBezTo>
                      <a:pt x="6" y="29"/>
                      <a:pt x="7" y="16"/>
                      <a:pt x="14" y="6"/>
                    </a:cubicBezTo>
                    <a:cubicBezTo>
                      <a:pt x="16" y="3"/>
                      <a:pt x="10" y="0"/>
                      <a:pt x="8" y="3"/>
                    </a:cubicBezTo>
                    <a:close/>
                  </a:path>
                </a:pathLst>
              </a:custGeom>
              <a:solidFill>
                <a:srgbClr val="000000">
                  <a:alpha val="100000"/>
                </a:srgbClr>
              </a:solidFill>
              <a:ln w="9525">
                <a:noFill/>
              </a:ln>
            </p:spPr>
            <p:txBody>
              <a:bodyPr/>
              <a:p>
                <a:endParaRPr lang="zh-CN" altLang="en-US"/>
              </a:p>
            </p:txBody>
          </p:sp>
          <p:sp>
            <p:nvSpPr>
              <p:cNvPr id="15393" name="Freeform 34"/>
              <p:cNvSpPr/>
              <p:nvPr/>
            </p:nvSpPr>
            <p:spPr>
              <a:xfrm>
                <a:off x="10311900" y="2477812"/>
                <a:ext cx="47027" cy="105192"/>
              </a:xfrm>
              <a:custGeom>
                <a:avLst/>
                <a:gdLst/>
                <a:ahLst/>
                <a:cxnLst>
                  <a:cxn ang="0">
                    <a:pos x="25917755" y="34152336"/>
                  </a:cxn>
                  <a:cxn ang="0">
                    <a:pos x="77750327" y="281756772"/>
                  </a:cxn>
                  <a:cxn ang="0">
                    <a:pos x="120944626" y="247604436"/>
                  </a:cxn>
                  <a:cxn ang="0">
                    <a:pos x="77750327" y="51228504"/>
                  </a:cxn>
                  <a:cxn ang="0">
                    <a:pos x="25917755" y="34152336"/>
                  </a:cxn>
                </a:cxnLst>
                <a:pathLst>
                  <a:path w="16" h="36">
                    <a:moveTo>
                      <a:pt x="3" y="4"/>
                    </a:moveTo>
                    <a:cubicBezTo>
                      <a:pt x="0" y="14"/>
                      <a:pt x="3" y="25"/>
                      <a:pt x="9" y="33"/>
                    </a:cubicBezTo>
                    <a:cubicBezTo>
                      <a:pt x="12" y="36"/>
                      <a:pt x="16" y="32"/>
                      <a:pt x="14" y="29"/>
                    </a:cubicBezTo>
                    <a:cubicBezTo>
                      <a:pt x="8" y="22"/>
                      <a:pt x="6" y="14"/>
                      <a:pt x="9" y="6"/>
                    </a:cubicBezTo>
                    <a:cubicBezTo>
                      <a:pt x="10" y="2"/>
                      <a:pt x="4" y="0"/>
                      <a:pt x="3" y="4"/>
                    </a:cubicBezTo>
                    <a:close/>
                  </a:path>
                </a:pathLst>
              </a:custGeom>
              <a:solidFill>
                <a:srgbClr val="000000">
                  <a:alpha val="100000"/>
                </a:srgbClr>
              </a:solidFill>
              <a:ln w="9525">
                <a:noFill/>
              </a:ln>
            </p:spPr>
            <p:txBody>
              <a:bodyPr/>
              <a:p>
                <a:endParaRPr lang="zh-CN" altLang="en-US"/>
              </a:p>
            </p:txBody>
          </p:sp>
          <p:sp>
            <p:nvSpPr>
              <p:cNvPr id="15394" name="Freeform 35"/>
              <p:cNvSpPr/>
              <p:nvPr/>
            </p:nvSpPr>
            <p:spPr>
              <a:xfrm>
                <a:off x="10539609" y="2870115"/>
                <a:ext cx="94054" cy="1686782"/>
              </a:xfrm>
              <a:custGeom>
                <a:avLst/>
                <a:gdLst/>
                <a:ahLst/>
                <a:cxnLst>
                  <a:cxn ang="0">
                    <a:pos x="77750327" y="51275834"/>
                  </a:cxn>
                  <a:cxn ang="0">
                    <a:pos x="172777198" y="1042621295"/>
                  </a:cxn>
                  <a:cxn ang="0">
                    <a:pos x="43194300" y="2051056751"/>
                  </a:cxn>
                  <a:cxn ang="0">
                    <a:pos x="60470844" y="2147483646"/>
                  </a:cxn>
                  <a:cxn ang="0">
                    <a:pos x="69112055" y="2147483646"/>
                  </a:cxn>
                  <a:cxn ang="0">
                    <a:pos x="120944626" y="2147483646"/>
                  </a:cxn>
                  <a:cxn ang="0">
                    <a:pos x="103665143" y="2147483646"/>
                  </a:cxn>
                  <a:cxn ang="0">
                    <a:pos x="112303415" y="1922864243"/>
                  </a:cxn>
                  <a:cxn ang="0">
                    <a:pos x="241886314" y="897335867"/>
                  </a:cxn>
                  <a:cxn ang="0">
                    <a:pos x="120944626" y="25637917"/>
                  </a:cxn>
                  <a:cxn ang="0">
                    <a:pos x="77750327" y="51275834"/>
                  </a:cxn>
                </a:cxnLst>
                <a:pathLst>
                  <a:path w="32" h="577">
                    <a:moveTo>
                      <a:pt x="9" y="6"/>
                    </a:moveTo>
                    <a:cubicBezTo>
                      <a:pt x="29" y="40"/>
                      <a:pt x="24" y="85"/>
                      <a:pt x="20" y="122"/>
                    </a:cubicBezTo>
                    <a:cubicBezTo>
                      <a:pt x="16" y="162"/>
                      <a:pt x="9" y="201"/>
                      <a:pt x="5" y="240"/>
                    </a:cubicBezTo>
                    <a:cubicBezTo>
                      <a:pt x="0" y="296"/>
                      <a:pt x="2" y="352"/>
                      <a:pt x="7" y="407"/>
                    </a:cubicBezTo>
                    <a:cubicBezTo>
                      <a:pt x="12" y="462"/>
                      <a:pt x="8" y="518"/>
                      <a:pt x="8" y="573"/>
                    </a:cubicBezTo>
                    <a:cubicBezTo>
                      <a:pt x="8" y="577"/>
                      <a:pt x="14" y="577"/>
                      <a:pt x="14" y="573"/>
                    </a:cubicBezTo>
                    <a:cubicBezTo>
                      <a:pt x="14" y="515"/>
                      <a:pt x="18" y="457"/>
                      <a:pt x="12" y="399"/>
                    </a:cubicBezTo>
                    <a:cubicBezTo>
                      <a:pt x="7" y="341"/>
                      <a:pt x="7" y="283"/>
                      <a:pt x="13" y="225"/>
                    </a:cubicBezTo>
                    <a:cubicBezTo>
                      <a:pt x="16" y="185"/>
                      <a:pt x="24" y="146"/>
                      <a:pt x="28" y="105"/>
                    </a:cubicBezTo>
                    <a:cubicBezTo>
                      <a:pt x="30" y="72"/>
                      <a:pt x="32" y="33"/>
                      <a:pt x="14" y="3"/>
                    </a:cubicBezTo>
                    <a:cubicBezTo>
                      <a:pt x="12" y="0"/>
                      <a:pt x="7" y="3"/>
                      <a:pt x="9" y="6"/>
                    </a:cubicBezTo>
                    <a:close/>
                  </a:path>
                </a:pathLst>
              </a:custGeom>
              <a:solidFill>
                <a:srgbClr val="000000">
                  <a:alpha val="100000"/>
                </a:srgbClr>
              </a:solidFill>
              <a:ln w="9525">
                <a:noFill/>
              </a:ln>
            </p:spPr>
            <p:txBody>
              <a:bodyPr/>
              <a:p>
                <a:endParaRPr lang="zh-CN" altLang="en-US"/>
              </a:p>
            </p:txBody>
          </p:sp>
          <p:sp>
            <p:nvSpPr>
              <p:cNvPr id="15395" name="Freeform 36"/>
              <p:cNvSpPr/>
              <p:nvPr/>
            </p:nvSpPr>
            <p:spPr>
              <a:xfrm>
                <a:off x="10513620" y="4647238"/>
                <a:ext cx="132418" cy="572986"/>
              </a:xfrm>
              <a:custGeom>
                <a:avLst/>
                <a:gdLst/>
                <a:ahLst/>
                <a:cxnLst>
                  <a:cxn ang="0">
                    <a:pos x="60612133" y="1640879887"/>
                  </a:cxn>
                  <a:cxn ang="0">
                    <a:pos x="173179203" y="25638200"/>
                  </a:cxn>
                  <a:cxn ang="0">
                    <a:pos x="129884402" y="42731308"/>
                  </a:cxn>
                  <a:cxn ang="0">
                    <a:pos x="17317332" y="1632334795"/>
                  </a:cxn>
                  <a:cxn ang="0">
                    <a:pos x="60612133" y="1640879887"/>
                  </a:cxn>
                </a:cxnLst>
                <a:pathLst>
                  <a:path w="45" h="196">
                    <a:moveTo>
                      <a:pt x="7" y="192"/>
                    </a:moveTo>
                    <a:cubicBezTo>
                      <a:pt x="28" y="132"/>
                      <a:pt x="45" y="65"/>
                      <a:pt x="20" y="3"/>
                    </a:cubicBezTo>
                    <a:cubicBezTo>
                      <a:pt x="19" y="0"/>
                      <a:pt x="14" y="1"/>
                      <a:pt x="15" y="5"/>
                    </a:cubicBezTo>
                    <a:cubicBezTo>
                      <a:pt x="39" y="66"/>
                      <a:pt x="22" y="131"/>
                      <a:pt x="2" y="191"/>
                    </a:cubicBezTo>
                    <a:cubicBezTo>
                      <a:pt x="0" y="194"/>
                      <a:pt x="6" y="196"/>
                      <a:pt x="7" y="192"/>
                    </a:cubicBezTo>
                    <a:close/>
                  </a:path>
                </a:pathLst>
              </a:custGeom>
              <a:solidFill>
                <a:srgbClr val="000000">
                  <a:alpha val="100000"/>
                </a:srgbClr>
              </a:solidFill>
              <a:ln w="9525">
                <a:noFill/>
              </a:ln>
            </p:spPr>
            <p:txBody>
              <a:bodyPr/>
              <a:p>
                <a:endParaRPr lang="zh-CN" altLang="en-US"/>
              </a:p>
            </p:txBody>
          </p:sp>
          <p:sp>
            <p:nvSpPr>
              <p:cNvPr id="15396" name="Freeform 37"/>
              <p:cNvSpPr/>
              <p:nvPr/>
            </p:nvSpPr>
            <p:spPr>
              <a:xfrm>
                <a:off x="10478969" y="4495019"/>
                <a:ext cx="160882" cy="178207"/>
              </a:xfrm>
              <a:custGeom>
                <a:avLst/>
                <a:gdLst/>
                <a:ahLst/>
                <a:cxnLst>
                  <a:cxn ang="0">
                    <a:pos x="273803613" y="520618604"/>
                  </a:cxn>
                  <a:cxn ang="0">
                    <a:pos x="213908707" y="34139787"/>
                  </a:cxn>
                  <a:cxn ang="0">
                    <a:pos x="239579624" y="520618604"/>
                  </a:cxn>
                </a:cxnLst>
                <a:pathLst>
                  <a:path w="55" h="61">
                    <a:moveTo>
                      <a:pt x="32" y="61"/>
                    </a:moveTo>
                    <a:cubicBezTo>
                      <a:pt x="16" y="54"/>
                      <a:pt x="0" y="9"/>
                      <a:pt x="25" y="4"/>
                    </a:cubicBezTo>
                    <a:cubicBezTo>
                      <a:pt x="55" y="0"/>
                      <a:pt x="48" y="54"/>
                      <a:pt x="28" y="61"/>
                    </a:cubicBezTo>
                  </a:path>
                </a:pathLst>
              </a:custGeom>
              <a:solidFill>
                <a:srgbClr val="FFFFFF">
                  <a:alpha val="100000"/>
                </a:srgbClr>
              </a:solidFill>
              <a:ln w="9525">
                <a:noFill/>
              </a:ln>
            </p:spPr>
            <p:txBody>
              <a:bodyPr/>
              <a:p>
                <a:endParaRPr lang="zh-CN" altLang="en-US"/>
              </a:p>
            </p:txBody>
          </p:sp>
          <p:sp>
            <p:nvSpPr>
              <p:cNvPr id="15397" name="Freeform 38"/>
              <p:cNvSpPr/>
              <p:nvPr/>
            </p:nvSpPr>
            <p:spPr>
              <a:xfrm>
                <a:off x="10466593" y="4477694"/>
                <a:ext cx="184395" cy="207909"/>
              </a:xfrm>
              <a:custGeom>
                <a:avLst/>
                <a:gdLst/>
                <a:ahLst/>
                <a:cxnLst>
                  <a:cxn ang="0">
                    <a:pos x="316969151" y="548794839"/>
                  </a:cxn>
                  <a:cxn ang="0">
                    <a:pos x="282703877" y="111474364"/>
                  </a:cxn>
                  <a:cxn ang="0">
                    <a:pos x="265569777" y="548794839"/>
                  </a:cxn>
                  <a:cxn ang="0">
                    <a:pos x="274136827" y="591668018"/>
                  </a:cxn>
                  <a:cxn ang="0">
                    <a:pos x="308405028" y="60024207"/>
                  </a:cxn>
                  <a:cxn ang="0">
                    <a:pos x="299837978" y="591668018"/>
                  </a:cxn>
                  <a:cxn ang="0">
                    <a:pos x="316969151" y="548794839"/>
                  </a:cxn>
                </a:cxnLst>
                <a:pathLst>
                  <a:path w="63" h="71">
                    <a:moveTo>
                      <a:pt x="37" y="64"/>
                    </a:moveTo>
                    <a:cubicBezTo>
                      <a:pt x="23" y="57"/>
                      <a:pt x="7" y="13"/>
                      <a:pt x="33" y="13"/>
                    </a:cubicBezTo>
                    <a:cubicBezTo>
                      <a:pt x="56" y="12"/>
                      <a:pt x="46" y="58"/>
                      <a:pt x="31" y="64"/>
                    </a:cubicBezTo>
                    <a:cubicBezTo>
                      <a:pt x="27" y="65"/>
                      <a:pt x="29" y="71"/>
                      <a:pt x="32" y="69"/>
                    </a:cubicBezTo>
                    <a:cubicBezTo>
                      <a:pt x="53" y="61"/>
                      <a:pt x="63" y="13"/>
                      <a:pt x="36" y="7"/>
                    </a:cubicBezTo>
                    <a:cubicBezTo>
                      <a:pt x="0" y="0"/>
                      <a:pt x="15" y="59"/>
                      <a:pt x="35" y="69"/>
                    </a:cubicBezTo>
                    <a:cubicBezTo>
                      <a:pt x="38" y="71"/>
                      <a:pt x="41" y="66"/>
                      <a:pt x="37" y="64"/>
                    </a:cubicBezTo>
                    <a:close/>
                  </a:path>
                </a:pathLst>
              </a:custGeom>
              <a:solidFill>
                <a:srgbClr val="000000">
                  <a:alpha val="100000"/>
                </a:srgbClr>
              </a:solidFill>
              <a:ln w="9525">
                <a:noFill/>
              </a:ln>
            </p:spPr>
            <p:txBody>
              <a:bodyPr/>
              <a:p>
                <a:endParaRPr lang="zh-CN" altLang="en-US"/>
              </a:p>
            </p:txBody>
          </p:sp>
          <p:sp>
            <p:nvSpPr>
              <p:cNvPr id="15398" name="Freeform 39"/>
              <p:cNvSpPr/>
              <p:nvPr/>
            </p:nvSpPr>
            <p:spPr>
              <a:xfrm>
                <a:off x="10487632" y="4495019"/>
                <a:ext cx="163357" cy="137369"/>
              </a:xfrm>
              <a:custGeom>
                <a:avLst/>
                <a:gdLst/>
                <a:ahLst/>
                <a:cxnLst>
                  <a:cxn ang="0">
                    <a:pos x="212734570" y="34169808"/>
                  </a:cxn>
                  <a:cxn ang="0">
                    <a:pos x="289319832" y="324611715"/>
                  </a:cxn>
                  <a:cxn ang="0">
                    <a:pos x="170188823" y="17083443"/>
                  </a:cxn>
                </a:cxnLst>
                <a:pathLst>
                  <a:path w="56" h="47">
                    <a:moveTo>
                      <a:pt x="25" y="4"/>
                    </a:moveTo>
                    <a:cubicBezTo>
                      <a:pt x="0" y="11"/>
                      <a:pt x="11" y="47"/>
                      <a:pt x="34" y="38"/>
                    </a:cubicBezTo>
                    <a:cubicBezTo>
                      <a:pt x="56" y="27"/>
                      <a:pt x="40" y="0"/>
                      <a:pt x="20" y="2"/>
                    </a:cubicBezTo>
                  </a:path>
                </a:pathLst>
              </a:custGeom>
              <a:solidFill>
                <a:srgbClr val="FFFFFF">
                  <a:alpha val="100000"/>
                </a:srgbClr>
              </a:solidFill>
              <a:ln w="9525">
                <a:noFill/>
              </a:ln>
            </p:spPr>
            <p:txBody>
              <a:bodyPr/>
              <a:p>
                <a:endParaRPr lang="zh-CN" altLang="en-US"/>
              </a:p>
            </p:txBody>
          </p:sp>
          <p:sp>
            <p:nvSpPr>
              <p:cNvPr id="15399" name="Freeform 40"/>
              <p:cNvSpPr/>
              <p:nvPr/>
            </p:nvSpPr>
            <p:spPr>
              <a:xfrm>
                <a:off x="10504958" y="4490069"/>
                <a:ext cx="126230" cy="131180"/>
              </a:xfrm>
              <a:custGeom>
                <a:avLst/>
                <a:gdLst/>
                <a:ahLst/>
                <a:cxnLst>
                  <a:cxn ang="0">
                    <a:pos x="155116121" y="25492647"/>
                  </a:cxn>
                  <a:cxn ang="0">
                    <a:pos x="17234798" y="229442565"/>
                  </a:cxn>
                  <a:cxn ang="0">
                    <a:pos x="189588653" y="373906727"/>
                  </a:cxn>
                  <a:cxn ang="0">
                    <a:pos x="353323641" y="178454357"/>
                  </a:cxn>
                  <a:cxn ang="0">
                    <a:pos x="120646524" y="8497549"/>
                  </a:cxn>
                  <a:cxn ang="0">
                    <a:pos x="120646524" y="59485757"/>
                  </a:cxn>
                  <a:cxn ang="0">
                    <a:pos x="301616310" y="169956808"/>
                  </a:cxn>
                  <a:cxn ang="0">
                    <a:pos x="180969786" y="331416067"/>
                  </a:cxn>
                  <a:cxn ang="0">
                    <a:pos x="60323262" y="220945016"/>
                  </a:cxn>
                  <a:cxn ang="0">
                    <a:pos x="163734988" y="76480855"/>
                  </a:cxn>
                  <a:cxn ang="0">
                    <a:pos x="155116121" y="25492647"/>
                  </a:cxn>
                </a:cxnLst>
                <a:pathLst>
                  <a:path w="43" h="45">
                    <a:moveTo>
                      <a:pt x="18" y="3"/>
                    </a:moveTo>
                    <a:cubicBezTo>
                      <a:pt x="7" y="7"/>
                      <a:pt x="0" y="15"/>
                      <a:pt x="2" y="27"/>
                    </a:cubicBezTo>
                    <a:cubicBezTo>
                      <a:pt x="3" y="37"/>
                      <a:pt x="12" y="45"/>
                      <a:pt x="22" y="44"/>
                    </a:cubicBezTo>
                    <a:cubicBezTo>
                      <a:pt x="34" y="44"/>
                      <a:pt x="43" y="32"/>
                      <a:pt x="41" y="21"/>
                    </a:cubicBezTo>
                    <a:cubicBezTo>
                      <a:pt x="39" y="8"/>
                      <a:pt x="26" y="0"/>
                      <a:pt x="14" y="1"/>
                    </a:cubicBezTo>
                    <a:cubicBezTo>
                      <a:pt x="10" y="1"/>
                      <a:pt x="10" y="7"/>
                      <a:pt x="14" y="7"/>
                    </a:cubicBezTo>
                    <a:cubicBezTo>
                      <a:pt x="23" y="6"/>
                      <a:pt x="32" y="11"/>
                      <a:pt x="35" y="20"/>
                    </a:cubicBezTo>
                    <a:cubicBezTo>
                      <a:pt x="39" y="29"/>
                      <a:pt x="30" y="38"/>
                      <a:pt x="21" y="39"/>
                    </a:cubicBezTo>
                    <a:cubicBezTo>
                      <a:pt x="13" y="39"/>
                      <a:pt x="8" y="32"/>
                      <a:pt x="7" y="26"/>
                    </a:cubicBezTo>
                    <a:cubicBezTo>
                      <a:pt x="6" y="17"/>
                      <a:pt x="12" y="11"/>
                      <a:pt x="19" y="9"/>
                    </a:cubicBezTo>
                    <a:cubicBezTo>
                      <a:pt x="23" y="8"/>
                      <a:pt x="21" y="2"/>
                      <a:pt x="18" y="3"/>
                    </a:cubicBezTo>
                    <a:close/>
                  </a:path>
                </a:pathLst>
              </a:custGeom>
              <a:solidFill>
                <a:srgbClr val="000000">
                  <a:alpha val="100000"/>
                </a:srgbClr>
              </a:solidFill>
              <a:ln w="9525">
                <a:noFill/>
              </a:ln>
            </p:spPr>
            <p:txBody>
              <a:bodyPr/>
              <a:p>
                <a:endParaRPr lang="zh-CN" altLang="en-US"/>
              </a:p>
            </p:txBody>
          </p:sp>
          <p:sp>
            <p:nvSpPr>
              <p:cNvPr id="15400" name="Freeform 41"/>
              <p:cNvSpPr/>
              <p:nvPr/>
            </p:nvSpPr>
            <p:spPr>
              <a:xfrm>
                <a:off x="9073111" y="5758558"/>
                <a:ext cx="256173" cy="519771"/>
              </a:xfrm>
              <a:custGeom>
                <a:avLst/>
                <a:gdLst/>
                <a:ahLst/>
                <a:cxnLst>
                  <a:cxn ang="0">
                    <a:pos x="364391537" y="68212644"/>
                  </a:cxn>
                  <a:cxn ang="0">
                    <a:pos x="271176587" y="835622404"/>
                  </a:cxn>
                  <a:cxn ang="0">
                    <a:pos x="0" y="1423968136"/>
                  </a:cxn>
                  <a:cxn ang="0">
                    <a:pos x="296598846" y="1517763441"/>
                  </a:cxn>
                  <a:cxn ang="0">
                    <a:pos x="567775433" y="0"/>
                  </a:cxn>
                </a:cxnLst>
                <a:pathLst>
                  <a:path w="88" h="178">
                    <a:moveTo>
                      <a:pt x="43" y="8"/>
                    </a:moveTo>
                    <a:cubicBezTo>
                      <a:pt x="48" y="37"/>
                      <a:pt x="40" y="71"/>
                      <a:pt x="32" y="98"/>
                    </a:cubicBezTo>
                    <a:cubicBezTo>
                      <a:pt x="26" y="118"/>
                      <a:pt x="19" y="157"/>
                      <a:pt x="0" y="167"/>
                    </a:cubicBezTo>
                    <a:cubicBezTo>
                      <a:pt x="11" y="173"/>
                      <a:pt x="24" y="176"/>
                      <a:pt x="35" y="178"/>
                    </a:cubicBezTo>
                    <a:cubicBezTo>
                      <a:pt x="37" y="120"/>
                      <a:pt x="88" y="60"/>
                      <a:pt x="67" y="0"/>
                    </a:cubicBezTo>
                  </a:path>
                </a:pathLst>
              </a:custGeom>
              <a:solidFill>
                <a:srgbClr val="FFFFFF">
                  <a:alpha val="100000"/>
                </a:srgbClr>
              </a:solidFill>
              <a:ln w="9525">
                <a:noFill/>
              </a:ln>
            </p:spPr>
            <p:txBody>
              <a:bodyPr/>
              <a:p>
                <a:endParaRPr lang="zh-CN" altLang="en-US"/>
              </a:p>
            </p:txBody>
          </p:sp>
          <p:sp>
            <p:nvSpPr>
              <p:cNvPr id="15401" name="Freeform 42"/>
              <p:cNvSpPr/>
              <p:nvPr/>
            </p:nvSpPr>
            <p:spPr>
              <a:xfrm>
                <a:off x="9063211" y="5746183"/>
                <a:ext cx="272261" cy="542047"/>
              </a:xfrm>
              <a:custGeom>
                <a:avLst/>
                <a:gdLst/>
                <a:ahLst/>
                <a:cxnLst>
                  <a:cxn ang="0">
                    <a:pos x="377101978" y="111603082"/>
                  </a:cxn>
                  <a:cxn ang="0">
                    <a:pos x="274254653" y="901403651"/>
                  </a:cxn>
                  <a:cxn ang="0">
                    <a:pos x="17140733" y="1450831280"/>
                  </a:cxn>
                  <a:cxn ang="0">
                    <a:pos x="17140733" y="1493755543"/>
                  </a:cxn>
                  <a:cxn ang="0">
                    <a:pos x="325676852" y="1588188920"/>
                  </a:cxn>
                  <a:cxn ang="0">
                    <a:pos x="351389415" y="1562434363"/>
                  </a:cxn>
                  <a:cxn ang="0">
                    <a:pos x="625644068" y="34339410"/>
                  </a:cxn>
                  <a:cxn ang="0">
                    <a:pos x="582793699" y="42924262"/>
                  </a:cxn>
                  <a:cxn ang="0">
                    <a:pos x="462805642" y="952912766"/>
                  </a:cxn>
                  <a:cxn ang="0">
                    <a:pos x="334248682" y="1356397903"/>
                  </a:cxn>
                  <a:cxn ang="0">
                    <a:pos x="308536119" y="1510925248"/>
                  </a:cxn>
                  <a:cxn ang="0">
                    <a:pos x="42853296" y="1450831280"/>
                  </a:cxn>
                  <a:cxn ang="0">
                    <a:pos x="42853296" y="1493755543"/>
                  </a:cxn>
                  <a:cxn ang="0">
                    <a:pos x="308536119" y="952912766"/>
                  </a:cxn>
                  <a:cxn ang="0">
                    <a:pos x="419952346" y="103018230"/>
                  </a:cxn>
                  <a:cxn ang="0">
                    <a:pos x="377101978" y="111603082"/>
                  </a:cxn>
                </a:cxnLst>
                <a:pathLst>
                  <a:path w="93" h="185">
                    <a:moveTo>
                      <a:pt x="44" y="13"/>
                    </a:moveTo>
                    <a:cubicBezTo>
                      <a:pt x="48" y="45"/>
                      <a:pt x="40" y="75"/>
                      <a:pt x="32" y="105"/>
                    </a:cubicBezTo>
                    <a:cubicBezTo>
                      <a:pt x="26" y="126"/>
                      <a:pt x="22" y="156"/>
                      <a:pt x="2" y="169"/>
                    </a:cubicBezTo>
                    <a:cubicBezTo>
                      <a:pt x="0" y="170"/>
                      <a:pt x="0" y="173"/>
                      <a:pt x="2" y="174"/>
                    </a:cubicBezTo>
                    <a:cubicBezTo>
                      <a:pt x="13" y="179"/>
                      <a:pt x="25" y="182"/>
                      <a:pt x="38" y="185"/>
                    </a:cubicBezTo>
                    <a:cubicBezTo>
                      <a:pt x="40" y="185"/>
                      <a:pt x="41" y="184"/>
                      <a:pt x="41" y="182"/>
                    </a:cubicBezTo>
                    <a:cubicBezTo>
                      <a:pt x="45" y="121"/>
                      <a:pt x="93" y="66"/>
                      <a:pt x="73" y="4"/>
                    </a:cubicBezTo>
                    <a:cubicBezTo>
                      <a:pt x="72" y="0"/>
                      <a:pt x="67" y="2"/>
                      <a:pt x="68" y="5"/>
                    </a:cubicBezTo>
                    <a:cubicBezTo>
                      <a:pt x="79" y="42"/>
                      <a:pt x="66" y="77"/>
                      <a:pt x="54" y="111"/>
                    </a:cubicBezTo>
                    <a:cubicBezTo>
                      <a:pt x="48" y="126"/>
                      <a:pt x="43" y="142"/>
                      <a:pt x="39" y="158"/>
                    </a:cubicBezTo>
                    <a:cubicBezTo>
                      <a:pt x="37" y="164"/>
                      <a:pt x="37" y="170"/>
                      <a:pt x="36" y="176"/>
                    </a:cubicBezTo>
                    <a:cubicBezTo>
                      <a:pt x="35" y="183"/>
                      <a:pt x="6" y="169"/>
                      <a:pt x="5" y="169"/>
                    </a:cubicBezTo>
                    <a:cubicBezTo>
                      <a:pt x="5" y="170"/>
                      <a:pt x="5" y="172"/>
                      <a:pt x="5" y="174"/>
                    </a:cubicBezTo>
                    <a:cubicBezTo>
                      <a:pt x="25" y="161"/>
                      <a:pt x="30" y="132"/>
                      <a:pt x="36" y="111"/>
                    </a:cubicBezTo>
                    <a:cubicBezTo>
                      <a:pt x="45" y="78"/>
                      <a:pt x="54" y="46"/>
                      <a:pt x="49" y="12"/>
                    </a:cubicBezTo>
                    <a:cubicBezTo>
                      <a:pt x="49" y="8"/>
                      <a:pt x="43" y="10"/>
                      <a:pt x="44" y="13"/>
                    </a:cubicBezTo>
                    <a:close/>
                  </a:path>
                </a:pathLst>
              </a:custGeom>
              <a:solidFill>
                <a:srgbClr val="000000">
                  <a:alpha val="100000"/>
                </a:srgbClr>
              </a:solidFill>
              <a:ln w="9525">
                <a:noFill/>
              </a:ln>
            </p:spPr>
            <p:txBody>
              <a:bodyPr/>
              <a:p>
                <a:endParaRPr lang="zh-CN" altLang="en-US"/>
              </a:p>
            </p:txBody>
          </p:sp>
          <p:sp>
            <p:nvSpPr>
              <p:cNvPr id="15402" name="Freeform 43"/>
              <p:cNvSpPr/>
              <p:nvPr/>
            </p:nvSpPr>
            <p:spPr>
              <a:xfrm>
                <a:off x="9084249" y="6243678"/>
                <a:ext cx="40839" cy="66828"/>
              </a:xfrm>
              <a:custGeom>
                <a:avLst/>
                <a:gdLst/>
                <a:ahLst/>
                <a:cxnLst>
                  <a:cxn ang="0">
                    <a:pos x="59566599" y="33768479"/>
                  </a:cxn>
                  <a:cxn ang="0">
                    <a:pos x="17018195" y="143520394"/>
                  </a:cxn>
                  <a:cxn ang="0">
                    <a:pos x="59566599" y="168845300"/>
                  </a:cxn>
                  <a:cxn ang="0">
                    <a:pos x="102112085" y="59096291"/>
                  </a:cxn>
                  <a:cxn ang="0">
                    <a:pos x="59566599" y="33768479"/>
                  </a:cxn>
                </a:cxnLst>
                <a:pathLst>
                  <a:path w="14" h="23">
                    <a:moveTo>
                      <a:pt x="7" y="4"/>
                    </a:moveTo>
                    <a:cubicBezTo>
                      <a:pt x="5" y="8"/>
                      <a:pt x="4" y="12"/>
                      <a:pt x="2" y="17"/>
                    </a:cubicBezTo>
                    <a:cubicBezTo>
                      <a:pt x="0" y="20"/>
                      <a:pt x="5" y="23"/>
                      <a:pt x="7" y="20"/>
                    </a:cubicBezTo>
                    <a:cubicBezTo>
                      <a:pt x="9" y="16"/>
                      <a:pt x="10" y="11"/>
                      <a:pt x="12" y="7"/>
                    </a:cubicBezTo>
                    <a:cubicBezTo>
                      <a:pt x="14" y="3"/>
                      <a:pt x="9" y="0"/>
                      <a:pt x="7" y="4"/>
                    </a:cubicBezTo>
                    <a:close/>
                  </a:path>
                </a:pathLst>
              </a:custGeom>
              <a:solidFill>
                <a:srgbClr val="000000">
                  <a:alpha val="100000"/>
                </a:srgbClr>
              </a:solidFill>
              <a:ln w="9525">
                <a:noFill/>
              </a:ln>
            </p:spPr>
            <p:txBody>
              <a:bodyPr/>
              <a:p>
                <a:endParaRPr lang="zh-CN" altLang="en-US"/>
              </a:p>
            </p:txBody>
          </p:sp>
          <p:sp>
            <p:nvSpPr>
              <p:cNvPr id="15403" name="Freeform 46"/>
              <p:cNvSpPr/>
              <p:nvPr/>
            </p:nvSpPr>
            <p:spPr>
              <a:xfrm>
                <a:off x="9373836" y="5647179"/>
                <a:ext cx="371265" cy="628676"/>
              </a:xfrm>
              <a:custGeom>
                <a:avLst/>
                <a:gdLst/>
                <a:ahLst/>
                <a:cxnLst>
                  <a:cxn ang="0">
                    <a:pos x="0" y="179555714"/>
                  </a:cxn>
                  <a:cxn ang="0">
                    <a:pos x="837503680" y="1778442530"/>
                  </a:cxn>
                  <a:cxn ang="0">
                    <a:pos x="752042569" y="1838295409"/>
                  </a:cxn>
                  <a:cxn ang="0">
                    <a:pos x="1085336222" y="1650189702"/>
                  </a:cxn>
                  <a:cxn ang="0">
                    <a:pos x="205101987" y="0"/>
                  </a:cxn>
                </a:cxnLst>
                <a:pathLst>
                  <a:path w="127" h="215">
                    <a:moveTo>
                      <a:pt x="0" y="21"/>
                    </a:moveTo>
                    <a:cubicBezTo>
                      <a:pt x="51" y="74"/>
                      <a:pt x="74" y="141"/>
                      <a:pt x="98" y="208"/>
                    </a:cubicBezTo>
                    <a:cubicBezTo>
                      <a:pt x="88" y="215"/>
                      <a:pt x="88" y="215"/>
                      <a:pt x="88" y="215"/>
                    </a:cubicBezTo>
                    <a:cubicBezTo>
                      <a:pt x="99" y="206"/>
                      <a:pt x="114" y="199"/>
                      <a:pt x="127" y="193"/>
                    </a:cubicBezTo>
                    <a:cubicBezTo>
                      <a:pt x="101" y="122"/>
                      <a:pt x="59" y="66"/>
                      <a:pt x="24" y="0"/>
                    </a:cubicBezTo>
                  </a:path>
                </a:pathLst>
              </a:custGeom>
              <a:solidFill>
                <a:srgbClr val="FFFFFF">
                  <a:alpha val="100000"/>
                </a:srgbClr>
              </a:solidFill>
              <a:ln w="9525">
                <a:noFill/>
              </a:ln>
            </p:spPr>
            <p:txBody>
              <a:bodyPr/>
              <a:p>
                <a:endParaRPr lang="zh-CN" altLang="en-US"/>
              </a:p>
            </p:txBody>
          </p:sp>
          <p:sp>
            <p:nvSpPr>
              <p:cNvPr id="15404" name="Freeform 47"/>
              <p:cNvSpPr/>
              <p:nvPr/>
            </p:nvSpPr>
            <p:spPr>
              <a:xfrm>
                <a:off x="9358986" y="5632328"/>
                <a:ext cx="394778" cy="658377"/>
              </a:xfrm>
              <a:custGeom>
                <a:avLst/>
                <a:gdLst/>
                <a:ahLst/>
                <a:cxnLst>
                  <a:cxn ang="0">
                    <a:pos x="25654721" y="239739938"/>
                  </a:cxn>
                  <a:cxn ang="0">
                    <a:pos x="572945698" y="1095957763"/>
                  </a:cxn>
                  <a:cxn ang="0">
                    <a:pos x="761076423" y="1566878738"/>
                  </a:cxn>
                  <a:cxn ang="0">
                    <a:pos x="838040587" y="1780933194"/>
                  </a:cxn>
                  <a:cxn ang="0">
                    <a:pos x="778180545" y="1857992564"/>
                  </a:cxn>
                  <a:cxn ang="0">
                    <a:pos x="803832342" y="1909366453"/>
                  </a:cxn>
                  <a:cxn ang="0">
                    <a:pos x="1137337872" y="1720997478"/>
                  </a:cxn>
                  <a:cxn ang="0">
                    <a:pos x="1154441995" y="1695311997"/>
                  </a:cxn>
                  <a:cxn ang="0">
                    <a:pos x="273645488" y="25685481"/>
                  </a:cxn>
                  <a:cxn ang="0">
                    <a:pos x="230889569" y="51373889"/>
                  </a:cxn>
                  <a:cxn ang="0">
                    <a:pos x="769627022" y="993212912"/>
                  </a:cxn>
                  <a:cxn ang="0">
                    <a:pos x="1009067189" y="1481257540"/>
                  </a:cxn>
                  <a:cxn ang="0">
                    <a:pos x="1017617788" y="1720997478"/>
                  </a:cxn>
                  <a:cxn ang="0">
                    <a:pos x="778180545" y="1857992564"/>
                  </a:cxn>
                  <a:cxn ang="0">
                    <a:pos x="803832342" y="1909366453"/>
                  </a:cxn>
                  <a:cxn ang="0">
                    <a:pos x="889347106" y="1849430737"/>
                  </a:cxn>
                  <a:cxn ang="0">
                    <a:pos x="906451228" y="1815180502"/>
                  </a:cxn>
                  <a:cxn ang="0">
                    <a:pos x="59860042" y="205492629"/>
                  </a:cxn>
                  <a:cxn ang="0">
                    <a:pos x="25654721" y="239739938"/>
                  </a:cxn>
                </a:cxnLst>
                <a:pathLst>
                  <a:path w="135" h="225">
                    <a:moveTo>
                      <a:pt x="3" y="28"/>
                    </a:moveTo>
                    <a:cubicBezTo>
                      <a:pt x="30" y="57"/>
                      <a:pt x="50" y="91"/>
                      <a:pt x="67" y="128"/>
                    </a:cubicBezTo>
                    <a:cubicBezTo>
                      <a:pt x="75" y="146"/>
                      <a:pt x="82" y="164"/>
                      <a:pt x="89" y="183"/>
                    </a:cubicBezTo>
                    <a:cubicBezTo>
                      <a:pt x="92" y="191"/>
                      <a:pt x="95" y="199"/>
                      <a:pt x="98" y="208"/>
                    </a:cubicBezTo>
                    <a:cubicBezTo>
                      <a:pt x="100" y="214"/>
                      <a:pt x="97" y="213"/>
                      <a:pt x="91" y="217"/>
                    </a:cubicBezTo>
                    <a:cubicBezTo>
                      <a:pt x="92" y="219"/>
                      <a:pt x="93" y="221"/>
                      <a:pt x="94" y="223"/>
                    </a:cubicBezTo>
                    <a:cubicBezTo>
                      <a:pt x="106" y="214"/>
                      <a:pt x="120" y="207"/>
                      <a:pt x="133" y="201"/>
                    </a:cubicBezTo>
                    <a:cubicBezTo>
                      <a:pt x="135" y="200"/>
                      <a:pt x="135" y="199"/>
                      <a:pt x="135" y="198"/>
                    </a:cubicBezTo>
                    <a:cubicBezTo>
                      <a:pt x="109" y="129"/>
                      <a:pt x="67" y="68"/>
                      <a:pt x="32" y="3"/>
                    </a:cubicBezTo>
                    <a:cubicBezTo>
                      <a:pt x="30" y="0"/>
                      <a:pt x="25" y="3"/>
                      <a:pt x="27" y="6"/>
                    </a:cubicBezTo>
                    <a:cubicBezTo>
                      <a:pt x="47" y="44"/>
                      <a:pt x="69" y="80"/>
                      <a:pt x="90" y="116"/>
                    </a:cubicBezTo>
                    <a:cubicBezTo>
                      <a:pt x="100" y="135"/>
                      <a:pt x="110" y="154"/>
                      <a:pt x="118" y="173"/>
                    </a:cubicBezTo>
                    <a:cubicBezTo>
                      <a:pt x="123" y="184"/>
                      <a:pt x="132" y="195"/>
                      <a:pt x="119" y="201"/>
                    </a:cubicBezTo>
                    <a:cubicBezTo>
                      <a:pt x="109" y="206"/>
                      <a:pt x="100" y="211"/>
                      <a:pt x="91" y="217"/>
                    </a:cubicBezTo>
                    <a:cubicBezTo>
                      <a:pt x="88" y="220"/>
                      <a:pt x="91" y="225"/>
                      <a:pt x="94" y="223"/>
                    </a:cubicBezTo>
                    <a:cubicBezTo>
                      <a:pt x="98" y="220"/>
                      <a:pt x="101" y="218"/>
                      <a:pt x="104" y="216"/>
                    </a:cubicBezTo>
                    <a:cubicBezTo>
                      <a:pt x="105" y="215"/>
                      <a:pt x="106" y="214"/>
                      <a:pt x="106" y="212"/>
                    </a:cubicBezTo>
                    <a:cubicBezTo>
                      <a:pt x="82" y="145"/>
                      <a:pt x="57" y="77"/>
                      <a:pt x="7" y="24"/>
                    </a:cubicBezTo>
                    <a:cubicBezTo>
                      <a:pt x="4" y="21"/>
                      <a:pt x="0" y="25"/>
                      <a:pt x="3" y="28"/>
                    </a:cubicBezTo>
                    <a:close/>
                  </a:path>
                </a:pathLst>
              </a:custGeom>
              <a:solidFill>
                <a:srgbClr val="000000">
                  <a:alpha val="100000"/>
                </a:srgbClr>
              </a:solidFill>
              <a:ln w="9525">
                <a:noFill/>
              </a:ln>
            </p:spPr>
            <p:txBody>
              <a:bodyPr/>
              <a:p>
                <a:endParaRPr lang="zh-CN" altLang="en-US"/>
              </a:p>
            </p:txBody>
          </p:sp>
          <p:sp>
            <p:nvSpPr>
              <p:cNvPr id="15405" name="Freeform 48"/>
              <p:cNvSpPr/>
              <p:nvPr/>
            </p:nvSpPr>
            <p:spPr>
              <a:xfrm>
                <a:off x="9178303" y="5173197"/>
                <a:ext cx="394778" cy="643526"/>
              </a:xfrm>
              <a:custGeom>
                <a:avLst/>
                <a:gdLst/>
                <a:ahLst/>
                <a:cxnLst>
                  <a:cxn ang="0">
                    <a:pos x="675561659" y="51338749"/>
                  </a:cxn>
                  <a:cxn ang="0">
                    <a:pos x="213785446" y="701618847"/>
                  </a:cxn>
                  <a:cxn ang="0">
                    <a:pos x="42755920" y="1822494883"/>
                  </a:cxn>
                  <a:cxn ang="0">
                    <a:pos x="1017617788" y="1882389603"/>
                  </a:cxn>
                  <a:cxn ang="0">
                    <a:pos x="974861869" y="838520228"/>
                  </a:cxn>
                  <a:cxn ang="0">
                    <a:pos x="1137337872" y="290914704"/>
                  </a:cxn>
                  <a:cxn ang="0">
                    <a:pos x="846591186" y="34223883"/>
                  </a:cxn>
                </a:cxnLst>
                <a:pathLst>
                  <a:path w="135" h="220">
                    <a:moveTo>
                      <a:pt x="79" y="6"/>
                    </a:moveTo>
                    <a:cubicBezTo>
                      <a:pt x="40" y="0"/>
                      <a:pt x="35" y="43"/>
                      <a:pt x="25" y="82"/>
                    </a:cubicBezTo>
                    <a:cubicBezTo>
                      <a:pt x="15" y="126"/>
                      <a:pt x="0" y="167"/>
                      <a:pt x="5" y="213"/>
                    </a:cubicBezTo>
                    <a:cubicBezTo>
                      <a:pt x="36" y="205"/>
                      <a:pt x="86" y="220"/>
                      <a:pt x="119" y="220"/>
                    </a:cubicBezTo>
                    <a:cubicBezTo>
                      <a:pt x="100" y="185"/>
                      <a:pt x="103" y="135"/>
                      <a:pt x="114" y="98"/>
                    </a:cubicBezTo>
                    <a:cubicBezTo>
                      <a:pt x="120" y="80"/>
                      <a:pt x="135" y="53"/>
                      <a:pt x="133" y="34"/>
                    </a:cubicBezTo>
                    <a:cubicBezTo>
                      <a:pt x="131" y="23"/>
                      <a:pt x="113" y="11"/>
                      <a:pt x="99" y="4"/>
                    </a:cubicBezTo>
                  </a:path>
                </a:pathLst>
              </a:custGeom>
              <a:solidFill>
                <a:srgbClr val="FFFFFF">
                  <a:alpha val="100000"/>
                </a:srgbClr>
              </a:solidFill>
              <a:ln w="9525">
                <a:noFill/>
              </a:ln>
            </p:spPr>
            <p:txBody>
              <a:bodyPr/>
              <a:p>
                <a:endParaRPr lang="zh-CN" altLang="en-US"/>
              </a:p>
            </p:txBody>
          </p:sp>
          <p:sp>
            <p:nvSpPr>
              <p:cNvPr id="15406" name="Freeform 49"/>
              <p:cNvSpPr/>
              <p:nvPr/>
            </p:nvSpPr>
            <p:spPr>
              <a:xfrm>
                <a:off x="9172115" y="5173197"/>
                <a:ext cx="412104" cy="652190"/>
              </a:xfrm>
              <a:custGeom>
                <a:avLst/>
                <a:gdLst/>
                <a:ahLst/>
                <a:cxnLst>
                  <a:cxn ang="0">
                    <a:pos x="691928461" y="25660606"/>
                  </a:cxn>
                  <a:cxn ang="0">
                    <a:pos x="247727113" y="513203339"/>
                  </a:cxn>
                  <a:cxn ang="0">
                    <a:pos x="42712680" y="1821873755"/>
                  </a:cxn>
                  <a:cxn ang="0">
                    <a:pos x="68339119" y="1847534361"/>
                  </a:cxn>
                  <a:cxn ang="0">
                    <a:pos x="1033621132" y="1907407157"/>
                  </a:cxn>
                  <a:cxn ang="0">
                    <a:pos x="1050704450" y="1873194966"/>
                  </a:cxn>
                  <a:cxn ang="0">
                    <a:pos x="1084874010" y="667164048"/>
                  </a:cxn>
                  <a:cxn ang="0">
                    <a:pos x="1161753326" y="256603132"/>
                  </a:cxn>
                  <a:cxn ang="0">
                    <a:pos x="871316456" y="17106096"/>
                  </a:cxn>
                  <a:cxn ang="0">
                    <a:pos x="845690017" y="51321211"/>
                  </a:cxn>
                  <a:cxn ang="0">
                    <a:pos x="1050704450" y="179621315"/>
                  </a:cxn>
                  <a:cxn ang="0">
                    <a:pos x="1093417130" y="513203339"/>
                  </a:cxn>
                  <a:cxn ang="0">
                    <a:pos x="931112454" y="975088392"/>
                  </a:cxn>
                  <a:cxn ang="0">
                    <a:pos x="1007991770" y="1898852647"/>
                  </a:cxn>
                  <a:cxn ang="0">
                    <a:pos x="1033621132" y="1864640456"/>
                  </a:cxn>
                  <a:cxn ang="0">
                    <a:pos x="384405350" y="1787658639"/>
                  </a:cxn>
                  <a:cxn ang="0">
                    <a:pos x="93965557" y="1787658639"/>
                  </a:cxn>
                  <a:cxn ang="0">
                    <a:pos x="111048876" y="1325776511"/>
                  </a:cxn>
                  <a:cxn ang="0">
                    <a:pos x="281896672" y="573076136"/>
                  </a:cxn>
                  <a:cxn ang="0">
                    <a:pos x="691928461" y="68427307"/>
                  </a:cxn>
                  <a:cxn ang="0">
                    <a:pos x="691928461" y="25660606"/>
                  </a:cxn>
                </a:cxnLst>
                <a:pathLst>
                  <a:path w="141" h="223">
                    <a:moveTo>
                      <a:pt x="81" y="3"/>
                    </a:moveTo>
                    <a:cubicBezTo>
                      <a:pt x="46" y="0"/>
                      <a:pt x="36" y="32"/>
                      <a:pt x="29" y="60"/>
                    </a:cubicBezTo>
                    <a:cubicBezTo>
                      <a:pt x="17" y="110"/>
                      <a:pt x="0" y="161"/>
                      <a:pt x="5" y="213"/>
                    </a:cubicBezTo>
                    <a:cubicBezTo>
                      <a:pt x="5" y="215"/>
                      <a:pt x="6" y="216"/>
                      <a:pt x="8" y="216"/>
                    </a:cubicBezTo>
                    <a:cubicBezTo>
                      <a:pt x="45" y="207"/>
                      <a:pt x="84" y="222"/>
                      <a:pt x="121" y="223"/>
                    </a:cubicBezTo>
                    <a:cubicBezTo>
                      <a:pt x="123" y="223"/>
                      <a:pt x="124" y="221"/>
                      <a:pt x="123" y="219"/>
                    </a:cubicBezTo>
                    <a:cubicBezTo>
                      <a:pt x="102" y="175"/>
                      <a:pt x="108" y="122"/>
                      <a:pt x="127" y="78"/>
                    </a:cubicBezTo>
                    <a:cubicBezTo>
                      <a:pt x="133" y="63"/>
                      <a:pt x="141" y="46"/>
                      <a:pt x="136" y="30"/>
                    </a:cubicBezTo>
                    <a:cubicBezTo>
                      <a:pt x="132" y="16"/>
                      <a:pt x="113" y="7"/>
                      <a:pt x="102" y="2"/>
                    </a:cubicBezTo>
                    <a:cubicBezTo>
                      <a:pt x="99" y="0"/>
                      <a:pt x="96" y="5"/>
                      <a:pt x="99" y="6"/>
                    </a:cubicBezTo>
                    <a:cubicBezTo>
                      <a:pt x="108" y="11"/>
                      <a:pt x="115" y="15"/>
                      <a:pt x="123" y="21"/>
                    </a:cubicBezTo>
                    <a:cubicBezTo>
                      <a:pt x="136" y="32"/>
                      <a:pt x="132" y="46"/>
                      <a:pt x="128" y="60"/>
                    </a:cubicBezTo>
                    <a:cubicBezTo>
                      <a:pt x="122" y="78"/>
                      <a:pt x="113" y="95"/>
                      <a:pt x="109" y="114"/>
                    </a:cubicBezTo>
                    <a:cubicBezTo>
                      <a:pt x="101" y="150"/>
                      <a:pt x="103" y="189"/>
                      <a:pt x="118" y="222"/>
                    </a:cubicBezTo>
                    <a:cubicBezTo>
                      <a:pt x="119" y="220"/>
                      <a:pt x="120" y="219"/>
                      <a:pt x="121" y="218"/>
                    </a:cubicBezTo>
                    <a:cubicBezTo>
                      <a:pt x="95" y="217"/>
                      <a:pt x="70" y="211"/>
                      <a:pt x="45" y="209"/>
                    </a:cubicBezTo>
                    <a:cubicBezTo>
                      <a:pt x="34" y="208"/>
                      <a:pt x="23" y="208"/>
                      <a:pt x="11" y="209"/>
                    </a:cubicBezTo>
                    <a:cubicBezTo>
                      <a:pt x="6" y="210"/>
                      <a:pt x="12" y="157"/>
                      <a:pt x="13" y="155"/>
                    </a:cubicBezTo>
                    <a:cubicBezTo>
                      <a:pt x="18" y="125"/>
                      <a:pt x="27" y="96"/>
                      <a:pt x="33" y="67"/>
                    </a:cubicBezTo>
                    <a:cubicBezTo>
                      <a:pt x="40" y="41"/>
                      <a:pt x="47" y="5"/>
                      <a:pt x="81" y="8"/>
                    </a:cubicBezTo>
                    <a:cubicBezTo>
                      <a:pt x="84" y="9"/>
                      <a:pt x="84" y="3"/>
                      <a:pt x="81" y="3"/>
                    </a:cubicBezTo>
                    <a:close/>
                  </a:path>
                </a:pathLst>
              </a:custGeom>
              <a:solidFill>
                <a:srgbClr val="000000">
                  <a:alpha val="100000"/>
                </a:srgbClr>
              </a:solidFill>
              <a:ln w="9525">
                <a:noFill/>
              </a:ln>
            </p:spPr>
            <p:txBody>
              <a:bodyPr/>
              <a:p>
                <a:endParaRPr lang="zh-CN" altLang="en-US"/>
              </a:p>
            </p:txBody>
          </p:sp>
          <p:sp>
            <p:nvSpPr>
              <p:cNvPr id="15407" name="Freeform 50"/>
              <p:cNvSpPr/>
              <p:nvPr/>
            </p:nvSpPr>
            <p:spPr>
              <a:xfrm>
                <a:off x="9215430" y="4673227"/>
                <a:ext cx="608875" cy="572986"/>
              </a:xfrm>
              <a:custGeom>
                <a:avLst/>
                <a:gdLst/>
                <a:ahLst/>
                <a:cxnLst>
                  <a:cxn ang="0">
                    <a:pos x="779778602" y="51276400"/>
                  </a:cxn>
                  <a:cxn ang="0">
                    <a:pos x="556983043" y="1333215639"/>
                  </a:cxn>
                  <a:cxn ang="0">
                    <a:pos x="1071122362" y="51276400"/>
                  </a:cxn>
                  <a:cxn ang="0">
                    <a:pos x="788346761" y="17093108"/>
                  </a:cxn>
                </a:cxnLst>
                <a:pathLst>
                  <a:path w="208" h="196">
                    <a:moveTo>
                      <a:pt x="91" y="6"/>
                    </a:moveTo>
                    <a:cubicBezTo>
                      <a:pt x="27" y="11"/>
                      <a:pt x="0" y="131"/>
                      <a:pt x="65" y="156"/>
                    </a:cubicBezTo>
                    <a:cubicBezTo>
                      <a:pt x="170" y="196"/>
                      <a:pt x="208" y="31"/>
                      <a:pt x="125" y="6"/>
                    </a:cubicBezTo>
                    <a:cubicBezTo>
                      <a:pt x="114" y="3"/>
                      <a:pt x="103" y="0"/>
                      <a:pt x="92" y="2"/>
                    </a:cubicBezTo>
                  </a:path>
                </a:pathLst>
              </a:custGeom>
              <a:solidFill>
                <a:srgbClr val="FFFFFF">
                  <a:alpha val="100000"/>
                </a:srgbClr>
              </a:solidFill>
              <a:ln w="9525">
                <a:noFill/>
              </a:ln>
            </p:spPr>
            <p:txBody>
              <a:bodyPr/>
              <a:p>
                <a:endParaRPr lang="zh-CN" altLang="en-US"/>
              </a:p>
            </p:txBody>
          </p:sp>
          <p:sp>
            <p:nvSpPr>
              <p:cNvPr id="15408" name="Freeform 51"/>
              <p:cNvSpPr/>
              <p:nvPr/>
            </p:nvSpPr>
            <p:spPr>
              <a:xfrm>
                <a:off x="9283495" y="4638575"/>
                <a:ext cx="517296" cy="540810"/>
              </a:xfrm>
              <a:custGeom>
                <a:avLst/>
                <a:gdLst/>
                <a:ahLst/>
                <a:cxnLst>
                  <a:cxn ang="0">
                    <a:pos x="580818195" y="128183663"/>
                  </a:cxn>
                  <a:cxn ang="0">
                    <a:pos x="17082458" y="948569047"/>
                  </a:cxn>
                  <a:cxn ang="0">
                    <a:pos x="777270850" y="1495491661"/>
                  </a:cxn>
                  <a:cxn ang="0">
                    <a:pos x="589360886" y="94001548"/>
                  </a:cxn>
                  <a:cxn ang="0">
                    <a:pos x="589360886" y="145276182"/>
                  </a:cxn>
                  <a:cxn ang="0">
                    <a:pos x="819978457" y="1427127431"/>
                  </a:cxn>
                  <a:cxn ang="0">
                    <a:pos x="68332756" y="982751162"/>
                  </a:cxn>
                  <a:cxn ang="0">
                    <a:pos x="580818195" y="179458298"/>
                  </a:cxn>
                  <a:cxn ang="0">
                    <a:pos x="580818195" y="128183663"/>
                  </a:cxn>
                </a:cxnLst>
                <a:pathLst>
                  <a:path w="177" h="185">
                    <a:moveTo>
                      <a:pt x="68" y="15"/>
                    </a:moveTo>
                    <a:cubicBezTo>
                      <a:pt x="23" y="20"/>
                      <a:pt x="0" y="70"/>
                      <a:pt x="2" y="111"/>
                    </a:cubicBezTo>
                    <a:cubicBezTo>
                      <a:pt x="3" y="158"/>
                      <a:pt x="47" y="185"/>
                      <a:pt x="91" y="175"/>
                    </a:cubicBezTo>
                    <a:cubicBezTo>
                      <a:pt x="177" y="154"/>
                      <a:pt x="167" y="0"/>
                      <a:pt x="69" y="11"/>
                    </a:cubicBezTo>
                    <a:cubicBezTo>
                      <a:pt x="65" y="12"/>
                      <a:pt x="65" y="18"/>
                      <a:pt x="69" y="17"/>
                    </a:cubicBezTo>
                    <a:cubicBezTo>
                      <a:pt x="158" y="7"/>
                      <a:pt x="167" y="138"/>
                      <a:pt x="96" y="167"/>
                    </a:cubicBezTo>
                    <a:cubicBezTo>
                      <a:pt x="56" y="183"/>
                      <a:pt x="13" y="157"/>
                      <a:pt x="8" y="115"/>
                    </a:cubicBezTo>
                    <a:cubicBezTo>
                      <a:pt x="3" y="77"/>
                      <a:pt x="26" y="26"/>
                      <a:pt x="68" y="21"/>
                    </a:cubicBezTo>
                    <a:cubicBezTo>
                      <a:pt x="72" y="20"/>
                      <a:pt x="72" y="14"/>
                      <a:pt x="68" y="15"/>
                    </a:cubicBezTo>
                    <a:close/>
                  </a:path>
                </a:pathLst>
              </a:custGeom>
              <a:solidFill>
                <a:srgbClr val="000000">
                  <a:alpha val="100000"/>
                </a:srgbClr>
              </a:solidFill>
              <a:ln w="9525">
                <a:noFill/>
              </a:ln>
            </p:spPr>
            <p:txBody>
              <a:bodyPr/>
              <a:p>
                <a:endParaRPr lang="zh-CN" altLang="en-US"/>
              </a:p>
            </p:txBody>
          </p:sp>
          <p:sp>
            <p:nvSpPr>
              <p:cNvPr id="15409" name="Freeform 52"/>
              <p:cNvSpPr/>
              <p:nvPr/>
            </p:nvSpPr>
            <p:spPr>
              <a:xfrm>
                <a:off x="9253794" y="4957863"/>
                <a:ext cx="66828" cy="96529"/>
              </a:xfrm>
              <a:custGeom>
                <a:avLst/>
                <a:gdLst/>
                <a:ahLst/>
                <a:cxnLst>
                  <a:cxn ang="0">
                    <a:pos x="84424103" y="0"/>
                  </a:cxn>
                  <a:cxn ang="0">
                    <a:pos x="194173112" y="282359025"/>
                  </a:cxn>
                </a:cxnLst>
                <a:pathLst>
                  <a:path w="23" h="33">
                    <a:moveTo>
                      <a:pt x="10" y="0"/>
                    </a:moveTo>
                    <a:cubicBezTo>
                      <a:pt x="0" y="10"/>
                      <a:pt x="6" y="31"/>
                      <a:pt x="23" y="33"/>
                    </a:cubicBezTo>
                  </a:path>
                </a:pathLst>
              </a:custGeom>
              <a:solidFill>
                <a:srgbClr val="FFFFFF">
                  <a:alpha val="100000"/>
                </a:srgbClr>
              </a:solidFill>
              <a:ln w="9525">
                <a:noFill/>
              </a:ln>
            </p:spPr>
            <p:txBody>
              <a:bodyPr/>
              <a:p>
                <a:endParaRPr lang="zh-CN" altLang="en-US"/>
              </a:p>
            </p:txBody>
          </p:sp>
          <p:sp>
            <p:nvSpPr>
              <p:cNvPr id="15410" name="Freeform 53"/>
              <p:cNvSpPr/>
              <p:nvPr/>
            </p:nvSpPr>
            <p:spPr>
              <a:xfrm>
                <a:off x="9238943" y="4943013"/>
                <a:ext cx="96529" cy="120043"/>
              </a:xfrm>
              <a:custGeom>
                <a:avLst/>
                <a:gdLst/>
                <a:ahLst/>
                <a:cxnLst>
                  <a:cxn ang="0">
                    <a:pos x="111233584" y="25718481"/>
                  </a:cxn>
                  <a:cxn ang="0">
                    <a:pos x="231020223" y="351471265"/>
                  </a:cxn>
                  <a:cxn ang="0">
                    <a:pos x="248135107" y="300037231"/>
                  </a:cxn>
                  <a:cxn ang="0">
                    <a:pos x="145457503" y="60006861"/>
                  </a:cxn>
                  <a:cxn ang="0">
                    <a:pos x="111233584" y="25718481"/>
                  </a:cxn>
                </a:cxnLst>
                <a:pathLst>
                  <a:path w="33" h="41">
                    <a:moveTo>
                      <a:pt x="13" y="3"/>
                    </a:moveTo>
                    <a:cubicBezTo>
                      <a:pt x="0" y="16"/>
                      <a:pt x="10" y="38"/>
                      <a:pt x="27" y="41"/>
                    </a:cubicBezTo>
                    <a:cubicBezTo>
                      <a:pt x="31" y="41"/>
                      <a:pt x="33" y="36"/>
                      <a:pt x="29" y="35"/>
                    </a:cubicBezTo>
                    <a:cubicBezTo>
                      <a:pt x="16" y="33"/>
                      <a:pt x="7" y="17"/>
                      <a:pt x="17" y="7"/>
                    </a:cubicBezTo>
                    <a:cubicBezTo>
                      <a:pt x="20" y="4"/>
                      <a:pt x="16" y="0"/>
                      <a:pt x="13" y="3"/>
                    </a:cubicBezTo>
                    <a:close/>
                  </a:path>
                </a:pathLst>
              </a:custGeom>
              <a:solidFill>
                <a:srgbClr val="000000">
                  <a:alpha val="100000"/>
                </a:srgbClr>
              </a:solidFill>
              <a:ln w="9525">
                <a:noFill/>
              </a:ln>
            </p:spPr>
            <p:txBody>
              <a:bodyPr/>
              <a:p>
                <a:endParaRPr lang="zh-CN" altLang="en-US"/>
              </a:p>
            </p:txBody>
          </p:sp>
          <p:sp>
            <p:nvSpPr>
              <p:cNvPr id="15411" name="Freeform 54"/>
              <p:cNvSpPr/>
              <p:nvPr/>
            </p:nvSpPr>
            <p:spPr>
              <a:xfrm>
                <a:off x="9659710" y="4994990"/>
                <a:ext cx="100241" cy="128705"/>
              </a:xfrm>
              <a:custGeom>
                <a:avLst/>
                <a:gdLst/>
                <a:ahLst/>
                <a:cxnLst>
                  <a:cxn ang="0">
                    <a:pos x="121692574" y="42782712"/>
                  </a:cxn>
                  <a:cxn ang="0">
                    <a:pos x="0" y="282358294"/>
                  </a:cxn>
                </a:cxnLst>
                <a:pathLst>
                  <a:path w="34" h="44">
                    <a:moveTo>
                      <a:pt x="14" y="5"/>
                    </a:moveTo>
                    <a:cubicBezTo>
                      <a:pt x="34" y="0"/>
                      <a:pt x="26" y="44"/>
                      <a:pt x="0" y="33"/>
                    </a:cubicBezTo>
                  </a:path>
                </a:pathLst>
              </a:custGeom>
              <a:solidFill>
                <a:srgbClr val="FFFFFF">
                  <a:alpha val="100000"/>
                </a:srgbClr>
              </a:solidFill>
              <a:ln w="9525">
                <a:noFill/>
              </a:ln>
            </p:spPr>
            <p:txBody>
              <a:bodyPr/>
              <a:p>
                <a:endParaRPr lang="zh-CN" altLang="en-US"/>
              </a:p>
            </p:txBody>
          </p:sp>
          <p:sp>
            <p:nvSpPr>
              <p:cNvPr id="15412" name="Freeform 55"/>
              <p:cNvSpPr/>
              <p:nvPr/>
            </p:nvSpPr>
            <p:spPr>
              <a:xfrm>
                <a:off x="9646097" y="4994990"/>
                <a:ext cx="101479" cy="120043"/>
              </a:xfrm>
              <a:custGeom>
                <a:avLst/>
                <a:gdLst/>
                <a:ahLst/>
                <a:cxnLst>
                  <a:cxn ang="0">
                    <a:pos x="168130407" y="68579688"/>
                  </a:cxn>
                  <a:cxn ang="0">
                    <a:pos x="218568370" y="180020582"/>
                  </a:cxn>
                  <a:cxn ang="0">
                    <a:pos x="42032602" y="257173096"/>
                  </a:cxn>
                  <a:cxn ang="0">
                    <a:pos x="33627241" y="308610058"/>
                  </a:cxn>
                  <a:cxn ang="0">
                    <a:pos x="269009231" y="188593409"/>
                  </a:cxn>
                  <a:cxn ang="0">
                    <a:pos x="159725047" y="17145654"/>
                  </a:cxn>
                  <a:cxn ang="0">
                    <a:pos x="168130407" y="68579688"/>
                  </a:cxn>
                </a:cxnLst>
                <a:pathLst>
                  <a:path w="35" h="41">
                    <a:moveTo>
                      <a:pt x="20" y="8"/>
                    </a:moveTo>
                    <a:cubicBezTo>
                      <a:pt x="28" y="6"/>
                      <a:pt x="28" y="16"/>
                      <a:pt x="26" y="21"/>
                    </a:cubicBezTo>
                    <a:cubicBezTo>
                      <a:pt x="23" y="31"/>
                      <a:pt x="14" y="34"/>
                      <a:pt x="5" y="30"/>
                    </a:cubicBezTo>
                    <a:cubicBezTo>
                      <a:pt x="2" y="29"/>
                      <a:pt x="0" y="35"/>
                      <a:pt x="4" y="36"/>
                    </a:cubicBezTo>
                    <a:cubicBezTo>
                      <a:pt x="17" y="41"/>
                      <a:pt x="28" y="35"/>
                      <a:pt x="32" y="22"/>
                    </a:cubicBezTo>
                    <a:cubicBezTo>
                      <a:pt x="35" y="12"/>
                      <a:pt x="31" y="0"/>
                      <a:pt x="19" y="2"/>
                    </a:cubicBezTo>
                    <a:cubicBezTo>
                      <a:pt x="15" y="3"/>
                      <a:pt x="16" y="9"/>
                      <a:pt x="20" y="8"/>
                    </a:cubicBezTo>
                    <a:close/>
                  </a:path>
                </a:pathLst>
              </a:custGeom>
              <a:solidFill>
                <a:srgbClr val="000000">
                  <a:alpha val="100000"/>
                </a:srgbClr>
              </a:solidFill>
              <a:ln w="9525">
                <a:noFill/>
              </a:ln>
            </p:spPr>
            <p:txBody>
              <a:bodyPr/>
              <a:p>
                <a:endParaRPr lang="zh-CN" altLang="en-US"/>
              </a:p>
            </p:txBody>
          </p:sp>
          <p:sp>
            <p:nvSpPr>
              <p:cNvPr id="15413" name="Freeform 56"/>
              <p:cNvSpPr/>
              <p:nvPr/>
            </p:nvSpPr>
            <p:spPr>
              <a:xfrm>
                <a:off x="9397349" y="5129883"/>
                <a:ext cx="49502" cy="73016"/>
              </a:xfrm>
              <a:custGeom>
                <a:avLst/>
                <a:gdLst/>
                <a:ahLst/>
                <a:cxnLst>
                  <a:cxn ang="0">
                    <a:pos x="84791102" y="17059458"/>
                  </a:cxn>
                  <a:cxn ang="0">
                    <a:pos x="8479401" y="170603344"/>
                  </a:cxn>
                  <a:cxn ang="0">
                    <a:pos x="50873497" y="179131613"/>
                  </a:cxn>
                  <a:cxn ang="0">
                    <a:pos x="118705796" y="51181295"/>
                  </a:cxn>
                  <a:cxn ang="0">
                    <a:pos x="84791102" y="17059458"/>
                  </a:cxn>
                </a:cxnLst>
                <a:pathLst>
                  <a:path w="17" h="25">
                    <a:moveTo>
                      <a:pt x="10" y="2"/>
                    </a:moveTo>
                    <a:cubicBezTo>
                      <a:pt x="5" y="7"/>
                      <a:pt x="2" y="13"/>
                      <a:pt x="1" y="20"/>
                    </a:cubicBezTo>
                    <a:cubicBezTo>
                      <a:pt x="0" y="23"/>
                      <a:pt x="6" y="25"/>
                      <a:pt x="6" y="21"/>
                    </a:cubicBezTo>
                    <a:cubicBezTo>
                      <a:pt x="7" y="15"/>
                      <a:pt x="10" y="11"/>
                      <a:pt x="14" y="6"/>
                    </a:cubicBezTo>
                    <a:cubicBezTo>
                      <a:pt x="17" y="4"/>
                      <a:pt x="13" y="0"/>
                      <a:pt x="10" y="2"/>
                    </a:cubicBezTo>
                    <a:close/>
                  </a:path>
                </a:pathLst>
              </a:custGeom>
              <a:solidFill>
                <a:srgbClr val="000000">
                  <a:alpha val="100000"/>
                </a:srgbClr>
              </a:solidFill>
              <a:ln w="9525">
                <a:noFill/>
              </a:ln>
            </p:spPr>
            <p:txBody>
              <a:bodyPr/>
              <a:p>
                <a:endParaRPr lang="zh-CN" altLang="en-US"/>
              </a:p>
            </p:txBody>
          </p:sp>
          <p:sp>
            <p:nvSpPr>
              <p:cNvPr id="15414" name="Freeform 57"/>
              <p:cNvSpPr/>
              <p:nvPr/>
            </p:nvSpPr>
            <p:spPr>
              <a:xfrm>
                <a:off x="9455515" y="5141021"/>
                <a:ext cx="32176" cy="55690"/>
              </a:xfrm>
              <a:custGeom>
                <a:avLst/>
                <a:gdLst/>
                <a:ahLst/>
                <a:cxnLst>
                  <a:cxn ang="0">
                    <a:pos x="34223564" y="25772746"/>
                  </a:cxn>
                  <a:cxn ang="0">
                    <a:pos x="8555891" y="137457575"/>
                  </a:cxn>
                  <a:cxn ang="0">
                    <a:pos x="51338271" y="120275745"/>
                  </a:cxn>
                  <a:cxn ang="0">
                    <a:pos x="68450052" y="60136407"/>
                  </a:cxn>
                  <a:cxn ang="0">
                    <a:pos x="34223564" y="25772746"/>
                  </a:cxn>
                </a:cxnLst>
                <a:pathLst>
                  <a:path w="11" h="19">
                    <a:moveTo>
                      <a:pt x="4" y="3"/>
                    </a:moveTo>
                    <a:cubicBezTo>
                      <a:pt x="0" y="6"/>
                      <a:pt x="0" y="11"/>
                      <a:pt x="1" y="16"/>
                    </a:cubicBezTo>
                    <a:cubicBezTo>
                      <a:pt x="2" y="19"/>
                      <a:pt x="7" y="18"/>
                      <a:pt x="6" y="14"/>
                    </a:cubicBezTo>
                    <a:cubicBezTo>
                      <a:pt x="6" y="11"/>
                      <a:pt x="6" y="9"/>
                      <a:pt x="8" y="7"/>
                    </a:cubicBezTo>
                    <a:cubicBezTo>
                      <a:pt x="11" y="4"/>
                      <a:pt x="7" y="0"/>
                      <a:pt x="4" y="3"/>
                    </a:cubicBezTo>
                    <a:close/>
                  </a:path>
                </a:pathLst>
              </a:custGeom>
              <a:solidFill>
                <a:srgbClr val="000000">
                  <a:alpha val="100000"/>
                </a:srgbClr>
              </a:solidFill>
              <a:ln w="9525">
                <a:noFill/>
              </a:ln>
            </p:spPr>
            <p:txBody>
              <a:bodyPr/>
              <a:p>
                <a:endParaRPr lang="zh-CN" altLang="en-US"/>
              </a:p>
            </p:txBody>
          </p:sp>
          <p:sp>
            <p:nvSpPr>
              <p:cNvPr id="15415" name="Freeform 58"/>
              <p:cNvSpPr/>
              <p:nvPr/>
            </p:nvSpPr>
            <p:spPr>
              <a:xfrm>
                <a:off x="9686936" y="6232541"/>
                <a:ext cx="28463" cy="75491"/>
              </a:xfrm>
              <a:custGeom>
                <a:avLst/>
                <a:gdLst/>
                <a:ahLst/>
                <a:cxnLst>
                  <a:cxn ang="0">
                    <a:pos x="0" y="33721249"/>
                  </a:cxn>
                  <a:cxn ang="0">
                    <a:pos x="24304556" y="185466870"/>
                  </a:cxn>
                  <a:cxn ang="0">
                    <a:pos x="72913667" y="168606245"/>
                  </a:cxn>
                  <a:cxn ang="0">
                    <a:pos x="48609111" y="33721249"/>
                  </a:cxn>
                  <a:cxn ang="0">
                    <a:pos x="0" y="33721249"/>
                  </a:cxn>
                </a:cxnLst>
                <a:pathLst>
                  <a:path w="10" h="26">
                    <a:moveTo>
                      <a:pt x="0" y="4"/>
                    </a:moveTo>
                    <a:cubicBezTo>
                      <a:pt x="0" y="10"/>
                      <a:pt x="1" y="16"/>
                      <a:pt x="3" y="22"/>
                    </a:cubicBezTo>
                    <a:cubicBezTo>
                      <a:pt x="4" y="26"/>
                      <a:pt x="10" y="24"/>
                      <a:pt x="9" y="20"/>
                    </a:cubicBezTo>
                    <a:cubicBezTo>
                      <a:pt x="7" y="15"/>
                      <a:pt x="6" y="10"/>
                      <a:pt x="6" y="4"/>
                    </a:cubicBezTo>
                    <a:cubicBezTo>
                      <a:pt x="6" y="0"/>
                      <a:pt x="0" y="0"/>
                      <a:pt x="0" y="4"/>
                    </a:cubicBezTo>
                    <a:close/>
                  </a:path>
                </a:pathLst>
              </a:custGeom>
              <a:solidFill>
                <a:srgbClr val="000000">
                  <a:alpha val="100000"/>
                </a:srgbClr>
              </a:solidFill>
              <a:ln w="9525">
                <a:noFill/>
              </a:ln>
            </p:spPr>
            <p:txBody>
              <a:bodyPr/>
              <a:p>
                <a:endParaRPr lang="zh-CN" altLang="en-US"/>
              </a:p>
            </p:txBody>
          </p:sp>
          <p:sp>
            <p:nvSpPr>
              <p:cNvPr id="15416" name="Freeform 59"/>
              <p:cNvSpPr/>
              <p:nvPr/>
            </p:nvSpPr>
            <p:spPr>
              <a:xfrm>
                <a:off x="9601546" y="6296893"/>
                <a:ext cx="184395" cy="165832"/>
              </a:xfrm>
              <a:custGeom>
                <a:avLst/>
                <a:gdLst/>
                <a:ahLst/>
                <a:cxnLst>
                  <a:cxn ang="0">
                    <a:pos x="291270927" y="0"/>
                  </a:cxn>
                  <a:cxn ang="0">
                    <a:pos x="0" y="482460565"/>
                  </a:cxn>
                  <a:cxn ang="0">
                    <a:pos x="539706604" y="143892717"/>
                  </a:cxn>
                  <a:cxn ang="0">
                    <a:pos x="316969151" y="0"/>
                  </a:cxn>
                </a:cxnLst>
                <a:pathLst>
                  <a:path w="63" h="57">
                    <a:moveTo>
                      <a:pt x="34" y="0"/>
                    </a:moveTo>
                    <a:cubicBezTo>
                      <a:pt x="20" y="17"/>
                      <a:pt x="9" y="37"/>
                      <a:pt x="0" y="57"/>
                    </a:cubicBezTo>
                    <a:cubicBezTo>
                      <a:pt x="19" y="42"/>
                      <a:pt x="43" y="32"/>
                      <a:pt x="63" y="17"/>
                    </a:cubicBezTo>
                    <a:cubicBezTo>
                      <a:pt x="56" y="10"/>
                      <a:pt x="45" y="7"/>
                      <a:pt x="37" y="0"/>
                    </a:cubicBezTo>
                  </a:path>
                </a:pathLst>
              </a:custGeom>
              <a:solidFill>
                <a:srgbClr val="FFFFFF">
                  <a:alpha val="100000"/>
                </a:srgbClr>
              </a:solidFill>
              <a:ln w="9525">
                <a:noFill/>
              </a:ln>
            </p:spPr>
            <p:txBody>
              <a:bodyPr/>
              <a:p>
                <a:endParaRPr lang="zh-CN" altLang="en-US"/>
              </a:p>
            </p:txBody>
          </p:sp>
          <p:sp>
            <p:nvSpPr>
              <p:cNvPr id="15417" name="Freeform 61"/>
              <p:cNvSpPr/>
              <p:nvPr/>
            </p:nvSpPr>
            <p:spPr>
              <a:xfrm>
                <a:off x="9388687" y="5168247"/>
                <a:ext cx="84153" cy="77966"/>
              </a:xfrm>
              <a:custGeom>
                <a:avLst/>
                <a:gdLst/>
                <a:ahLst/>
                <a:cxnLst>
                  <a:cxn ang="0">
                    <a:pos x="25260409" y="25015535"/>
                  </a:cxn>
                  <a:cxn ang="0">
                    <a:pos x="8421104" y="141753739"/>
                  </a:cxn>
                  <a:cxn ang="0">
                    <a:pos x="84205233" y="208460871"/>
                  </a:cxn>
                  <a:cxn ang="0">
                    <a:pos x="193673777" y="158429800"/>
                  </a:cxn>
                  <a:cxn ang="0">
                    <a:pos x="244197497" y="33355010"/>
                  </a:cxn>
                  <a:cxn ang="0">
                    <a:pos x="193673777" y="33355010"/>
                  </a:cxn>
                  <a:cxn ang="0">
                    <a:pos x="109468544" y="166769274"/>
                  </a:cxn>
                  <a:cxn ang="0">
                    <a:pos x="50523720" y="125074790"/>
                  </a:cxn>
                  <a:cxn ang="0">
                    <a:pos x="67365927" y="50031071"/>
                  </a:cxn>
                  <a:cxn ang="0">
                    <a:pos x="25260409" y="25015535"/>
                  </a:cxn>
                </a:cxnLst>
                <a:pathLst>
                  <a:path w="29" h="27">
                    <a:moveTo>
                      <a:pt x="3" y="3"/>
                    </a:moveTo>
                    <a:cubicBezTo>
                      <a:pt x="1" y="7"/>
                      <a:pt x="0" y="12"/>
                      <a:pt x="1" y="17"/>
                    </a:cubicBezTo>
                    <a:cubicBezTo>
                      <a:pt x="2" y="21"/>
                      <a:pt x="6" y="24"/>
                      <a:pt x="10" y="25"/>
                    </a:cubicBezTo>
                    <a:cubicBezTo>
                      <a:pt x="14" y="27"/>
                      <a:pt x="20" y="22"/>
                      <a:pt x="23" y="19"/>
                    </a:cubicBezTo>
                    <a:cubicBezTo>
                      <a:pt x="27" y="15"/>
                      <a:pt x="29" y="10"/>
                      <a:pt x="29" y="4"/>
                    </a:cubicBezTo>
                    <a:cubicBezTo>
                      <a:pt x="29" y="1"/>
                      <a:pt x="23" y="1"/>
                      <a:pt x="23" y="4"/>
                    </a:cubicBezTo>
                    <a:cubicBezTo>
                      <a:pt x="23" y="12"/>
                      <a:pt x="19" y="17"/>
                      <a:pt x="13" y="20"/>
                    </a:cubicBezTo>
                    <a:cubicBezTo>
                      <a:pt x="10" y="21"/>
                      <a:pt x="7" y="17"/>
                      <a:pt x="6" y="15"/>
                    </a:cubicBezTo>
                    <a:cubicBezTo>
                      <a:pt x="5" y="12"/>
                      <a:pt x="7" y="8"/>
                      <a:pt x="8" y="6"/>
                    </a:cubicBezTo>
                    <a:cubicBezTo>
                      <a:pt x="10" y="3"/>
                      <a:pt x="5" y="0"/>
                      <a:pt x="3" y="3"/>
                    </a:cubicBezTo>
                    <a:close/>
                  </a:path>
                </a:pathLst>
              </a:custGeom>
              <a:solidFill>
                <a:srgbClr val="000000">
                  <a:alpha val="100000"/>
                </a:srgbClr>
              </a:solidFill>
              <a:ln w="9525">
                <a:noFill/>
              </a:ln>
            </p:spPr>
            <p:txBody>
              <a:bodyPr/>
              <a:p>
                <a:endParaRPr lang="zh-CN" altLang="en-US"/>
              </a:p>
            </p:txBody>
          </p:sp>
          <p:sp>
            <p:nvSpPr>
              <p:cNvPr id="15418" name="Freeform 62"/>
              <p:cNvSpPr/>
              <p:nvPr/>
            </p:nvSpPr>
            <p:spPr>
              <a:xfrm>
                <a:off x="9339185" y="4919499"/>
                <a:ext cx="99004" cy="47027"/>
              </a:xfrm>
              <a:custGeom>
                <a:avLst/>
                <a:gdLst/>
                <a:ahLst/>
                <a:cxnLst>
                  <a:cxn ang="0">
                    <a:pos x="42394095" y="103665143"/>
                  </a:cxn>
                  <a:cxn ang="0">
                    <a:pos x="228935102" y="112303415"/>
                  </a:cxn>
                  <a:cxn ang="0">
                    <a:pos x="262849796" y="77750327"/>
                  </a:cxn>
                  <a:cxn ang="0">
                    <a:pos x="25438204" y="60470844"/>
                  </a:cxn>
                  <a:cxn ang="0">
                    <a:pos x="42394095" y="103665143"/>
                  </a:cxn>
                </a:cxnLst>
                <a:pathLst>
                  <a:path w="34" h="16">
                    <a:moveTo>
                      <a:pt x="5" y="12"/>
                    </a:moveTo>
                    <a:cubicBezTo>
                      <a:pt x="13" y="7"/>
                      <a:pt x="20" y="7"/>
                      <a:pt x="27" y="13"/>
                    </a:cubicBezTo>
                    <a:cubicBezTo>
                      <a:pt x="30" y="16"/>
                      <a:pt x="34" y="12"/>
                      <a:pt x="31" y="9"/>
                    </a:cubicBezTo>
                    <a:cubicBezTo>
                      <a:pt x="23" y="2"/>
                      <a:pt x="12" y="0"/>
                      <a:pt x="3" y="7"/>
                    </a:cubicBezTo>
                    <a:cubicBezTo>
                      <a:pt x="0" y="10"/>
                      <a:pt x="3" y="14"/>
                      <a:pt x="5" y="12"/>
                    </a:cubicBezTo>
                    <a:close/>
                  </a:path>
                </a:pathLst>
              </a:custGeom>
              <a:solidFill>
                <a:srgbClr val="000000">
                  <a:alpha val="100000"/>
                </a:srgbClr>
              </a:solidFill>
              <a:ln w="9525">
                <a:noFill/>
              </a:ln>
            </p:spPr>
            <p:txBody>
              <a:bodyPr/>
              <a:p>
                <a:endParaRPr lang="zh-CN" altLang="en-US"/>
              </a:p>
            </p:txBody>
          </p:sp>
          <p:sp>
            <p:nvSpPr>
              <p:cNvPr id="15419" name="Freeform 63"/>
              <p:cNvSpPr/>
              <p:nvPr/>
            </p:nvSpPr>
            <p:spPr>
              <a:xfrm>
                <a:off x="9505017" y="4936825"/>
                <a:ext cx="100241" cy="49502"/>
              </a:xfrm>
              <a:custGeom>
                <a:avLst/>
                <a:gdLst/>
                <a:ahLst/>
                <a:cxnLst>
                  <a:cxn ang="0">
                    <a:pos x="52154803" y="93270504"/>
                  </a:cxn>
                  <a:cxn ang="0">
                    <a:pos x="234690715" y="127185197"/>
                  </a:cxn>
                  <a:cxn ang="0">
                    <a:pos x="278151085" y="101749905"/>
                  </a:cxn>
                  <a:cxn ang="0">
                    <a:pos x="26077401" y="50873497"/>
                  </a:cxn>
                  <a:cxn ang="0">
                    <a:pos x="52154803" y="93270504"/>
                  </a:cxn>
                </a:cxnLst>
                <a:pathLst>
                  <a:path w="34" h="17">
                    <a:moveTo>
                      <a:pt x="6" y="11"/>
                    </a:moveTo>
                    <a:cubicBezTo>
                      <a:pt x="14" y="6"/>
                      <a:pt x="22" y="7"/>
                      <a:pt x="27" y="15"/>
                    </a:cubicBezTo>
                    <a:cubicBezTo>
                      <a:pt x="29" y="17"/>
                      <a:pt x="34" y="15"/>
                      <a:pt x="32" y="12"/>
                    </a:cubicBezTo>
                    <a:cubicBezTo>
                      <a:pt x="25" y="2"/>
                      <a:pt x="14" y="0"/>
                      <a:pt x="3" y="6"/>
                    </a:cubicBezTo>
                    <a:cubicBezTo>
                      <a:pt x="0" y="8"/>
                      <a:pt x="3" y="13"/>
                      <a:pt x="6" y="11"/>
                    </a:cubicBezTo>
                    <a:close/>
                  </a:path>
                </a:pathLst>
              </a:custGeom>
              <a:solidFill>
                <a:srgbClr val="000000">
                  <a:alpha val="100000"/>
                </a:srgbClr>
              </a:solidFill>
              <a:ln w="9525">
                <a:noFill/>
              </a:ln>
            </p:spPr>
            <p:txBody>
              <a:bodyPr/>
              <a:p>
                <a:endParaRPr lang="zh-CN" altLang="en-US"/>
              </a:p>
            </p:txBody>
          </p:sp>
          <p:sp>
            <p:nvSpPr>
              <p:cNvPr id="15420" name="Freeform 64"/>
              <p:cNvSpPr/>
              <p:nvPr/>
            </p:nvSpPr>
            <p:spPr>
              <a:xfrm>
                <a:off x="9326809" y="4694265"/>
                <a:ext cx="169544" cy="169545"/>
              </a:xfrm>
              <a:custGeom>
                <a:avLst/>
                <a:gdLst/>
                <a:ahLst/>
                <a:cxnLst>
                  <a:cxn ang="0">
                    <a:pos x="469970122" y="0"/>
                  </a:cxn>
                  <a:cxn ang="0">
                    <a:pos x="8544433" y="452886850"/>
                  </a:cxn>
                  <a:cxn ang="0">
                    <a:pos x="51269521" y="469975817"/>
                  </a:cxn>
                  <a:cxn ang="0">
                    <a:pos x="469970122" y="42725340"/>
                  </a:cxn>
                  <a:cxn ang="0">
                    <a:pos x="469970122" y="0"/>
                  </a:cxn>
                </a:cxnLst>
                <a:pathLst>
                  <a:path w="58" h="58">
                    <a:moveTo>
                      <a:pt x="55" y="0"/>
                    </a:moveTo>
                    <a:cubicBezTo>
                      <a:pt x="24" y="1"/>
                      <a:pt x="7" y="25"/>
                      <a:pt x="1" y="53"/>
                    </a:cubicBezTo>
                    <a:cubicBezTo>
                      <a:pt x="0" y="57"/>
                      <a:pt x="5" y="58"/>
                      <a:pt x="6" y="55"/>
                    </a:cubicBezTo>
                    <a:cubicBezTo>
                      <a:pt x="12" y="29"/>
                      <a:pt x="26" y="6"/>
                      <a:pt x="55" y="5"/>
                    </a:cubicBezTo>
                    <a:cubicBezTo>
                      <a:pt x="58" y="5"/>
                      <a:pt x="58" y="0"/>
                      <a:pt x="55" y="0"/>
                    </a:cubicBezTo>
                    <a:close/>
                  </a:path>
                </a:pathLst>
              </a:custGeom>
              <a:solidFill>
                <a:srgbClr val="000000">
                  <a:alpha val="100000"/>
                </a:srgbClr>
              </a:solidFill>
              <a:ln w="9525">
                <a:noFill/>
              </a:ln>
            </p:spPr>
            <p:txBody>
              <a:bodyPr/>
              <a:p>
                <a:endParaRPr lang="zh-CN" altLang="en-US"/>
              </a:p>
            </p:txBody>
          </p:sp>
          <p:sp>
            <p:nvSpPr>
              <p:cNvPr id="15421" name="Freeform 65"/>
              <p:cNvSpPr/>
              <p:nvPr/>
            </p:nvSpPr>
            <p:spPr>
              <a:xfrm>
                <a:off x="9384974" y="4679414"/>
                <a:ext cx="102716" cy="190583"/>
              </a:xfrm>
              <a:custGeom>
                <a:avLst/>
                <a:gdLst/>
                <a:ahLst/>
                <a:cxnLst>
                  <a:cxn ang="0">
                    <a:pos x="241156625" y="17193519"/>
                  </a:cxn>
                  <a:cxn ang="0">
                    <a:pos x="51674952" y="524411115"/>
                  </a:cxn>
                  <a:cxn ang="0">
                    <a:pos x="94739369" y="515814356"/>
                  </a:cxn>
                  <a:cxn ang="0">
                    <a:pos x="275607571" y="51580556"/>
                  </a:cxn>
                  <a:cxn ang="0">
                    <a:pos x="241156625" y="17193519"/>
                  </a:cxn>
                </a:cxnLst>
                <a:pathLst>
                  <a:path w="35" h="65">
                    <a:moveTo>
                      <a:pt x="28" y="2"/>
                    </a:moveTo>
                    <a:cubicBezTo>
                      <a:pt x="13" y="15"/>
                      <a:pt x="0" y="41"/>
                      <a:pt x="6" y="61"/>
                    </a:cubicBezTo>
                    <a:cubicBezTo>
                      <a:pt x="7" y="65"/>
                      <a:pt x="12" y="63"/>
                      <a:pt x="11" y="60"/>
                    </a:cubicBezTo>
                    <a:cubicBezTo>
                      <a:pt x="6" y="42"/>
                      <a:pt x="18" y="18"/>
                      <a:pt x="32" y="6"/>
                    </a:cubicBezTo>
                    <a:cubicBezTo>
                      <a:pt x="35" y="4"/>
                      <a:pt x="31" y="0"/>
                      <a:pt x="28" y="2"/>
                    </a:cubicBezTo>
                    <a:close/>
                  </a:path>
                </a:pathLst>
              </a:custGeom>
              <a:solidFill>
                <a:srgbClr val="000000">
                  <a:alpha val="100000"/>
                </a:srgbClr>
              </a:solidFill>
              <a:ln w="9525">
                <a:noFill/>
              </a:ln>
            </p:spPr>
            <p:txBody>
              <a:bodyPr/>
              <a:p>
                <a:endParaRPr lang="zh-CN" altLang="en-US"/>
              </a:p>
            </p:txBody>
          </p:sp>
          <p:sp>
            <p:nvSpPr>
              <p:cNvPr id="15422" name="Freeform 66"/>
              <p:cNvSpPr/>
              <p:nvPr/>
            </p:nvSpPr>
            <p:spPr>
              <a:xfrm>
                <a:off x="9444376" y="4709115"/>
                <a:ext cx="32176" cy="152219"/>
              </a:xfrm>
              <a:custGeom>
                <a:avLst/>
                <a:gdLst/>
                <a:ahLst/>
                <a:cxnLst>
                  <a:cxn ang="0">
                    <a:pos x="51338271" y="34275621"/>
                  </a:cxn>
                  <a:cxn ang="0">
                    <a:pos x="8555891" y="402745128"/>
                  </a:cxn>
                  <a:cxn ang="0">
                    <a:pos x="59894161" y="411313302"/>
                  </a:cxn>
                  <a:cxn ang="0">
                    <a:pos x="94117725" y="34275621"/>
                  </a:cxn>
                  <a:cxn ang="0">
                    <a:pos x="51338271" y="34275621"/>
                  </a:cxn>
                </a:cxnLst>
                <a:pathLst>
                  <a:path w="11" h="52">
                    <a:moveTo>
                      <a:pt x="6" y="4"/>
                    </a:moveTo>
                    <a:cubicBezTo>
                      <a:pt x="6" y="18"/>
                      <a:pt x="6" y="33"/>
                      <a:pt x="1" y="47"/>
                    </a:cubicBezTo>
                    <a:cubicBezTo>
                      <a:pt x="0" y="50"/>
                      <a:pt x="6" y="52"/>
                      <a:pt x="7" y="48"/>
                    </a:cubicBezTo>
                    <a:cubicBezTo>
                      <a:pt x="11" y="34"/>
                      <a:pt x="11" y="19"/>
                      <a:pt x="11" y="4"/>
                    </a:cubicBezTo>
                    <a:cubicBezTo>
                      <a:pt x="11" y="0"/>
                      <a:pt x="6" y="0"/>
                      <a:pt x="6" y="4"/>
                    </a:cubicBezTo>
                    <a:close/>
                  </a:path>
                </a:pathLst>
              </a:custGeom>
              <a:solidFill>
                <a:srgbClr val="000000">
                  <a:alpha val="100000"/>
                </a:srgbClr>
              </a:solidFill>
              <a:ln w="9525">
                <a:noFill/>
              </a:ln>
            </p:spPr>
            <p:txBody>
              <a:bodyPr/>
              <a:p>
                <a:endParaRPr lang="zh-CN" altLang="en-US"/>
              </a:p>
            </p:txBody>
          </p:sp>
          <p:sp>
            <p:nvSpPr>
              <p:cNvPr id="15423" name="Freeform 67"/>
              <p:cNvSpPr/>
              <p:nvPr/>
            </p:nvSpPr>
            <p:spPr>
              <a:xfrm>
                <a:off x="9467890" y="4696740"/>
                <a:ext cx="81678" cy="169545"/>
              </a:xfrm>
              <a:custGeom>
                <a:avLst/>
                <a:gdLst/>
                <a:ahLst/>
                <a:cxnLst>
                  <a:cxn ang="0">
                    <a:pos x="8509097" y="51269823"/>
                  </a:cxn>
                  <a:cxn ang="0">
                    <a:pos x="127639377" y="444342367"/>
                  </a:cxn>
                  <a:cxn ang="0">
                    <a:pos x="170184864" y="461431333"/>
                  </a:cxn>
                  <a:cxn ang="0">
                    <a:pos x="51054584" y="25636373"/>
                  </a:cxn>
                  <a:cxn ang="0">
                    <a:pos x="8509097" y="51269823"/>
                  </a:cxn>
                </a:cxnLst>
                <a:pathLst>
                  <a:path w="28" h="58">
                    <a:moveTo>
                      <a:pt x="1" y="6"/>
                    </a:moveTo>
                    <a:cubicBezTo>
                      <a:pt x="9" y="19"/>
                      <a:pt x="22" y="36"/>
                      <a:pt x="15" y="52"/>
                    </a:cubicBezTo>
                    <a:cubicBezTo>
                      <a:pt x="14" y="55"/>
                      <a:pt x="19" y="58"/>
                      <a:pt x="20" y="54"/>
                    </a:cubicBezTo>
                    <a:cubicBezTo>
                      <a:pt x="28" y="36"/>
                      <a:pt x="15" y="19"/>
                      <a:pt x="6" y="3"/>
                    </a:cubicBezTo>
                    <a:cubicBezTo>
                      <a:pt x="4" y="0"/>
                      <a:pt x="0" y="3"/>
                      <a:pt x="1" y="6"/>
                    </a:cubicBezTo>
                    <a:close/>
                  </a:path>
                </a:pathLst>
              </a:custGeom>
              <a:solidFill>
                <a:srgbClr val="000000">
                  <a:alpha val="100000"/>
                </a:srgbClr>
              </a:solidFill>
              <a:ln w="9525">
                <a:noFill/>
              </a:ln>
            </p:spPr>
            <p:txBody>
              <a:bodyPr/>
              <a:p>
                <a:endParaRPr lang="zh-CN" altLang="en-US"/>
              </a:p>
            </p:txBody>
          </p:sp>
          <p:sp>
            <p:nvSpPr>
              <p:cNvPr id="15424" name="Freeform 68"/>
              <p:cNvSpPr/>
              <p:nvPr/>
            </p:nvSpPr>
            <p:spPr>
              <a:xfrm>
                <a:off x="9508729" y="4688077"/>
                <a:ext cx="105191" cy="214097"/>
              </a:xfrm>
              <a:custGeom>
                <a:avLst/>
                <a:gdLst/>
                <a:ahLst/>
                <a:cxnLst>
                  <a:cxn ang="0">
                    <a:pos x="17076006" y="51609108"/>
                  </a:cxn>
                  <a:cxn ang="0">
                    <a:pos x="179295138" y="584904205"/>
                  </a:cxn>
                  <a:cxn ang="0">
                    <a:pos x="230523155" y="593506212"/>
                  </a:cxn>
                  <a:cxn ang="0">
                    <a:pos x="51228017" y="25806021"/>
                  </a:cxn>
                  <a:cxn ang="0">
                    <a:pos x="17076006" y="51609108"/>
                  </a:cxn>
                </a:cxnLst>
                <a:pathLst>
                  <a:path w="36" h="73">
                    <a:moveTo>
                      <a:pt x="2" y="6"/>
                    </a:moveTo>
                    <a:cubicBezTo>
                      <a:pt x="15" y="23"/>
                      <a:pt x="30" y="46"/>
                      <a:pt x="21" y="68"/>
                    </a:cubicBezTo>
                    <a:cubicBezTo>
                      <a:pt x="20" y="71"/>
                      <a:pt x="26" y="73"/>
                      <a:pt x="27" y="69"/>
                    </a:cubicBezTo>
                    <a:cubicBezTo>
                      <a:pt x="36" y="46"/>
                      <a:pt x="20" y="21"/>
                      <a:pt x="6" y="3"/>
                    </a:cubicBezTo>
                    <a:cubicBezTo>
                      <a:pt x="4" y="0"/>
                      <a:pt x="0" y="4"/>
                      <a:pt x="2" y="6"/>
                    </a:cubicBezTo>
                    <a:close/>
                  </a:path>
                </a:pathLst>
              </a:custGeom>
              <a:solidFill>
                <a:srgbClr val="000000">
                  <a:alpha val="100000"/>
                </a:srgbClr>
              </a:solidFill>
              <a:ln w="9525">
                <a:noFill/>
              </a:ln>
            </p:spPr>
            <p:txBody>
              <a:bodyPr/>
              <a:p>
                <a:endParaRPr lang="zh-CN" altLang="en-US"/>
              </a:p>
            </p:txBody>
          </p:sp>
          <p:sp>
            <p:nvSpPr>
              <p:cNvPr id="15425" name="Freeform 69"/>
              <p:cNvSpPr/>
              <p:nvPr/>
            </p:nvSpPr>
            <p:spPr>
              <a:xfrm>
                <a:off x="9552044" y="4702928"/>
                <a:ext cx="107667" cy="231422"/>
              </a:xfrm>
              <a:custGeom>
                <a:avLst/>
                <a:gdLst/>
                <a:ahLst/>
                <a:cxnLst>
                  <a:cxn ang="0">
                    <a:pos x="25403592" y="60070121"/>
                  </a:cxn>
                  <a:cxn ang="0">
                    <a:pos x="211690782" y="635019039"/>
                  </a:cxn>
                  <a:cxn ang="0">
                    <a:pos x="262495056" y="643599229"/>
                  </a:cxn>
                  <a:cxn ang="0">
                    <a:pos x="50807184" y="17163310"/>
                  </a:cxn>
                  <a:cxn ang="0">
                    <a:pos x="25403592" y="60070121"/>
                  </a:cxn>
                </a:cxnLst>
                <a:pathLst>
                  <a:path w="37" h="79">
                    <a:moveTo>
                      <a:pt x="3" y="7"/>
                    </a:moveTo>
                    <a:cubicBezTo>
                      <a:pt x="25" y="20"/>
                      <a:pt x="31" y="50"/>
                      <a:pt x="25" y="74"/>
                    </a:cubicBezTo>
                    <a:cubicBezTo>
                      <a:pt x="24" y="77"/>
                      <a:pt x="30" y="79"/>
                      <a:pt x="31" y="75"/>
                    </a:cubicBezTo>
                    <a:cubicBezTo>
                      <a:pt x="37" y="49"/>
                      <a:pt x="30" y="17"/>
                      <a:pt x="6" y="2"/>
                    </a:cubicBezTo>
                    <a:cubicBezTo>
                      <a:pt x="3" y="0"/>
                      <a:pt x="0" y="5"/>
                      <a:pt x="3" y="7"/>
                    </a:cubicBezTo>
                    <a:close/>
                  </a:path>
                </a:pathLst>
              </a:custGeom>
              <a:solidFill>
                <a:srgbClr val="000000">
                  <a:alpha val="100000"/>
                </a:srgbClr>
              </a:solidFill>
              <a:ln w="9525">
                <a:noFill/>
              </a:ln>
            </p:spPr>
            <p:txBody>
              <a:bodyPr/>
              <a:p>
                <a:endParaRPr lang="zh-CN" altLang="en-US"/>
              </a:p>
            </p:txBody>
          </p:sp>
          <p:sp>
            <p:nvSpPr>
              <p:cNvPr id="15426" name="Freeform 70"/>
              <p:cNvSpPr/>
              <p:nvPr/>
            </p:nvSpPr>
            <p:spPr>
              <a:xfrm>
                <a:off x="9622584" y="4749955"/>
                <a:ext cx="92816" cy="216572"/>
              </a:xfrm>
              <a:custGeom>
                <a:avLst/>
                <a:gdLst/>
                <a:ahLst/>
                <a:cxnLst>
                  <a:cxn ang="0">
                    <a:pos x="8414351" y="42825650"/>
                  </a:cxn>
                  <a:cxn ang="0">
                    <a:pos x="168258005" y="591004501"/>
                  </a:cxn>
                  <a:cxn ang="0">
                    <a:pos x="210323957" y="599567875"/>
                  </a:cxn>
                  <a:cxn ang="0">
                    <a:pos x="58891752" y="25695975"/>
                  </a:cxn>
                  <a:cxn ang="0">
                    <a:pos x="8414351" y="42825650"/>
                  </a:cxn>
                </a:cxnLst>
                <a:pathLst>
                  <a:path w="32" h="74">
                    <a:moveTo>
                      <a:pt x="1" y="5"/>
                    </a:moveTo>
                    <a:cubicBezTo>
                      <a:pt x="10" y="25"/>
                      <a:pt x="26" y="45"/>
                      <a:pt x="20" y="69"/>
                    </a:cubicBezTo>
                    <a:cubicBezTo>
                      <a:pt x="19" y="72"/>
                      <a:pt x="24" y="74"/>
                      <a:pt x="25" y="70"/>
                    </a:cubicBezTo>
                    <a:cubicBezTo>
                      <a:pt x="32" y="45"/>
                      <a:pt x="16" y="25"/>
                      <a:pt x="7" y="3"/>
                    </a:cubicBezTo>
                    <a:cubicBezTo>
                      <a:pt x="5" y="0"/>
                      <a:pt x="0" y="1"/>
                      <a:pt x="1" y="5"/>
                    </a:cubicBezTo>
                    <a:close/>
                  </a:path>
                </a:pathLst>
              </a:custGeom>
              <a:solidFill>
                <a:srgbClr val="000000">
                  <a:alpha val="100000"/>
                </a:srgbClr>
              </a:solidFill>
              <a:ln w="9525">
                <a:noFill/>
              </a:ln>
            </p:spPr>
            <p:txBody>
              <a:bodyPr/>
              <a:p>
                <a:endParaRPr lang="zh-CN" altLang="en-US"/>
              </a:p>
            </p:txBody>
          </p:sp>
          <p:sp>
            <p:nvSpPr>
              <p:cNvPr id="15427" name="Freeform 71"/>
              <p:cNvSpPr/>
              <p:nvPr/>
            </p:nvSpPr>
            <p:spPr>
              <a:xfrm>
                <a:off x="9639909" y="4735104"/>
                <a:ext cx="105191" cy="225234"/>
              </a:xfrm>
              <a:custGeom>
                <a:avLst/>
                <a:gdLst/>
                <a:ahLst/>
                <a:cxnLst>
                  <a:cxn ang="0">
                    <a:pos x="17076006" y="51338726"/>
                  </a:cxn>
                  <a:cxn ang="0">
                    <a:pos x="213447149" y="616053017"/>
                  </a:cxn>
                  <a:cxn ang="0">
                    <a:pos x="256137163" y="633167875"/>
                  </a:cxn>
                  <a:cxn ang="0">
                    <a:pos x="59766020" y="25667901"/>
                  </a:cxn>
                  <a:cxn ang="0">
                    <a:pos x="17076006" y="51338726"/>
                  </a:cxn>
                </a:cxnLst>
                <a:pathLst>
                  <a:path w="36" h="77">
                    <a:moveTo>
                      <a:pt x="2" y="6"/>
                    </a:moveTo>
                    <a:cubicBezTo>
                      <a:pt x="15" y="25"/>
                      <a:pt x="30" y="47"/>
                      <a:pt x="25" y="72"/>
                    </a:cubicBezTo>
                    <a:cubicBezTo>
                      <a:pt x="24" y="76"/>
                      <a:pt x="30" y="77"/>
                      <a:pt x="30" y="74"/>
                    </a:cubicBezTo>
                    <a:cubicBezTo>
                      <a:pt x="36" y="47"/>
                      <a:pt x="21" y="24"/>
                      <a:pt x="7" y="3"/>
                    </a:cubicBezTo>
                    <a:cubicBezTo>
                      <a:pt x="5" y="0"/>
                      <a:pt x="0" y="3"/>
                      <a:pt x="2" y="6"/>
                    </a:cubicBezTo>
                    <a:close/>
                  </a:path>
                </a:pathLst>
              </a:custGeom>
              <a:solidFill>
                <a:srgbClr val="000000">
                  <a:alpha val="100000"/>
                </a:srgbClr>
              </a:solidFill>
              <a:ln w="9525">
                <a:noFill/>
              </a:ln>
            </p:spPr>
            <p:txBody>
              <a:bodyPr/>
              <a:p>
                <a:endParaRPr lang="zh-CN" altLang="en-US"/>
              </a:p>
            </p:txBody>
          </p:sp>
          <p:sp>
            <p:nvSpPr>
              <p:cNvPr id="15428" name="Freeform 72"/>
              <p:cNvSpPr/>
              <p:nvPr/>
            </p:nvSpPr>
            <p:spPr>
              <a:xfrm>
                <a:off x="9274832" y="4683127"/>
                <a:ext cx="212859" cy="137369"/>
              </a:xfrm>
              <a:custGeom>
                <a:avLst/>
                <a:gdLst/>
                <a:ahLst/>
                <a:cxnLst>
                  <a:cxn ang="0">
                    <a:pos x="595162512" y="8543183"/>
                  </a:cxn>
                  <a:cxn ang="0">
                    <a:pos x="17005393" y="350241263"/>
                  </a:cxn>
                  <a:cxn ang="0">
                    <a:pos x="59515960" y="375867889"/>
                  </a:cxn>
                  <a:cxn ang="0">
                    <a:pos x="595162512" y="51253251"/>
                  </a:cxn>
                  <a:cxn ang="0">
                    <a:pos x="595162512" y="8543183"/>
                  </a:cxn>
                </a:cxnLst>
                <a:pathLst>
                  <a:path w="73" h="47">
                    <a:moveTo>
                      <a:pt x="70" y="1"/>
                    </a:moveTo>
                    <a:cubicBezTo>
                      <a:pt x="43" y="3"/>
                      <a:pt x="17" y="19"/>
                      <a:pt x="2" y="41"/>
                    </a:cubicBezTo>
                    <a:cubicBezTo>
                      <a:pt x="0" y="44"/>
                      <a:pt x="5" y="47"/>
                      <a:pt x="7" y="44"/>
                    </a:cubicBezTo>
                    <a:cubicBezTo>
                      <a:pt x="21" y="24"/>
                      <a:pt x="45" y="9"/>
                      <a:pt x="70" y="6"/>
                    </a:cubicBezTo>
                    <a:cubicBezTo>
                      <a:pt x="73" y="6"/>
                      <a:pt x="73" y="0"/>
                      <a:pt x="70" y="1"/>
                    </a:cubicBezTo>
                    <a:close/>
                  </a:path>
                </a:pathLst>
              </a:custGeom>
              <a:solidFill>
                <a:srgbClr val="000000">
                  <a:alpha val="100000"/>
                </a:srgbClr>
              </a:solidFill>
              <a:ln w="9525">
                <a:noFill/>
              </a:ln>
            </p:spPr>
            <p:txBody>
              <a:bodyPr/>
              <a:p>
                <a:endParaRPr lang="zh-CN" altLang="en-US"/>
              </a:p>
            </p:txBody>
          </p:sp>
          <p:sp>
            <p:nvSpPr>
              <p:cNvPr id="15429" name="Freeform 73"/>
              <p:cNvSpPr/>
              <p:nvPr/>
            </p:nvSpPr>
            <p:spPr>
              <a:xfrm>
                <a:off x="9657235" y="4756142"/>
                <a:ext cx="87866" cy="122518"/>
              </a:xfrm>
              <a:custGeom>
                <a:avLst/>
                <a:gdLst/>
                <a:ahLst/>
                <a:cxnLst>
                  <a:cxn ang="0">
                    <a:pos x="17157301" y="59567085"/>
                  </a:cxn>
                  <a:cxn ang="0">
                    <a:pos x="205878825" y="323360007"/>
                  </a:cxn>
                  <a:cxn ang="0">
                    <a:pos x="248769148" y="314850840"/>
                  </a:cxn>
                  <a:cxn ang="0">
                    <a:pos x="51468974" y="25527500"/>
                  </a:cxn>
                  <a:cxn ang="0">
                    <a:pos x="17157301" y="59567085"/>
                  </a:cxn>
                </a:cxnLst>
                <a:pathLst>
                  <a:path w="30" h="42">
                    <a:moveTo>
                      <a:pt x="2" y="7"/>
                    </a:moveTo>
                    <a:cubicBezTo>
                      <a:pt x="12" y="16"/>
                      <a:pt x="20" y="25"/>
                      <a:pt x="24" y="38"/>
                    </a:cubicBezTo>
                    <a:cubicBezTo>
                      <a:pt x="24" y="42"/>
                      <a:pt x="30" y="40"/>
                      <a:pt x="29" y="37"/>
                    </a:cubicBezTo>
                    <a:cubicBezTo>
                      <a:pt x="25" y="23"/>
                      <a:pt x="16" y="13"/>
                      <a:pt x="6" y="3"/>
                    </a:cubicBezTo>
                    <a:cubicBezTo>
                      <a:pt x="4" y="0"/>
                      <a:pt x="0" y="4"/>
                      <a:pt x="2" y="7"/>
                    </a:cubicBezTo>
                    <a:close/>
                  </a:path>
                </a:pathLst>
              </a:custGeom>
              <a:solidFill>
                <a:srgbClr val="000000">
                  <a:alpha val="100000"/>
                </a:srgbClr>
              </a:solidFill>
              <a:ln w="9525">
                <a:noFill/>
              </a:ln>
            </p:spPr>
            <p:txBody>
              <a:bodyPr/>
              <a:p>
                <a:endParaRPr lang="zh-CN" altLang="en-US"/>
              </a:p>
            </p:txBody>
          </p:sp>
          <p:sp>
            <p:nvSpPr>
              <p:cNvPr id="15430" name="Freeform 74"/>
              <p:cNvSpPr/>
              <p:nvPr/>
            </p:nvSpPr>
            <p:spPr>
              <a:xfrm>
                <a:off x="10110179" y="4595261"/>
                <a:ext cx="429430" cy="496258"/>
              </a:xfrm>
              <a:custGeom>
                <a:avLst/>
                <a:gdLst/>
                <a:ahLst/>
                <a:cxnLst>
                  <a:cxn ang="0">
                    <a:pos x="238950043" y="93737298"/>
                  </a:cxn>
                  <a:cxn ang="0">
                    <a:pos x="145077229" y="664679208"/>
                  </a:cxn>
                  <a:cxn ang="0">
                    <a:pos x="128008117" y="1099275692"/>
                  </a:cxn>
                  <a:cxn ang="0">
                    <a:pos x="546173613" y="1380487585"/>
                  </a:cxn>
                  <a:cxn ang="0">
                    <a:pos x="1237421533" y="886237971"/>
                  </a:cxn>
                  <a:cxn ang="0">
                    <a:pos x="1049675906" y="519812740"/>
                  </a:cxn>
                  <a:cxn ang="0">
                    <a:pos x="776590560" y="102258340"/>
                  </a:cxn>
                  <a:cxn ang="0">
                    <a:pos x="273085346" y="102258340"/>
                  </a:cxn>
                </a:cxnLst>
                <a:pathLst>
                  <a:path w="147" h="170">
                    <a:moveTo>
                      <a:pt x="28" y="11"/>
                    </a:moveTo>
                    <a:cubicBezTo>
                      <a:pt x="16" y="31"/>
                      <a:pt x="21" y="53"/>
                      <a:pt x="17" y="78"/>
                    </a:cubicBezTo>
                    <a:cubicBezTo>
                      <a:pt x="12" y="100"/>
                      <a:pt x="0" y="106"/>
                      <a:pt x="15" y="129"/>
                    </a:cubicBezTo>
                    <a:cubicBezTo>
                      <a:pt x="24" y="142"/>
                      <a:pt x="46" y="159"/>
                      <a:pt x="64" y="162"/>
                    </a:cubicBezTo>
                    <a:cubicBezTo>
                      <a:pt x="100" y="170"/>
                      <a:pt x="142" y="141"/>
                      <a:pt x="145" y="104"/>
                    </a:cubicBezTo>
                    <a:cubicBezTo>
                      <a:pt x="147" y="78"/>
                      <a:pt x="134" y="79"/>
                      <a:pt x="123" y="61"/>
                    </a:cubicBezTo>
                    <a:cubicBezTo>
                      <a:pt x="110" y="43"/>
                      <a:pt x="114" y="25"/>
                      <a:pt x="91" y="12"/>
                    </a:cubicBezTo>
                    <a:cubicBezTo>
                      <a:pt x="76" y="3"/>
                      <a:pt x="46" y="0"/>
                      <a:pt x="32" y="12"/>
                    </a:cubicBezTo>
                  </a:path>
                </a:pathLst>
              </a:custGeom>
              <a:solidFill>
                <a:srgbClr val="FFFFFF">
                  <a:alpha val="100000"/>
                </a:srgbClr>
              </a:solidFill>
              <a:ln w="9525">
                <a:noFill/>
              </a:ln>
            </p:spPr>
            <p:txBody>
              <a:bodyPr/>
              <a:p>
                <a:endParaRPr lang="zh-CN" altLang="en-US"/>
              </a:p>
            </p:txBody>
          </p:sp>
          <p:sp>
            <p:nvSpPr>
              <p:cNvPr id="15431" name="Freeform 75"/>
              <p:cNvSpPr/>
              <p:nvPr/>
            </p:nvSpPr>
            <p:spPr>
              <a:xfrm>
                <a:off x="10116367" y="4589073"/>
                <a:ext cx="441805" cy="525959"/>
              </a:xfrm>
              <a:custGeom>
                <a:avLst/>
                <a:gdLst/>
                <a:ahLst/>
                <a:cxnLst>
                  <a:cxn ang="0">
                    <a:pos x="205456880" y="93918745"/>
                  </a:cxn>
                  <a:cxn ang="0">
                    <a:pos x="77046696" y="768426099"/>
                  </a:cxn>
                  <a:cxn ang="0">
                    <a:pos x="119849115" y="1169712362"/>
                  </a:cxn>
                  <a:cxn ang="0">
                    <a:pos x="1035839618" y="1289245311"/>
                  </a:cxn>
                  <a:cxn ang="0">
                    <a:pos x="1249857567" y="853803855"/>
                  </a:cxn>
                  <a:cxn ang="0">
                    <a:pos x="1027278549" y="486669863"/>
                  </a:cxn>
                  <a:cxn ang="0">
                    <a:pos x="736216830" y="85380678"/>
                  </a:cxn>
                  <a:cxn ang="0">
                    <a:pos x="239698231" y="102456813"/>
                  </a:cxn>
                  <a:cxn ang="0">
                    <a:pos x="265381438" y="136609084"/>
                  </a:cxn>
                  <a:cxn ang="0">
                    <a:pos x="693414410" y="110994881"/>
                  </a:cxn>
                  <a:cxn ang="0">
                    <a:pos x="984476130" y="512284066"/>
                  </a:cxn>
                  <a:cxn ang="0">
                    <a:pos x="1155688733" y="708659625"/>
                  </a:cxn>
                  <a:cxn ang="0">
                    <a:pos x="1035839618" y="1220940769"/>
                  </a:cxn>
                  <a:cxn ang="0">
                    <a:pos x="136971253" y="1109945888"/>
                  </a:cxn>
                  <a:cxn ang="0">
                    <a:pos x="154090466" y="631817015"/>
                  </a:cxn>
                  <a:cxn ang="0">
                    <a:pos x="248259300" y="119532949"/>
                  </a:cxn>
                  <a:cxn ang="0">
                    <a:pos x="205456880" y="93918745"/>
                  </a:cxn>
                </a:cxnLst>
                <a:pathLst>
                  <a:path w="151" h="180">
                    <a:moveTo>
                      <a:pt x="24" y="11"/>
                    </a:moveTo>
                    <a:cubicBezTo>
                      <a:pt x="11" y="36"/>
                      <a:pt x="17" y="64"/>
                      <a:pt x="9" y="90"/>
                    </a:cubicBezTo>
                    <a:cubicBezTo>
                      <a:pt x="3" y="108"/>
                      <a:pt x="0" y="121"/>
                      <a:pt x="14" y="137"/>
                    </a:cubicBezTo>
                    <a:cubicBezTo>
                      <a:pt x="41" y="168"/>
                      <a:pt x="87" y="180"/>
                      <a:pt x="121" y="151"/>
                    </a:cubicBezTo>
                    <a:cubicBezTo>
                      <a:pt x="137" y="137"/>
                      <a:pt x="145" y="121"/>
                      <a:pt x="146" y="100"/>
                    </a:cubicBezTo>
                    <a:cubicBezTo>
                      <a:pt x="147" y="82"/>
                      <a:pt x="129" y="71"/>
                      <a:pt x="120" y="57"/>
                    </a:cubicBezTo>
                    <a:cubicBezTo>
                      <a:pt x="109" y="39"/>
                      <a:pt x="108" y="19"/>
                      <a:pt x="86" y="10"/>
                    </a:cubicBezTo>
                    <a:cubicBezTo>
                      <a:pt x="68" y="2"/>
                      <a:pt x="45" y="0"/>
                      <a:pt x="28" y="12"/>
                    </a:cubicBezTo>
                    <a:cubicBezTo>
                      <a:pt x="25" y="14"/>
                      <a:pt x="28" y="18"/>
                      <a:pt x="31" y="16"/>
                    </a:cubicBezTo>
                    <a:cubicBezTo>
                      <a:pt x="46" y="6"/>
                      <a:pt x="64" y="8"/>
                      <a:pt x="81" y="13"/>
                    </a:cubicBezTo>
                    <a:cubicBezTo>
                      <a:pt x="103" y="21"/>
                      <a:pt x="106" y="42"/>
                      <a:pt x="115" y="60"/>
                    </a:cubicBezTo>
                    <a:cubicBezTo>
                      <a:pt x="120" y="69"/>
                      <a:pt x="128" y="76"/>
                      <a:pt x="135" y="83"/>
                    </a:cubicBezTo>
                    <a:cubicBezTo>
                      <a:pt x="151" y="101"/>
                      <a:pt x="134" y="130"/>
                      <a:pt x="121" y="143"/>
                    </a:cubicBezTo>
                    <a:cubicBezTo>
                      <a:pt x="90" y="175"/>
                      <a:pt x="40" y="163"/>
                      <a:pt x="16" y="130"/>
                    </a:cubicBezTo>
                    <a:cubicBezTo>
                      <a:pt x="2" y="111"/>
                      <a:pt x="15" y="94"/>
                      <a:pt x="18" y="74"/>
                    </a:cubicBezTo>
                    <a:cubicBezTo>
                      <a:pt x="21" y="54"/>
                      <a:pt x="19" y="33"/>
                      <a:pt x="29" y="14"/>
                    </a:cubicBezTo>
                    <a:cubicBezTo>
                      <a:pt x="30" y="11"/>
                      <a:pt x="25" y="8"/>
                      <a:pt x="24" y="11"/>
                    </a:cubicBezTo>
                    <a:close/>
                  </a:path>
                </a:pathLst>
              </a:custGeom>
              <a:solidFill>
                <a:srgbClr val="000000">
                  <a:alpha val="100000"/>
                </a:srgbClr>
              </a:solidFill>
              <a:ln w="9525">
                <a:noFill/>
              </a:ln>
            </p:spPr>
            <p:txBody>
              <a:bodyPr/>
              <a:p>
                <a:endParaRPr lang="zh-CN" altLang="en-US"/>
              </a:p>
            </p:txBody>
          </p:sp>
          <p:sp>
            <p:nvSpPr>
              <p:cNvPr id="15432" name="Freeform 76"/>
              <p:cNvSpPr/>
              <p:nvPr/>
            </p:nvSpPr>
            <p:spPr>
              <a:xfrm>
                <a:off x="9970336" y="4574223"/>
                <a:ext cx="657139" cy="544522"/>
              </a:xfrm>
              <a:custGeom>
                <a:avLst/>
                <a:gdLst/>
                <a:ahLst/>
                <a:cxnLst>
                  <a:cxn ang="0">
                    <a:pos x="1202730845" y="445664909"/>
                  </a:cxn>
                  <a:cxn ang="0">
                    <a:pos x="844470345" y="831335790"/>
                  </a:cxn>
                  <a:cxn ang="0">
                    <a:pos x="980950814" y="591362602"/>
                  </a:cxn>
                  <a:cxn ang="0">
                    <a:pos x="835942141" y="1405557659"/>
                  </a:cxn>
                  <a:cxn ang="0">
                    <a:pos x="835942141" y="51422199"/>
                  </a:cxn>
                  <a:cxn ang="0">
                    <a:pos x="1637762704" y="488518205"/>
                  </a:cxn>
                  <a:cxn ang="0">
                    <a:pos x="1774240253" y="891329818"/>
                  </a:cxn>
                  <a:cxn ang="0">
                    <a:pos x="1501282236" y="1259859966"/>
                  </a:cxn>
                  <a:cxn ang="0">
                    <a:pos x="1526872689" y="1328422897"/>
                  </a:cxn>
                  <a:cxn ang="0">
                    <a:pos x="1211261970" y="488518205"/>
                  </a:cxn>
                </a:cxnLst>
                <a:pathLst>
                  <a:path w="225" h="186">
                    <a:moveTo>
                      <a:pt x="141" y="52"/>
                    </a:moveTo>
                    <a:cubicBezTo>
                      <a:pt x="140" y="73"/>
                      <a:pt x="122" y="96"/>
                      <a:pt x="99" y="97"/>
                    </a:cubicBezTo>
                    <a:cubicBezTo>
                      <a:pt x="109" y="92"/>
                      <a:pt x="115" y="80"/>
                      <a:pt x="115" y="69"/>
                    </a:cubicBezTo>
                    <a:cubicBezTo>
                      <a:pt x="109" y="80"/>
                      <a:pt x="35" y="164"/>
                      <a:pt x="98" y="164"/>
                    </a:cubicBezTo>
                    <a:cubicBezTo>
                      <a:pt x="27" y="186"/>
                      <a:pt x="0" y="23"/>
                      <a:pt x="98" y="6"/>
                    </a:cubicBezTo>
                    <a:cubicBezTo>
                      <a:pt x="137" y="0"/>
                      <a:pt x="176" y="24"/>
                      <a:pt x="192" y="57"/>
                    </a:cubicBezTo>
                    <a:cubicBezTo>
                      <a:pt x="201" y="70"/>
                      <a:pt x="208" y="88"/>
                      <a:pt x="208" y="104"/>
                    </a:cubicBezTo>
                    <a:cubicBezTo>
                      <a:pt x="208" y="104"/>
                      <a:pt x="198" y="147"/>
                      <a:pt x="176" y="147"/>
                    </a:cubicBezTo>
                    <a:cubicBezTo>
                      <a:pt x="176" y="147"/>
                      <a:pt x="181" y="154"/>
                      <a:pt x="179" y="155"/>
                    </a:cubicBezTo>
                    <a:cubicBezTo>
                      <a:pt x="225" y="127"/>
                      <a:pt x="188" y="52"/>
                      <a:pt x="142" y="57"/>
                    </a:cubicBezTo>
                  </a:path>
                </a:pathLst>
              </a:custGeom>
              <a:solidFill>
                <a:srgbClr val="FFFFFF">
                  <a:alpha val="100000"/>
                </a:srgbClr>
              </a:solidFill>
              <a:ln w="9525">
                <a:noFill/>
              </a:ln>
            </p:spPr>
            <p:txBody>
              <a:bodyPr/>
              <a:p>
                <a:endParaRPr lang="zh-CN" altLang="en-US"/>
              </a:p>
            </p:txBody>
          </p:sp>
          <p:sp>
            <p:nvSpPr>
              <p:cNvPr id="15433" name="Freeform 77"/>
              <p:cNvSpPr/>
              <p:nvPr/>
            </p:nvSpPr>
            <p:spPr>
              <a:xfrm>
                <a:off x="10045826" y="4533383"/>
                <a:ext cx="587836" cy="555661"/>
              </a:xfrm>
              <a:custGeom>
                <a:avLst/>
                <a:gdLst/>
                <a:ahLst/>
                <a:cxnLst>
                  <a:cxn ang="0">
                    <a:pos x="957938715" y="564490161"/>
                  </a:cxn>
                  <a:cxn ang="0">
                    <a:pos x="624372493" y="923710375"/>
                  </a:cxn>
                  <a:cxn ang="0">
                    <a:pos x="632923899" y="975030055"/>
                  </a:cxn>
                  <a:cxn ang="0">
                    <a:pos x="786878439" y="709889097"/>
                  </a:cxn>
                  <a:cxn ang="0">
                    <a:pos x="744112639" y="701337767"/>
                  </a:cxn>
                  <a:cxn ang="0">
                    <a:pos x="615818163" y="1548071546"/>
                  </a:cxn>
                  <a:cxn ang="0">
                    <a:pos x="615818163" y="1505309045"/>
                  </a:cxn>
                  <a:cxn ang="0">
                    <a:pos x="136848806" y="1163191492"/>
                  </a:cxn>
                  <a:cxn ang="0">
                    <a:pos x="213826076" y="461856650"/>
                  </a:cxn>
                  <a:cxn ang="0">
                    <a:pos x="1163213386" y="342114629"/>
                  </a:cxn>
                  <a:cxn ang="0">
                    <a:pos x="1402696603" y="615806916"/>
                  </a:cxn>
                  <a:cxn ang="0">
                    <a:pos x="1530994003" y="1009241225"/>
                  </a:cxn>
                  <a:cxn ang="0">
                    <a:pos x="1282956457" y="1351355854"/>
                  </a:cxn>
                  <a:cxn ang="0">
                    <a:pos x="1265847797" y="1394121279"/>
                  </a:cxn>
                  <a:cxn ang="0">
                    <a:pos x="1282956457" y="1436883780"/>
                  </a:cxn>
                  <a:cxn ang="0">
                    <a:pos x="1325719332" y="1462543620"/>
                  </a:cxn>
                  <a:cxn ang="0">
                    <a:pos x="992153110" y="590150001"/>
                  </a:cxn>
                  <a:cxn ang="0">
                    <a:pos x="992153110" y="632912502"/>
                  </a:cxn>
                  <a:cxn ang="0">
                    <a:pos x="1300062192" y="1419778195"/>
                  </a:cxn>
                  <a:cxn ang="0">
                    <a:pos x="1334273662" y="1445438035"/>
                  </a:cxn>
                  <a:cxn ang="0">
                    <a:pos x="1308613597" y="1368461439"/>
                  </a:cxn>
                  <a:cxn ang="0">
                    <a:pos x="1282956457" y="1402672609"/>
                  </a:cxn>
                  <a:cxn ang="0">
                    <a:pos x="1548099738" y="1111874736"/>
                  </a:cxn>
                  <a:cxn ang="0">
                    <a:pos x="1419802338" y="555938831"/>
                  </a:cxn>
                  <a:cxn ang="0">
                    <a:pos x="307909082" y="282246543"/>
                  </a:cxn>
                  <a:cxn ang="0">
                    <a:pos x="76977270" y="1146085907"/>
                  </a:cxn>
                  <a:cxn ang="0">
                    <a:pos x="624372493" y="1548071546"/>
                  </a:cxn>
                  <a:cxn ang="0">
                    <a:pos x="615818163" y="1496754790"/>
                  </a:cxn>
                  <a:cxn ang="0">
                    <a:pos x="786878439" y="726994683"/>
                  </a:cxn>
                  <a:cxn ang="0">
                    <a:pos x="735561234" y="709889097"/>
                  </a:cxn>
                  <a:cxn ang="0">
                    <a:pos x="615818163" y="932264630"/>
                  </a:cxn>
                  <a:cxn ang="0">
                    <a:pos x="624372493" y="975030055"/>
                  </a:cxn>
                  <a:cxn ang="0">
                    <a:pos x="1009258845" y="564490161"/>
                  </a:cxn>
                  <a:cxn ang="0">
                    <a:pos x="957938715" y="564490161"/>
                  </a:cxn>
                </a:cxnLst>
                <a:pathLst>
                  <a:path w="201" h="190">
                    <a:moveTo>
                      <a:pt x="112" y="66"/>
                    </a:moveTo>
                    <a:cubicBezTo>
                      <a:pt x="110" y="87"/>
                      <a:pt x="95" y="106"/>
                      <a:pt x="73" y="108"/>
                    </a:cubicBezTo>
                    <a:cubicBezTo>
                      <a:pt x="73" y="110"/>
                      <a:pt x="74" y="112"/>
                      <a:pt x="74" y="114"/>
                    </a:cubicBezTo>
                    <a:cubicBezTo>
                      <a:pt x="86" y="107"/>
                      <a:pt x="90" y="96"/>
                      <a:pt x="92" y="83"/>
                    </a:cubicBezTo>
                    <a:cubicBezTo>
                      <a:pt x="92" y="80"/>
                      <a:pt x="88" y="79"/>
                      <a:pt x="87" y="82"/>
                    </a:cubicBezTo>
                    <a:cubicBezTo>
                      <a:pt x="74" y="104"/>
                      <a:pt x="9" y="179"/>
                      <a:pt x="72" y="181"/>
                    </a:cubicBezTo>
                    <a:cubicBezTo>
                      <a:pt x="72" y="179"/>
                      <a:pt x="72" y="177"/>
                      <a:pt x="72" y="176"/>
                    </a:cubicBezTo>
                    <a:cubicBezTo>
                      <a:pt x="43" y="184"/>
                      <a:pt x="24" y="161"/>
                      <a:pt x="16" y="136"/>
                    </a:cubicBezTo>
                    <a:cubicBezTo>
                      <a:pt x="7" y="109"/>
                      <a:pt x="10" y="78"/>
                      <a:pt x="25" y="54"/>
                    </a:cubicBezTo>
                    <a:cubicBezTo>
                      <a:pt x="49" y="14"/>
                      <a:pt x="102" y="16"/>
                      <a:pt x="136" y="40"/>
                    </a:cubicBezTo>
                    <a:cubicBezTo>
                      <a:pt x="148" y="48"/>
                      <a:pt x="157" y="60"/>
                      <a:pt x="164" y="72"/>
                    </a:cubicBezTo>
                    <a:cubicBezTo>
                      <a:pt x="170" y="84"/>
                      <a:pt x="183" y="103"/>
                      <a:pt x="179" y="118"/>
                    </a:cubicBezTo>
                    <a:cubicBezTo>
                      <a:pt x="176" y="132"/>
                      <a:pt x="168" y="156"/>
                      <a:pt x="150" y="158"/>
                    </a:cubicBezTo>
                    <a:cubicBezTo>
                      <a:pt x="148" y="159"/>
                      <a:pt x="147" y="161"/>
                      <a:pt x="148" y="163"/>
                    </a:cubicBezTo>
                    <a:cubicBezTo>
                      <a:pt x="149" y="164"/>
                      <a:pt x="151" y="166"/>
                      <a:pt x="150" y="168"/>
                    </a:cubicBezTo>
                    <a:cubicBezTo>
                      <a:pt x="150" y="170"/>
                      <a:pt x="152" y="172"/>
                      <a:pt x="155" y="171"/>
                    </a:cubicBezTo>
                    <a:cubicBezTo>
                      <a:pt x="201" y="141"/>
                      <a:pt x="167" y="65"/>
                      <a:pt x="116" y="69"/>
                    </a:cubicBezTo>
                    <a:cubicBezTo>
                      <a:pt x="112" y="69"/>
                      <a:pt x="112" y="74"/>
                      <a:pt x="116" y="74"/>
                    </a:cubicBezTo>
                    <a:cubicBezTo>
                      <a:pt x="161" y="71"/>
                      <a:pt x="193" y="139"/>
                      <a:pt x="152" y="166"/>
                    </a:cubicBezTo>
                    <a:cubicBezTo>
                      <a:pt x="153" y="167"/>
                      <a:pt x="154" y="168"/>
                      <a:pt x="156" y="169"/>
                    </a:cubicBezTo>
                    <a:cubicBezTo>
                      <a:pt x="157" y="166"/>
                      <a:pt x="155" y="163"/>
                      <a:pt x="153" y="160"/>
                    </a:cubicBezTo>
                    <a:cubicBezTo>
                      <a:pt x="152" y="161"/>
                      <a:pt x="151" y="163"/>
                      <a:pt x="150" y="164"/>
                    </a:cubicBezTo>
                    <a:cubicBezTo>
                      <a:pt x="168" y="162"/>
                      <a:pt x="176" y="145"/>
                      <a:pt x="181" y="130"/>
                    </a:cubicBezTo>
                    <a:cubicBezTo>
                      <a:pt x="190" y="107"/>
                      <a:pt x="177" y="85"/>
                      <a:pt x="166" y="65"/>
                    </a:cubicBezTo>
                    <a:cubicBezTo>
                      <a:pt x="143" y="21"/>
                      <a:pt x="76" y="0"/>
                      <a:pt x="36" y="33"/>
                    </a:cubicBezTo>
                    <a:cubicBezTo>
                      <a:pt x="7" y="57"/>
                      <a:pt x="0" y="99"/>
                      <a:pt x="9" y="134"/>
                    </a:cubicBezTo>
                    <a:cubicBezTo>
                      <a:pt x="17" y="163"/>
                      <a:pt x="40" y="190"/>
                      <a:pt x="73" y="181"/>
                    </a:cubicBezTo>
                    <a:cubicBezTo>
                      <a:pt x="76" y="180"/>
                      <a:pt x="75" y="176"/>
                      <a:pt x="72" y="175"/>
                    </a:cubicBezTo>
                    <a:cubicBezTo>
                      <a:pt x="18" y="174"/>
                      <a:pt x="80" y="104"/>
                      <a:pt x="92" y="85"/>
                    </a:cubicBezTo>
                    <a:cubicBezTo>
                      <a:pt x="90" y="84"/>
                      <a:pt x="88" y="84"/>
                      <a:pt x="86" y="83"/>
                    </a:cubicBezTo>
                    <a:cubicBezTo>
                      <a:pt x="85" y="94"/>
                      <a:pt x="81" y="103"/>
                      <a:pt x="72" y="109"/>
                    </a:cubicBezTo>
                    <a:cubicBezTo>
                      <a:pt x="69" y="110"/>
                      <a:pt x="70" y="114"/>
                      <a:pt x="73" y="114"/>
                    </a:cubicBezTo>
                    <a:cubicBezTo>
                      <a:pt x="98" y="111"/>
                      <a:pt x="115" y="91"/>
                      <a:pt x="118" y="66"/>
                    </a:cubicBezTo>
                    <a:cubicBezTo>
                      <a:pt x="118" y="63"/>
                      <a:pt x="113" y="63"/>
                      <a:pt x="112" y="66"/>
                    </a:cubicBezTo>
                    <a:close/>
                  </a:path>
                </a:pathLst>
              </a:custGeom>
              <a:solidFill>
                <a:srgbClr val="000000">
                  <a:alpha val="100000"/>
                </a:srgbClr>
              </a:solidFill>
              <a:ln w="9525">
                <a:noFill/>
              </a:ln>
            </p:spPr>
            <p:txBody>
              <a:bodyPr/>
              <a:p>
                <a:endParaRPr lang="zh-CN" altLang="en-US"/>
              </a:p>
            </p:txBody>
          </p:sp>
          <p:sp>
            <p:nvSpPr>
              <p:cNvPr id="15434" name="Freeform 78"/>
              <p:cNvSpPr/>
              <p:nvPr/>
            </p:nvSpPr>
            <p:spPr>
              <a:xfrm>
                <a:off x="10232696" y="4904648"/>
                <a:ext cx="111380" cy="47027"/>
              </a:xfrm>
              <a:custGeom>
                <a:avLst/>
                <a:gdLst/>
                <a:ahLst/>
                <a:cxnLst>
                  <a:cxn ang="0">
                    <a:pos x="309278812" y="51832572"/>
                  </a:cxn>
                  <a:cxn ang="0">
                    <a:pos x="197593982" y="25917755"/>
                  </a:cxn>
                  <a:cxn ang="0">
                    <a:pos x="51545492" y="77750327"/>
                  </a:cxn>
                  <a:cxn ang="0">
                    <a:pos x="25772746" y="120944626"/>
                  </a:cxn>
                  <a:cxn ang="0">
                    <a:pos x="163230321" y="112303415"/>
                  </a:cxn>
                  <a:cxn ang="0">
                    <a:pos x="274915151" y="86388599"/>
                  </a:cxn>
                  <a:cxn ang="0">
                    <a:pos x="309278812" y="51832572"/>
                  </a:cxn>
                </a:cxnLst>
                <a:pathLst>
                  <a:path w="38" h="16">
                    <a:moveTo>
                      <a:pt x="36" y="6"/>
                    </a:moveTo>
                    <a:cubicBezTo>
                      <a:pt x="32" y="2"/>
                      <a:pt x="28" y="0"/>
                      <a:pt x="23" y="3"/>
                    </a:cubicBezTo>
                    <a:cubicBezTo>
                      <a:pt x="17" y="6"/>
                      <a:pt x="13" y="12"/>
                      <a:pt x="6" y="9"/>
                    </a:cubicBezTo>
                    <a:cubicBezTo>
                      <a:pt x="2" y="8"/>
                      <a:pt x="0" y="13"/>
                      <a:pt x="3" y="14"/>
                    </a:cubicBezTo>
                    <a:cubicBezTo>
                      <a:pt x="8" y="16"/>
                      <a:pt x="13" y="16"/>
                      <a:pt x="19" y="13"/>
                    </a:cubicBezTo>
                    <a:cubicBezTo>
                      <a:pt x="24" y="10"/>
                      <a:pt x="27" y="4"/>
                      <a:pt x="32" y="10"/>
                    </a:cubicBezTo>
                    <a:cubicBezTo>
                      <a:pt x="34" y="13"/>
                      <a:pt x="38" y="9"/>
                      <a:pt x="36" y="6"/>
                    </a:cubicBezTo>
                    <a:close/>
                  </a:path>
                </a:pathLst>
              </a:custGeom>
              <a:solidFill>
                <a:srgbClr val="000000">
                  <a:alpha val="100000"/>
                </a:srgbClr>
              </a:solidFill>
              <a:ln w="9525">
                <a:noFill/>
              </a:ln>
            </p:spPr>
            <p:txBody>
              <a:bodyPr/>
              <a:p>
                <a:endParaRPr lang="zh-CN" altLang="en-US"/>
              </a:p>
            </p:txBody>
          </p:sp>
          <p:sp>
            <p:nvSpPr>
              <p:cNvPr id="15435" name="Freeform 79"/>
              <p:cNvSpPr/>
              <p:nvPr/>
            </p:nvSpPr>
            <p:spPr>
              <a:xfrm>
                <a:off x="10300761" y="4913312"/>
                <a:ext cx="58164" cy="44552"/>
              </a:xfrm>
              <a:custGeom>
                <a:avLst/>
                <a:gdLst/>
                <a:ahLst/>
                <a:cxnLst>
                  <a:cxn ang="0">
                    <a:pos x="42288136" y="79394634"/>
                  </a:cxn>
                  <a:cxn ang="0">
                    <a:pos x="67662181" y="61752042"/>
                  </a:cxn>
                  <a:cxn ang="0">
                    <a:pos x="59202227" y="52930746"/>
                  </a:cxn>
                  <a:cxn ang="0">
                    <a:pos x="76119227" y="79394634"/>
                  </a:cxn>
                  <a:cxn ang="0">
                    <a:pos x="101490364" y="52930746"/>
                  </a:cxn>
                  <a:cxn ang="0">
                    <a:pos x="93033318" y="44109450"/>
                  </a:cxn>
                  <a:cxn ang="0">
                    <a:pos x="84576272" y="44109450"/>
                  </a:cxn>
                  <a:cxn ang="0">
                    <a:pos x="84576272" y="88215930"/>
                  </a:cxn>
                  <a:cxn ang="0">
                    <a:pos x="93033318" y="79394634"/>
                  </a:cxn>
                  <a:cxn ang="0">
                    <a:pos x="109950317" y="88215930"/>
                  </a:cxn>
                  <a:cxn ang="0">
                    <a:pos x="93033318" y="79394634"/>
                  </a:cxn>
                  <a:cxn ang="0">
                    <a:pos x="101490364" y="52930746"/>
                  </a:cxn>
                  <a:cxn ang="0">
                    <a:pos x="101490364" y="52930746"/>
                  </a:cxn>
                  <a:cxn ang="0">
                    <a:pos x="84576272" y="52930746"/>
                  </a:cxn>
                  <a:cxn ang="0">
                    <a:pos x="93033318" y="61752042"/>
                  </a:cxn>
                  <a:cxn ang="0">
                    <a:pos x="101490364" y="88215930"/>
                  </a:cxn>
                  <a:cxn ang="0">
                    <a:pos x="101490364" y="88215930"/>
                  </a:cxn>
                  <a:cxn ang="0">
                    <a:pos x="84576272" y="105861492"/>
                  </a:cxn>
                  <a:cxn ang="0">
                    <a:pos x="84576272" y="105861492"/>
                  </a:cxn>
                  <a:cxn ang="0">
                    <a:pos x="101490364" y="61752042"/>
                  </a:cxn>
                  <a:cxn ang="0">
                    <a:pos x="93033318" y="44109450"/>
                  </a:cxn>
                  <a:cxn ang="0">
                    <a:pos x="93033318" y="17642592"/>
                  </a:cxn>
                  <a:cxn ang="0">
                    <a:pos x="93033318" y="17642592"/>
                  </a:cxn>
                  <a:cxn ang="0">
                    <a:pos x="84576272" y="52930746"/>
                  </a:cxn>
                  <a:cxn ang="0">
                    <a:pos x="84576272" y="52930746"/>
                  </a:cxn>
                  <a:cxn ang="0">
                    <a:pos x="67662181" y="52930746"/>
                  </a:cxn>
                  <a:cxn ang="0">
                    <a:pos x="76119227" y="61752042"/>
                  </a:cxn>
                  <a:cxn ang="0">
                    <a:pos x="93033318" y="70573338"/>
                  </a:cxn>
                  <a:cxn ang="0">
                    <a:pos x="126864409" y="97037226"/>
                  </a:cxn>
                  <a:cxn ang="0">
                    <a:pos x="160695499" y="61752042"/>
                  </a:cxn>
                  <a:cxn ang="0">
                    <a:pos x="93033318" y="70573338"/>
                  </a:cxn>
                  <a:cxn ang="0">
                    <a:pos x="84576272" y="79394634"/>
                  </a:cxn>
                  <a:cxn ang="0">
                    <a:pos x="101490364" y="88215930"/>
                  </a:cxn>
                  <a:cxn ang="0">
                    <a:pos x="101490364" y="70573338"/>
                  </a:cxn>
                  <a:cxn ang="0">
                    <a:pos x="101490364" y="44109450"/>
                  </a:cxn>
                  <a:cxn ang="0">
                    <a:pos x="50745182" y="44109450"/>
                  </a:cxn>
                  <a:cxn ang="0">
                    <a:pos x="76119227" y="123504084"/>
                  </a:cxn>
                  <a:cxn ang="0">
                    <a:pos x="118407363" y="114682788"/>
                  </a:cxn>
                  <a:cxn ang="0">
                    <a:pos x="135321454" y="97037226"/>
                  </a:cxn>
                  <a:cxn ang="0">
                    <a:pos x="143778500" y="97037226"/>
                  </a:cxn>
                  <a:cxn ang="0">
                    <a:pos x="118407363" y="79394634"/>
                  </a:cxn>
                  <a:cxn ang="0">
                    <a:pos x="152238454" y="52930746"/>
                  </a:cxn>
                  <a:cxn ang="0">
                    <a:pos x="109950317" y="26463888"/>
                  </a:cxn>
                  <a:cxn ang="0">
                    <a:pos x="59202227" y="8821296"/>
                  </a:cxn>
                  <a:cxn ang="0">
                    <a:pos x="50745182" y="44109450"/>
                  </a:cxn>
                  <a:cxn ang="0">
                    <a:pos x="59202227" y="52930746"/>
                  </a:cxn>
                  <a:cxn ang="0">
                    <a:pos x="59202227" y="17642592"/>
                  </a:cxn>
                  <a:cxn ang="0">
                    <a:pos x="67662181" y="97037226"/>
                  </a:cxn>
                  <a:cxn ang="0">
                    <a:pos x="76119227" y="52930746"/>
                  </a:cxn>
                  <a:cxn ang="0">
                    <a:pos x="59202227" y="70573338"/>
                  </a:cxn>
                  <a:cxn ang="0">
                    <a:pos x="67662181" y="97037226"/>
                  </a:cxn>
                  <a:cxn ang="0">
                    <a:pos x="118407363" y="97037226"/>
                  </a:cxn>
                  <a:cxn ang="0">
                    <a:pos x="118407363" y="35288154"/>
                  </a:cxn>
                  <a:cxn ang="0">
                    <a:pos x="59202227" y="35288154"/>
                  </a:cxn>
                  <a:cxn ang="0">
                    <a:pos x="50745182" y="79394634"/>
                  </a:cxn>
                  <a:cxn ang="0">
                    <a:pos x="93033318" y="97037226"/>
                  </a:cxn>
                  <a:cxn ang="0">
                    <a:pos x="118407363" y="70573338"/>
                  </a:cxn>
                  <a:cxn ang="0">
                    <a:pos x="67662181" y="8821296"/>
                  </a:cxn>
                  <a:cxn ang="0">
                    <a:pos x="25374045" y="26463888"/>
                  </a:cxn>
                  <a:cxn ang="0">
                    <a:pos x="42288136" y="79394634"/>
                  </a:cxn>
                </a:cxnLst>
                <a:pathLst>
                  <a:path w="20" h="15">
                    <a:moveTo>
                      <a:pt x="5" y="9"/>
                    </a:moveTo>
                    <a:cubicBezTo>
                      <a:pt x="6" y="8"/>
                      <a:pt x="7" y="8"/>
                      <a:pt x="8" y="7"/>
                    </a:cubicBezTo>
                    <a:cubicBezTo>
                      <a:pt x="9" y="6"/>
                      <a:pt x="8" y="7"/>
                      <a:pt x="7" y="6"/>
                    </a:cubicBezTo>
                    <a:cubicBezTo>
                      <a:pt x="8" y="7"/>
                      <a:pt x="8" y="9"/>
                      <a:pt x="9" y="9"/>
                    </a:cubicBezTo>
                    <a:cubicBezTo>
                      <a:pt x="10" y="8"/>
                      <a:pt x="11" y="7"/>
                      <a:pt x="12" y="6"/>
                    </a:cubicBezTo>
                    <a:cubicBezTo>
                      <a:pt x="12" y="6"/>
                      <a:pt x="11" y="6"/>
                      <a:pt x="11" y="5"/>
                    </a:cubicBezTo>
                    <a:cubicBezTo>
                      <a:pt x="11" y="5"/>
                      <a:pt x="11" y="5"/>
                      <a:pt x="10" y="5"/>
                    </a:cubicBezTo>
                    <a:cubicBezTo>
                      <a:pt x="9" y="4"/>
                      <a:pt x="9" y="6"/>
                      <a:pt x="10" y="10"/>
                    </a:cubicBezTo>
                    <a:cubicBezTo>
                      <a:pt x="10" y="9"/>
                      <a:pt x="10" y="9"/>
                      <a:pt x="11" y="9"/>
                    </a:cubicBezTo>
                    <a:cubicBezTo>
                      <a:pt x="11" y="9"/>
                      <a:pt x="12" y="10"/>
                      <a:pt x="13" y="10"/>
                    </a:cubicBezTo>
                    <a:cubicBezTo>
                      <a:pt x="12" y="9"/>
                      <a:pt x="12" y="9"/>
                      <a:pt x="11" y="9"/>
                    </a:cubicBezTo>
                    <a:cubicBezTo>
                      <a:pt x="12" y="10"/>
                      <a:pt x="11" y="7"/>
                      <a:pt x="12" y="6"/>
                    </a:cubicBezTo>
                    <a:cubicBezTo>
                      <a:pt x="12" y="6"/>
                      <a:pt x="12" y="6"/>
                      <a:pt x="12" y="6"/>
                    </a:cubicBezTo>
                    <a:cubicBezTo>
                      <a:pt x="11" y="6"/>
                      <a:pt x="11" y="6"/>
                      <a:pt x="10" y="6"/>
                    </a:cubicBezTo>
                    <a:cubicBezTo>
                      <a:pt x="9" y="6"/>
                      <a:pt x="10" y="6"/>
                      <a:pt x="11" y="7"/>
                    </a:cubicBezTo>
                    <a:cubicBezTo>
                      <a:pt x="11" y="8"/>
                      <a:pt x="12" y="9"/>
                      <a:pt x="12" y="10"/>
                    </a:cubicBezTo>
                    <a:cubicBezTo>
                      <a:pt x="12" y="10"/>
                      <a:pt x="12" y="10"/>
                      <a:pt x="12" y="10"/>
                    </a:cubicBezTo>
                    <a:cubicBezTo>
                      <a:pt x="11" y="10"/>
                      <a:pt x="11" y="11"/>
                      <a:pt x="10" y="12"/>
                    </a:cubicBezTo>
                    <a:cubicBezTo>
                      <a:pt x="10" y="12"/>
                      <a:pt x="10" y="12"/>
                      <a:pt x="10" y="12"/>
                    </a:cubicBezTo>
                    <a:cubicBezTo>
                      <a:pt x="12" y="11"/>
                      <a:pt x="13" y="8"/>
                      <a:pt x="12" y="7"/>
                    </a:cubicBezTo>
                    <a:cubicBezTo>
                      <a:pt x="11" y="6"/>
                      <a:pt x="11" y="6"/>
                      <a:pt x="11" y="5"/>
                    </a:cubicBezTo>
                    <a:cubicBezTo>
                      <a:pt x="12" y="4"/>
                      <a:pt x="12" y="2"/>
                      <a:pt x="11" y="2"/>
                    </a:cubicBezTo>
                    <a:cubicBezTo>
                      <a:pt x="11" y="1"/>
                      <a:pt x="11" y="2"/>
                      <a:pt x="11" y="2"/>
                    </a:cubicBezTo>
                    <a:cubicBezTo>
                      <a:pt x="11" y="3"/>
                      <a:pt x="10" y="5"/>
                      <a:pt x="10" y="6"/>
                    </a:cubicBezTo>
                    <a:cubicBezTo>
                      <a:pt x="10" y="6"/>
                      <a:pt x="10" y="6"/>
                      <a:pt x="10" y="6"/>
                    </a:cubicBezTo>
                    <a:cubicBezTo>
                      <a:pt x="9" y="6"/>
                      <a:pt x="9" y="6"/>
                      <a:pt x="8" y="6"/>
                    </a:cubicBezTo>
                    <a:cubicBezTo>
                      <a:pt x="7" y="6"/>
                      <a:pt x="8" y="6"/>
                      <a:pt x="9" y="7"/>
                    </a:cubicBezTo>
                    <a:cubicBezTo>
                      <a:pt x="10" y="7"/>
                      <a:pt x="11" y="8"/>
                      <a:pt x="11" y="8"/>
                    </a:cubicBezTo>
                    <a:cubicBezTo>
                      <a:pt x="13" y="9"/>
                      <a:pt x="14" y="10"/>
                      <a:pt x="15" y="11"/>
                    </a:cubicBezTo>
                    <a:cubicBezTo>
                      <a:pt x="17" y="12"/>
                      <a:pt x="20" y="10"/>
                      <a:pt x="19" y="7"/>
                    </a:cubicBezTo>
                    <a:cubicBezTo>
                      <a:pt x="18" y="3"/>
                      <a:pt x="13" y="6"/>
                      <a:pt x="11" y="8"/>
                    </a:cubicBezTo>
                    <a:cubicBezTo>
                      <a:pt x="11" y="8"/>
                      <a:pt x="10" y="9"/>
                      <a:pt x="10" y="9"/>
                    </a:cubicBezTo>
                    <a:cubicBezTo>
                      <a:pt x="11" y="8"/>
                      <a:pt x="13" y="12"/>
                      <a:pt x="12" y="10"/>
                    </a:cubicBezTo>
                    <a:cubicBezTo>
                      <a:pt x="12" y="9"/>
                      <a:pt x="12" y="8"/>
                      <a:pt x="12" y="8"/>
                    </a:cubicBezTo>
                    <a:cubicBezTo>
                      <a:pt x="12" y="7"/>
                      <a:pt x="12" y="6"/>
                      <a:pt x="12" y="5"/>
                    </a:cubicBezTo>
                    <a:cubicBezTo>
                      <a:pt x="12" y="2"/>
                      <a:pt x="6" y="2"/>
                      <a:pt x="6" y="5"/>
                    </a:cubicBezTo>
                    <a:cubicBezTo>
                      <a:pt x="7" y="8"/>
                      <a:pt x="6" y="12"/>
                      <a:pt x="9" y="14"/>
                    </a:cubicBezTo>
                    <a:cubicBezTo>
                      <a:pt x="10" y="15"/>
                      <a:pt x="12" y="14"/>
                      <a:pt x="14" y="13"/>
                    </a:cubicBezTo>
                    <a:cubicBezTo>
                      <a:pt x="14" y="13"/>
                      <a:pt x="15" y="12"/>
                      <a:pt x="16" y="11"/>
                    </a:cubicBezTo>
                    <a:cubicBezTo>
                      <a:pt x="16" y="11"/>
                      <a:pt x="16" y="11"/>
                      <a:pt x="17" y="11"/>
                    </a:cubicBezTo>
                    <a:cubicBezTo>
                      <a:pt x="18" y="9"/>
                      <a:pt x="15" y="13"/>
                      <a:pt x="14" y="9"/>
                    </a:cubicBezTo>
                    <a:cubicBezTo>
                      <a:pt x="15" y="8"/>
                      <a:pt x="17" y="7"/>
                      <a:pt x="18" y="6"/>
                    </a:cubicBezTo>
                    <a:cubicBezTo>
                      <a:pt x="16" y="5"/>
                      <a:pt x="15" y="4"/>
                      <a:pt x="13" y="3"/>
                    </a:cubicBezTo>
                    <a:cubicBezTo>
                      <a:pt x="12" y="2"/>
                      <a:pt x="9" y="0"/>
                      <a:pt x="7" y="1"/>
                    </a:cubicBezTo>
                    <a:cubicBezTo>
                      <a:pt x="6" y="2"/>
                      <a:pt x="5" y="4"/>
                      <a:pt x="6" y="5"/>
                    </a:cubicBezTo>
                    <a:cubicBezTo>
                      <a:pt x="6" y="5"/>
                      <a:pt x="7" y="5"/>
                      <a:pt x="7" y="6"/>
                    </a:cubicBezTo>
                    <a:cubicBezTo>
                      <a:pt x="7" y="5"/>
                      <a:pt x="7" y="3"/>
                      <a:pt x="7" y="2"/>
                    </a:cubicBezTo>
                    <a:cubicBezTo>
                      <a:pt x="4" y="5"/>
                      <a:pt x="5" y="8"/>
                      <a:pt x="8" y="11"/>
                    </a:cubicBezTo>
                    <a:cubicBezTo>
                      <a:pt x="8" y="9"/>
                      <a:pt x="8" y="8"/>
                      <a:pt x="9" y="6"/>
                    </a:cubicBezTo>
                    <a:cubicBezTo>
                      <a:pt x="8" y="6"/>
                      <a:pt x="7" y="7"/>
                      <a:pt x="7" y="8"/>
                    </a:cubicBezTo>
                    <a:cubicBezTo>
                      <a:pt x="6" y="9"/>
                      <a:pt x="7" y="11"/>
                      <a:pt x="8" y="11"/>
                    </a:cubicBezTo>
                    <a:cubicBezTo>
                      <a:pt x="10" y="12"/>
                      <a:pt x="12" y="12"/>
                      <a:pt x="14" y="11"/>
                    </a:cubicBezTo>
                    <a:cubicBezTo>
                      <a:pt x="17" y="10"/>
                      <a:pt x="17" y="5"/>
                      <a:pt x="14" y="4"/>
                    </a:cubicBezTo>
                    <a:cubicBezTo>
                      <a:pt x="12" y="4"/>
                      <a:pt x="9" y="4"/>
                      <a:pt x="7" y="4"/>
                    </a:cubicBezTo>
                    <a:cubicBezTo>
                      <a:pt x="6" y="5"/>
                      <a:pt x="5" y="7"/>
                      <a:pt x="6" y="9"/>
                    </a:cubicBezTo>
                    <a:cubicBezTo>
                      <a:pt x="7" y="10"/>
                      <a:pt x="9" y="11"/>
                      <a:pt x="11" y="11"/>
                    </a:cubicBezTo>
                    <a:cubicBezTo>
                      <a:pt x="13" y="12"/>
                      <a:pt x="15" y="10"/>
                      <a:pt x="14" y="8"/>
                    </a:cubicBezTo>
                    <a:cubicBezTo>
                      <a:pt x="13" y="5"/>
                      <a:pt x="12" y="2"/>
                      <a:pt x="8" y="1"/>
                    </a:cubicBezTo>
                    <a:cubicBezTo>
                      <a:pt x="6" y="1"/>
                      <a:pt x="5" y="3"/>
                      <a:pt x="3" y="3"/>
                    </a:cubicBezTo>
                    <a:cubicBezTo>
                      <a:pt x="0" y="4"/>
                      <a:pt x="1" y="9"/>
                      <a:pt x="5" y="9"/>
                    </a:cubicBezTo>
                    <a:close/>
                  </a:path>
                </a:pathLst>
              </a:custGeom>
              <a:solidFill>
                <a:srgbClr val="000000">
                  <a:alpha val="100000"/>
                </a:srgbClr>
              </a:solidFill>
              <a:ln w="9525">
                <a:noFill/>
              </a:ln>
            </p:spPr>
            <p:txBody>
              <a:bodyPr/>
              <a:p>
                <a:endParaRPr lang="zh-CN" altLang="en-US"/>
              </a:p>
            </p:txBody>
          </p:sp>
          <p:sp>
            <p:nvSpPr>
              <p:cNvPr id="15436" name="Freeform 80"/>
              <p:cNvSpPr/>
              <p:nvPr/>
            </p:nvSpPr>
            <p:spPr>
              <a:xfrm>
                <a:off x="10300761" y="4919499"/>
                <a:ext cx="40839" cy="43315"/>
              </a:xfrm>
              <a:custGeom>
                <a:avLst/>
                <a:gdLst/>
                <a:ahLst/>
                <a:cxnLst>
                  <a:cxn ang="0">
                    <a:pos x="8509097" y="25015856"/>
                  </a:cxn>
                  <a:cxn ang="0">
                    <a:pos x="17018195" y="100063425"/>
                  </a:cxn>
                  <a:cxn ang="0">
                    <a:pos x="93602988" y="91723844"/>
                  </a:cxn>
                  <a:cxn ang="0">
                    <a:pos x="68075696" y="50031713"/>
                  </a:cxn>
                  <a:cxn ang="0">
                    <a:pos x="51054584" y="66707988"/>
                  </a:cxn>
                  <a:cxn ang="0">
                    <a:pos x="51054584" y="66707988"/>
                  </a:cxn>
                  <a:cxn ang="0">
                    <a:pos x="51054584" y="66707988"/>
                  </a:cxn>
                  <a:cxn ang="0">
                    <a:pos x="51054584" y="58371294"/>
                  </a:cxn>
                  <a:cxn ang="0">
                    <a:pos x="59566599" y="41692131"/>
                  </a:cxn>
                  <a:cxn ang="0">
                    <a:pos x="8509097" y="25015856"/>
                  </a:cxn>
                </a:cxnLst>
                <a:pathLst>
                  <a:path w="14" h="15">
                    <a:moveTo>
                      <a:pt x="1" y="3"/>
                    </a:moveTo>
                    <a:cubicBezTo>
                      <a:pt x="1" y="6"/>
                      <a:pt x="0" y="10"/>
                      <a:pt x="2" y="12"/>
                    </a:cubicBezTo>
                    <a:cubicBezTo>
                      <a:pt x="4" y="15"/>
                      <a:pt x="9" y="13"/>
                      <a:pt x="11" y="11"/>
                    </a:cubicBezTo>
                    <a:cubicBezTo>
                      <a:pt x="14" y="9"/>
                      <a:pt x="11" y="4"/>
                      <a:pt x="8" y="6"/>
                    </a:cubicBezTo>
                    <a:cubicBezTo>
                      <a:pt x="8" y="7"/>
                      <a:pt x="7" y="7"/>
                      <a:pt x="6" y="8"/>
                    </a:cubicBezTo>
                    <a:cubicBezTo>
                      <a:pt x="5" y="8"/>
                      <a:pt x="6" y="7"/>
                      <a:pt x="6" y="8"/>
                    </a:cubicBezTo>
                    <a:cubicBezTo>
                      <a:pt x="7" y="9"/>
                      <a:pt x="6" y="8"/>
                      <a:pt x="6" y="8"/>
                    </a:cubicBezTo>
                    <a:cubicBezTo>
                      <a:pt x="6" y="8"/>
                      <a:pt x="6" y="8"/>
                      <a:pt x="6" y="7"/>
                    </a:cubicBezTo>
                    <a:cubicBezTo>
                      <a:pt x="6" y="6"/>
                      <a:pt x="6" y="6"/>
                      <a:pt x="7" y="5"/>
                    </a:cubicBezTo>
                    <a:cubicBezTo>
                      <a:pt x="7" y="1"/>
                      <a:pt x="2" y="0"/>
                      <a:pt x="1" y="3"/>
                    </a:cubicBezTo>
                    <a:close/>
                  </a:path>
                </a:pathLst>
              </a:custGeom>
              <a:solidFill>
                <a:srgbClr val="000000">
                  <a:alpha val="100000"/>
                </a:srgbClr>
              </a:solidFill>
              <a:ln w="9525">
                <a:noFill/>
              </a:ln>
            </p:spPr>
            <p:txBody>
              <a:bodyPr/>
              <a:p>
                <a:endParaRPr lang="zh-CN" altLang="en-US"/>
              </a:p>
            </p:txBody>
          </p:sp>
          <p:sp>
            <p:nvSpPr>
              <p:cNvPr id="15437" name="Freeform 81"/>
              <p:cNvSpPr/>
              <p:nvPr/>
            </p:nvSpPr>
            <p:spPr>
              <a:xfrm>
                <a:off x="10461643" y="4893511"/>
                <a:ext cx="73015" cy="43315"/>
              </a:xfrm>
              <a:custGeom>
                <a:avLst/>
                <a:gdLst/>
                <a:ahLst/>
                <a:cxnLst>
                  <a:cxn ang="0">
                    <a:pos x="76767971" y="50031713"/>
                  </a:cxn>
                  <a:cxn ang="0">
                    <a:pos x="68239819" y="75047569"/>
                  </a:cxn>
                  <a:cxn ang="0">
                    <a:pos x="68239819" y="100063425"/>
                  </a:cxn>
                  <a:cxn ang="0">
                    <a:pos x="51180594" y="41692131"/>
                  </a:cxn>
                  <a:cxn ang="0">
                    <a:pos x="93830116" y="83387150"/>
                  </a:cxn>
                  <a:cxn ang="0">
                    <a:pos x="93830116" y="33355438"/>
                  </a:cxn>
                  <a:cxn ang="0">
                    <a:pos x="110889341" y="66707988"/>
                  </a:cxn>
                  <a:cxn ang="0">
                    <a:pos x="59708746" y="50031713"/>
                  </a:cxn>
                  <a:cxn ang="0">
                    <a:pos x="42649522" y="66707988"/>
                  </a:cxn>
                  <a:cxn ang="0">
                    <a:pos x="76767971" y="100063425"/>
                  </a:cxn>
                  <a:cxn ang="0">
                    <a:pos x="34118449" y="91723844"/>
                  </a:cxn>
                  <a:cxn ang="0">
                    <a:pos x="85299044" y="75047569"/>
                  </a:cxn>
                  <a:cxn ang="0">
                    <a:pos x="76767971" y="58371294"/>
                  </a:cxn>
                  <a:cxn ang="0">
                    <a:pos x="42649522" y="66707988"/>
                  </a:cxn>
                  <a:cxn ang="0">
                    <a:pos x="85299044" y="33355438"/>
                  </a:cxn>
                  <a:cxn ang="0">
                    <a:pos x="85299044" y="50031713"/>
                  </a:cxn>
                  <a:cxn ang="0">
                    <a:pos x="68239819" y="75047569"/>
                  </a:cxn>
                  <a:cxn ang="0">
                    <a:pos x="85299044" y="41692131"/>
                  </a:cxn>
                  <a:cxn ang="0">
                    <a:pos x="59708746" y="83387150"/>
                  </a:cxn>
                  <a:cxn ang="0">
                    <a:pos x="196188384" y="50031713"/>
                  </a:cxn>
                  <a:cxn ang="0">
                    <a:pos x="93830116" y="33355438"/>
                  </a:cxn>
                  <a:cxn ang="0">
                    <a:pos x="34118449" y="91723844"/>
                  </a:cxn>
                  <a:cxn ang="0">
                    <a:pos x="110889341" y="50031713"/>
                  </a:cxn>
                  <a:cxn ang="0">
                    <a:pos x="34118449" y="33355438"/>
                  </a:cxn>
                  <a:cxn ang="0">
                    <a:pos x="76767971" y="33355438"/>
                  </a:cxn>
                  <a:cxn ang="0">
                    <a:pos x="42649522" y="25015856"/>
                  </a:cxn>
                  <a:cxn ang="0">
                    <a:pos x="85299044" y="91723844"/>
                  </a:cxn>
                  <a:cxn ang="0">
                    <a:pos x="34118449" y="75047569"/>
                  </a:cxn>
                  <a:cxn ang="0">
                    <a:pos x="68239819" y="108403007"/>
                  </a:cxn>
                  <a:cxn ang="0">
                    <a:pos x="102358268" y="83387150"/>
                  </a:cxn>
                  <a:cxn ang="0">
                    <a:pos x="68239819" y="41692131"/>
                  </a:cxn>
                  <a:cxn ang="0">
                    <a:pos x="93830116" y="83387150"/>
                  </a:cxn>
                  <a:cxn ang="0">
                    <a:pos x="93830116" y="33355438"/>
                  </a:cxn>
                  <a:cxn ang="0">
                    <a:pos x="51180594" y="83387150"/>
                  </a:cxn>
                  <a:cxn ang="0">
                    <a:pos x="68239819" y="50031713"/>
                  </a:cxn>
                  <a:cxn ang="0">
                    <a:pos x="85299044" y="58371294"/>
                  </a:cxn>
                  <a:cxn ang="0">
                    <a:pos x="93830116" y="41692131"/>
                  </a:cxn>
                  <a:cxn ang="0">
                    <a:pos x="76767971" y="58371294"/>
                  </a:cxn>
                </a:cxnLst>
                <a:pathLst>
                  <a:path w="25" h="15">
                    <a:moveTo>
                      <a:pt x="9" y="7"/>
                    </a:moveTo>
                    <a:cubicBezTo>
                      <a:pt x="9" y="7"/>
                      <a:pt x="9" y="7"/>
                      <a:pt x="9" y="6"/>
                    </a:cubicBezTo>
                    <a:cubicBezTo>
                      <a:pt x="9" y="7"/>
                      <a:pt x="9" y="8"/>
                      <a:pt x="9" y="9"/>
                    </a:cubicBezTo>
                    <a:cubicBezTo>
                      <a:pt x="9" y="9"/>
                      <a:pt x="8" y="9"/>
                      <a:pt x="8" y="9"/>
                    </a:cubicBezTo>
                    <a:cubicBezTo>
                      <a:pt x="8" y="8"/>
                      <a:pt x="8" y="6"/>
                      <a:pt x="8" y="5"/>
                    </a:cubicBezTo>
                    <a:cubicBezTo>
                      <a:pt x="5" y="6"/>
                      <a:pt x="3" y="11"/>
                      <a:pt x="8" y="12"/>
                    </a:cubicBezTo>
                    <a:cubicBezTo>
                      <a:pt x="10" y="12"/>
                      <a:pt x="11" y="9"/>
                      <a:pt x="10" y="7"/>
                    </a:cubicBezTo>
                    <a:cubicBezTo>
                      <a:pt x="10" y="6"/>
                      <a:pt x="7" y="4"/>
                      <a:pt x="6" y="5"/>
                    </a:cubicBezTo>
                    <a:cubicBezTo>
                      <a:pt x="6" y="6"/>
                      <a:pt x="6" y="8"/>
                      <a:pt x="6" y="10"/>
                    </a:cubicBezTo>
                    <a:cubicBezTo>
                      <a:pt x="7" y="10"/>
                      <a:pt x="9" y="10"/>
                      <a:pt x="11" y="10"/>
                    </a:cubicBezTo>
                    <a:cubicBezTo>
                      <a:pt x="14" y="9"/>
                      <a:pt x="14" y="4"/>
                      <a:pt x="11" y="4"/>
                    </a:cubicBezTo>
                    <a:cubicBezTo>
                      <a:pt x="11" y="4"/>
                      <a:pt x="11" y="4"/>
                      <a:pt x="11" y="4"/>
                    </a:cubicBezTo>
                    <a:cubicBezTo>
                      <a:pt x="12" y="5"/>
                      <a:pt x="12" y="7"/>
                      <a:pt x="13" y="8"/>
                    </a:cubicBezTo>
                    <a:cubicBezTo>
                      <a:pt x="13" y="8"/>
                      <a:pt x="13" y="8"/>
                      <a:pt x="13" y="8"/>
                    </a:cubicBezTo>
                    <a:cubicBezTo>
                      <a:pt x="15" y="6"/>
                      <a:pt x="12" y="3"/>
                      <a:pt x="9" y="4"/>
                    </a:cubicBezTo>
                    <a:cubicBezTo>
                      <a:pt x="9" y="5"/>
                      <a:pt x="8" y="6"/>
                      <a:pt x="7" y="6"/>
                    </a:cubicBezTo>
                    <a:cubicBezTo>
                      <a:pt x="7" y="7"/>
                      <a:pt x="6" y="7"/>
                      <a:pt x="6" y="8"/>
                    </a:cubicBezTo>
                    <a:cubicBezTo>
                      <a:pt x="5" y="8"/>
                      <a:pt x="4" y="9"/>
                      <a:pt x="5" y="8"/>
                    </a:cubicBezTo>
                    <a:cubicBezTo>
                      <a:pt x="7" y="10"/>
                      <a:pt x="8" y="11"/>
                      <a:pt x="9" y="12"/>
                    </a:cubicBezTo>
                    <a:cubicBezTo>
                      <a:pt x="9" y="12"/>
                      <a:pt x="9" y="12"/>
                      <a:pt x="9" y="12"/>
                    </a:cubicBezTo>
                    <a:cubicBezTo>
                      <a:pt x="8" y="12"/>
                      <a:pt x="6" y="11"/>
                      <a:pt x="4" y="11"/>
                    </a:cubicBezTo>
                    <a:cubicBezTo>
                      <a:pt x="4" y="11"/>
                      <a:pt x="4" y="11"/>
                      <a:pt x="4" y="11"/>
                    </a:cubicBezTo>
                    <a:cubicBezTo>
                      <a:pt x="5" y="14"/>
                      <a:pt x="10" y="15"/>
                      <a:pt x="10" y="11"/>
                    </a:cubicBezTo>
                    <a:cubicBezTo>
                      <a:pt x="10" y="10"/>
                      <a:pt x="10" y="9"/>
                      <a:pt x="10" y="9"/>
                    </a:cubicBezTo>
                    <a:cubicBezTo>
                      <a:pt x="10" y="8"/>
                      <a:pt x="10" y="8"/>
                      <a:pt x="10" y="7"/>
                    </a:cubicBezTo>
                    <a:cubicBezTo>
                      <a:pt x="9" y="6"/>
                      <a:pt x="10" y="6"/>
                      <a:pt x="9" y="7"/>
                    </a:cubicBezTo>
                    <a:cubicBezTo>
                      <a:pt x="8" y="8"/>
                      <a:pt x="7" y="8"/>
                      <a:pt x="6" y="8"/>
                    </a:cubicBezTo>
                    <a:cubicBezTo>
                      <a:pt x="6" y="8"/>
                      <a:pt x="6" y="8"/>
                      <a:pt x="5" y="8"/>
                    </a:cubicBezTo>
                    <a:cubicBezTo>
                      <a:pt x="7" y="10"/>
                      <a:pt x="11" y="7"/>
                      <a:pt x="10" y="4"/>
                    </a:cubicBezTo>
                    <a:cubicBezTo>
                      <a:pt x="10" y="4"/>
                      <a:pt x="10" y="4"/>
                      <a:pt x="10" y="4"/>
                    </a:cubicBezTo>
                    <a:cubicBezTo>
                      <a:pt x="10" y="5"/>
                      <a:pt x="10" y="5"/>
                      <a:pt x="10" y="6"/>
                    </a:cubicBezTo>
                    <a:cubicBezTo>
                      <a:pt x="10" y="6"/>
                      <a:pt x="10" y="6"/>
                      <a:pt x="10" y="6"/>
                    </a:cubicBezTo>
                    <a:cubicBezTo>
                      <a:pt x="9" y="7"/>
                      <a:pt x="8" y="7"/>
                      <a:pt x="7" y="8"/>
                    </a:cubicBezTo>
                    <a:cubicBezTo>
                      <a:pt x="6" y="8"/>
                      <a:pt x="7" y="8"/>
                      <a:pt x="8" y="9"/>
                    </a:cubicBezTo>
                    <a:cubicBezTo>
                      <a:pt x="8" y="9"/>
                      <a:pt x="9" y="10"/>
                      <a:pt x="9" y="9"/>
                    </a:cubicBezTo>
                    <a:cubicBezTo>
                      <a:pt x="9" y="8"/>
                      <a:pt x="9" y="6"/>
                      <a:pt x="10" y="5"/>
                    </a:cubicBezTo>
                    <a:cubicBezTo>
                      <a:pt x="7" y="7"/>
                      <a:pt x="7" y="6"/>
                      <a:pt x="4" y="6"/>
                    </a:cubicBezTo>
                    <a:cubicBezTo>
                      <a:pt x="5" y="7"/>
                      <a:pt x="6" y="8"/>
                      <a:pt x="7" y="10"/>
                    </a:cubicBezTo>
                    <a:cubicBezTo>
                      <a:pt x="8" y="8"/>
                      <a:pt x="13" y="10"/>
                      <a:pt x="15" y="10"/>
                    </a:cubicBezTo>
                    <a:cubicBezTo>
                      <a:pt x="18" y="11"/>
                      <a:pt x="22" y="10"/>
                      <a:pt x="23" y="6"/>
                    </a:cubicBezTo>
                    <a:cubicBezTo>
                      <a:pt x="25" y="3"/>
                      <a:pt x="20" y="0"/>
                      <a:pt x="18" y="3"/>
                    </a:cubicBezTo>
                    <a:cubicBezTo>
                      <a:pt x="17" y="6"/>
                      <a:pt x="13" y="4"/>
                      <a:pt x="11" y="4"/>
                    </a:cubicBezTo>
                    <a:cubicBezTo>
                      <a:pt x="7" y="3"/>
                      <a:pt x="4" y="4"/>
                      <a:pt x="2" y="7"/>
                    </a:cubicBezTo>
                    <a:cubicBezTo>
                      <a:pt x="0" y="9"/>
                      <a:pt x="2" y="11"/>
                      <a:pt x="4" y="11"/>
                    </a:cubicBezTo>
                    <a:cubicBezTo>
                      <a:pt x="7" y="12"/>
                      <a:pt x="10" y="12"/>
                      <a:pt x="12" y="10"/>
                    </a:cubicBezTo>
                    <a:cubicBezTo>
                      <a:pt x="14" y="9"/>
                      <a:pt x="14" y="8"/>
                      <a:pt x="13" y="6"/>
                    </a:cubicBezTo>
                    <a:cubicBezTo>
                      <a:pt x="13" y="4"/>
                      <a:pt x="9" y="2"/>
                      <a:pt x="7" y="2"/>
                    </a:cubicBezTo>
                    <a:cubicBezTo>
                      <a:pt x="6" y="2"/>
                      <a:pt x="5" y="3"/>
                      <a:pt x="4" y="4"/>
                    </a:cubicBezTo>
                    <a:cubicBezTo>
                      <a:pt x="4" y="5"/>
                      <a:pt x="4" y="6"/>
                      <a:pt x="5" y="7"/>
                    </a:cubicBezTo>
                    <a:cubicBezTo>
                      <a:pt x="6" y="6"/>
                      <a:pt x="8" y="5"/>
                      <a:pt x="9" y="4"/>
                    </a:cubicBezTo>
                    <a:cubicBezTo>
                      <a:pt x="9" y="3"/>
                      <a:pt x="8" y="3"/>
                      <a:pt x="8" y="3"/>
                    </a:cubicBezTo>
                    <a:cubicBezTo>
                      <a:pt x="7" y="2"/>
                      <a:pt x="6" y="3"/>
                      <a:pt x="5" y="3"/>
                    </a:cubicBezTo>
                    <a:cubicBezTo>
                      <a:pt x="3" y="5"/>
                      <a:pt x="4" y="9"/>
                      <a:pt x="4" y="11"/>
                    </a:cubicBezTo>
                    <a:cubicBezTo>
                      <a:pt x="6" y="11"/>
                      <a:pt x="8" y="11"/>
                      <a:pt x="10" y="11"/>
                    </a:cubicBezTo>
                    <a:cubicBezTo>
                      <a:pt x="10" y="11"/>
                      <a:pt x="10" y="11"/>
                      <a:pt x="10" y="11"/>
                    </a:cubicBezTo>
                    <a:cubicBezTo>
                      <a:pt x="9" y="8"/>
                      <a:pt x="6" y="7"/>
                      <a:pt x="4" y="9"/>
                    </a:cubicBezTo>
                    <a:cubicBezTo>
                      <a:pt x="4" y="9"/>
                      <a:pt x="4" y="9"/>
                      <a:pt x="4" y="9"/>
                    </a:cubicBezTo>
                    <a:cubicBezTo>
                      <a:pt x="3" y="12"/>
                      <a:pt x="6" y="14"/>
                      <a:pt x="8" y="13"/>
                    </a:cubicBezTo>
                    <a:cubicBezTo>
                      <a:pt x="9" y="13"/>
                      <a:pt x="10" y="12"/>
                      <a:pt x="10" y="11"/>
                    </a:cubicBezTo>
                    <a:cubicBezTo>
                      <a:pt x="11" y="11"/>
                      <a:pt x="11" y="10"/>
                      <a:pt x="12" y="10"/>
                    </a:cubicBezTo>
                    <a:cubicBezTo>
                      <a:pt x="12" y="9"/>
                      <a:pt x="13" y="9"/>
                      <a:pt x="12" y="9"/>
                    </a:cubicBezTo>
                    <a:cubicBezTo>
                      <a:pt x="11" y="8"/>
                      <a:pt x="10" y="7"/>
                      <a:pt x="8" y="5"/>
                    </a:cubicBezTo>
                    <a:cubicBezTo>
                      <a:pt x="8" y="5"/>
                      <a:pt x="8" y="5"/>
                      <a:pt x="8" y="5"/>
                    </a:cubicBezTo>
                    <a:cubicBezTo>
                      <a:pt x="7" y="7"/>
                      <a:pt x="9" y="10"/>
                      <a:pt x="11" y="10"/>
                    </a:cubicBezTo>
                    <a:cubicBezTo>
                      <a:pt x="11" y="10"/>
                      <a:pt x="11" y="10"/>
                      <a:pt x="11" y="10"/>
                    </a:cubicBezTo>
                    <a:cubicBezTo>
                      <a:pt x="11" y="8"/>
                      <a:pt x="11" y="6"/>
                      <a:pt x="11" y="4"/>
                    </a:cubicBezTo>
                    <a:cubicBezTo>
                      <a:pt x="9" y="4"/>
                      <a:pt x="7" y="4"/>
                      <a:pt x="6" y="5"/>
                    </a:cubicBezTo>
                    <a:cubicBezTo>
                      <a:pt x="2" y="5"/>
                      <a:pt x="2" y="11"/>
                      <a:pt x="6" y="10"/>
                    </a:cubicBezTo>
                    <a:cubicBezTo>
                      <a:pt x="5" y="10"/>
                      <a:pt x="6" y="11"/>
                      <a:pt x="5" y="10"/>
                    </a:cubicBezTo>
                    <a:cubicBezTo>
                      <a:pt x="6" y="9"/>
                      <a:pt x="7" y="7"/>
                      <a:pt x="8" y="6"/>
                    </a:cubicBezTo>
                    <a:cubicBezTo>
                      <a:pt x="8" y="6"/>
                      <a:pt x="8" y="6"/>
                      <a:pt x="8" y="6"/>
                    </a:cubicBezTo>
                    <a:cubicBezTo>
                      <a:pt x="9" y="6"/>
                      <a:pt x="10" y="7"/>
                      <a:pt x="10" y="7"/>
                    </a:cubicBezTo>
                    <a:cubicBezTo>
                      <a:pt x="10" y="8"/>
                      <a:pt x="10" y="9"/>
                      <a:pt x="11" y="9"/>
                    </a:cubicBezTo>
                    <a:cubicBezTo>
                      <a:pt x="12" y="8"/>
                      <a:pt x="13" y="6"/>
                      <a:pt x="11" y="5"/>
                    </a:cubicBezTo>
                    <a:cubicBezTo>
                      <a:pt x="7" y="3"/>
                      <a:pt x="2" y="5"/>
                      <a:pt x="4" y="10"/>
                    </a:cubicBezTo>
                    <a:cubicBezTo>
                      <a:pt x="6" y="13"/>
                      <a:pt x="11" y="10"/>
                      <a:pt x="9" y="7"/>
                    </a:cubicBezTo>
                    <a:close/>
                  </a:path>
                </a:pathLst>
              </a:custGeom>
              <a:solidFill>
                <a:srgbClr val="000000">
                  <a:alpha val="100000"/>
                </a:srgbClr>
              </a:solidFill>
              <a:ln w="9525">
                <a:noFill/>
              </a:ln>
            </p:spPr>
            <p:txBody>
              <a:bodyPr/>
              <a:p>
                <a:endParaRPr lang="zh-CN" altLang="en-US"/>
              </a:p>
            </p:txBody>
          </p:sp>
          <p:sp>
            <p:nvSpPr>
              <p:cNvPr id="15438" name="Freeform 82"/>
              <p:cNvSpPr/>
              <p:nvPr/>
            </p:nvSpPr>
            <p:spPr>
              <a:xfrm>
                <a:off x="10457931" y="4889798"/>
                <a:ext cx="47027" cy="49502"/>
              </a:xfrm>
              <a:custGeom>
                <a:avLst/>
                <a:gdLst/>
                <a:ahLst/>
                <a:cxnLst>
                  <a:cxn ang="0">
                    <a:pos x="77750327" y="76311701"/>
                  </a:cxn>
                  <a:cxn ang="0">
                    <a:pos x="77750327" y="59352898"/>
                  </a:cxn>
                  <a:cxn ang="0">
                    <a:pos x="77750327" y="50873497"/>
                  </a:cxn>
                  <a:cxn ang="0">
                    <a:pos x="86388599" y="50873497"/>
                  </a:cxn>
                  <a:cxn ang="0">
                    <a:pos x="86388599" y="50873497"/>
                  </a:cxn>
                  <a:cxn ang="0">
                    <a:pos x="77750327" y="84791102"/>
                  </a:cxn>
                  <a:cxn ang="0">
                    <a:pos x="51832572" y="67832299"/>
                  </a:cxn>
                  <a:cxn ang="0">
                    <a:pos x="17276544" y="59352898"/>
                  </a:cxn>
                  <a:cxn ang="0">
                    <a:pos x="8638272" y="93270504"/>
                  </a:cxn>
                  <a:cxn ang="0">
                    <a:pos x="95026871" y="127185197"/>
                  </a:cxn>
                  <a:cxn ang="0">
                    <a:pos x="129582899" y="42394095"/>
                  </a:cxn>
                  <a:cxn ang="0">
                    <a:pos x="69112055" y="8479401"/>
                  </a:cxn>
                  <a:cxn ang="0">
                    <a:pos x="25917755" y="84791102"/>
                  </a:cxn>
                  <a:cxn ang="0">
                    <a:pos x="77750327" y="76311701"/>
                  </a:cxn>
                </a:cxnLst>
                <a:pathLst>
                  <a:path w="16" h="17">
                    <a:moveTo>
                      <a:pt x="9" y="9"/>
                    </a:moveTo>
                    <a:cubicBezTo>
                      <a:pt x="9" y="8"/>
                      <a:pt x="9" y="7"/>
                      <a:pt x="9" y="7"/>
                    </a:cubicBezTo>
                    <a:cubicBezTo>
                      <a:pt x="9" y="7"/>
                      <a:pt x="9" y="7"/>
                      <a:pt x="9" y="6"/>
                    </a:cubicBezTo>
                    <a:cubicBezTo>
                      <a:pt x="9" y="6"/>
                      <a:pt x="10" y="6"/>
                      <a:pt x="10" y="6"/>
                    </a:cubicBezTo>
                    <a:cubicBezTo>
                      <a:pt x="10" y="6"/>
                      <a:pt x="10" y="7"/>
                      <a:pt x="10" y="6"/>
                    </a:cubicBezTo>
                    <a:cubicBezTo>
                      <a:pt x="10" y="7"/>
                      <a:pt x="10" y="10"/>
                      <a:pt x="9" y="10"/>
                    </a:cubicBezTo>
                    <a:cubicBezTo>
                      <a:pt x="8" y="11"/>
                      <a:pt x="6" y="9"/>
                      <a:pt x="6" y="8"/>
                    </a:cubicBezTo>
                    <a:cubicBezTo>
                      <a:pt x="5" y="7"/>
                      <a:pt x="3" y="6"/>
                      <a:pt x="2" y="7"/>
                    </a:cubicBezTo>
                    <a:cubicBezTo>
                      <a:pt x="1" y="8"/>
                      <a:pt x="0" y="10"/>
                      <a:pt x="1" y="11"/>
                    </a:cubicBezTo>
                    <a:cubicBezTo>
                      <a:pt x="3" y="14"/>
                      <a:pt x="7" y="17"/>
                      <a:pt x="11" y="15"/>
                    </a:cubicBezTo>
                    <a:cubicBezTo>
                      <a:pt x="15" y="13"/>
                      <a:pt x="16" y="8"/>
                      <a:pt x="15" y="5"/>
                    </a:cubicBezTo>
                    <a:cubicBezTo>
                      <a:pt x="14" y="2"/>
                      <a:pt x="11" y="0"/>
                      <a:pt x="8" y="1"/>
                    </a:cubicBezTo>
                    <a:cubicBezTo>
                      <a:pt x="4" y="2"/>
                      <a:pt x="2" y="6"/>
                      <a:pt x="3" y="10"/>
                    </a:cubicBezTo>
                    <a:cubicBezTo>
                      <a:pt x="4" y="14"/>
                      <a:pt x="9" y="12"/>
                      <a:pt x="9" y="9"/>
                    </a:cubicBezTo>
                    <a:close/>
                  </a:path>
                </a:pathLst>
              </a:custGeom>
              <a:solidFill>
                <a:srgbClr val="000000">
                  <a:alpha val="100000"/>
                </a:srgbClr>
              </a:solidFill>
              <a:ln w="9525">
                <a:noFill/>
              </a:ln>
            </p:spPr>
            <p:txBody>
              <a:bodyPr/>
              <a:p>
                <a:endParaRPr lang="zh-CN" altLang="en-US"/>
              </a:p>
            </p:txBody>
          </p:sp>
          <p:sp>
            <p:nvSpPr>
              <p:cNvPr id="15439" name="Freeform 83"/>
              <p:cNvSpPr/>
              <p:nvPr/>
            </p:nvSpPr>
            <p:spPr>
              <a:xfrm>
                <a:off x="10361402" y="5071718"/>
                <a:ext cx="199245" cy="165832"/>
              </a:xfrm>
              <a:custGeom>
                <a:avLst/>
                <a:gdLst/>
                <a:ahLst/>
                <a:cxnLst>
                  <a:cxn ang="0">
                    <a:pos x="94439200" y="0"/>
                  </a:cxn>
                  <a:cxn ang="0">
                    <a:pos x="274729554" y="220070701"/>
                  </a:cxn>
                  <a:cxn ang="0">
                    <a:pos x="583802500" y="347034008"/>
                  </a:cxn>
                  <a:cxn ang="0">
                    <a:pos x="300487831" y="414745832"/>
                  </a:cxn>
                  <a:cxn ang="0">
                    <a:pos x="0" y="473997315"/>
                  </a:cxn>
                  <a:cxn ang="0">
                    <a:pos x="42925577" y="16929411"/>
                  </a:cxn>
                </a:cxnLst>
                <a:pathLst>
                  <a:path w="68" h="57">
                    <a:moveTo>
                      <a:pt x="11" y="0"/>
                    </a:moveTo>
                    <a:cubicBezTo>
                      <a:pt x="17" y="7"/>
                      <a:pt x="26" y="23"/>
                      <a:pt x="32" y="26"/>
                    </a:cubicBezTo>
                    <a:cubicBezTo>
                      <a:pt x="43" y="31"/>
                      <a:pt x="57" y="32"/>
                      <a:pt x="68" y="41"/>
                    </a:cubicBezTo>
                    <a:cubicBezTo>
                      <a:pt x="52" y="44"/>
                      <a:pt x="52" y="47"/>
                      <a:pt x="35" y="49"/>
                    </a:cubicBezTo>
                    <a:cubicBezTo>
                      <a:pt x="16" y="51"/>
                      <a:pt x="19" y="57"/>
                      <a:pt x="0" y="56"/>
                    </a:cubicBezTo>
                    <a:cubicBezTo>
                      <a:pt x="18" y="38"/>
                      <a:pt x="24" y="24"/>
                      <a:pt x="5" y="2"/>
                    </a:cubicBezTo>
                  </a:path>
                </a:pathLst>
              </a:custGeom>
              <a:solidFill>
                <a:srgbClr val="FFFFFF">
                  <a:alpha val="100000"/>
                </a:srgbClr>
              </a:solidFill>
              <a:ln w="9525">
                <a:noFill/>
              </a:ln>
            </p:spPr>
            <p:txBody>
              <a:bodyPr/>
              <a:p>
                <a:endParaRPr lang="zh-CN" altLang="en-US"/>
              </a:p>
            </p:txBody>
          </p:sp>
          <p:sp>
            <p:nvSpPr>
              <p:cNvPr id="15440" name="Freeform 84"/>
              <p:cNvSpPr/>
              <p:nvPr/>
            </p:nvSpPr>
            <p:spPr>
              <a:xfrm>
                <a:off x="10350263" y="5056867"/>
                <a:ext cx="219046" cy="186871"/>
              </a:xfrm>
              <a:custGeom>
                <a:avLst/>
                <a:gdLst/>
                <a:ahLst/>
                <a:cxnLst>
                  <a:cxn ang="0">
                    <a:pos x="110889847" y="59679006"/>
                  </a:cxn>
                  <a:cxn ang="0">
                    <a:pos x="281488713" y="272819981"/>
                  </a:cxn>
                  <a:cxn ang="0">
                    <a:pos x="597098952" y="417753040"/>
                  </a:cxn>
                  <a:cxn ang="0">
                    <a:pos x="605630063" y="375126013"/>
                  </a:cxn>
                  <a:cxn ang="0">
                    <a:pos x="324138430" y="434805019"/>
                  </a:cxn>
                  <a:cxn ang="0">
                    <a:pos x="34118605" y="494484025"/>
                  </a:cxn>
                  <a:cxn ang="0">
                    <a:pos x="51180828" y="537111052"/>
                  </a:cxn>
                  <a:cxn ang="0">
                    <a:pos x="93830545" y="42627027"/>
                  </a:cxn>
                  <a:cxn ang="0">
                    <a:pos x="59709019" y="76730985"/>
                  </a:cxn>
                  <a:cxn ang="0">
                    <a:pos x="145008452" y="323972997"/>
                  </a:cxn>
                  <a:cxn ang="0">
                    <a:pos x="17059302" y="503010014"/>
                  </a:cxn>
                  <a:cxn ang="0">
                    <a:pos x="34118605" y="545637041"/>
                  </a:cxn>
                  <a:cxn ang="0">
                    <a:pos x="272960522" y="494484025"/>
                  </a:cxn>
                  <a:cxn ang="0">
                    <a:pos x="460618691" y="460380067"/>
                  </a:cxn>
                  <a:cxn ang="0">
                    <a:pos x="614158254" y="417753040"/>
                  </a:cxn>
                  <a:cxn ang="0">
                    <a:pos x="622689366" y="375126013"/>
                  </a:cxn>
                  <a:cxn ang="0">
                    <a:pos x="324138430" y="238716023"/>
                  </a:cxn>
                  <a:cxn ang="0">
                    <a:pos x="145008452" y="25577968"/>
                  </a:cxn>
                  <a:cxn ang="0">
                    <a:pos x="110889847" y="59679006"/>
                  </a:cxn>
                </a:cxnLst>
                <a:pathLst>
                  <a:path w="75" h="64">
                    <a:moveTo>
                      <a:pt x="13" y="7"/>
                    </a:moveTo>
                    <a:cubicBezTo>
                      <a:pt x="19" y="14"/>
                      <a:pt x="24" y="26"/>
                      <a:pt x="33" y="32"/>
                    </a:cubicBezTo>
                    <a:cubicBezTo>
                      <a:pt x="45" y="40"/>
                      <a:pt x="59" y="40"/>
                      <a:pt x="70" y="49"/>
                    </a:cubicBezTo>
                    <a:cubicBezTo>
                      <a:pt x="71" y="47"/>
                      <a:pt x="71" y="45"/>
                      <a:pt x="71" y="44"/>
                    </a:cubicBezTo>
                    <a:cubicBezTo>
                      <a:pt x="60" y="46"/>
                      <a:pt x="49" y="49"/>
                      <a:pt x="38" y="51"/>
                    </a:cubicBezTo>
                    <a:cubicBezTo>
                      <a:pt x="26" y="53"/>
                      <a:pt x="16" y="58"/>
                      <a:pt x="4" y="58"/>
                    </a:cubicBezTo>
                    <a:cubicBezTo>
                      <a:pt x="5" y="60"/>
                      <a:pt x="5" y="61"/>
                      <a:pt x="6" y="63"/>
                    </a:cubicBezTo>
                    <a:cubicBezTo>
                      <a:pt x="25" y="44"/>
                      <a:pt x="28" y="27"/>
                      <a:pt x="11" y="5"/>
                    </a:cubicBezTo>
                    <a:cubicBezTo>
                      <a:pt x="9" y="2"/>
                      <a:pt x="5" y="6"/>
                      <a:pt x="7" y="9"/>
                    </a:cubicBezTo>
                    <a:cubicBezTo>
                      <a:pt x="14" y="18"/>
                      <a:pt x="20" y="27"/>
                      <a:pt x="17" y="38"/>
                    </a:cubicBezTo>
                    <a:cubicBezTo>
                      <a:pt x="15" y="46"/>
                      <a:pt x="8" y="53"/>
                      <a:pt x="2" y="59"/>
                    </a:cubicBezTo>
                    <a:cubicBezTo>
                      <a:pt x="0" y="61"/>
                      <a:pt x="1" y="63"/>
                      <a:pt x="4" y="64"/>
                    </a:cubicBezTo>
                    <a:cubicBezTo>
                      <a:pt x="15" y="64"/>
                      <a:pt x="21" y="61"/>
                      <a:pt x="32" y="58"/>
                    </a:cubicBezTo>
                    <a:cubicBezTo>
                      <a:pt x="39" y="56"/>
                      <a:pt x="46" y="56"/>
                      <a:pt x="54" y="54"/>
                    </a:cubicBezTo>
                    <a:cubicBezTo>
                      <a:pt x="60" y="52"/>
                      <a:pt x="66" y="50"/>
                      <a:pt x="72" y="49"/>
                    </a:cubicBezTo>
                    <a:cubicBezTo>
                      <a:pt x="75" y="49"/>
                      <a:pt x="75" y="45"/>
                      <a:pt x="73" y="44"/>
                    </a:cubicBezTo>
                    <a:cubicBezTo>
                      <a:pt x="62" y="36"/>
                      <a:pt x="50" y="34"/>
                      <a:pt x="38" y="28"/>
                    </a:cubicBezTo>
                    <a:cubicBezTo>
                      <a:pt x="29" y="24"/>
                      <a:pt x="23" y="10"/>
                      <a:pt x="17" y="3"/>
                    </a:cubicBezTo>
                    <a:cubicBezTo>
                      <a:pt x="15" y="0"/>
                      <a:pt x="11" y="4"/>
                      <a:pt x="13" y="7"/>
                    </a:cubicBezTo>
                    <a:close/>
                  </a:path>
                </a:pathLst>
              </a:custGeom>
              <a:solidFill>
                <a:srgbClr val="000000">
                  <a:alpha val="100000"/>
                </a:srgbClr>
              </a:solidFill>
              <a:ln w="9525">
                <a:noFill/>
              </a:ln>
            </p:spPr>
            <p:txBody>
              <a:bodyPr/>
              <a:p>
                <a:endParaRPr lang="zh-CN" altLang="en-US"/>
              </a:p>
            </p:txBody>
          </p:sp>
          <p:sp>
            <p:nvSpPr>
              <p:cNvPr id="15441" name="Freeform 85"/>
              <p:cNvSpPr/>
              <p:nvPr/>
            </p:nvSpPr>
            <p:spPr>
              <a:xfrm>
                <a:off x="10358927" y="5808060"/>
                <a:ext cx="75490" cy="351464"/>
              </a:xfrm>
              <a:custGeom>
                <a:avLst/>
                <a:gdLst/>
                <a:ahLst/>
                <a:cxnLst>
                  <a:cxn ang="0">
                    <a:pos x="75870353" y="42890323"/>
                  </a:cxn>
                  <a:cxn ang="0">
                    <a:pos x="0" y="995079521"/>
                  </a:cxn>
                  <a:cxn ang="0">
                    <a:pos x="50581203" y="995079521"/>
                  </a:cxn>
                  <a:cxn ang="0">
                    <a:pos x="126451557" y="34311673"/>
                  </a:cxn>
                  <a:cxn ang="0">
                    <a:pos x="75870353" y="42890323"/>
                  </a:cxn>
                </a:cxnLst>
                <a:pathLst>
                  <a:path w="26" h="120">
                    <a:moveTo>
                      <a:pt x="9" y="5"/>
                    </a:moveTo>
                    <a:cubicBezTo>
                      <a:pt x="20" y="43"/>
                      <a:pt x="2" y="79"/>
                      <a:pt x="0" y="116"/>
                    </a:cubicBezTo>
                    <a:cubicBezTo>
                      <a:pt x="0" y="120"/>
                      <a:pt x="6" y="120"/>
                      <a:pt x="6" y="116"/>
                    </a:cubicBezTo>
                    <a:cubicBezTo>
                      <a:pt x="8" y="78"/>
                      <a:pt x="26" y="42"/>
                      <a:pt x="15" y="4"/>
                    </a:cubicBezTo>
                    <a:cubicBezTo>
                      <a:pt x="14" y="0"/>
                      <a:pt x="8" y="2"/>
                      <a:pt x="9" y="5"/>
                    </a:cubicBezTo>
                    <a:close/>
                  </a:path>
                </a:pathLst>
              </a:custGeom>
              <a:solidFill>
                <a:srgbClr val="000000">
                  <a:alpha val="100000"/>
                </a:srgbClr>
              </a:solidFill>
              <a:ln w="9525">
                <a:noFill/>
              </a:ln>
            </p:spPr>
            <p:txBody>
              <a:bodyPr/>
              <a:p>
                <a:endParaRPr lang="zh-CN" altLang="en-US"/>
              </a:p>
            </p:txBody>
          </p:sp>
          <p:sp>
            <p:nvSpPr>
              <p:cNvPr id="15442" name="Freeform 86"/>
              <p:cNvSpPr/>
              <p:nvPr/>
            </p:nvSpPr>
            <p:spPr>
              <a:xfrm>
                <a:off x="10251259" y="6138487"/>
                <a:ext cx="193058" cy="251223"/>
              </a:xfrm>
              <a:custGeom>
                <a:avLst/>
                <a:gdLst/>
                <a:ahLst/>
                <a:cxnLst>
                  <a:cxn ang="0">
                    <a:pos x="316582944" y="25601376"/>
                  </a:cxn>
                  <a:cxn ang="0">
                    <a:pos x="222464244" y="716806407"/>
                  </a:cxn>
                  <a:cxn ang="0">
                    <a:pos x="265247066" y="725339225"/>
                  </a:cxn>
                  <a:cxn ang="0">
                    <a:pos x="402148589" y="34134195"/>
                  </a:cxn>
                  <a:cxn ang="0">
                    <a:pos x="367921746" y="68268390"/>
                  </a:cxn>
                  <a:cxn ang="0">
                    <a:pos x="410704569" y="443735769"/>
                  </a:cxn>
                  <a:cxn ang="0">
                    <a:pos x="316582944" y="614403822"/>
                  </a:cxn>
                  <a:cxn ang="0">
                    <a:pos x="239576203" y="631472380"/>
                  </a:cxn>
                  <a:cxn ang="0">
                    <a:pos x="333697828" y="76801208"/>
                  </a:cxn>
                  <a:cxn ang="0">
                    <a:pos x="316582944" y="25601376"/>
                  </a:cxn>
                </a:cxnLst>
                <a:pathLst>
                  <a:path w="66" h="86">
                    <a:moveTo>
                      <a:pt x="37" y="3"/>
                    </a:moveTo>
                    <a:cubicBezTo>
                      <a:pt x="0" y="12"/>
                      <a:pt x="11" y="60"/>
                      <a:pt x="26" y="84"/>
                    </a:cubicBezTo>
                    <a:cubicBezTo>
                      <a:pt x="27" y="85"/>
                      <a:pt x="29" y="86"/>
                      <a:pt x="31" y="85"/>
                    </a:cubicBezTo>
                    <a:cubicBezTo>
                      <a:pt x="57" y="70"/>
                      <a:pt x="66" y="27"/>
                      <a:pt x="47" y="4"/>
                    </a:cubicBezTo>
                    <a:cubicBezTo>
                      <a:pt x="45" y="0"/>
                      <a:pt x="40" y="5"/>
                      <a:pt x="43" y="8"/>
                    </a:cubicBezTo>
                    <a:cubicBezTo>
                      <a:pt x="53" y="21"/>
                      <a:pt x="52" y="37"/>
                      <a:pt x="48" y="52"/>
                    </a:cubicBezTo>
                    <a:cubicBezTo>
                      <a:pt x="46" y="60"/>
                      <a:pt x="42" y="66"/>
                      <a:pt x="37" y="72"/>
                    </a:cubicBezTo>
                    <a:cubicBezTo>
                      <a:pt x="32" y="79"/>
                      <a:pt x="31" y="80"/>
                      <a:pt x="28" y="74"/>
                    </a:cubicBezTo>
                    <a:cubicBezTo>
                      <a:pt x="17" y="54"/>
                      <a:pt x="9" y="16"/>
                      <a:pt x="39" y="9"/>
                    </a:cubicBezTo>
                    <a:cubicBezTo>
                      <a:pt x="43" y="8"/>
                      <a:pt x="41" y="2"/>
                      <a:pt x="37" y="3"/>
                    </a:cubicBezTo>
                    <a:close/>
                  </a:path>
                </a:pathLst>
              </a:custGeom>
              <a:solidFill>
                <a:srgbClr val="000000">
                  <a:alpha val="100000"/>
                </a:srgbClr>
              </a:solidFill>
              <a:ln w="9525">
                <a:noFill/>
              </a:ln>
            </p:spPr>
            <p:txBody>
              <a:bodyPr/>
              <a:p>
                <a:endParaRPr lang="zh-CN" altLang="en-US"/>
              </a:p>
            </p:txBody>
          </p:sp>
          <p:sp>
            <p:nvSpPr>
              <p:cNvPr id="15443" name="Freeform 87"/>
              <p:cNvSpPr/>
              <p:nvPr/>
            </p:nvSpPr>
            <p:spPr>
              <a:xfrm>
                <a:off x="10525995" y="5796923"/>
                <a:ext cx="137368" cy="438093"/>
              </a:xfrm>
              <a:custGeom>
                <a:avLst/>
                <a:gdLst/>
                <a:ahLst/>
                <a:cxnLst>
                  <a:cxn ang="0">
                    <a:pos x="0" y="51180945"/>
                  </a:cxn>
                  <a:cxn ang="0">
                    <a:pos x="341692670" y="1245384495"/>
                  </a:cxn>
                  <a:cxn ang="0">
                    <a:pos x="392945548" y="1228322233"/>
                  </a:cxn>
                  <a:cxn ang="0">
                    <a:pos x="51252878" y="34118683"/>
                  </a:cxn>
                  <a:cxn ang="0">
                    <a:pos x="0" y="51180945"/>
                  </a:cxn>
                </a:cxnLst>
                <a:pathLst>
                  <a:path w="47" h="150">
                    <a:moveTo>
                      <a:pt x="0" y="6"/>
                    </a:moveTo>
                    <a:cubicBezTo>
                      <a:pt x="10" y="53"/>
                      <a:pt x="32" y="98"/>
                      <a:pt x="40" y="146"/>
                    </a:cubicBezTo>
                    <a:cubicBezTo>
                      <a:pt x="41" y="150"/>
                      <a:pt x="47" y="148"/>
                      <a:pt x="46" y="144"/>
                    </a:cubicBezTo>
                    <a:cubicBezTo>
                      <a:pt x="38" y="97"/>
                      <a:pt x="16" y="52"/>
                      <a:pt x="6" y="4"/>
                    </a:cubicBezTo>
                    <a:cubicBezTo>
                      <a:pt x="6" y="0"/>
                      <a:pt x="0" y="2"/>
                      <a:pt x="0" y="6"/>
                    </a:cubicBezTo>
                    <a:close/>
                  </a:path>
                </a:pathLst>
              </a:custGeom>
              <a:solidFill>
                <a:srgbClr val="000000">
                  <a:alpha val="100000"/>
                </a:srgbClr>
              </a:solidFill>
              <a:ln w="9525">
                <a:noFill/>
              </a:ln>
            </p:spPr>
            <p:txBody>
              <a:bodyPr/>
              <a:p>
                <a:endParaRPr lang="zh-CN" altLang="en-US"/>
              </a:p>
            </p:txBody>
          </p:sp>
          <p:sp>
            <p:nvSpPr>
              <p:cNvPr id="15444" name="Freeform 88"/>
              <p:cNvSpPr/>
              <p:nvPr/>
            </p:nvSpPr>
            <p:spPr>
              <a:xfrm>
                <a:off x="10592823" y="6162000"/>
                <a:ext cx="158406" cy="225234"/>
              </a:xfrm>
              <a:custGeom>
                <a:avLst/>
                <a:gdLst/>
                <a:ahLst/>
                <a:cxnLst>
                  <a:cxn ang="0">
                    <a:pos x="60235348" y="273802641"/>
                  </a:cxn>
                  <a:cxn ang="0">
                    <a:pos x="352808297" y="136901320"/>
                  </a:cxn>
                  <a:cxn ang="0">
                    <a:pos x="430254164" y="658835776"/>
                  </a:cxn>
                  <a:cxn ang="0">
                    <a:pos x="94656385" y="213907947"/>
                  </a:cxn>
                </a:cxnLst>
                <a:pathLst>
                  <a:path w="54" h="77">
                    <a:moveTo>
                      <a:pt x="7" y="32"/>
                    </a:moveTo>
                    <a:cubicBezTo>
                      <a:pt x="0" y="4"/>
                      <a:pt x="23" y="0"/>
                      <a:pt x="41" y="16"/>
                    </a:cubicBezTo>
                    <a:cubicBezTo>
                      <a:pt x="54" y="27"/>
                      <a:pt x="54" y="61"/>
                      <a:pt x="50" y="77"/>
                    </a:cubicBezTo>
                    <a:cubicBezTo>
                      <a:pt x="29" y="70"/>
                      <a:pt x="16" y="45"/>
                      <a:pt x="11" y="25"/>
                    </a:cubicBezTo>
                  </a:path>
                </a:pathLst>
              </a:custGeom>
              <a:solidFill>
                <a:srgbClr val="FFFFFF">
                  <a:alpha val="100000"/>
                </a:srgbClr>
              </a:solidFill>
              <a:ln w="9525">
                <a:noFill/>
              </a:ln>
            </p:spPr>
            <p:txBody>
              <a:bodyPr/>
              <a:p>
                <a:endParaRPr lang="zh-CN" altLang="en-US"/>
              </a:p>
            </p:txBody>
          </p:sp>
          <p:sp>
            <p:nvSpPr>
              <p:cNvPr id="15445" name="Freeform 89"/>
              <p:cNvSpPr/>
              <p:nvPr/>
            </p:nvSpPr>
            <p:spPr>
              <a:xfrm>
                <a:off x="10595298" y="6164475"/>
                <a:ext cx="169544" cy="231422"/>
              </a:xfrm>
              <a:custGeom>
                <a:avLst/>
                <a:gdLst/>
                <a:ahLst/>
                <a:cxnLst>
                  <a:cxn ang="0">
                    <a:pos x="76905743" y="257440863"/>
                  </a:cxn>
                  <a:cxn ang="0">
                    <a:pos x="170897429" y="77233431"/>
                  </a:cxn>
                  <a:cxn ang="0">
                    <a:pos x="367431080" y="205950933"/>
                  </a:cxn>
                  <a:cxn ang="0">
                    <a:pos x="393067302" y="643599229"/>
                  </a:cxn>
                  <a:cxn ang="0">
                    <a:pos x="418700601" y="626438848"/>
                  </a:cxn>
                  <a:cxn ang="0">
                    <a:pos x="111083475" y="197370743"/>
                  </a:cxn>
                  <a:cxn ang="0">
                    <a:pos x="59813954" y="214534053"/>
                  </a:cxn>
                  <a:cxn ang="0">
                    <a:pos x="410156168" y="677925849"/>
                  </a:cxn>
                  <a:cxn ang="0">
                    <a:pos x="444336823" y="652182349"/>
                  </a:cxn>
                  <a:cxn ang="0">
                    <a:pos x="333253348" y="85813621"/>
                  </a:cxn>
                  <a:cxn ang="0">
                    <a:pos x="85450176" y="42906811"/>
                  </a:cxn>
                  <a:cxn ang="0">
                    <a:pos x="25636222" y="266021054"/>
                  </a:cxn>
                  <a:cxn ang="0">
                    <a:pos x="76905743" y="257440863"/>
                  </a:cxn>
                </a:cxnLst>
                <a:pathLst>
                  <a:path w="58" h="79">
                    <a:moveTo>
                      <a:pt x="9" y="30"/>
                    </a:moveTo>
                    <a:cubicBezTo>
                      <a:pt x="7" y="20"/>
                      <a:pt x="8" y="9"/>
                      <a:pt x="20" y="9"/>
                    </a:cubicBezTo>
                    <a:cubicBezTo>
                      <a:pt x="29" y="9"/>
                      <a:pt x="39" y="16"/>
                      <a:pt x="43" y="24"/>
                    </a:cubicBezTo>
                    <a:cubicBezTo>
                      <a:pt x="51" y="38"/>
                      <a:pt x="50" y="60"/>
                      <a:pt x="46" y="75"/>
                    </a:cubicBezTo>
                    <a:cubicBezTo>
                      <a:pt x="47" y="74"/>
                      <a:pt x="48" y="73"/>
                      <a:pt x="49" y="73"/>
                    </a:cubicBezTo>
                    <a:cubicBezTo>
                      <a:pt x="29" y="65"/>
                      <a:pt x="18" y="43"/>
                      <a:pt x="13" y="23"/>
                    </a:cubicBezTo>
                    <a:cubicBezTo>
                      <a:pt x="12" y="19"/>
                      <a:pt x="6" y="21"/>
                      <a:pt x="7" y="25"/>
                    </a:cubicBezTo>
                    <a:cubicBezTo>
                      <a:pt x="13" y="47"/>
                      <a:pt x="25" y="70"/>
                      <a:pt x="48" y="79"/>
                    </a:cubicBezTo>
                    <a:cubicBezTo>
                      <a:pt x="49" y="79"/>
                      <a:pt x="51" y="78"/>
                      <a:pt x="52" y="76"/>
                    </a:cubicBezTo>
                    <a:cubicBezTo>
                      <a:pt x="57" y="56"/>
                      <a:pt x="58" y="24"/>
                      <a:pt x="39" y="10"/>
                    </a:cubicBezTo>
                    <a:cubicBezTo>
                      <a:pt x="30" y="4"/>
                      <a:pt x="20" y="0"/>
                      <a:pt x="10" y="5"/>
                    </a:cubicBezTo>
                    <a:cubicBezTo>
                      <a:pt x="0" y="9"/>
                      <a:pt x="1" y="23"/>
                      <a:pt x="3" y="31"/>
                    </a:cubicBezTo>
                    <a:cubicBezTo>
                      <a:pt x="4" y="35"/>
                      <a:pt x="10" y="34"/>
                      <a:pt x="9" y="30"/>
                    </a:cubicBezTo>
                    <a:close/>
                  </a:path>
                </a:pathLst>
              </a:custGeom>
              <a:solidFill>
                <a:srgbClr val="000000">
                  <a:alpha val="100000"/>
                </a:srgbClr>
              </a:solidFill>
              <a:ln w="9525">
                <a:noFill/>
              </a:ln>
            </p:spPr>
            <p:txBody>
              <a:bodyPr/>
              <a:p>
                <a:endParaRPr lang="zh-CN" altLang="en-US"/>
              </a:p>
            </p:txBody>
          </p:sp>
          <p:sp>
            <p:nvSpPr>
              <p:cNvPr id="15446" name="Freeform 90"/>
              <p:cNvSpPr/>
              <p:nvPr/>
            </p:nvSpPr>
            <p:spPr>
              <a:xfrm>
                <a:off x="10599011" y="6217690"/>
                <a:ext cx="23513" cy="160882"/>
              </a:xfrm>
              <a:custGeom>
                <a:avLst/>
                <a:gdLst/>
                <a:ahLst/>
                <a:cxnLst>
                  <a:cxn ang="0">
                    <a:pos x="17276177" y="34226914"/>
                  </a:cxn>
                  <a:cxn ang="0">
                    <a:pos x="0" y="436373412"/>
                  </a:cxn>
                  <a:cxn ang="0">
                    <a:pos x="51831469" y="436373412"/>
                  </a:cxn>
                  <a:cxn ang="0">
                    <a:pos x="69107646" y="34226914"/>
                  </a:cxn>
                  <a:cxn ang="0">
                    <a:pos x="17276177" y="34226914"/>
                  </a:cxn>
                </a:cxnLst>
                <a:pathLst>
                  <a:path w="8" h="55">
                    <a:moveTo>
                      <a:pt x="2" y="4"/>
                    </a:moveTo>
                    <a:cubicBezTo>
                      <a:pt x="0" y="19"/>
                      <a:pt x="0" y="35"/>
                      <a:pt x="0" y="51"/>
                    </a:cubicBezTo>
                    <a:cubicBezTo>
                      <a:pt x="0" y="55"/>
                      <a:pt x="6" y="55"/>
                      <a:pt x="6" y="51"/>
                    </a:cubicBezTo>
                    <a:cubicBezTo>
                      <a:pt x="6" y="35"/>
                      <a:pt x="6" y="19"/>
                      <a:pt x="8" y="4"/>
                    </a:cubicBezTo>
                    <a:cubicBezTo>
                      <a:pt x="8" y="0"/>
                      <a:pt x="2" y="0"/>
                      <a:pt x="2" y="4"/>
                    </a:cubicBezTo>
                    <a:close/>
                  </a:path>
                </a:pathLst>
              </a:custGeom>
              <a:solidFill>
                <a:srgbClr val="000000">
                  <a:alpha val="100000"/>
                </a:srgbClr>
              </a:solidFill>
              <a:ln w="9525">
                <a:noFill/>
              </a:ln>
            </p:spPr>
            <p:txBody>
              <a:bodyPr/>
              <a:p>
                <a:endParaRPr lang="zh-CN" altLang="en-US"/>
              </a:p>
            </p:txBody>
          </p:sp>
          <p:sp>
            <p:nvSpPr>
              <p:cNvPr id="15447" name="Freeform 91"/>
              <p:cNvSpPr/>
              <p:nvPr/>
            </p:nvSpPr>
            <p:spPr>
              <a:xfrm>
                <a:off x="10382440" y="6187989"/>
                <a:ext cx="55689" cy="169545"/>
              </a:xfrm>
              <a:custGeom>
                <a:avLst/>
                <a:gdLst/>
                <a:ahLst/>
                <a:cxnLst>
                  <a:cxn ang="0">
                    <a:pos x="8590761" y="42725340"/>
                  </a:cxn>
                  <a:cxn ang="0">
                    <a:pos x="111679893" y="461431333"/>
                  </a:cxn>
                  <a:cxn ang="0">
                    <a:pos x="163224459" y="461431333"/>
                  </a:cxn>
                  <a:cxn ang="0">
                    <a:pos x="60135327" y="34180857"/>
                  </a:cxn>
                  <a:cxn ang="0">
                    <a:pos x="8590761" y="42725340"/>
                  </a:cxn>
                </a:cxnLst>
                <a:pathLst>
                  <a:path w="19" h="58">
                    <a:moveTo>
                      <a:pt x="1" y="5"/>
                    </a:moveTo>
                    <a:cubicBezTo>
                      <a:pt x="6" y="21"/>
                      <a:pt x="10" y="37"/>
                      <a:pt x="13" y="54"/>
                    </a:cubicBezTo>
                    <a:cubicBezTo>
                      <a:pt x="13" y="58"/>
                      <a:pt x="19" y="58"/>
                      <a:pt x="19" y="54"/>
                    </a:cubicBezTo>
                    <a:cubicBezTo>
                      <a:pt x="16" y="37"/>
                      <a:pt x="12" y="20"/>
                      <a:pt x="7" y="4"/>
                    </a:cubicBezTo>
                    <a:cubicBezTo>
                      <a:pt x="6" y="0"/>
                      <a:pt x="0" y="2"/>
                      <a:pt x="1" y="5"/>
                    </a:cubicBezTo>
                    <a:close/>
                  </a:path>
                </a:pathLst>
              </a:custGeom>
              <a:solidFill>
                <a:srgbClr val="000000">
                  <a:alpha val="100000"/>
                </a:srgbClr>
              </a:solidFill>
              <a:ln w="9525">
                <a:noFill/>
              </a:ln>
            </p:spPr>
            <p:txBody>
              <a:bodyPr/>
              <a:p>
                <a:endParaRPr lang="zh-CN" altLang="en-US"/>
              </a:p>
            </p:txBody>
          </p:sp>
          <p:sp>
            <p:nvSpPr>
              <p:cNvPr id="15448" name="Freeform 92"/>
              <p:cNvSpPr/>
              <p:nvPr/>
            </p:nvSpPr>
            <p:spPr>
              <a:xfrm>
                <a:off x="10113892" y="5185573"/>
                <a:ext cx="650952" cy="710354"/>
              </a:xfrm>
              <a:custGeom>
                <a:avLst/>
                <a:gdLst/>
                <a:ahLst/>
                <a:cxnLst>
                  <a:cxn ang="0">
                    <a:pos x="1269622035" y="59818823"/>
                  </a:cxn>
                  <a:cxn ang="0">
                    <a:pos x="1431519344" y="555455902"/>
                  </a:cxn>
                  <a:cxn ang="0">
                    <a:pos x="1465605292" y="957095316"/>
                  </a:cxn>
                  <a:cxn ang="0">
                    <a:pos x="1857568887" y="1657825919"/>
                  </a:cxn>
                  <a:cxn ang="0">
                    <a:pos x="1849048130" y="1615099442"/>
                  </a:cxn>
                  <a:cxn ang="0">
                    <a:pos x="85210493" y="1572370041"/>
                  </a:cxn>
                  <a:cxn ang="0">
                    <a:pos x="34083029" y="1572370041"/>
                  </a:cxn>
                  <a:cxn ang="0">
                    <a:pos x="656112911" y="1316005328"/>
                  </a:cxn>
                  <a:cxn ang="0">
                    <a:pos x="945824499" y="828912960"/>
                  </a:cxn>
                  <a:cxn ang="0">
                    <a:pos x="758364918" y="145274701"/>
                  </a:cxn>
                  <a:cxn ang="0">
                    <a:pos x="707240374" y="170908834"/>
                  </a:cxn>
                  <a:cxn ang="0">
                    <a:pos x="903220712" y="777638848"/>
                  </a:cxn>
                  <a:cxn ang="0">
                    <a:pos x="698719617" y="1170733550"/>
                  </a:cxn>
                  <a:cxn ang="0">
                    <a:pos x="76689735" y="1563825330"/>
                  </a:cxn>
                  <a:cxn ang="0">
                    <a:pos x="25562272" y="1572370041"/>
                  </a:cxn>
                  <a:cxn ang="0">
                    <a:pos x="775406433" y="1888553576"/>
                  </a:cxn>
                  <a:cxn ang="0">
                    <a:pos x="1448560858" y="1794552986"/>
                  </a:cxn>
                  <a:cxn ang="0">
                    <a:pos x="1874610402" y="1657825919"/>
                  </a:cxn>
                  <a:cxn ang="0">
                    <a:pos x="1874610402" y="1606551807"/>
                  </a:cxn>
                  <a:cxn ang="0">
                    <a:pos x="1576375138" y="1170733550"/>
                  </a:cxn>
                  <a:cxn ang="0">
                    <a:pos x="1482646807" y="743457081"/>
                  </a:cxn>
                  <a:cxn ang="0">
                    <a:pos x="1295184307" y="8544711"/>
                  </a:cxn>
                  <a:cxn ang="0">
                    <a:pos x="1269622035" y="59818823"/>
                  </a:cxn>
                </a:cxnLst>
                <a:pathLst>
                  <a:path w="223" h="243">
                    <a:moveTo>
                      <a:pt x="149" y="7"/>
                    </a:moveTo>
                    <a:cubicBezTo>
                      <a:pt x="169" y="17"/>
                      <a:pt x="168" y="45"/>
                      <a:pt x="168" y="65"/>
                    </a:cubicBezTo>
                    <a:cubicBezTo>
                      <a:pt x="168" y="81"/>
                      <a:pt x="168" y="96"/>
                      <a:pt x="172" y="112"/>
                    </a:cubicBezTo>
                    <a:cubicBezTo>
                      <a:pt x="178" y="139"/>
                      <a:pt x="188" y="185"/>
                      <a:pt x="218" y="194"/>
                    </a:cubicBezTo>
                    <a:cubicBezTo>
                      <a:pt x="218" y="192"/>
                      <a:pt x="218" y="191"/>
                      <a:pt x="217" y="189"/>
                    </a:cubicBezTo>
                    <a:cubicBezTo>
                      <a:pt x="188" y="207"/>
                      <a:pt x="4" y="243"/>
                      <a:pt x="10" y="184"/>
                    </a:cubicBezTo>
                    <a:cubicBezTo>
                      <a:pt x="8" y="184"/>
                      <a:pt x="6" y="184"/>
                      <a:pt x="4" y="184"/>
                    </a:cubicBezTo>
                    <a:cubicBezTo>
                      <a:pt x="17" y="231"/>
                      <a:pt x="65" y="171"/>
                      <a:pt x="77" y="154"/>
                    </a:cubicBezTo>
                    <a:cubicBezTo>
                      <a:pt x="91" y="136"/>
                      <a:pt x="102" y="118"/>
                      <a:pt x="111" y="97"/>
                    </a:cubicBezTo>
                    <a:cubicBezTo>
                      <a:pt x="123" y="66"/>
                      <a:pt x="107" y="42"/>
                      <a:pt x="89" y="17"/>
                    </a:cubicBezTo>
                    <a:cubicBezTo>
                      <a:pt x="86" y="13"/>
                      <a:pt x="81" y="16"/>
                      <a:pt x="83" y="20"/>
                    </a:cubicBezTo>
                    <a:cubicBezTo>
                      <a:pt x="99" y="42"/>
                      <a:pt x="115" y="62"/>
                      <a:pt x="106" y="91"/>
                    </a:cubicBezTo>
                    <a:cubicBezTo>
                      <a:pt x="101" y="108"/>
                      <a:pt x="92" y="123"/>
                      <a:pt x="82" y="137"/>
                    </a:cubicBezTo>
                    <a:cubicBezTo>
                      <a:pt x="73" y="150"/>
                      <a:pt x="21" y="224"/>
                      <a:pt x="9" y="183"/>
                    </a:cubicBezTo>
                    <a:cubicBezTo>
                      <a:pt x="8" y="179"/>
                      <a:pt x="4" y="180"/>
                      <a:pt x="3" y="184"/>
                    </a:cubicBezTo>
                    <a:cubicBezTo>
                      <a:pt x="0" y="224"/>
                      <a:pt x="66" y="222"/>
                      <a:pt x="91" y="221"/>
                    </a:cubicBezTo>
                    <a:cubicBezTo>
                      <a:pt x="118" y="220"/>
                      <a:pt x="144" y="216"/>
                      <a:pt x="170" y="210"/>
                    </a:cubicBezTo>
                    <a:cubicBezTo>
                      <a:pt x="187" y="207"/>
                      <a:pt x="206" y="203"/>
                      <a:pt x="220" y="194"/>
                    </a:cubicBezTo>
                    <a:cubicBezTo>
                      <a:pt x="223" y="193"/>
                      <a:pt x="222" y="189"/>
                      <a:pt x="220" y="188"/>
                    </a:cubicBezTo>
                    <a:cubicBezTo>
                      <a:pt x="200" y="182"/>
                      <a:pt x="191" y="155"/>
                      <a:pt x="185" y="137"/>
                    </a:cubicBezTo>
                    <a:cubicBezTo>
                      <a:pt x="180" y="121"/>
                      <a:pt x="175" y="104"/>
                      <a:pt x="174" y="87"/>
                    </a:cubicBezTo>
                    <a:cubicBezTo>
                      <a:pt x="172" y="60"/>
                      <a:pt x="181" y="17"/>
                      <a:pt x="152" y="1"/>
                    </a:cubicBezTo>
                    <a:cubicBezTo>
                      <a:pt x="148" y="0"/>
                      <a:pt x="145" y="5"/>
                      <a:pt x="149" y="7"/>
                    </a:cubicBezTo>
                    <a:close/>
                  </a:path>
                </a:pathLst>
              </a:custGeom>
              <a:solidFill>
                <a:srgbClr val="000000">
                  <a:alpha val="100000"/>
                </a:srgbClr>
              </a:solidFill>
              <a:ln w="9525">
                <a:noFill/>
              </a:ln>
            </p:spPr>
            <p:txBody>
              <a:bodyPr/>
              <a:p>
                <a:endParaRPr lang="zh-CN" altLang="en-US"/>
              </a:p>
            </p:txBody>
          </p:sp>
          <p:sp>
            <p:nvSpPr>
              <p:cNvPr id="15449" name="Freeform 93"/>
              <p:cNvSpPr/>
              <p:nvPr/>
            </p:nvSpPr>
            <p:spPr>
              <a:xfrm>
                <a:off x="9806979" y="4507395"/>
                <a:ext cx="391066" cy="356415"/>
              </a:xfrm>
              <a:custGeom>
                <a:avLst/>
                <a:gdLst/>
                <a:ahLst/>
                <a:cxnLst>
                  <a:cxn ang="0">
                    <a:pos x="1132772282" y="264576787"/>
                  </a:cxn>
                  <a:cxn ang="0">
                    <a:pos x="604713527" y="76813275"/>
                  </a:cxn>
                  <a:cxn ang="0">
                    <a:pos x="383268027" y="273113219"/>
                  </a:cxn>
                  <a:cxn ang="0">
                    <a:pos x="366233309" y="443809711"/>
                  </a:cxn>
                  <a:cxn ang="0">
                    <a:pos x="383268027" y="554759948"/>
                  </a:cxn>
                  <a:cxn ang="0">
                    <a:pos x="340682691" y="785199774"/>
                  </a:cxn>
                  <a:cxn ang="0">
                    <a:pos x="195891964" y="691316557"/>
                  </a:cxn>
                  <a:cxn ang="0">
                    <a:pos x="153306627" y="657176674"/>
                  </a:cxn>
                  <a:cxn ang="0">
                    <a:pos x="476957518" y="981499717"/>
                  </a:cxn>
                  <a:cxn ang="0">
                    <a:pos x="672849482" y="742526381"/>
                  </a:cxn>
                  <a:cxn ang="0">
                    <a:pos x="1022048073" y="409669828"/>
                  </a:cxn>
                  <a:cxn ang="0">
                    <a:pos x="1064633409" y="366996435"/>
                  </a:cxn>
                  <a:cxn ang="0">
                    <a:pos x="706916000" y="503553045"/>
                  </a:cxn>
                  <a:cxn ang="0">
                    <a:pos x="553609373" y="879082990"/>
                  </a:cxn>
                  <a:cxn ang="0">
                    <a:pos x="204410782" y="682783047"/>
                  </a:cxn>
                  <a:cxn ang="0">
                    <a:pos x="161825446" y="648643164"/>
                  </a:cxn>
                  <a:cxn ang="0">
                    <a:pos x="425853364" y="751059891"/>
                  </a:cxn>
                  <a:cxn ang="0">
                    <a:pos x="434372182" y="537690006"/>
                  </a:cxn>
                  <a:cxn ang="0">
                    <a:pos x="536574654" y="170696492"/>
                  </a:cxn>
                  <a:cxn ang="0">
                    <a:pos x="1081668127" y="273113219"/>
                  </a:cxn>
                  <a:cxn ang="0">
                    <a:pos x="1132772282" y="264576787"/>
                  </a:cxn>
                </a:cxnLst>
                <a:pathLst>
                  <a:path w="134" h="122">
                    <a:moveTo>
                      <a:pt x="133" y="31"/>
                    </a:moveTo>
                    <a:cubicBezTo>
                      <a:pt x="125" y="3"/>
                      <a:pt x="95" y="0"/>
                      <a:pt x="71" y="9"/>
                    </a:cubicBezTo>
                    <a:cubicBezTo>
                      <a:pt x="60" y="13"/>
                      <a:pt x="51" y="21"/>
                      <a:pt x="45" y="32"/>
                    </a:cubicBezTo>
                    <a:cubicBezTo>
                      <a:pt x="42" y="39"/>
                      <a:pt x="43" y="45"/>
                      <a:pt x="43" y="52"/>
                    </a:cubicBezTo>
                    <a:cubicBezTo>
                      <a:pt x="44" y="56"/>
                      <a:pt x="45" y="61"/>
                      <a:pt x="45" y="65"/>
                    </a:cubicBezTo>
                    <a:cubicBezTo>
                      <a:pt x="48" y="74"/>
                      <a:pt x="46" y="83"/>
                      <a:pt x="40" y="92"/>
                    </a:cubicBezTo>
                    <a:cubicBezTo>
                      <a:pt x="30" y="100"/>
                      <a:pt x="24" y="97"/>
                      <a:pt x="23" y="81"/>
                    </a:cubicBezTo>
                    <a:cubicBezTo>
                      <a:pt x="21" y="79"/>
                      <a:pt x="20" y="78"/>
                      <a:pt x="18" y="77"/>
                    </a:cubicBezTo>
                    <a:cubicBezTo>
                      <a:pt x="5" y="103"/>
                      <a:pt x="30" y="122"/>
                      <a:pt x="56" y="115"/>
                    </a:cubicBezTo>
                    <a:cubicBezTo>
                      <a:pt x="69" y="112"/>
                      <a:pt x="76" y="99"/>
                      <a:pt x="79" y="87"/>
                    </a:cubicBezTo>
                    <a:cubicBezTo>
                      <a:pt x="85" y="70"/>
                      <a:pt x="95" y="27"/>
                      <a:pt x="120" y="48"/>
                    </a:cubicBezTo>
                    <a:cubicBezTo>
                      <a:pt x="123" y="50"/>
                      <a:pt x="128" y="46"/>
                      <a:pt x="125" y="43"/>
                    </a:cubicBezTo>
                    <a:cubicBezTo>
                      <a:pt x="106" y="28"/>
                      <a:pt x="91" y="38"/>
                      <a:pt x="83" y="59"/>
                    </a:cubicBezTo>
                    <a:cubicBezTo>
                      <a:pt x="77" y="73"/>
                      <a:pt x="75" y="91"/>
                      <a:pt x="65" y="103"/>
                    </a:cubicBezTo>
                    <a:cubicBezTo>
                      <a:pt x="49" y="122"/>
                      <a:pt x="11" y="106"/>
                      <a:pt x="24" y="80"/>
                    </a:cubicBezTo>
                    <a:cubicBezTo>
                      <a:pt x="25" y="77"/>
                      <a:pt x="21" y="73"/>
                      <a:pt x="19" y="76"/>
                    </a:cubicBezTo>
                    <a:cubicBezTo>
                      <a:pt x="0" y="99"/>
                      <a:pt x="37" y="112"/>
                      <a:pt x="50" y="88"/>
                    </a:cubicBezTo>
                    <a:cubicBezTo>
                      <a:pt x="54" y="80"/>
                      <a:pt x="53" y="71"/>
                      <a:pt x="51" y="63"/>
                    </a:cubicBezTo>
                    <a:cubicBezTo>
                      <a:pt x="49" y="45"/>
                      <a:pt x="48" y="32"/>
                      <a:pt x="63" y="20"/>
                    </a:cubicBezTo>
                    <a:cubicBezTo>
                      <a:pt x="83" y="5"/>
                      <a:pt x="119" y="6"/>
                      <a:pt x="127" y="32"/>
                    </a:cubicBezTo>
                    <a:cubicBezTo>
                      <a:pt x="128" y="36"/>
                      <a:pt x="134" y="34"/>
                      <a:pt x="133" y="31"/>
                    </a:cubicBezTo>
                    <a:close/>
                  </a:path>
                </a:pathLst>
              </a:custGeom>
              <a:solidFill>
                <a:srgbClr val="000000">
                  <a:alpha val="100000"/>
                </a:srgbClr>
              </a:solidFill>
              <a:ln w="9525">
                <a:noFill/>
              </a:ln>
            </p:spPr>
            <p:txBody>
              <a:bodyPr/>
              <a:p>
                <a:endParaRPr lang="zh-CN" altLang="en-US"/>
              </a:p>
            </p:txBody>
          </p:sp>
          <p:sp>
            <p:nvSpPr>
              <p:cNvPr id="15450" name="Freeform 94"/>
              <p:cNvSpPr/>
              <p:nvPr/>
            </p:nvSpPr>
            <p:spPr>
              <a:xfrm>
                <a:off x="10131217" y="4568035"/>
                <a:ext cx="99004" cy="96529"/>
              </a:xfrm>
              <a:custGeom>
                <a:avLst/>
                <a:gdLst/>
                <a:ahLst/>
                <a:cxnLst>
                  <a:cxn ang="0">
                    <a:pos x="93270504" y="179684346"/>
                  </a:cxn>
                  <a:cxn ang="0">
                    <a:pos x="245893905" y="77006741"/>
                  </a:cxn>
                  <a:cxn ang="0">
                    <a:pos x="228935102" y="34223918"/>
                  </a:cxn>
                  <a:cxn ang="0">
                    <a:pos x="25438204" y="222464244"/>
                  </a:cxn>
                  <a:cxn ang="0">
                    <a:pos x="50873497" y="265247066"/>
                  </a:cxn>
                  <a:cxn ang="0">
                    <a:pos x="178061606" y="136901523"/>
                  </a:cxn>
                  <a:cxn ang="0">
                    <a:pos x="152623402" y="94118700"/>
                  </a:cxn>
                  <a:cxn ang="0">
                    <a:pos x="8479401" y="239576203"/>
                  </a:cxn>
                  <a:cxn ang="0">
                    <a:pos x="33917606" y="273803046"/>
                  </a:cxn>
                  <a:cxn ang="0">
                    <a:pos x="279808599" y="59894782"/>
                  </a:cxn>
                  <a:cxn ang="0">
                    <a:pos x="262849796" y="25667939"/>
                  </a:cxn>
                  <a:cxn ang="0">
                    <a:pos x="42394095" y="162569462"/>
                  </a:cxn>
                  <a:cxn ang="0">
                    <a:pos x="93270504" y="179684346"/>
                  </a:cxn>
                </a:cxnLst>
                <a:pathLst>
                  <a:path w="34" h="33">
                    <a:moveTo>
                      <a:pt x="11" y="21"/>
                    </a:moveTo>
                    <a:cubicBezTo>
                      <a:pt x="14" y="13"/>
                      <a:pt x="21" y="6"/>
                      <a:pt x="29" y="9"/>
                    </a:cubicBezTo>
                    <a:cubicBezTo>
                      <a:pt x="29" y="7"/>
                      <a:pt x="28" y="6"/>
                      <a:pt x="27" y="4"/>
                    </a:cubicBezTo>
                    <a:cubicBezTo>
                      <a:pt x="23" y="15"/>
                      <a:pt x="15" y="24"/>
                      <a:pt x="3" y="26"/>
                    </a:cubicBezTo>
                    <a:cubicBezTo>
                      <a:pt x="4" y="28"/>
                      <a:pt x="5" y="29"/>
                      <a:pt x="6" y="31"/>
                    </a:cubicBezTo>
                    <a:cubicBezTo>
                      <a:pt x="10" y="25"/>
                      <a:pt x="15" y="20"/>
                      <a:pt x="21" y="16"/>
                    </a:cubicBezTo>
                    <a:cubicBezTo>
                      <a:pt x="24" y="14"/>
                      <a:pt x="21" y="9"/>
                      <a:pt x="18" y="11"/>
                    </a:cubicBezTo>
                    <a:cubicBezTo>
                      <a:pt x="11" y="15"/>
                      <a:pt x="5" y="21"/>
                      <a:pt x="1" y="28"/>
                    </a:cubicBezTo>
                    <a:cubicBezTo>
                      <a:pt x="0" y="30"/>
                      <a:pt x="2" y="33"/>
                      <a:pt x="4" y="32"/>
                    </a:cubicBezTo>
                    <a:cubicBezTo>
                      <a:pt x="18" y="30"/>
                      <a:pt x="27" y="19"/>
                      <a:pt x="33" y="7"/>
                    </a:cubicBezTo>
                    <a:cubicBezTo>
                      <a:pt x="34" y="6"/>
                      <a:pt x="33" y="3"/>
                      <a:pt x="31" y="3"/>
                    </a:cubicBezTo>
                    <a:cubicBezTo>
                      <a:pt x="19" y="0"/>
                      <a:pt x="9" y="8"/>
                      <a:pt x="5" y="19"/>
                    </a:cubicBezTo>
                    <a:cubicBezTo>
                      <a:pt x="4" y="23"/>
                      <a:pt x="10" y="24"/>
                      <a:pt x="11" y="21"/>
                    </a:cubicBezTo>
                    <a:close/>
                  </a:path>
                </a:pathLst>
              </a:custGeom>
              <a:solidFill>
                <a:srgbClr val="000000">
                  <a:alpha val="100000"/>
                </a:srgbClr>
              </a:solidFill>
              <a:ln w="9525">
                <a:noFill/>
              </a:ln>
            </p:spPr>
            <p:txBody>
              <a:bodyPr/>
              <a:p>
                <a:endParaRPr lang="zh-CN" altLang="en-US"/>
              </a:p>
            </p:txBody>
          </p:sp>
          <p:sp>
            <p:nvSpPr>
              <p:cNvPr id="15451" name="Freeform 95"/>
              <p:cNvSpPr/>
              <p:nvPr/>
            </p:nvSpPr>
            <p:spPr>
              <a:xfrm>
                <a:off x="10178244" y="4407153"/>
                <a:ext cx="210384" cy="190583"/>
              </a:xfrm>
              <a:custGeom>
                <a:avLst/>
                <a:gdLst/>
                <a:ahLst/>
                <a:cxnLst>
                  <a:cxn ang="0">
                    <a:pos x="128071260" y="472830559"/>
                  </a:cxn>
                  <a:cxn ang="0">
                    <a:pos x="85380840" y="257905712"/>
                  </a:cxn>
                  <a:cxn ang="0">
                    <a:pos x="102457008" y="128954322"/>
                  </a:cxn>
                  <a:cxn ang="0">
                    <a:pos x="170761680" y="120357563"/>
                  </a:cxn>
                  <a:cxn ang="0">
                    <a:pos x="85380840" y="490024078"/>
                  </a:cxn>
                  <a:cxn ang="0">
                    <a:pos x="128071260" y="515814356"/>
                  </a:cxn>
                  <a:cxn ang="0">
                    <a:pos x="486670788" y="257905712"/>
                  </a:cxn>
                  <a:cxn ang="0">
                    <a:pos x="520823124" y="326682718"/>
                  </a:cxn>
                  <a:cxn ang="0">
                    <a:pos x="409828032" y="455634108"/>
                  </a:cxn>
                  <a:cxn ang="0">
                    <a:pos x="93918924" y="498620837"/>
                  </a:cxn>
                  <a:cxn ang="0">
                    <a:pos x="93918924" y="550201393"/>
                  </a:cxn>
                  <a:cxn ang="0">
                    <a:pos x="503746956" y="464230868"/>
                  </a:cxn>
                  <a:cxn ang="0">
                    <a:pos x="537899292" y="223518674"/>
                  </a:cxn>
                  <a:cxn ang="0">
                    <a:pos x="290294856" y="257905712"/>
                  </a:cxn>
                  <a:cxn ang="0">
                    <a:pos x="85380840" y="498620837"/>
                  </a:cxn>
                  <a:cxn ang="0">
                    <a:pos x="128071260" y="524411115"/>
                  </a:cxn>
                  <a:cxn ang="0">
                    <a:pos x="221990184" y="283698922"/>
                  </a:cxn>
                  <a:cxn ang="0">
                    <a:pos x="196375932" y="60177315"/>
                  </a:cxn>
                  <a:cxn ang="0">
                    <a:pos x="42690420" y="137551081"/>
                  </a:cxn>
                  <a:cxn ang="0">
                    <a:pos x="85380840" y="490024078"/>
                  </a:cxn>
                  <a:cxn ang="0">
                    <a:pos x="128071260" y="472830559"/>
                  </a:cxn>
                </a:cxnLst>
                <a:pathLst>
                  <a:path w="72" h="65">
                    <a:moveTo>
                      <a:pt x="15" y="55"/>
                    </a:moveTo>
                    <a:cubicBezTo>
                      <a:pt x="14" y="47"/>
                      <a:pt x="11" y="39"/>
                      <a:pt x="10" y="30"/>
                    </a:cubicBezTo>
                    <a:cubicBezTo>
                      <a:pt x="10" y="25"/>
                      <a:pt x="10" y="20"/>
                      <a:pt x="12" y="15"/>
                    </a:cubicBezTo>
                    <a:cubicBezTo>
                      <a:pt x="15" y="10"/>
                      <a:pt x="19" y="10"/>
                      <a:pt x="20" y="14"/>
                    </a:cubicBezTo>
                    <a:cubicBezTo>
                      <a:pt x="24" y="26"/>
                      <a:pt x="19" y="49"/>
                      <a:pt x="10" y="57"/>
                    </a:cubicBezTo>
                    <a:cubicBezTo>
                      <a:pt x="12" y="58"/>
                      <a:pt x="14" y="59"/>
                      <a:pt x="15" y="60"/>
                    </a:cubicBezTo>
                    <a:cubicBezTo>
                      <a:pt x="19" y="45"/>
                      <a:pt x="41" y="27"/>
                      <a:pt x="57" y="30"/>
                    </a:cubicBezTo>
                    <a:cubicBezTo>
                      <a:pt x="61" y="31"/>
                      <a:pt x="61" y="35"/>
                      <a:pt x="61" y="38"/>
                    </a:cubicBezTo>
                    <a:cubicBezTo>
                      <a:pt x="59" y="46"/>
                      <a:pt x="55" y="50"/>
                      <a:pt x="48" y="53"/>
                    </a:cubicBezTo>
                    <a:cubicBezTo>
                      <a:pt x="37" y="58"/>
                      <a:pt x="23" y="57"/>
                      <a:pt x="11" y="58"/>
                    </a:cubicBezTo>
                    <a:cubicBezTo>
                      <a:pt x="7" y="58"/>
                      <a:pt x="7" y="64"/>
                      <a:pt x="11" y="64"/>
                    </a:cubicBezTo>
                    <a:cubicBezTo>
                      <a:pt x="26" y="62"/>
                      <a:pt x="47" y="65"/>
                      <a:pt x="59" y="54"/>
                    </a:cubicBezTo>
                    <a:cubicBezTo>
                      <a:pt x="65" y="48"/>
                      <a:pt x="72" y="33"/>
                      <a:pt x="63" y="26"/>
                    </a:cubicBezTo>
                    <a:cubicBezTo>
                      <a:pt x="55" y="20"/>
                      <a:pt x="42" y="26"/>
                      <a:pt x="34" y="30"/>
                    </a:cubicBezTo>
                    <a:cubicBezTo>
                      <a:pt x="23" y="36"/>
                      <a:pt x="13" y="46"/>
                      <a:pt x="10" y="58"/>
                    </a:cubicBezTo>
                    <a:cubicBezTo>
                      <a:pt x="9" y="61"/>
                      <a:pt x="13" y="64"/>
                      <a:pt x="15" y="61"/>
                    </a:cubicBezTo>
                    <a:cubicBezTo>
                      <a:pt x="22" y="54"/>
                      <a:pt x="24" y="43"/>
                      <a:pt x="26" y="33"/>
                    </a:cubicBezTo>
                    <a:cubicBezTo>
                      <a:pt x="27" y="25"/>
                      <a:pt x="29" y="13"/>
                      <a:pt x="23" y="7"/>
                    </a:cubicBezTo>
                    <a:cubicBezTo>
                      <a:pt x="17" y="0"/>
                      <a:pt x="7" y="11"/>
                      <a:pt x="5" y="16"/>
                    </a:cubicBezTo>
                    <a:cubicBezTo>
                      <a:pt x="0" y="29"/>
                      <a:pt x="8" y="45"/>
                      <a:pt x="10" y="57"/>
                    </a:cubicBezTo>
                    <a:cubicBezTo>
                      <a:pt x="10" y="61"/>
                      <a:pt x="16" y="59"/>
                      <a:pt x="15" y="55"/>
                    </a:cubicBezTo>
                    <a:close/>
                  </a:path>
                </a:pathLst>
              </a:custGeom>
              <a:solidFill>
                <a:srgbClr val="000000">
                  <a:alpha val="100000"/>
                </a:srgbClr>
              </a:solidFill>
              <a:ln w="9525">
                <a:noFill/>
              </a:ln>
            </p:spPr>
            <p:txBody>
              <a:bodyPr/>
              <a:p>
                <a:endParaRPr lang="zh-CN" altLang="en-US"/>
              </a:p>
            </p:txBody>
          </p:sp>
          <p:sp>
            <p:nvSpPr>
              <p:cNvPr id="15452" name="Freeform 96"/>
              <p:cNvSpPr/>
              <p:nvPr/>
            </p:nvSpPr>
            <p:spPr>
              <a:xfrm>
                <a:off x="9566894" y="5284577"/>
                <a:ext cx="382403" cy="237610"/>
              </a:xfrm>
              <a:custGeom>
                <a:avLst/>
                <a:gdLst/>
                <a:ahLst/>
                <a:cxnLst>
                  <a:cxn ang="0">
                    <a:pos x="25562619" y="51631773"/>
                  </a:cxn>
                  <a:cxn ang="0">
                    <a:pos x="519793684" y="438862737"/>
                  </a:cxn>
                  <a:cxn ang="0">
                    <a:pos x="1073667941" y="688414839"/>
                  </a:cxn>
                  <a:cxn ang="0">
                    <a:pos x="1082191733" y="645386895"/>
                  </a:cxn>
                  <a:cxn ang="0">
                    <a:pos x="545356303" y="395837726"/>
                  </a:cxn>
                  <a:cxn ang="0">
                    <a:pos x="59649030" y="17210591"/>
                  </a:cxn>
                  <a:cxn ang="0">
                    <a:pos x="25562619" y="51631773"/>
                  </a:cxn>
                </a:cxnLst>
                <a:pathLst>
                  <a:path w="131" h="81">
                    <a:moveTo>
                      <a:pt x="3" y="6"/>
                    </a:moveTo>
                    <a:cubicBezTo>
                      <a:pt x="21" y="22"/>
                      <a:pt x="41" y="37"/>
                      <a:pt x="61" y="51"/>
                    </a:cubicBezTo>
                    <a:cubicBezTo>
                      <a:pt x="81" y="63"/>
                      <a:pt x="103" y="76"/>
                      <a:pt x="126" y="80"/>
                    </a:cubicBezTo>
                    <a:cubicBezTo>
                      <a:pt x="129" y="81"/>
                      <a:pt x="131" y="76"/>
                      <a:pt x="127" y="75"/>
                    </a:cubicBezTo>
                    <a:cubicBezTo>
                      <a:pt x="104" y="72"/>
                      <a:pt x="83" y="59"/>
                      <a:pt x="64" y="46"/>
                    </a:cubicBezTo>
                    <a:cubicBezTo>
                      <a:pt x="44" y="33"/>
                      <a:pt x="25" y="18"/>
                      <a:pt x="7" y="2"/>
                    </a:cubicBezTo>
                    <a:cubicBezTo>
                      <a:pt x="4" y="0"/>
                      <a:pt x="0" y="4"/>
                      <a:pt x="3" y="6"/>
                    </a:cubicBezTo>
                    <a:close/>
                  </a:path>
                </a:pathLst>
              </a:custGeom>
              <a:solidFill>
                <a:srgbClr val="000000">
                  <a:alpha val="100000"/>
                </a:srgbClr>
              </a:solidFill>
              <a:ln w="9525">
                <a:noFill/>
              </a:ln>
            </p:spPr>
            <p:txBody>
              <a:bodyPr/>
              <a:p>
                <a:endParaRPr lang="zh-CN" altLang="en-US"/>
              </a:p>
            </p:txBody>
          </p:sp>
          <p:sp>
            <p:nvSpPr>
              <p:cNvPr id="15453" name="Freeform 97"/>
              <p:cNvSpPr/>
              <p:nvPr/>
            </p:nvSpPr>
            <p:spPr>
              <a:xfrm>
                <a:off x="9976523" y="5217749"/>
                <a:ext cx="403441" cy="289587"/>
              </a:xfrm>
              <a:custGeom>
                <a:avLst/>
                <a:gdLst/>
                <a:ahLst/>
                <a:cxnLst>
                  <a:cxn ang="0">
                    <a:pos x="1128173057" y="25667939"/>
                  </a:cxn>
                  <a:cxn ang="0">
                    <a:pos x="25638968" y="795738274"/>
                  </a:cxn>
                  <a:cxn ang="0">
                    <a:pos x="34187240" y="838521097"/>
                  </a:cxn>
                  <a:cxn ang="0">
                    <a:pos x="1162360297" y="51338802"/>
                  </a:cxn>
                  <a:cxn ang="0">
                    <a:pos x="1128173057" y="25667939"/>
                  </a:cxn>
                </a:cxnLst>
                <a:pathLst>
                  <a:path w="138" h="99">
                    <a:moveTo>
                      <a:pt x="132" y="3"/>
                    </a:moveTo>
                    <a:cubicBezTo>
                      <a:pt x="97" y="41"/>
                      <a:pt x="53" y="75"/>
                      <a:pt x="3" y="93"/>
                    </a:cubicBezTo>
                    <a:cubicBezTo>
                      <a:pt x="0" y="94"/>
                      <a:pt x="1" y="99"/>
                      <a:pt x="4" y="98"/>
                    </a:cubicBezTo>
                    <a:cubicBezTo>
                      <a:pt x="55" y="80"/>
                      <a:pt x="100" y="45"/>
                      <a:pt x="136" y="6"/>
                    </a:cubicBezTo>
                    <a:cubicBezTo>
                      <a:pt x="138" y="4"/>
                      <a:pt x="135" y="0"/>
                      <a:pt x="132" y="3"/>
                    </a:cubicBezTo>
                    <a:close/>
                  </a:path>
                </a:pathLst>
              </a:custGeom>
              <a:solidFill>
                <a:srgbClr val="000000">
                  <a:alpha val="100000"/>
                </a:srgbClr>
              </a:solidFill>
              <a:ln w="9525">
                <a:noFill/>
              </a:ln>
            </p:spPr>
            <p:txBody>
              <a:bodyPr/>
              <a:p>
                <a:endParaRPr lang="zh-CN" altLang="en-US"/>
              </a:p>
            </p:txBody>
          </p:sp>
          <p:sp>
            <p:nvSpPr>
              <p:cNvPr id="15454" name="Freeform 98"/>
              <p:cNvSpPr/>
              <p:nvPr/>
            </p:nvSpPr>
            <p:spPr>
              <a:xfrm>
                <a:off x="9852768" y="5454121"/>
                <a:ext cx="233897" cy="141081"/>
              </a:xfrm>
              <a:custGeom>
                <a:avLst/>
                <a:gdLst/>
                <a:ahLst/>
                <a:cxnLst>
                  <a:cxn ang="0">
                    <a:pos x="393213018" y="95026871"/>
                  </a:cxn>
                  <a:cxn ang="0">
                    <a:pos x="0" y="224609770"/>
                  </a:cxn>
                  <a:cxn ang="0">
                    <a:pos x="341925253" y="51832572"/>
                  </a:cxn>
                </a:cxnLst>
                <a:pathLst>
                  <a:path w="80" h="48">
                    <a:moveTo>
                      <a:pt x="46" y="11"/>
                    </a:moveTo>
                    <a:cubicBezTo>
                      <a:pt x="32" y="0"/>
                      <a:pt x="6" y="3"/>
                      <a:pt x="0" y="26"/>
                    </a:cubicBezTo>
                    <a:cubicBezTo>
                      <a:pt x="34" y="48"/>
                      <a:pt x="80" y="3"/>
                      <a:pt x="40" y="6"/>
                    </a:cubicBezTo>
                  </a:path>
                </a:pathLst>
              </a:custGeom>
              <a:solidFill>
                <a:srgbClr val="FFFFFF">
                  <a:alpha val="100000"/>
                </a:srgbClr>
              </a:solidFill>
              <a:ln w="9525">
                <a:noFill/>
              </a:ln>
            </p:spPr>
            <p:txBody>
              <a:bodyPr/>
              <a:p>
                <a:endParaRPr lang="zh-CN" altLang="en-US"/>
              </a:p>
            </p:txBody>
          </p:sp>
          <p:sp>
            <p:nvSpPr>
              <p:cNvPr id="15455" name="Freeform 99"/>
              <p:cNvSpPr/>
              <p:nvPr/>
            </p:nvSpPr>
            <p:spPr>
              <a:xfrm>
                <a:off x="9847818" y="5442983"/>
                <a:ext cx="180682" cy="122518"/>
              </a:xfrm>
              <a:custGeom>
                <a:avLst/>
                <a:gdLst/>
                <a:ahLst/>
                <a:cxnLst>
                  <a:cxn ang="0">
                    <a:pos x="416142702" y="110622086"/>
                  </a:cxn>
                  <a:cxn ang="0">
                    <a:pos x="0" y="246774589"/>
                  </a:cxn>
                  <a:cxn ang="0">
                    <a:pos x="8492054" y="272302089"/>
                  </a:cxn>
                  <a:cxn ang="0">
                    <a:pos x="450113833" y="238265422"/>
                  </a:cxn>
                  <a:cxn ang="0">
                    <a:pos x="509564039" y="110622086"/>
                  </a:cxn>
                  <a:cxn ang="0">
                    <a:pos x="356692496" y="59567085"/>
                  </a:cxn>
                  <a:cxn ang="0">
                    <a:pos x="356692496" y="102112919"/>
                  </a:cxn>
                  <a:cxn ang="0">
                    <a:pos x="467097941" y="136152503"/>
                  </a:cxn>
                  <a:cxn ang="0">
                    <a:pos x="390663626" y="229756255"/>
                  </a:cxn>
                  <a:cxn ang="0">
                    <a:pos x="33971130" y="229756255"/>
                  </a:cxn>
                  <a:cxn ang="0">
                    <a:pos x="42463184" y="255283756"/>
                  </a:cxn>
                  <a:cxn ang="0">
                    <a:pos x="390663626" y="153170837"/>
                  </a:cxn>
                  <a:cxn ang="0">
                    <a:pos x="416142702" y="110622086"/>
                  </a:cxn>
                </a:cxnLst>
                <a:pathLst>
                  <a:path w="62" h="42">
                    <a:moveTo>
                      <a:pt x="49" y="13"/>
                    </a:moveTo>
                    <a:cubicBezTo>
                      <a:pt x="31" y="0"/>
                      <a:pt x="6" y="7"/>
                      <a:pt x="0" y="29"/>
                    </a:cubicBezTo>
                    <a:cubicBezTo>
                      <a:pt x="0" y="30"/>
                      <a:pt x="0" y="31"/>
                      <a:pt x="1" y="32"/>
                    </a:cubicBezTo>
                    <a:cubicBezTo>
                      <a:pt x="17" y="42"/>
                      <a:pt x="38" y="40"/>
                      <a:pt x="53" y="28"/>
                    </a:cubicBezTo>
                    <a:cubicBezTo>
                      <a:pt x="57" y="25"/>
                      <a:pt x="62" y="19"/>
                      <a:pt x="60" y="13"/>
                    </a:cubicBezTo>
                    <a:cubicBezTo>
                      <a:pt x="57" y="7"/>
                      <a:pt x="48" y="7"/>
                      <a:pt x="42" y="7"/>
                    </a:cubicBezTo>
                    <a:cubicBezTo>
                      <a:pt x="39" y="7"/>
                      <a:pt x="39" y="12"/>
                      <a:pt x="42" y="12"/>
                    </a:cubicBezTo>
                    <a:cubicBezTo>
                      <a:pt x="45" y="12"/>
                      <a:pt x="55" y="11"/>
                      <a:pt x="55" y="16"/>
                    </a:cubicBezTo>
                    <a:cubicBezTo>
                      <a:pt x="55" y="20"/>
                      <a:pt x="49" y="24"/>
                      <a:pt x="46" y="27"/>
                    </a:cubicBezTo>
                    <a:cubicBezTo>
                      <a:pt x="33" y="35"/>
                      <a:pt x="17" y="35"/>
                      <a:pt x="4" y="27"/>
                    </a:cubicBezTo>
                    <a:cubicBezTo>
                      <a:pt x="4" y="28"/>
                      <a:pt x="4" y="29"/>
                      <a:pt x="5" y="30"/>
                    </a:cubicBezTo>
                    <a:cubicBezTo>
                      <a:pt x="10" y="11"/>
                      <a:pt x="31" y="6"/>
                      <a:pt x="46" y="18"/>
                    </a:cubicBezTo>
                    <a:cubicBezTo>
                      <a:pt x="49" y="20"/>
                      <a:pt x="52" y="15"/>
                      <a:pt x="49" y="13"/>
                    </a:cubicBezTo>
                    <a:close/>
                  </a:path>
                </a:pathLst>
              </a:custGeom>
              <a:solidFill>
                <a:srgbClr val="000000">
                  <a:alpha val="100000"/>
                </a:srgbClr>
              </a:solidFill>
              <a:ln w="9525">
                <a:noFill/>
              </a:ln>
            </p:spPr>
            <p:txBody>
              <a:bodyPr/>
              <a:p>
                <a:endParaRPr lang="zh-CN" altLang="en-US"/>
              </a:p>
            </p:txBody>
          </p:sp>
          <p:sp>
            <p:nvSpPr>
              <p:cNvPr id="15456" name="Freeform 100"/>
              <p:cNvSpPr/>
              <p:nvPr/>
            </p:nvSpPr>
            <p:spPr>
              <a:xfrm>
                <a:off x="9867619" y="5393481"/>
                <a:ext cx="184395" cy="105192"/>
              </a:xfrm>
              <a:custGeom>
                <a:avLst/>
                <a:gdLst/>
                <a:ahLst/>
                <a:cxnLst>
                  <a:cxn ang="0">
                    <a:pos x="51399375" y="256142520"/>
                  </a:cxn>
                  <a:cxn ang="0">
                    <a:pos x="359804402" y="85380840"/>
                  </a:cxn>
                  <a:cxn ang="0">
                    <a:pos x="479740179" y="136609344"/>
                  </a:cxn>
                  <a:cxn ang="0">
                    <a:pos x="402639654" y="256142520"/>
                  </a:cxn>
                  <a:cxn ang="0">
                    <a:pos x="419770827" y="298832940"/>
                  </a:cxn>
                  <a:cxn ang="0">
                    <a:pos x="531139553" y="145147428"/>
                  </a:cxn>
                  <a:cxn ang="0">
                    <a:pos x="411203777" y="51228504"/>
                  </a:cxn>
                  <a:cxn ang="0">
                    <a:pos x="8567050" y="247604436"/>
                  </a:cxn>
                  <a:cxn ang="0">
                    <a:pos x="51399375" y="256142520"/>
                  </a:cxn>
                </a:cxnLst>
                <a:pathLst>
                  <a:path w="63" h="36">
                    <a:moveTo>
                      <a:pt x="6" y="30"/>
                    </a:moveTo>
                    <a:cubicBezTo>
                      <a:pt x="12" y="15"/>
                      <a:pt x="27" y="8"/>
                      <a:pt x="42" y="10"/>
                    </a:cubicBezTo>
                    <a:cubicBezTo>
                      <a:pt x="47" y="10"/>
                      <a:pt x="53" y="12"/>
                      <a:pt x="56" y="16"/>
                    </a:cubicBezTo>
                    <a:cubicBezTo>
                      <a:pt x="59" y="22"/>
                      <a:pt x="51" y="28"/>
                      <a:pt x="47" y="30"/>
                    </a:cubicBezTo>
                    <a:cubicBezTo>
                      <a:pt x="44" y="32"/>
                      <a:pt x="47" y="36"/>
                      <a:pt x="49" y="35"/>
                    </a:cubicBezTo>
                    <a:cubicBezTo>
                      <a:pt x="55" y="31"/>
                      <a:pt x="63" y="25"/>
                      <a:pt x="62" y="17"/>
                    </a:cubicBezTo>
                    <a:cubicBezTo>
                      <a:pt x="60" y="11"/>
                      <a:pt x="54" y="7"/>
                      <a:pt x="48" y="6"/>
                    </a:cubicBezTo>
                    <a:cubicBezTo>
                      <a:pt x="29" y="0"/>
                      <a:pt x="8" y="10"/>
                      <a:pt x="1" y="29"/>
                    </a:cubicBezTo>
                    <a:cubicBezTo>
                      <a:pt x="0" y="32"/>
                      <a:pt x="5" y="33"/>
                      <a:pt x="6" y="30"/>
                    </a:cubicBezTo>
                    <a:close/>
                  </a:path>
                </a:pathLst>
              </a:custGeom>
              <a:solidFill>
                <a:srgbClr val="000000">
                  <a:alpha val="100000"/>
                </a:srgbClr>
              </a:solidFill>
              <a:ln w="9525">
                <a:noFill/>
              </a:ln>
            </p:spPr>
            <p:txBody>
              <a:bodyPr/>
              <a:p>
                <a:endParaRPr lang="zh-CN" altLang="en-US"/>
              </a:p>
            </p:txBody>
          </p:sp>
        </p:gr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1000" fill="hold"/>
                                        <p:tgtEl>
                                          <p:spTgt spid="3074"/>
                                        </p:tgtEl>
                                        <p:attrNameLst>
                                          <p:attrName>ppt_w</p:attrName>
                                        </p:attrNameLst>
                                      </p:cBhvr>
                                      <p:tavLst>
                                        <p:tav tm="0">
                                          <p:val>
                                            <p:fltVal val="0.000000"/>
                                          </p:val>
                                        </p:tav>
                                        <p:tav tm="100000">
                                          <p:val>
                                            <p:strVal val="#ppt_w"/>
                                          </p:val>
                                        </p:tav>
                                      </p:tavLst>
                                    </p:anim>
                                    <p:anim calcmode="lin" valueType="num">
                                      <p:cBhvr>
                                        <p:cTn id="8" dur="1000" fill="hold"/>
                                        <p:tgtEl>
                                          <p:spTgt spid="3074"/>
                                        </p:tgtEl>
                                        <p:attrNameLst>
                                          <p:attrName>ppt_h</p:attrName>
                                        </p:attrNameLst>
                                      </p:cBhvr>
                                      <p:tavLst>
                                        <p:tav tm="0">
                                          <p:val>
                                            <p:fltVal val="0.000000"/>
                                          </p:val>
                                        </p:tav>
                                        <p:tav tm="100000">
                                          <p:val>
                                            <p:strVal val="#ppt_h"/>
                                          </p:val>
                                        </p:tav>
                                      </p:tavLst>
                                    </p:anim>
                                    <p:anim calcmode="lin" valueType="num">
                                      <p:cBhvr>
                                        <p:cTn id="9" dur="1000" fill="hold"/>
                                        <p:tgtEl>
                                          <p:spTgt spid="3074"/>
                                        </p:tgtEl>
                                        <p:attrNameLst>
                                          <p:attrName>style.rotation</p:attrName>
                                        </p:attrNameLst>
                                      </p:cBhvr>
                                      <p:tavLst>
                                        <p:tav tm="0">
                                          <p:val>
                                            <p:fltVal val="90.000000"/>
                                          </p:val>
                                        </p:tav>
                                        <p:tav tm="100000">
                                          <p:val>
                                            <p:fltVal val="0.000000"/>
                                          </p:val>
                                        </p:tav>
                                      </p:tavLst>
                                    </p:anim>
                                    <p:animEffect transition="in" filter="fade">
                                      <p:cBhvr>
                                        <p:cTn id="10" dur="1000"/>
                                        <p:tgtEl>
                                          <p:spTgt spid="3074"/>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3142"/>
                                        </p:tgtEl>
                                        <p:attrNameLst>
                                          <p:attrName>style.visibility</p:attrName>
                                        </p:attrNameLst>
                                      </p:cBhvr>
                                      <p:to>
                                        <p:strVal val="visible"/>
                                      </p:to>
                                    </p:set>
                                    <p:animEffect transition="in" filter="fade">
                                      <p:cBhvr>
                                        <p:cTn id="14" dur="300"/>
                                        <p:tgtEl>
                                          <p:spTgt spid="3142"/>
                                        </p:tgtEl>
                                      </p:cBhvr>
                                    </p:animEffect>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3140"/>
                                        </p:tgtEl>
                                        <p:attrNameLst>
                                          <p:attrName>style.visibility</p:attrName>
                                        </p:attrNameLst>
                                      </p:cBhvr>
                                      <p:to>
                                        <p:strVal val="visible"/>
                                      </p:to>
                                    </p:set>
                                    <p:animEffect transition="in" filter="fade">
                                      <p:cBhvr>
                                        <p:cTn id="18" dur="300"/>
                                        <p:tgtEl>
                                          <p:spTgt spid="3140"/>
                                        </p:tgtEl>
                                      </p:cBhvr>
                                    </p:animEffect>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3141"/>
                                        </p:tgtEl>
                                        <p:attrNameLst>
                                          <p:attrName>style.visibility</p:attrName>
                                        </p:attrNameLst>
                                      </p:cBhvr>
                                      <p:to>
                                        <p:strVal val="visible"/>
                                      </p:to>
                                    </p:set>
                                    <p:animEffect transition="in" filter="fade">
                                      <p:cBhvr>
                                        <p:cTn id="22" dur="300"/>
                                        <p:tgtEl>
                                          <p:spTgt spid="3141"/>
                                        </p:tgtEl>
                                      </p:cBhvr>
                                    </p:animEffect>
                                  </p:childTnLst>
                                </p:cTn>
                              </p:par>
                            </p:childTnLst>
                          </p:cTn>
                        </p:par>
                        <p:par>
                          <p:cTn id="23" fill="hold">
                            <p:stCondLst>
                              <p:cond delay="2500"/>
                            </p:stCondLst>
                            <p:childTnLst>
                              <p:par>
                                <p:cTn id="24" presetID="42" presetClass="entr" presetSubtype="0" fill="hold" nodeType="afterEffect">
                                  <p:stCondLst>
                                    <p:cond delay="0"/>
                                  </p:stCondLst>
                                  <p:childTnLst>
                                    <p:set>
                                      <p:cBhvr>
                                        <p:cTn id="25" dur="1" fill="hold">
                                          <p:stCondLst>
                                            <p:cond delay="0"/>
                                          </p:stCondLst>
                                        </p:cTn>
                                        <p:tgtEl>
                                          <p:spTgt spid="3144"/>
                                        </p:tgtEl>
                                        <p:attrNameLst>
                                          <p:attrName>style.visibility</p:attrName>
                                        </p:attrNameLst>
                                      </p:cBhvr>
                                      <p:to>
                                        <p:strVal val="visible"/>
                                      </p:to>
                                    </p:set>
                                    <p:animEffect transition="in" filter="fade">
                                      <p:cBhvr>
                                        <p:cTn id="26" dur="750"/>
                                        <p:tgtEl>
                                          <p:spTgt spid="3144"/>
                                        </p:tgtEl>
                                      </p:cBhvr>
                                    </p:animEffect>
                                    <p:anim calcmode="lin" valueType="num">
                                      <p:cBhvr>
                                        <p:cTn id="27" dur="750" fill="hold"/>
                                        <p:tgtEl>
                                          <p:spTgt spid="3144"/>
                                        </p:tgtEl>
                                        <p:attrNameLst>
                                          <p:attrName>ppt_x</p:attrName>
                                        </p:attrNameLst>
                                      </p:cBhvr>
                                      <p:tavLst>
                                        <p:tav tm="0">
                                          <p:val>
                                            <p:strVal val="#ppt_x"/>
                                          </p:val>
                                        </p:tav>
                                        <p:tav tm="100000">
                                          <p:val>
                                            <p:strVal val="#ppt_x"/>
                                          </p:val>
                                        </p:tav>
                                      </p:tavLst>
                                    </p:anim>
                                    <p:anim calcmode="lin" valueType="num">
                                      <p:cBhvr>
                                        <p:cTn id="28" dur="750" fill="hold"/>
                                        <p:tgtEl>
                                          <p:spTgt spid="31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098" name="Picture 2" descr="2014唯美浪漫的情侣接吻图片"/>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rot="236448">
            <a:off x="1638251" y="361834"/>
            <a:ext cx="8915499" cy="5955553"/>
          </a:xfrm>
          <a:prstGeom prst="rect">
            <a:avLst/>
          </a:prstGeom>
          <a:solidFill>
            <a:srgbClr val="FFFFFF">
              <a:shade val="85000"/>
            </a:srgbClr>
          </a:solidFill>
          <a:ln w="1905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3" name="组合 2"/>
          <p:cNvGrpSpPr/>
          <p:nvPr/>
        </p:nvGrpSpPr>
        <p:grpSpPr>
          <a:xfrm>
            <a:off x="10118725" y="2646363"/>
            <a:ext cx="1654175" cy="1027112"/>
            <a:chOff x="7023100" y="2713038"/>
            <a:chExt cx="1654175" cy="1027113"/>
          </a:xfrm>
        </p:grpSpPr>
        <p:sp>
          <p:nvSpPr>
            <p:cNvPr id="16470" name="Freeform 6"/>
            <p:cNvSpPr/>
            <p:nvPr/>
          </p:nvSpPr>
          <p:spPr>
            <a:xfrm>
              <a:off x="7023100" y="2713038"/>
              <a:ext cx="1654175" cy="1027113"/>
            </a:xfrm>
            <a:custGeom>
              <a:avLst/>
              <a:gdLst/>
              <a:ahLst/>
              <a:cxnLst>
                <a:cxn ang="0">
                  <a:pos x="1688368785" y="1447348412"/>
                </a:cxn>
                <a:cxn ang="0">
                  <a:pos x="2147483646" y="1110099232"/>
                </a:cxn>
                <a:cxn ang="0">
                  <a:pos x="2147483646" y="1208465919"/>
                </a:cxn>
                <a:cxn ang="0">
                  <a:pos x="2147483646" y="2023476336"/>
                </a:cxn>
                <a:cxn ang="0">
                  <a:pos x="2147483646" y="2147483646"/>
                </a:cxn>
                <a:cxn ang="0">
                  <a:pos x="2147483646" y="2147483646"/>
                </a:cxn>
                <a:cxn ang="0">
                  <a:pos x="2147483646" y="2147483646"/>
                </a:cxn>
                <a:cxn ang="0">
                  <a:pos x="1252206724" y="2147483646"/>
                </a:cxn>
                <a:cxn ang="0">
                  <a:pos x="619066554" y="1489501279"/>
                </a:cxn>
                <a:cxn ang="0">
                  <a:pos x="1632089326" y="1250618787"/>
                </a:cxn>
              </a:cxnLst>
              <a:pathLst>
                <a:path w="441" h="274">
                  <a:moveTo>
                    <a:pt x="120" y="103"/>
                  </a:moveTo>
                  <a:cubicBezTo>
                    <a:pt x="65" y="62"/>
                    <a:pt x="185" y="0"/>
                    <a:pt x="178" y="79"/>
                  </a:cubicBezTo>
                  <a:cubicBezTo>
                    <a:pt x="171" y="7"/>
                    <a:pt x="311" y="17"/>
                    <a:pt x="287" y="86"/>
                  </a:cubicBezTo>
                  <a:cubicBezTo>
                    <a:pt x="322" y="7"/>
                    <a:pt x="441" y="106"/>
                    <a:pt x="383" y="144"/>
                  </a:cubicBezTo>
                  <a:cubicBezTo>
                    <a:pt x="434" y="120"/>
                    <a:pt x="400" y="199"/>
                    <a:pt x="380" y="216"/>
                  </a:cubicBezTo>
                  <a:cubicBezTo>
                    <a:pt x="356" y="233"/>
                    <a:pt x="263" y="257"/>
                    <a:pt x="294" y="209"/>
                  </a:cubicBezTo>
                  <a:cubicBezTo>
                    <a:pt x="301" y="260"/>
                    <a:pt x="174" y="274"/>
                    <a:pt x="181" y="216"/>
                  </a:cubicBezTo>
                  <a:cubicBezTo>
                    <a:pt x="106" y="271"/>
                    <a:pt x="48" y="165"/>
                    <a:pt x="89" y="165"/>
                  </a:cubicBezTo>
                  <a:cubicBezTo>
                    <a:pt x="58" y="199"/>
                    <a:pt x="0" y="147"/>
                    <a:pt x="44" y="106"/>
                  </a:cubicBezTo>
                  <a:cubicBezTo>
                    <a:pt x="68" y="86"/>
                    <a:pt x="116" y="96"/>
                    <a:pt x="116" y="89"/>
                  </a:cubicBezTo>
                </a:path>
              </a:pathLst>
            </a:custGeom>
            <a:solidFill>
              <a:srgbClr val="FFFFFF">
                <a:alpha val="100000"/>
              </a:srgbClr>
            </a:solidFill>
            <a:ln w="9525">
              <a:noFill/>
            </a:ln>
          </p:spPr>
          <p:txBody>
            <a:bodyPr/>
            <a:p>
              <a:endParaRPr lang="zh-CN" altLang="en-US"/>
            </a:p>
          </p:txBody>
        </p:sp>
        <p:sp>
          <p:nvSpPr>
            <p:cNvPr id="16471" name="Freeform 7"/>
            <p:cNvSpPr/>
            <p:nvPr/>
          </p:nvSpPr>
          <p:spPr>
            <a:xfrm>
              <a:off x="7113588" y="2724151"/>
              <a:ext cx="1473200" cy="955675"/>
            </a:xfrm>
            <a:custGeom>
              <a:avLst/>
              <a:gdLst/>
              <a:ahLst/>
              <a:cxnLst>
                <a:cxn ang="0">
                  <a:pos x="1194420329" y="955101595"/>
                </a:cxn>
                <a:cxn ang="0">
                  <a:pos x="1939177283" y="603960366"/>
                </a:cxn>
                <a:cxn ang="0">
                  <a:pos x="2147483646" y="1067466489"/>
                </a:cxn>
                <a:cxn ang="0">
                  <a:pos x="2147483646" y="1179831382"/>
                </a:cxn>
                <a:cxn ang="0">
                  <a:pos x="2147483646" y="969144396"/>
                </a:cxn>
                <a:cxn ang="0">
                  <a:pos x="2147483646" y="2008521535"/>
                </a:cxn>
                <a:cxn ang="0">
                  <a:pos x="2147483646" y="2147483646"/>
                </a:cxn>
                <a:cxn ang="0">
                  <a:pos x="2147483646" y="2147483646"/>
                </a:cxn>
                <a:cxn ang="0">
                  <a:pos x="2147483646" y="2147483646"/>
                </a:cxn>
                <a:cxn ang="0">
                  <a:pos x="2147483646" y="2147483646"/>
                </a:cxn>
                <a:cxn ang="0">
                  <a:pos x="2147483646" y="2147483646"/>
                </a:cxn>
                <a:cxn ang="0">
                  <a:pos x="997693774" y="2147483646"/>
                </a:cxn>
                <a:cxn ang="0">
                  <a:pos x="913380251" y="2147483646"/>
                </a:cxn>
                <a:cxn ang="0">
                  <a:pos x="281040077" y="2147483646"/>
                </a:cxn>
                <a:cxn ang="0">
                  <a:pos x="941483509" y="1292196276"/>
                </a:cxn>
                <a:cxn ang="0">
                  <a:pos x="1334940367" y="1207920732"/>
                </a:cxn>
                <a:cxn ang="0">
                  <a:pos x="1166317071" y="1221967280"/>
                </a:cxn>
                <a:cxn ang="0">
                  <a:pos x="576133658" y="1278149727"/>
                </a:cxn>
                <a:cxn ang="0">
                  <a:pos x="323196839" y="2147483646"/>
                </a:cxn>
                <a:cxn ang="0">
                  <a:pos x="913380251" y="2147483646"/>
                </a:cxn>
                <a:cxn ang="0">
                  <a:pos x="899326748" y="2147483646"/>
                </a:cxn>
                <a:cxn ang="0">
                  <a:pos x="2147483646" y="2147483646"/>
                </a:cxn>
                <a:cxn ang="0">
                  <a:pos x="2147483646" y="2147483646"/>
                </a:cxn>
                <a:cxn ang="0">
                  <a:pos x="2147483646" y="2147483646"/>
                </a:cxn>
                <a:cxn ang="0">
                  <a:pos x="2147483646" y="2147483646"/>
                </a:cxn>
                <a:cxn ang="0">
                  <a:pos x="2147483646" y="2147483646"/>
                </a:cxn>
                <a:cxn ang="0">
                  <a:pos x="2147483646" y="1980428438"/>
                </a:cxn>
                <a:cxn ang="0">
                  <a:pos x="2147483646" y="2008521535"/>
                </a:cxn>
                <a:cxn ang="0">
                  <a:pos x="2147483646" y="716325259"/>
                </a:cxn>
                <a:cxn ang="0">
                  <a:pos x="2147483646" y="1179831382"/>
                </a:cxn>
                <a:cxn ang="0">
                  <a:pos x="2147483646" y="1067466489"/>
                </a:cxn>
                <a:cxn ang="0">
                  <a:pos x="1489513909" y="575871016"/>
                </a:cxn>
                <a:cxn ang="0">
                  <a:pos x="1320886864" y="1432650519"/>
                </a:cxn>
              </a:cxnLst>
              <a:pathLst>
                <a:path w="393" h="255">
                  <a:moveTo>
                    <a:pt x="97" y="98"/>
                  </a:moveTo>
                  <a:cubicBezTo>
                    <a:pt x="87" y="91"/>
                    <a:pt x="81" y="80"/>
                    <a:pt x="85" y="68"/>
                  </a:cubicBezTo>
                  <a:cubicBezTo>
                    <a:pt x="89" y="58"/>
                    <a:pt x="99" y="50"/>
                    <a:pt x="108" y="45"/>
                  </a:cubicBezTo>
                  <a:cubicBezTo>
                    <a:pt x="117" y="41"/>
                    <a:pt x="129" y="38"/>
                    <a:pt x="138" y="43"/>
                  </a:cubicBezTo>
                  <a:cubicBezTo>
                    <a:pt x="151" y="48"/>
                    <a:pt x="152" y="64"/>
                    <a:pt x="151" y="76"/>
                  </a:cubicBezTo>
                  <a:cubicBezTo>
                    <a:pt x="153" y="76"/>
                    <a:pt x="155" y="76"/>
                    <a:pt x="156" y="76"/>
                  </a:cubicBezTo>
                  <a:cubicBezTo>
                    <a:pt x="151" y="7"/>
                    <a:pt x="283" y="18"/>
                    <a:pt x="261" y="82"/>
                  </a:cubicBezTo>
                  <a:cubicBezTo>
                    <a:pt x="260" y="85"/>
                    <a:pt x="264" y="87"/>
                    <a:pt x="265" y="84"/>
                  </a:cubicBezTo>
                  <a:cubicBezTo>
                    <a:pt x="272" y="69"/>
                    <a:pt x="284" y="57"/>
                    <a:pt x="301" y="56"/>
                  </a:cubicBezTo>
                  <a:cubicBezTo>
                    <a:pt x="316" y="55"/>
                    <a:pt x="331" y="61"/>
                    <a:pt x="343" y="69"/>
                  </a:cubicBezTo>
                  <a:cubicBezTo>
                    <a:pt x="365" y="84"/>
                    <a:pt x="387" y="119"/>
                    <a:pt x="358" y="139"/>
                  </a:cubicBezTo>
                  <a:cubicBezTo>
                    <a:pt x="355" y="141"/>
                    <a:pt x="358" y="144"/>
                    <a:pt x="360" y="143"/>
                  </a:cubicBezTo>
                  <a:cubicBezTo>
                    <a:pt x="366" y="140"/>
                    <a:pt x="378" y="135"/>
                    <a:pt x="382" y="143"/>
                  </a:cubicBezTo>
                  <a:cubicBezTo>
                    <a:pt x="386" y="150"/>
                    <a:pt x="382" y="161"/>
                    <a:pt x="380" y="167"/>
                  </a:cubicBezTo>
                  <a:cubicBezTo>
                    <a:pt x="375" y="183"/>
                    <a:pt x="365" y="205"/>
                    <a:pt x="350" y="214"/>
                  </a:cubicBezTo>
                  <a:cubicBezTo>
                    <a:pt x="333" y="223"/>
                    <a:pt x="312" y="229"/>
                    <a:pt x="292" y="231"/>
                  </a:cubicBezTo>
                  <a:cubicBezTo>
                    <a:pt x="285" y="232"/>
                    <a:pt x="276" y="233"/>
                    <a:pt x="269" y="228"/>
                  </a:cubicBezTo>
                  <a:cubicBezTo>
                    <a:pt x="262" y="224"/>
                    <a:pt x="269" y="212"/>
                    <a:pt x="272" y="207"/>
                  </a:cubicBezTo>
                  <a:cubicBezTo>
                    <a:pt x="271" y="207"/>
                    <a:pt x="269" y="206"/>
                    <a:pt x="268" y="206"/>
                  </a:cubicBezTo>
                  <a:cubicBezTo>
                    <a:pt x="271" y="234"/>
                    <a:pt x="236" y="246"/>
                    <a:pt x="214" y="248"/>
                  </a:cubicBezTo>
                  <a:cubicBezTo>
                    <a:pt x="190" y="250"/>
                    <a:pt x="157" y="243"/>
                    <a:pt x="160" y="213"/>
                  </a:cubicBezTo>
                  <a:cubicBezTo>
                    <a:pt x="160" y="211"/>
                    <a:pt x="157" y="210"/>
                    <a:pt x="156" y="211"/>
                  </a:cubicBezTo>
                  <a:cubicBezTo>
                    <a:pt x="142" y="221"/>
                    <a:pt x="126" y="227"/>
                    <a:pt x="108" y="226"/>
                  </a:cubicBezTo>
                  <a:cubicBezTo>
                    <a:pt x="94" y="225"/>
                    <a:pt x="81" y="217"/>
                    <a:pt x="71" y="208"/>
                  </a:cubicBezTo>
                  <a:cubicBezTo>
                    <a:pt x="63" y="200"/>
                    <a:pt x="57" y="190"/>
                    <a:pt x="54" y="180"/>
                  </a:cubicBezTo>
                  <a:cubicBezTo>
                    <a:pt x="52" y="171"/>
                    <a:pt x="56" y="164"/>
                    <a:pt x="65" y="164"/>
                  </a:cubicBezTo>
                  <a:cubicBezTo>
                    <a:pt x="64" y="163"/>
                    <a:pt x="64" y="161"/>
                    <a:pt x="63" y="160"/>
                  </a:cubicBezTo>
                  <a:cubicBezTo>
                    <a:pt x="51" y="173"/>
                    <a:pt x="34" y="173"/>
                    <a:pt x="20" y="163"/>
                  </a:cubicBezTo>
                  <a:cubicBezTo>
                    <a:pt x="6" y="151"/>
                    <a:pt x="3" y="132"/>
                    <a:pt x="13" y="117"/>
                  </a:cubicBezTo>
                  <a:cubicBezTo>
                    <a:pt x="24" y="97"/>
                    <a:pt x="46" y="93"/>
                    <a:pt x="67" y="92"/>
                  </a:cubicBezTo>
                  <a:cubicBezTo>
                    <a:pt x="74" y="92"/>
                    <a:pt x="81" y="92"/>
                    <a:pt x="87" y="91"/>
                  </a:cubicBezTo>
                  <a:cubicBezTo>
                    <a:pt x="91" y="91"/>
                    <a:pt x="94" y="90"/>
                    <a:pt x="95" y="86"/>
                  </a:cubicBezTo>
                  <a:cubicBezTo>
                    <a:pt x="95" y="83"/>
                    <a:pt x="90" y="83"/>
                    <a:pt x="90" y="86"/>
                  </a:cubicBezTo>
                  <a:cubicBezTo>
                    <a:pt x="90" y="86"/>
                    <a:pt x="85" y="87"/>
                    <a:pt x="83" y="87"/>
                  </a:cubicBezTo>
                  <a:cubicBezTo>
                    <a:pt x="79" y="87"/>
                    <a:pt x="75" y="87"/>
                    <a:pt x="72" y="87"/>
                  </a:cubicBezTo>
                  <a:cubicBezTo>
                    <a:pt x="61" y="87"/>
                    <a:pt x="51" y="88"/>
                    <a:pt x="41" y="91"/>
                  </a:cubicBezTo>
                  <a:cubicBezTo>
                    <a:pt x="22" y="96"/>
                    <a:pt x="5" y="111"/>
                    <a:pt x="2" y="131"/>
                  </a:cubicBezTo>
                  <a:cubicBezTo>
                    <a:pt x="0" y="147"/>
                    <a:pt x="9" y="162"/>
                    <a:pt x="23" y="170"/>
                  </a:cubicBezTo>
                  <a:cubicBezTo>
                    <a:pt x="37" y="179"/>
                    <a:pt x="55" y="176"/>
                    <a:pt x="67" y="163"/>
                  </a:cubicBezTo>
                  <a:cubicBezTo>
                    <a:pt x="68" y="162"/>
                    <a:pt x="67" y="159"/>
                    <a:pt x="65" y="159"/>
                  </a:cubicBezTo>
                  <a:cubicBezTo>
                    <a:pt x="55" y="159"/>
                    <a:pt x="49" y="165"/>
                    <a:pt x="49" y="175"/>
                  </a:cubicBezTo>
                  <a:cubicBezTo>
                    <a:pt x="49" y="187"/>
                    <a:pt x="57" y="199"/>
                    <a:pt x="64" y="208"/>
                  </a:cubicBezTo>
                  <a:cubicBezTo>
                    <a:pt x="74" y="219"/>
                    <a:pt x="88" y="227"/>
                    <a:pt x="103" y="230"/>
                  </a:cubicBezTo>
                  <a:cubicBezTo>
                    <a:pt x="123" y="234"/>
                    <a:pt x="143" y="226"/>
                    <a:pt x="159" y="215"/>
                  </a:cubicBezTo>
                  <a:cubicBezTo>
                    <a:pt x="157" y="214"/>
                    <a:pt x="156" y="214"/>
                    <a:pt x="155" y="213"/>
                  </a:cubicBezTo>
                  <a:cubicBezTo>
                    <a:pt x="151" y="246"/>
                    <a:pt x="188" y="255"/>
                    <a:pt x="214" y="253"/>
                  </a:cubicBezTo>
                  <a:cubicBezTo>
                    <a:pt x="238" y="251"/>
                    <a:pt x="276" y="237"/>
                    <a:pt x="273" y="206"/>
                  </a:cubicBezTo>
                  <a:cubicBezTo>
                    <a:pt x="272" y="204"/>
                    <a:pt x="269" y="203"/>
                    <a:pt x="268" y="205"/>
                  </a:cubicBezTo>
                  <a:cubicBezTo>
                    <a:pt x="264" y="211"/>
                    <a:pt x="259" y="220"/>
                    <a:pt x="263" y="227"/>
                  </a:cubicBezTo>
                  <a:cubicBezTo>
                    <a:pt x="265" y="233"/>
                    <a:pt x="272" y="235"/>
                    <a:pt x="277" y="236"/>
                  </a:cubicBezTo>
                  <a:cubicBezTo>
                    <a:pt x="297" y="239"/>
                    <a:pt x="319" y="232"/>
                    <a:pt x="337" y="225"/>
                  </a:cubicBezTo>
                  <a:cubicBezTo>
                    <a:pt x="344" y="222"/>
                    <a:pt x="353" y="219"/>
                    <a:pt x="359" y="213"/>
                  </a:cubicBezTo>
                  <a:cubicBezTo>
                    <a:pt x="365" y="207"/>
                    <a:pt x="370" y="199"/>
                    <a:pt x="375" y="191"/>
                  </a:cubicBezTo>
                  <a:cubicBezTo>
                    <a:pt x="382" y="178"/>
                    <a:pt x="393" y="156"/>
                    <a:pt x="387" y="141"/>
                  </a:cubicBezTo>
                  <a:cubicBezTo>
                    <a:pt x="382" y="129"/>
                    <a:pt x="366" y="135"/>
                    <a:pt x="358" y="139"/>
                  </a:cubicBezTo>
                  <a:cubicBezTo>
                    <a:pt x="359" y="140"/>
                    <a:pt x="360" y="142"/>
                    <a:pt x="360" y="143"/>
                  </a:cubicBezTo>
                  <a:cubicBezTo>
                    <a:pt x="392" y="122"/>
                    <a:pt x="372" y="86"/>
                    <a:pt x="349" y="67"/>
                  </a:cubicBezTo>
                  <a:cubicBezTo>
                    <a:pt x="335" y="57"/>
                    <a:pt x="318" y="50"/>
                    <a:pt x="301" y="51"/>
                  </a:cubicBezTo>
                  <a:cubicBezTo>
                    <a:pt x="282" y="52"/>
                    <a:pt x="269" y="65"/>
                    <a:pt x="261" y="82"/>
                  </a:cubicBezTo>
                  <a:cubicBezTo>
                    <a:pt x="263" y="82"/>
                    <a:pt x="264" y="83"/>
                    <a:pt x="266" y="84"/>
                  </a:cubicBezTo>
                  <a:cubicBezTo>
                    <a:pt x="290" y="12"/>
                    <a:pt x="145" y="0"/>
                    <a:pt x="151" y="76"/>
                  </a:cubicBezTo>
                  <a:cubicBezTo>
                    <a:pt x="152" y="79"/>
                    <a:pt x="156" y="79"/>
                    <a:pt x="156" y="76"/>
                  </a:cubicBezTo>
                  <a:cubicBezTo>
                    <a:pt x="157" y="62"/>
                    <a:pt x="155" y="46"/>
                    <a:pt x="142" y="39"/>
                  </a:cubicBezTo>
                  <a:cubicBezTo>
                    <a:pt x="130" y="33"/>
                    <a:pt x="116" y="36"/>
                    <a:pt x="106" y="41"/>
                  </a:cubicBezTo>
                  <a:cubicBezTo>
                    <a:pt x="94" y="46"/>
                    <a:pt x="84" y="56"/>
                    <a:pt x="80" y="68"/>
                  </a:cubicBezTo>
                  <a:cubicBezTo>
                    <a:pt x="76" y="81"/>
                    <a:pt x="84" y="94"/>
                    <a:pt x="94" y="102"/>
                  </a:cubicBezTo>
                  <a:cubicBezTo>
                    <a:pt x="97" y="104"/>
                    <a:pt x="99" y="100"/>
                    <a:pt x="97" y="98"/>
                  </a:cubicBezTo>
                  <a:close/>
                </a:path>
              </a:pathLst>
            </a:custGeom>
            <a:solidFill>
              <a:srgbClr val="000000">
                <a:alpha val="100000"/>
              </a:srgbClr>
            </a:solidFill>
            <a:ln w="9525">
              <a:noFill/>
            </a:ln>
          </p:spPr>
          <p:txBody>
            <a:bodyPr/>
            <a:p>
              <a:endParaRPr lang="zh-CN" altLang="en-US"/>
            </a:p>
          </p:txBody>
        </p:sp>
      </p:grpSp>
      <p:grpSp>
        <p:nvGrpSpPr>
          <p:cNvPr id="4152" name="组合 4151"/>
          <p:cNvGrpSpPr/>
          <p:nvPr/>
        </p:nvGrpSpPr>
        <p:grpSpPr>
          <a:xfrm>
            <a:off x="7939088" y="220663"/>
            <a:ext cx="1652587" cy="1027112"/>
            <a:chOff x="3514726" y="1581151"/>
            <a:chExt cx="1652587" cy="1027113"/>
          </a:xfrm>
        </p:grpSpPr>
        <p:sp>
          <p:nvSpPr>
            <p:cNvPr id="16468" name="Freeform 87"/>
            <p:cNvSpPr/>
            <p:nvPr/>
          </p:nvSpPr>
          <p:spPr>
            <a:xfrm>
              <a:off x="3514726" y="1581151"/>
              <a:ext cx="1652587" cy="1027113"/>
            </a:xfrm>
            <a:custGeom>
              <a:avLst/>
              <a:gdLst/>
              <a:ahLst/>
              <a:cxnLst>
                <a:cxn ang="0">
                  <a:pos x="1685129099" y="1447348412"/>
                </a:cxn>
                <a:cxn ang="0">
                  <a:pos x="2147483646" y="1110099232"/>
                </a:cxn>
                <a:cxn ang="0">
                  <a:pos x="2147483646" y="1208465919"/>
                </a:cxn>
                <a:cxn ang="0">
                  <a:pos x="2147483646" y="2023476336"/>
                </a:cxn>
                <a:cxn ang="0">
                  <a:pos x="2147483646" y="2147483646"/>
                </a:cxn>
                <a:cxn ang="0">
                  <a:pos x="2147483646" y="2147483646"/>
                </a:cxn>
                <a:cxn ang="0">
                  <a:pos x="2147483646" y="2147483646"/>
                </a:cxn>
                <a:cxn ang="0">
                  <a:pos x="1249801708" y="2147483646"/>
                </a:cxn>
                <a:cxn ang="0">
                  <a:pos x="617880170" y="1489501279"/>
                </a:cxn>
                <a:cxn ang="0">
                  <a:pos x="1628956130" y="1250618787"/>
                </a:cxn>
              </a:cxnLst>
              <a:pathLst>
                <a:path w="441" h="274">
                  <a:moveTo>
                    <a:pt x="120" y="103"/>
                  </a:moveTo>
                  <a:cubicBezTo>
                    <a:pt x="65" y="62"/>
                    <a:pt x="185" y="0"/>
                    <a:pt x="178" y="79"/>
                  </a:cubicBezTo>
                  <a:cubicBezTo>
                    <a:pt x="171" y="7"/>
                    <a:pt x="311" y="17"/>
                    <a:pt x="287" y="86"/>
                  </a:cubicBezTo>
                  <a:cubicBezTo>
                    <a:pt x="322" y="7"/>
                    <a:pt x="441" y="106"/>
                    <a:pt x="383" y="144"/>
                  </a:cubicBezTo>
                  <a:cubicBezTo>
                    <a:pt x="434" y="120"/>
                    <a:pt x="400" y="198"/>
                    <a:pt x="380" y="216"/>
                  </a:cubicBezTo>
                  <a:cubicBezTo>
                    <a:pt x="356" y="233"/>
                    <a:pt x="263" y="257"/>
                    <a:pt x="294" y="209"/>
                  </a:cubicBezTo>
                  <a:cubicBezTo>
                    <a:pt x="301" y="260"/>
                    <a:pt x="174" y="274"/>
                    <a:pt x="181" y="216"/>
                  </a:cubicBezTo>
                  <a:cubicBezTo>
                    <a:pt x="106" y="270"/>
                    <a:pt x="48" y="164"/>
                    <a:pt x="89" y="164"/>
                  </a:cubicBezTo>
                  <a:cubicBezTo>
                    <a:pt x="58" y="198"/>
                    <a:pt x="0" y="147"/>
                    <a:pt x="44" y="106"/>
                  </a:cubicBezTo>
                  <a:cubicBezTo>
                    <a:pt x="68" y="86"/>
                    <a:pt x="116" y="96"/>
                    <a:pt x="116" y="89"/>
                  </a:cubicBezTo>
                </a:path>
              </a:pathLst>
            </a:custGeom>
            <a:solidFill>
              <a:srgbClr val="FFFFFF">
                <a:alpha val="100000"/>
              </a:srgbClr>
            </a:solidFill>
            <a:ln w="9525">
              <a:noFill/>
            </a:ln>
          </p:spPr>
          <p:txBody>
            <a:bodyPr/>
            <a:p>
              <a:endParaRPr lang="zh-CN" altLang="en-US"/>
            </a:p>
          </p:txBody>
        </p:sp>
        <p:sp>
          <p:nvSpPr>
            <p:cNvPr id="16469" name="Freeform 88"/>
            <p:cNvSpPr/>
            <p:nvPr/>
          </p:nvSpPr>
          <p:spPr>
            <a:xfrm>
              <a:off x="3603626" y="1592263"/>
              <a:ext cx="1474787" cy="955675"/>
            </a:xfrm>
            <a:custGeom>
              <a:avLst/>
              <a:gdLst/>
              <a:ahLst/>
              <a:cxnLst>
                <a:cxn ang="0">
                  <a:pos x="1196994169" y="955101595"/>
                </a:cxn>
                <a:cxn ang="0">
                  <a:pos x="1943356476" y="589913817"/>
                </a:cxn>
                <a:cxn ang="0">
                  <a:pos x="2147483646" y="1067466489"/>
                </a:cxn>
                <a:cxn ang="0">
                  <a:pos x="2147483646" y="1179831382"/>
                </a:cxn>
                <a:cxn ang="0">
                  <a:pos x="2147483646" y="969144396"/>
                </a:cxn>
                <a:cxn ang="0">
                  <a:pos x="2147483646" y="2008521535"/>
                </a:cxn>
                <a:cxn ang="0">
                  <a:pos x="2147483646" y="2147483646"/>
                </a:cxn>
                <a:cxn ang="0">
                  <a:pos x="2147483646" y="2147483646"/>
                </a:cxn>
                <a:cxn ang="0">
                  <a:pos x="2147483646" y="2147483646"/>
                </a:cxn>
                <a:cxn ang="0">
                  <a:pos x="2147483646" y="2147483646"/>
                </a:cxn>
                <a:cxn ang="0">
                  <a:pos x="2147483646" y="2147483646"/>
                </a:cxn>
                <a:cxn ang="0">
                  <a:pos x="999841791" y="2147483646"/>
                </a:cxn>
                <a:cxn ang="0">
                  <a:pos x="915351131" y="2147483646"/>
                </a:cxn>
                <a:cxn ang="0">
                  <a:pos x="281646791" y="2147483646"/>
                </a:cxn>
                <a:cxn ang="0">
                  <a:pos x="943514685" y="1292196276"/>
                </a:cxn>
                <a:cxn ang="0">
                  <a:pos x="1337819441" y="1207920732"/>
                </a:cxn>
                <a:cxn ang="0">
                  <a:pos x="1168830616" y="1207920732"/>
                </a:cxn>
                <a:cxn ang="0">
                  <a:pos x="577373482" y="1264103178"/>
                </a:cxn>
                <a:cxn ang="0">
                  <a:pos x="323893997" y="2147483646"/>
                </a:cxn>
                <a:cxn ang="0">
                  <a:pos x="915351131" y="2147483646"/>
                </a:cxn>
                <a:cxn ang="0">
                  <a:pos x="901267478" y="2147483646"/>
                </a:cxn>
                <a:cxn ang="0">
                  <a:pos x="2147483646" y="2147483646"/>
                </a:cxn>
                <a:cxn ang="0">
                  <a:pos x="2147483646" y="2147483646"/>
                </a:cxn>
                <a:cxn ang="0">
                  <a:pos x="2147483646" y="2147483646"/>
                </a:cxn>
                <a:cxn ang="0">
                  <a:pos x="2147483646" y="2147483646"/>
                </a:cxn>
                <a:cxn ang="0">
                  <a:pos x="2147483646" y="2147483646"/>
                </a:cxn>
                <a:cxn ang="0">
                  <a:pos x="2147483646" y="1966381889"/>
                </a:cxn>
                <a:cxn ang="0">
                  <a:pos x="2147483646" y="2008521535"/>
                </a:cxn>
                <a:cxn ang="0">
                  <a:pos x="2147483646" y="716325259"/>
                </a:cxn>
                <a:cxn ang="0">
                  <a:pos x="2147483646" y="1165784833"/>
                </a:cxn>
                <a:cxn ang="0">
                  <a:pos x="2147483646" y="1067466489"/>
                </a:cxn>
                <a:cxn ang="0">
                  <a:pos x="1492724613" y="575871016"/>
                </a:cxn>
                <a:cxn ang="0">
                  <a:pos x="1323735788" y="1432650519"/>
                </a:cxn>
              </a:cxnLst>
              <a:pathLst>
                <a:path w="393" h="255">
                  <a:moveTo>
                    <a:pt x="97" y="98"/>
                  </a:moveTo>
                  <a:cubicBezTo>
                    <a:pt x="87" y="90"/>
                    <a:pt x="81" y="80"/>
                    <a:pt x="85" y="68"/>
                  </a:cubicBezTo>
                  <a:cubicBezTo>
                    <a:pt x="89" y="57"/>
                    <a:pt x="98" y="50"/>
                    <a:pt x="108" y="45"/>
                  </a:cubicBezTo>
                  <a:cubicBezTo>
                    <a:pt x="117" y="40"/>
                    <a:pt x="129" y="38"/>
                    <a:pt x="138" y="42"/>
                  </a:cubicBezTo>
                  <a:cubicBezTo>
                    <a:pt x="151" y="48"/>
                    <a:pt x="152" y="64"/>
                    <a:pt x="151" y="76"/>
                  </a:cubicBezTo>
                  <a:cubicBezTo>
                    <a:pt x="153" y="76"/>
                    <a:pt x="155" y="76"/>
                    <a:pt x="156" y="76"/>
                  </a:cubicBezTo>
                  <a:cubicBezTo>
                    <a:pt x="150" y="7"/>
                    <a:pt x="283" y="17"/>
                    <a:pt x="261" y="82"/>
                  </a:cubicBezTo>
                  <a:cubicBezTo>
                    <a:pt x="260" y="84"/>
                    <a:pt x="264" y="86"/>
                    <a:pt x="265" y="84"/>
                  </a:cubicBezTo>
                  <a:cubicBezTo>
                    <a:pt x="272" y="69"/>
                    <a:pt x="284" y="57"/>
                    <a:pt x="301" y="56"/>
                  </a:cubicBezTo>
                  <a:cubicBezTo>
                    <a:pt x="316" y="54"/>
                    <a:pt x="331" y="61"/>
                    <a:pt x="343" y="69"/>
                  </a:cubicBezTo>
                  <a:cubicBezTo>
                    <a:pt x="365" y="84"/>
                    <a:pt x="387" y="119"/>
                    <a:pt x="358" y="139"/>
                  </a:cubicBezTo>
                  <a:cubicBezTo>
                    <a:pt x="355" y="140"/>
                    <a:pt x="357" y="144"/>
                    <a:pt x="360" y="143"/>
                  </a:cubicBezTo>
                  <a:cubicBezTo>
                    <a:pt x="366" y="140"/>
                    <a:pt x="378" y="135"/>
                    <a:pt x="382" y="143"/>
                  </a:cubicBezTo>
                  <a:cubicBezTo>
                    <a:pt x="386" y="150"/>
                    <a:pt x="382" y="160"/>
                    <a:pt x="380" y="167"/>
                  </a:cubicBezTo>
                  <a:cubicBezTo>
                    <a:pt x="375" y="183"/>
                    <a:pt x="365" y="204"/>
                    <a:pt x="350" y="213"/>
                  </a:cubicBezTo>
                  <a:cubicBezTo>
                    <a:pt x="333" y="223"/>
                    <a:pt x="312" y="229"/>
                    <a:pt x="292" y="231"/>
                  </a:cubicBezTo>
                  <a:cubicBezTo>
                    <a:pt x="285" y="232"/>
                    <a:pt x="276" y="232"/>
                    <a:pt x="269" y="228"/>
                  </a:cubicBezTo>
                  <a:cubicBezTo>
                    <a:pt x="262" y="223"/>
                    <a:pt x="269" y="212"/>
                    <a:pt x="272" y="207"/>
                  </a:cubicBezTo>
                  <a:cubicBezTo>
                    <a:pt x="271" y="206"/>
                    <a:pt x="269" y="206"/>
                    <a:pt x="268" y="206"/>
                  </a:cubicBezTo>
                  <a:cubicBezTo>
                    <a:pt x="271" y="234"/>
                    <a:pt x="236" y="246"/>
                    <a:pt x="214" y="248"/>
                  </a:cubicBezTo>
                  <a:cubicBezTo>
                    <a:pt x="190" y="250"/>
                    <a:pt x="157" y="242"/>
                    <a:pt x="160" y="213"/>
                  </a:cubicBezTo>
                  <a:cubicBezTo>
                    <a:pt x="160" y="211"/>
                    <a:pt x="157" y="209"/>
                    <a:pt x="156" y="210"/>
                  </a:cubicBezTo>
                  <a:cubicBezTo>
                    <a:pt x="142" y="221"/>
                    <a:pt x="126" y="227"/>
                    <a:pt x="108" y="225"/>
                  </a:cubicBezTo>
                  <a:cubicBezTo>
                    <a:pt x="94" y="224"/>
                    <a:pt x="81" y="217"/>
                    <a:pt x="71" y="207"/>
                  </a:cubicBezTo>
                  <a:cubicBezTo>
                    <a:pt x="63" y="200"/>
                    <a:pt x="57" y="190"/>
                    <a:pt x="54" y="179"/>
                  </a:cubicBezTo>
                  <a:cubicBezTo>
                    <a:pt x="52" y="171"/>
                    <a:pt x="56" y="164"/>
                    <a:pt x="65" y="164"/>
                  </a:cubicBezTo>
                  <a:cubicBezTo>
                    <a:pt x="64" y="162"/>
                    <a:pt x="64" y="161"/>
                    <a:pt x="63" y="159"/>
                  </a:cubicBezTo>
                  <a:cubicBezTo>
                    <a:pt x="51" y="172"/>
                    <a:pt x="34" y="173"/>
                    <a:pt x="20" y="162"/>
                  </a:cubicBezTo>
                  <a:cubicBezTo>
                    <a:pt x="6" y="151"/>
                    <a:pt x="3" y="132"/>
                    <a:pt x="12" y="116"/>
                  </a:cubicBezTo>
                  <a:cubicBezTo>
                    <a:pt x="24" y="97"/>
                    <a:pt x="46" y="93"/>
                    <a:pt x="67" y="92"/>
                  </a:cubicBezTo>
                  <a:cubicBezTo>
                    <a:pt x="74" y="91"/>
                    <a:pt x="81" y="92"/>
                    <a:pt x="87" y="91"/>
                  </a:cubicBezTo>
                  <a:cubicBezTo>
                    <a:pt x="90" y="90"/>
                    <a:pt x="94" y="90"/>
                    <a:pt x="95" y="86"/>
                  </a:cubicBezTo>
                  <a:cubicBezTo>
                    <a:pt x="95" y="83"/>
                    <a:pt x="90" y="83"/>
                    <a:pt x="90" y="86"/>
                  </a:cubicBezTo>
                  <a:cubicBezTo>
                    <a:pt x="90" y="85"/>
                    <a:pt x="85" y="86"/>
                    <a:pt x="83" y="86"/>
                  </a:cubicBezTo>
                  <a:cubicBezTo>
                    <a:pt x="79" y="87"/>
                    <a:pt x="75" y="87"/>
                    <a:pt x="72" y="87"/>
                  </a:cubicBezTo>
                  <a:cubicBezTo>
                    <a:pt x="61" y="87"/>
                    <a:pt x="51" y="88"/>
                    <a:pt x="41" y="90"/>
                  </a:cubicBezTo>
                  <a:cubicBezTo>
                    <a:pt x="22" y="95"/>
                    <a:pt x="5" y="110"/>
                    <a:pt x="2" y="131"/>
                  </a:cubicBezTo>
                  <a:cubicBezTo>
                    <a:pt x="0" y="147"/>
                    <a:pt x="9" y="162"/>
                    <a:pt x="23" y="170"/>
                  </a:cubicBezTo>
                  <a:cubicBezTo>
                    <a:pt x="37" y="178"/>
                    <a:pt x="55" y="175"/>
                    <a:pt x="67" y="163"/>
                  </a:cubicBezTo>
                  <a:cubicBezTo>
                    <a:pt x="68" y="161"/>
                    <a:pt x="67" y="159"/>
                    <a:pt x="65" y="159"/>
                  </a:cubicBezTo>
                  <a:cubicBezTo>
                    <a:pt x="55" y="159"/>
                    <a:pt x="49" y="165"/>
                    <a:pt x="49" y="175"/>
                  </a:cubicBezTo>
                  <a:cubicBezTo>
                    <a:pt x="49" y="187"/>
                    <a:pt x="56" y="199"/>
                    <a:pt x="64" y="207"/>
                  </a:cubicBezTo>
                  <a:cubicBezTo>
                    <a:pt x="74" y="219"/>
                    <a:pt x="88" y="227"/>
                    <a:pt x="103" y="230"/>
                  </a:cubicBezTo>
                  <a:cubicBezTo>
                    <a:pt x="123" y="233"/>
                    <a:pt x="143" y="226"/>
                    <a:pt x="158" y="215"/>
                  </a:cubicBezTo>
                  <a:cubicBezTo>
                    <a:pt x="157" y="214"/>
                    <a:pt x="156" y="213"/>
                    <a:pt x="155" y="213"/>
                  </a:cubicBezTo>
                  <a:cubicBezTo>
                    <a:pt x="151" y="245"/>
                    <a:pt x="188" y="255"/>
                    <a:pt x="214" y="253"/>
                  </a:cubicBezTo>
                  <a:cubicBezTo>
                    <a:pt x="238" y="251"/>
                    <a:pt x="276" y="237"/>
                    <a:pt x="273" y="206"/>
                  </a:cubicBezTo>
                  <a:cubicBezTo>
                    <a:pt x="272" y="203"/>
                    <a:pt x="269" y="202"/>
                    <a:pt x="268" y="204"/>
                  </a:cubicBezTo>
                  <a:cubicBezTo>
                    <a:pt x="264" y="211"/>
                    <a:pt x="259" y="219"/>
                    <a:pt x="262" y="227"/>
                  </a:cubicBezTo>
                  <a:cubicBezTo>
                    <a:pt x="265" y="233"/>
                    <a:pt x="272" y="235"/>
                    <a:pt x="277" y="236"/>
                  </a:cubicBezTo>
                  <a:cubicBezTo>
                    <a:pt x="297" y="238"/>
                    <a:pt x="319" y="232"/>
                    <a:pt x="337" y="225"/>
                  </a:cubicBezTo>
                  <a:cubicBezTo>
                    <a:pt x="344" y="222"/>
                    <a:pt x="353" y="219"/>
                    <a:pt x="359" y="213"/>
                  </a:cubicBezTo>
                  <a:cubicBezTo>
                    <a:pt x="365" y="207"/>
                    <a:pt x="370" y="199"/>
                    <a:pt x="375" y="191"/>
                  </a:cubicBezTo>
                  <a:cubicBezTo>
                    <a:pt x="382" y="178"/>
                    <a:pt x="393" y="156"/>
                    <a:pt x="387" y="140"/>
                  </a:cubicBezTo>
                  <a:cubicBezTo>
                    <a:pt x="382" y="129"/>
                    <a:pt x="366" y="135"/>
                    <a:pt x="358" y="139"/>
                  </a:cubicBezTo>
                  <a:cubicBezTo>
                    <a:pt x="359" y="140"/>
                    <a:pt x="359" y="141"/>
                    <a:pt x="360" y="143"/>
                  </a:cubicBezTo>
                  <a:cubicBezTo>
                    <a:pt x="392" y="122"/>
                    <a:pt x="372" y="85"/>
                    <a:pt x="348" y="67"/>
                  </a:cubicBezTo>
                  <a:cubicBezTo>
                    <a:pt x="335" y="57"/>
                    <a:pt x="318" y="50"/>
                    <a:pt x="301" y="51"/>
                  </a:cubicBezTo>
                  <a:cubicBezTo>
                    <a:pt x="282" y="52"/>
                    <a:pt x="269" y="65"/>
                    <a:pt x="261" y="81"/>
                  </a:cubicBezTo>
                  <a:cubicBezTo>
                    <a:pt x="263" y="82"/>
                    <a:pt x="264" y="83"/>
                    <a:pt x="266" y="83"/>
                  </a:cubicBezTo>
                  <a:cubicBezTo>
                    <a:pt x="290" y="12"/>
                    <a:pt x="145" y="0"/>
                    <a:pt x="151" y="76"/>
                  </a:cubicBezTo>
                  <a:cubicBezTo>
                    <a:pt x="152" y="79"/>
                    <a:pt x="156" y="79"/>
                    <a:pt x="156" y="76"/>
                  </a:cubicBezTo>
                  <a:cubicBezTo>
                    <a:pt x="157" y="62"/>
                    <a:pt x="155" y="46"/>
                    <a:pt x="142" y="39"/>
                  </a:cubicBezTo>
                  <a:cubicBezTo>
                    <a:pt x="130" y="33"/>
                    <a:pt x="116" y="36"/>
                    <a:pt x="106" y="41"/>
                  </a:cubicBezTo>
                  <a:cubicBezTo>
                    <a:pt x="94" y="46"/>
                    <a:pt x="84" y="55"/>
                    <a:pt x="80" y="67"/>
                  </a:cubicBezTo>
                  <a:cubicBezTo>
                    <a:pt x="76" y="81"/>
                    <a:pt x="84" y="94"/>
                    <a:pt x="94" y="102"/>
                  </a:cubicBezTo>
                  <a:cubicBezTo>
                    <a:pt x="97" y="104"/>
                    <a:pt x="99" y="99"/>
                    <a:pt x="97" y="98"/>
                  </a:cubicBezTo>
                  <a:close/>
                </a:path>
              </a:pathLst>
            </a:custGeom>
            <a:solidFill>
              <a:srgbClr val="000000">
                <a:alpha val="100000"/>
              </a:srgbClr>
            </a:solidFill>
            <a:ln w="9525">
              <a:noFill/>
            </a:ln>
          </p:spPr>
          <p:txBody>
            <a:bodyPr/>
            <a:p>
              <a:endParaRPr lang="zh-CN" altLang="en-US"/>
            </a:p>
          </p:txBody>
        </p:sp>
      </p:grpSp>
      <p:grpSp>
        <p:nvGrpSpPr>
          <p:cNvPr id="2" name="组合 1"/>
          <p:cNvGrpSpPr/>
          <p:nvPr/>
        </p:nvGrpSpPr>
        <p:grpSpPr>
          <a:xfrm>
            <a:off x="1849438" y="1303338"/>
            <a:ext cx="1885950" cy="4618037"/>
            <a:chOff x="5111750" y="361951"/>
            <a:chExt cx="2474913" cy="6059487"/>
          </a:xfrm>
        </p:grpSpPr>
        <p:sp>
          <p:nvSpPr>
            <p:cNvPr id="16390" name="Freeform 8"/>
            <p:cNvSpPr/>
            <p:nvPr/>
          </p:nvSpPr>
          <p:spPr>
            <a:xfrm>
              <a:off x="6007100" y="4108451"/>
              <a:ext cx="552450" cy="641350"/>
            </a:xfrm>
            <a:custGeom>
              <a:avLst/>
              <a:gdLst/>
              <a:ahLst/>
              <a:cxnLst>
                <a:cxn ang="0">
                  <a:pos x="395467762" y="154734126"/>
                </a:cxn>
                <a:cxn ang="0">
                  <a:pos x="225982115" y="1111283273"/>
                </a:cxn>
                <a:cxn ang="0">
                  <a:pos x="211855180" y="1828695132"/>
                </a:cxn>
                <a:cxn ang="0">
                  <a:pos x="903920945" y="2147483646"/>
                </a:cxn>
                <a:cxn ang="0">
                  <a:pos x="2047950941" y="1462956856"/>
                </a:cxn>
                <a:cxn ang="0">
                  <a:pos x="1723102824" y="872145986"/>
                </a:cxn>
                <a:cxn ang="0">
                  <a:pos x="1285265530" y="182871013"/>
                </a:cxn>
                <a:cxn ang="0">
                  <a:pos x="437837295" y="168802570"/>
                </a:cxn>
              </a:cxnLst>
              <a:pathLst>
                <a:path w="147" h="171">
                  <a:moveTo>
                    <a:pt x="28" y="11"/>
                  </a:moveTo>
                  <a:cubicBezTo>
                    <a:pt x="16" y="32"/>
                    <a:pt x="20" y="54"/>
                    <a:pt x="16" y="79"/>
                  </a:cubicBezTo>
                  <a:cubicBezTo>
                    <a:pt x="12" y="100"/>
                    <a:pt x="0" y="107"/>
                    <a:pt x="15" y="130"/>
                  </a:cubicBezTo>
                  <a:cubicBezTo>
                    <a:pt x="23" y="143"/>
                    <a:pt x="46" y="159"/>
                    <a:pt x="64" y="162"/>
                  </a:cubicBezTo>
                  <a:cubicBezTo>
                    <a:pt x="100" y="171"/>
                    <a:pt x="142" y="141"/>
                    <a:pt x="145" y="104"/>
                  </a:cubicBezTo>
                  <a:cubicBezTo>
                    <a:pt x="147" y="78"/>
                    <a:pt x="133" y="80"/>
                    <a:pt x="122" y="62"/>
                  </a:cubicBezTo>
                  <a:cubicBezTo>
                    <a:pt x="110" y="44"/>
                    <a:pt x="113" y="26"/>
                    <a:pt x="91" y="13"/>
                  </a:cubicBezTo>
                  <a:cubicBezTo>
                    <a:pt x="76" y="4"/>
                    <a:pt x="46" y="0"/>
                    <a:pt x="31" y="12"/>
                  </a:cubicBezTo>
                </a:path>
              </a:pathLst>
            </a:custGeom>
            <a:solidFill>
              <a:srgbClr val="FFFFFF">
                <a:alpha val="100000"/>
              </a:srgbClr>
            </a:solidFill>
            <a:ln w="9525">
              <a:noFill/>
            </a:ln>
          </p:spPr>
          <p:txBody>
            <a:bodyPr/>
            <a:p>
              <a:endParaRPr lang="zh-CN" altLang="en-US"/>
            </a:p>
          </p:txBody>
        </p:sp>
        <p:sp>
          <p:nvSpPr>
            <p:cNvPr id="16391" name="Freeform 9"/>
            <p:cNvSpPr/>
            <p:nvPr/>
          </p:nvSpPr>
          <p:spPr>
            <a:xfrm>
              <a:off x="6015038" y="4100513"/>
              <a:ext cx="566737" cy="679450"/>
            </a:xfrm>
            <a:custGeom>
              <a:avLst/>
              <a:gdLst/>
              <a:ahLst/>
              <a:cxnLst>
                <a:cxn ang="0">
                  <a:pos x="323993409" y="169096711"/>
                </a:cxn>
                <a:cxn ang="0">
                  <a:pos x="112694339" y="1268236594"/>
                </a:cxn>
                <a:cxn ang="0">
                  <a:pos x="183127362" y="1930538928"/>
                </a:cxn>
                <a:cxn ang="0">
                  <a:pos x="1704489677" y="2127819676"/>
                </a:cxn>
                <a:cxn ang="0">
                  <a:pos x="2056658547" y="1409153023"/>
                </a:cxn>
                <a:cxn ang="0">
                  <a:pos x="1690403823" y="803215008"/>
                </a:cxn>
                <a:cxn ang="0">
                  <a:pos x="1211454759" y="140916428"/>
                </a:cxn>
                <a:cxn ang="0">
                  <a:pos x="394426433" y="169096711"/>
                </a:cxn>
                <a:cxn ang="0">
                  <a:pos x="436687748" y="239556802"/>
                </a:cxn>
                <a:cxn ang="0">
                  <a:pos x="1126935882" y="197280748"/>
                </a:cxn>
                <a:cxn ang="0">
                  <a:pos x="1619970799" y="845491063"/>
                </a:cxn>
                <a:cxn ang="0">
                  <a:pos x="1887617039" y="1183688239"/>
                </a:cxn>
                <a:cxn ang="0">
                  <a:pos x="1704489677" y="2029179302"/>
                </a:cxn>
                <a:cxn ang="0">
                  <a:pos x="211299070" y="1831898554"/>
                </a:cxn>
                <a:cxn ang="0">
                  <a:pos x="253560386" y="1056863829"/>
                </a:cxn>
                <a:cxn ang="0">
                  <a:pos x="394426433" y="211372766"/>
                </a:cxn>
                <a:cxn ang="0">
                  <a:pos x="323993409" y="169096711"/>
                </a:cxn>
              </a:cxnLst>
              <a:pathLst>
                <a:path w="151" h="181">
                  <a:moveTo>
                    <a:pt x="23" y="12"/>
                  </a:moveTo>
                  <a:cubicBezTo>
                    <a:pt x="11" y="37"/>
                    <a:pt x="17" y="64"/>
                    <a:pt x="8" y="90"/>
                  </a:cubicBezTo>
                  <a:cubicBezTo>
                    <a:pt x="3" y="108"/>
                    <a:pt x="0" y="122"/>
                    <a:pt x="13" y="137"/>
                  </a:cubicBezTo>
                  <a:cubicBezTo>
                    <a:pt x="41" y="168"/>
                    <a:pt x="87" y="181"/>
                    <a:pt x="121" y="151"/>
                  </a:cubicBezTo>
                  <a:cubicBezTo>
                    <a:pt x="136" y="138"/>
                    <a:pt x="145" y="121"/>
                    <a:pt x="146" y="100"/>
                  </a:cubicBezTo>
                  <a:cubicBezTo>
                    <a:pt x="146" y="82"/>
                    <a:pt x="129" y="71"/>
                    <a:pt x="120" y="57"/>
                  </a:cubicBezTo>
                  <a:cubicBezTo>
                    <a:pt x="109" y="39"/>
                    <a:pt x="108" y="19"/>
                    <a:pt x="86" y="10"/>
                  </a:cubicBezTo>
                  <a:cubicBezTo>
                    <a:pt x="68" y="3"/>
                    <a:pt x="45" y="0"/>
                    <a:pt x="28" y="12"/>
                  </a:cubicBezTo>
                  <a:cubicBezTo>
                    <a:pt x="25" y="14"/>
                    <a:pt x="28" y="19"/>
                    <a:pt x="31" y="17"/>
                  </a:cubicBezTo>
                  <a:cubicBezTo>
                    <a:pt x="45" y="7"/>
                    <a:pt x="64" y="9"/>
                    <a:pt x="80" y="14"/>
                  </a:cubicBezTo>
                  <a:cubicBezTo>
                    <a:pt x="102" y="21"/>
                    <a:pt x="106" y="42"/>
                    <a:pt x="115" y="60"/>
                  </a:cubicBezTo>
                  <a:cubicBezTo>
                    <a:pt x="120" y="70"/>
                    <a:pt x="127" y="76"/>
                    <a:pt x="134" y="84"/>
                  </a:cubicBezTo>
                  <a:cubicBezTo>
                    <a:pt x="151" y="101"/>
                    <a:pt x="134" y="131"/>
                    <a:pt x="121" y="144"/>
                  </a:cubicBezTo>
                  <a:cubicBezTo>
                    <a:pt x="89" y="175"/>
                    <a:pt x="40" y="164"/>
                    <a:pt x="15" y="130"/>
                  </a:cubicBezTo>
                  <a:cubicBezTo>
                    <a:pt x="2" y="111"/>
                    <a:pt x="15" y="94"/>
                    <a:pt x="18" y="75"/>
                  </a:cubicBezTo>
                  <a:cubicBezTo>
                    <a:pt x="21" y="54"/>
                    <a:pt x="19" y="34"/>
                    <a:pt x="28" y="15"/>
                  </a:cubicBezTo>
                  <a:cubicBezTo>
                    <a:pt x="30" y="11"/>
                    <a:pt x="25" y="8"/>
                    <a:pt x="23" y="12"/>
                  </a:cubicBezTo>
                  <a:close/>
                </a:path>
              </a:pathLst>
            </a:custGeom>
            <a:solidFill>
              <a:srgbClr val="000000">
                <a:alpha val="100000"/>
              </a:srgbClr>
            </a:solidFill>
            <a:ln w="9525">
              <a:noFill/>
            </a:ln>
          </p:spPr>
          <p:txBody>
            <a:bodyPr/>
            <a:p>
              <a:endParaRPr lang="zh-CN" altLang="en-US"/>
            </a:p>
          </p:txBody>
        </p:sp>
        <p:sp>
          <p:nvSpPr>
            <p:cNvPr id="16392" name="Freeform 10"/>
            <p:cNvSpPr/>
            <p:nvPr/>
          </p:nvSpPr>
          <p:spPr>
            <a:xfrm>
              <a:off x="5824538" y="4086226"/>
              <a:ext cx="846137" cy="696913"/>
            </a:xfrm>
            <a:custGeom>
              <a:avLst/>
              <a:gdLst/>
              <a:ahLst/>
              <a:cxnLst>
                <a:cxn ang="0">
                  <a:pos x="1990458669" y="730020114"/>
                </a:cxn>
                <a:cxn ang="0">
                  <a:pos x="1401730772" y="1361768002"/>
                </a:cxn>
                <a:cxn ang="0">
                  <a:pos x="1626005748" y="968679095"/>
                </a:cxn>
                <a:cxn ang="0">
                  <a:pos x="1387713352" y="2147483646"/>
                </a:cxn>
                <a:cxn ang="0">
                  <a:pos x="1373695932" y="84232802"/>
                </a:cxn>
                <a:cxn ang="0">
                  <a:pos x="2147483646" y="786174067"/>
                </a:cxn>
                <a:cxn ang="0">
                  <a:pos x="2147483646" y="1460040229"/>
                </a:cxn>
                <a:cxn ang="0">
                  <a:pos x="2147483646" y="2063709267"/>
                </a:cxn>
                <a:cxn ang="0">
                  <a:pos x="2147483646" y="2147483646"/>
                </a:cxn>
                <a:cxn ang="0">
                  <a:pos x="1990458669" y="800213491"/>
                </a:cxn>
              </a:cxnLst>
              <a:pathLst>
                <a:path w="226" h="186">
                  <a:moveTo>
                    <a:pt x="142" y="52"/>
                  </a:moveTo>
                  <a:cubicBezTo>
                    <a:pt x="141" y="73"/>
                    <a:pt x="122" y="96"/>
                    <a:pt x="100" y="97"/>
                  </a:cubicBezTo>
                  <a:cubicBezTo>
                    <a:pt x="110" y="92"/>
                    <a:pt x="115" y="79"/>
                    <a:pt x="116" y="69"/>
                  </a:cubicBezTo>
                  <a:cubicBezTo>
                    <a:pt x="110" y="80"/>
                    <a:pt x="36" y="164"/>
                    <a:pt x="99" y="164"/>
                  </a:cubicBezTo>
                  <a:cubicBezTo>
                    <a:pt x="28" y="186"/>
                    <a:pt x="0" y="22"/>
                    <a:pt x="98" y="6"/>
                  </a:cubicBezTo>
                  <a:cubicBezTo>
                    <a:pt x="138" y="0"/>
                    <a:pt x="177" y="23"/>
                    <a:pt x="193" y="56"/>
                  </a:cubicBezTo>
                  <a:cubicBezTo>
                    <a:pt x="201" y="69"/>
                    <a:pt x="209" y="88"/>
                    <a:pt x="209" y="104"/>
                  </a:cubicBezTo>
                  <a:cubicBezTo>
                    <a:pt x="209" y="104"/>
                    <a:pt x="199" y="146"/>
                    <a:pt x="177" y="147"/>
                  </a:cubicBezTo>
                  <a:cubicBezTo>
                    <a:pt x="177" y="147"/>
                    <a:pt x="181" y="154"/>
                    <a:pt x="180" y="154"/>
                  </a:cubicBezTo>
                  <a:cubicBezTo>
                    <a:pt x="226" y="127"/>
                    <a:pt x="189" y="52"/>
                    <a:pt x="142" y="57"/>
                  </a:cubicBezTo>
                </a:path>
              </a:pathLst>
            </a:custGeom>
            <a:solidFill>
              <a:srgbClr val="FFFFFF">
                <a:alpha val="100000"/>
              </a:srgbClr>
            </a:solidFill>
            <a:ln w="9525">
              <a:noFill/>
            </a:ln>
          </p:spPr>
          <p:txBody>
            <a:bodyPr/>
            <a:p>
              <a:endParaRPr lang="zh-CN" altLang="en-US"/>
            </a:p>
          </p:txBody>
        </p:sp>
        <p:sp>
          <p:nvSpPr>
            <p:cNvPr id="16393" name="Freeform 11"/>
            <p:cNvSpPr/>
            <p:nvPr/>
          </p:nvSpPr>
          <p:spPr>
            <a:xfrm>
              <a:off x="5924550" y="4029076"/>
              <a:ext cx="750887" cy="712788"/>
            </a:xfrm>
            <a:custGeom>
              <a:avLst/>
              <a:gdLst/>
              <a:ahLst/>
              <a:cxnLst>
                <a:cxn ang="0">
                  <a:pos x="1578728654" y="942950997"/>
                </a:cxn>
                <a:cxn ang="0">
                  <a:pos x="1028993018" y="1534051079"/>
                </a:cxn>
                <a:cxn ang="0">
                  <a:pos x="1043087167" y="1604422012"/>
                </a:cxn>
                <a:cxn ang="0">
                  <a:pos x="1282717735" y="1182203916"/>
                </a:cxn>
                <a:cxn ang="0">
                  <a:pos x="1212235727" y="1154056293"/>
                </a:cxn>
                <a:cxn ang="0">
                  <a:pos x="1014895115" y="2147483646"/>
                </a:cxn>
                <a:cxn ang="0">
                  <a:pos x="1000800966" y="2147483646"/>
                </a:cxn>
                <a:cxn ang="0">
                  <a:pos x="211438516" y="1914045865"/>
                </a:cxn>
                <a:cxn ang="0">
                  <a:pos x="338297120" y="759989572"/>
                </a:cxn>
                <a:cxn ang="0">
                  <a:pos x="1917025774" y="562956211"/>
                </a:cxn>
                <a:cxn ang="0">
                  <a:pos x="2147483646" y="1027393866"/>
                </a:cxn>
                <a:cxn ang="0">
                  <a:pos x="2147483646" y="1660717258"/>
                </a:cxn>
                <a:cxn ang="0">
                  <a:pos x="2114366387" y="2147483646"/>
                </a:cxn>
                <a:cxn ang="0">
                  <a:pos x="2072080185" y="2147483646"/>
                </a:cxn>
                <a:cxn ang="0">
                  <a:pos x="2114366387" y="2147483646"/>
                </a:cxn>
                <a:cxn ang="0">
                  <a:pos x="2147483646" y="2147483646"/>
                </a:cxn>
                <a:cxn ang="0">
                  <a:pos x="1621014856" y="971098620"/>
                </a:cxn>
                <a:cxn ang="0">
                  <a:pos x="1621014856" y="1055541489"/>
                </a:cxn>
                <a:cxn ang="0">
                  <a:pos x="2128464290" y="2147483646"/>
                </a:cxn>
                <a:cxn ang="0">
                  <a:pos x="2147483646" y="2147483646"/>
                </a:cxn>
                <a:cxn ang="0">
                  <a:pos x="2142558439" y="2147483646"/>
                </a:cxn>
                <a:cxn ang="0">
                  <a:pos x="2114366387" y="2147483646"/>
                </a:cxn>
                <a:cxn ang="0">
                  <a:pos x="2147483646" y="1829602996"/>
                </a:cxn>
                <a:cxn ang="0">
                  <a:pos x="2147483646" y="914803374"/>
                </a:cxn>
                <a:cxn ang="0">
                  <a:pos x="493351531" y="464437655"/>
                </a:cxn>
                <a:cxn ang="0">
                  <a:pos x="126862359" y="1885898242"/>
                </a:cxn>
                <a:cxn ang="0">
                  <a:pos x="1028993018" y="2147483646"/>
                </a:cxn>
                <a:cxn ang="0">
                  <a:pos x="1014895115" y="2147483646"/>
                </a:cxn>
                <a:cxn ang="0">
                  <a:pos x="1282717735" y="1196279603"/>
                </a:cxn>
                <a:cxn ang="0">
                  <a:pos x="1212235727" y="1182203916"/>
                </a:cxn>
                <a:cxn ang="0">
                  <a:pos x="1000800966" y="1534051079"/>
                </a:cxn>
                <a:cxn ang="0">
                  <a:pos x="1028993018" y="1604422012"/>
                </a:cxn>
                <a:cxn ang="0">
                  <a:pos x="1663301057" y="942950997"/>
                </a:cxn>
                <a:cxn ang="0">
                  <a:pos x="1578728654" y="942950997"/>
                </a:cxn>
              </a:cxnLst>
              <a:pathLst>
                <a:path w="200" h="190">
                  <a:moveTo>
                    <a:pt x="112" y="67"/>
                  </a:moveTo>
                  <a:cubicBezTo>
                    <a:pt x="109" y="88"/>
                    <a:pt x="95" y="106"/>
                    <a:pt x="73" y="109"/>
                  </a:cubicBezTo>
                  <a:cubicBezTo>
                    <a:pt x="73" y="111"/>
                    <a:pt x="74" y="112"/>
                    <a:pt x="74" y="114"/>
                  </a:cubicBezTo>
                  <a:cubicBezTo>
                    <a:pt x="85" y="107"/>
                    <a:pt x="90" y="96"/>
                    <a:pt x="91" y="84"/>
                  </a:cubicBezTo>
                  <a:cubicBezTo>
                    <a:pt x="92" y="81"/>
                    <a:pt x="88" y="80"/>
                    <a:pt x="86" y="82"/>
                  </a:cubicBezTo>
                  <a:cubicBezTo>
                    <a:pt x="73" y="105"/>
                    <a:pt x="8" y="180"/>
                    <a:pt x="72" y="182"/>
                  </a:cubicBezTo>
                  <a:cubicBezTo>
                    <a:pt x="72" y="180"/>
                    <a:pt x="71" y="178"/>
                    <a:pt x="71" y="176"/>
                  </a:cubicBezTo>
                  <a:cubicBezTo>
                    <a:pt x="42" y="184"/>
                    <a:pt x="23" y="161"/>
                    <a:pt x="15" y="136"/>
                  </a:cubicBezTo>
                  <a:cubicBezTo>
                    <a:pt x="7" y="109"/>
                    <a:pt x="10" y="78"/>
                    <a:pt x="24" y="54"/>
                  </a:cubicBezTo>
                  <a:cubicBezTo>
                    <a:pt x="48" y="15"/>
                    <a:pt x="101" y="17"/>
                    <a:pt x="136" y="40"/>
                  </a:cubicBezTo>
                  <a:cubicBezTo>
                    <a:pt x="148" y="48"/>
                    <a:pt x="157" y="60"/>
                    <a:pt x="163" y="73"/>
                  </a:cubicBezTo>
                  <a:cubicBezTo>
                    <a:pt x="170" y="85"/>
                    <a:pt x="182" y="104"/>
                    <a:pt x="179" y="118"/>
                  </a:cubicBezTo>
                  <a:cubicBezTo>
                    <a:pt x="175" y="133"/>
                    <a:pt x="167" y="157"/>
                    <a:pt x="150" y="159"/>
                  </a:cubicBezTo>
                  <a:cubicBezTo>
                    <a:pt x="148" y="159"/>
                    <a:pt x="146" y="161"/>
                    <a:pt x="147" y="163"/>
                  </a:cubicBezTo>
                  <a:cubicBezTo>
                    <a:pt x="148" y="164"/>
                    <a:pt x="150" y="167"/>
                    <a:pt x="150" y="168"/>
                  </a:cubicBezTo>
                  <a:cubicBezTo>
                    <a:pt x="150" y="171"/>
                    <a:pt x="152" y="173"/>
                    <a:pt x="154" y="172"/>
                  </a:cubicBezTo>
                  <a:cubicBezTo>
                    <a:pt x="200" y="141"/>
                    <a:pt x="167" y="66"/>
                    <a:pt x="115" y="69"/>
                  </a:cubicBezTo>
                  <a:cubicBezTo>
                    <a:pt x="112" y="69"/>
                    <a:pt x="112" y="75"/>
                    <a:pt x="115" y="75"/>
                  </a:cubicBezTo>
                  <a:cubicBezTo>
                    <a:pt x="161" y="72"/>
                    <a:pt x="193" y="139"/>
                    <a:pt x="151" y="167"/>
                  </a:cubicBezTo>
                  <a:cubicBezTo>
                    <a:pt x="153" y="168"/>
                    <a:pt x="154" y="169"/>
                    <a:pt x="155" y="170"/>
                  </a:cubicBezTo>
                  <a:cubicBezTo>
                    <a:pt x="156" y="166"/>
                    <a:pt x="154" y="163"/>
                    <a:pt x="152" y="160"/>
                  </a:cubicBezTo>
                  <a:cubicBezTo>
                    <a:pt x="151" y="162"/>
                    <a:pt x="151" y="163"/>
                    <a:pt x="150" y="165"/>
                  </a:cubicBezTo>
                  <a:cubicBezTo>
                    <a:pt x="167" y="162"/>
                    <a:pt x="175" y="145"/>
                    <a:pt x="181" y="130"/>
                  </a:cubicBezTo>
                  <a:cubicBezTo>
                    <a:pt x="190" y="107"/>
                    <a:pt x="176" y="86"/>
                    <a:pt x="166" y="65"/>
                  </a:cubicBezTo>
                  <a:cubicBezTo>
                    <a:pt x="143" y="21"/>
                    <a:pt x="76" y="0"/>
                    <a:pt x="35" y="33"/>
                  </a:cubicBezTo>
                  <a:cubicBezTo>
                    <a:pt x="6" y="58"/>
                    <a:pt x="0" y="99"/>
                    <a:pt x="9" y="134"/>
                  </a:cubicBezTo>
                  <a:cubicBezTo>
                    <a:pt x="17" y="164"/>
                    <a:pt x="40" y="190"/>
                    <a:pt x="73" y="181"/>
                  </a:cubicBezTo>
                  <a:cubicBezTo>
                    <a:pt x="76" y="181"/>
                    <a:pt x="75" y="176"/>
                    <a:pt x="72" y="176"/>
                  </a:cubicBezTo>
                  <a:cubicBezTo>
                    <a:pt x="18" y="174"/>
                    <a:pt x="80" y="105"/>
                    <a:pt x="91" y="85"/>
                  </a:cubicBezTo>
                  <a:cubicBezTo>
                    <a:pt x="89" y="85"/>
                    <a:pt x="88" y="84"/>
                    <a:pt x="86" y="84"/>
                  </a:cubicBezTo>
                  <a:cubicBezTo>
                    <a:pt x="85" y="94"/>
                    <a:pt x="81" y="103"/>
                    <a:pt x="71" y="109"/>
                  </a:cubicBezTo>
                  <a:cubicBezTo>
                    <a:pt x="69" y="111"/>
                    <a:pt x="70" y="115"/>
                    <a:pt x="73" y="114"/>
                  </a:cubicBezTo>
                  <a:cubicBezTo>
                    <a:pt x="98" y="112"/>
                    <a:pt x="115" y="91"/>
                    <a:pt x="118" y="67"/>
                  </a:cubicBezTo>
                  <a:cubicBezTo>
                    <a:pt x="118" y="63"/>
                    <a:pt x="112" y="63"/>
                    <a:pt x="112" y="67"/>
                  </a:cubicBezTo>
                  <a:close/>
                </a:path>
              </a:pathLst>
            </a:custGeom>
            <a:solidFill>
              <a:srgbClr val="000000">
                <a:alpha val="100000"/>
              </a:srgbClr>
            </a:solidFill>
            <a:ln w="9525">
              <a:noFill/>
            </a:ln>
          </p:spPr>
          <p:txBody>
            <a:bodyPr/>
            <a:p>
              <a:endParaRPr lang="zh-CN" altLang="en-US"/>
            </a:p>
          </p:txBody>
        </p:sp>
        <p:sp>
          <p:nvSpPr>
            <p:cNvPr id="16394" name="Freeform 12"/>
            <p:cNvSpPr/>
            <p:nvPr/>
          </p:nvSpPr>
          <p:spPr>
            <a:xfrm>
              <a:off x="6161088" y="4508501"/>
              <a:ext cx="146050" cy="60325"/>
            </a:xfrm>
            <a:custGeom>
              <a:avLst/>
              <a:gdLst/>
              <a:ahLst/>
              <a:cxnLst>
                <a:cxn ang="0">
                  <a:pos x="504864891" y="85292009"/>
                </a:cxn>
                <a:cxn ang="0">
                  <a:pos x="322553297" y="28431927"/>
                </a:cxn>
                <a:cxn ang="0">
                  <a:pos x="84143524" y="127938014"/>
                </a:cxn>
                <a:cxn ang="0">
                  <a:pos x="42073635" y="184798097"/>
                </a:cxn>
                <a:cxn ang="0">
                  <a:pos x="266458863" y="170584019"/>
                </a:cxn>
                <a:cxn ang="0">
                  <a:pos x="448770456" y="142152092"/>
                </a:cxn>
                <a:cxn ang="0">
                  <a:pos x="504864891" y="85292009"/>
                </a:cxn>
              </a:cxnLst>
              <a:pathLst>
                <a:path w="39" h="16">
                  <a:moveTo>
                    <a:pt x="36" y="6"/>
                  </a:moveTo>
                  <a:cubicBezTo>
                    <a:pt x="33" y="1"/>
                    <a:pt x="29" y="0"/>
                    <a:pt x="23" y="2"/>
                  </a:cubicBezTo>
                  <a:cubicBezTo>
                    <a:pt x="18" y="5"/>
                    <a:pt x="14" y="12"/>
                    <a:pt x="6" y="9"/>
                  </a:cubicBezTo>
                  <a:cubicBezTo>
                    <a:pt x="3" y="7"/>
                    <a:pt x="0" y="12"/>
                    <a:pt x="3" y="13"/>
                  </a:cubicBezTo>
                  <a:cubicBezTo>
                    <a:pt x="9" y="16"/>
                    <a:pt x="14" y="16"/>
                    <a:pt x="19" y="12"/>
                  </a:cubicBezTo>
                  <a:cubicBezTo>
                    <a:pt x="24" y="9"/>
                    <a:pt x="27" y="4"/>
                    <a:pt x="32" y="10"/>
                  </a:cubicBezTo>
                  <a:cubicBezTo>
                    <a:pt x="35" y="12"/>
                    <a:pt x="39" y="8"/>
                    <a:pt x="36" y="6"/>
                  </a:cubicBezTo>
                  <a:close/>
                </a:path>
              </a:pathLst>
            </a:custGeom>
            <a:solidFill>
              <a:srgbClr val="000000">
                <a:alpha val="100000"/>
              </a:srgbClr>
            </a:solidFill>
            <a:ln w="9525">
              <a:noFill/>
            </a:ln>
          </p:spPr>
          <p:txBody>
            <a:bodyPr/>
            <a:p>
              <a:endParaRPr lang="zh-CN" altLang="en-US"/>
            </a:p>
          </p:txBody>
        </p:sp>
        <p:sp>
          <p:nvSpPr>
            <p:cNvPr id="16395" name="Freeform 13"/>
            <p:cNvSpPr/>
            <p:nvPr/>
          </p:nvSpPr>
          <p:spPr>
            <a:xfrm>
              <a:off x="6248400" y="4516438"/>
              <a:ext cx="74612" cy="60325"/>
            </a:xfrm>
            <a:custGeom>
              <a:avLst/>
              <a:gdLst/>
              <a:ahLst/>
              <a:cxnLst>
                <a:cxn ang="0">
                  <a:pos x="69586882" y="127938014"/>
                </a:cxn>
                <a:cxn ang="0">
                  <a:pos x="125254895" y="99506088"/>
                </a:cxn>
                <a:cxn ang="0">
                  <a:pos x="111339757" y="99506088"/>
                </a:cxn>
                <a:cxn ang="0">
                  <a:pos x="125254895" y="142152092"/>
                </a:cxn>
                <a:cxn ang="0">
                  <a:pos x="180926639" y="85292009"/>
                </a:cxn>
                <a:cxn ang="0">
                  <a:pos x="153092632" y="85292009"/>
                </a:cxn>
                <a:cxn ang="0">
                  <a:pos x="153092632" y="85292009"/>
                </a:cxn>
                <a:cxn ang="0">
                  <a:pos x="139173764" y="142152092"/>
                </a:cxn>
                <a:cxn ang="0">
                  <a:pos x="153092632" y="142152092"/>
                </a:cxn>
                <a:cxn ang="0">
                  <a:pos x="180926639" y="142152092"/>
                </a:cxn>
                <a:cxn ang="0">
                  <a:pos x="153092632" y="127938014"/>
                </a:cxn>
                <a:cxn ang="0">
                  <a:pos x="180926639" y="99506088"/>
                </a:cxn>
                <a:cxn ang="0">
                  <a:pos x="167007770" y="99506088"/>
                </a:cxn>
                <a:cxn ang="0">
                  <a:pos x="153092632" y="99506088"/>
                </a:cxn>
                <a:cxn ang="0">
                  <a:pos x="153092632" y="99506088"/>
                </a:cxn>
                <a:cxn ang="0">
                  <a:pos x="180926639" y="142152092"/>
                </a:cxn>
                <a:cxn ang="0">
                  <a:pos x="180926639" y="142152092"/>
                </a:cxn>
                <a:cxn ang="0">
                  <a:pos x="153092632" y="170584019"/>
                </a:cxn>
                <a:cxn ang="0">
                  <a:pos x="153092632" y="170584019"/>
                </a:cxn>
                <a:cxn ang="0">
                  <a:pos x="167007770" y="99506088"/>
                </a:cxn>
                <a:cxn ang="0">
                  <a:pos x="167007770" y="85292009"/>
                </a:cxn>
                <a:cxn ang="0">
                  <a:pos x="167007770" y="28431927"/>
                </a:cxn>
                <a:cxn ang="0">
                  <a:pos x="167007770" y="42646005"/>
                </a:cxn>
                <a:cxn ang="0">
                  <a:pos x="153092632" y="85292009"/>
                </a:cxn>
                <a:cxn ang="0">
                  <a:pos x="153092632" y="85292009"/>
                </a:cxn>
                <a:cxn ang="0">
                  <a:pos x="125254895" y="99506088"/>
                </a:cxn>
                <a:cxn ang="0">
                  <a:pos x="125254895" y="99506088"/>
                </a:cxn>
                <a:cxn ang="0">
                  <a:pos x="167007770" y="127938014"/>
                </a:cxn>
                <a:cxn ang="0">
                  <a:pos x="222679514" y="156366170"/>
                </a:cxn>
                <a:cxn ang="0">
                  <a:pos x="278347527" y="113723936"/>
                </a:cxn>
                <a:cxn ang="0">
                  <a:pos x="167007770" y="127938014"/>
                </a:cxn>
                <a:cxn ang="0">
                  <a:pos x="153092632" y="127938014"/>
                </a:cxn>
                <a:cxn ang="0">
                  <a:pos x="180926639" y="142152092"/>
                </a:cxn>
                <a:cxn ang="0">
                  <a:pos x="180926639" y="113723936"/>
                </a:cxn>
                <a:cxn ang="0">
                  <a:pos x="180926639" y="85292009"/>
                </a:cxn>
                <a:cxn ang="0">
                  <a:pos x="97420888" y="85292009"/>
                </a:cxn>
                <a:cxn ang="0">
                  <a:pos x="125254895" y="199012175"/>
                </a:cxn>
                <a:cxn ang="0">
                  <a:pos x="194841777" y="199012175"/>
                </a:cxn>
                <a:cxn ang="0">
                  <a:pos x="222679514" y="170584019"/>
                </a:cxn>
                <a:cxn ang="0">
                  <a:pos x="236594652" y="156366170"/>
                </a:cxn>
                <a:cxn ang="0">
                  <a:pos x="194841777" y="127938014"/>
                </a:cxn>
                <a:cxn ang="0">
                  <a:pos x="264428659" y="85292009"/>
                </a:cxn>
                <a:cxn ang="0">
                  <a:pos x="194841777" y="42646005"/>
                </a:cxn>
                <a:cxn ang="0">
                  <a:pos x="111339757" y="28431927"/>
                </a:cxn>
                <a:cxn ang="0">
                  <a:pos x="97420888" y="71077931"/>
                </a:cxn>
                <a:cxn ang="0">
                  <a:pos x="111339757" y="85292009"/>
                </a:cxn>
                <a:cxn ang="0">
                  <a:pos x="97420888" y="42646005"/>
                </a:cxn>
                <a:cxn ang="0">
                  <a:pos x="111339757" y="156366170"/>
                </a:cxn>
                <a:cxn ang="0">
                  <a:pos x="125254895" y="99506088"/>
                </a:cxn>
                <a:cxn ang="0">
                  <a:pos x="97420888" y="127938014"/>
                </a:cxn>
                <a:cxn ang="0">
                  <a:pos x="111339757" y="170584019"/>
                </a:cxn>
                <a:cxn ang="0">
                  <a:pos x="208760645" y="170584019"/>
                </a:cxn>
                <a:cxn ang="0">
                  <a:pos x="194841777" y="71077931"/>
                </a:cxn>
                <a:cxn ang="0">
                  <a:pos x="111339757" y="71077931"/>
                </a:cxn>
                <a:cxn ang="0">
                  <a:pos x="97420888" y="127938014"/>
                </a:cxn>
                <a:cxn ang="0">
                  <a:pos x="153092632" y="170584019"/>
                </a:cxn>
                <a:cxn ang="0">
                  <a:pos x="208760645" y="113723936"/>
                </a:cxn>
                <a:cxn ang="0">
                  <a:pos x="125254895" y="28431927"/>
                </a:cxn>
                <a:cxn ang="0">
                  <a:pos x="55668013" y="56860083"/>
                </a:cxn>
                <a:cxn ang="0">
                  <a:pos x="69586882" y="127938014"/>
                </a:cxn>
              </a:cxnLst>
              <a:pathLst>
                <a:path w="20" h="16">
                  <a:moveTo>
                    <a:pt x="5" y="9"/>
                  </a:moveTo>
                  <a:cubicBezTo>
                    <a:pt x="7" y="9"/>
                    <a:pt x="8" y="8"/>
                    <a:pt x="9" y="7"/>
                  </a:cubicBezTo>
                  <a:cubicBezTo>
                    <a:pt x="10" y="7"/>
                    <a:pt x="9" y="8"/>
                    <a:pt x="8" y="7"/>
                  </a:cubicBezTo>
                  <a:cubicBezTo>
                    <a:pt x="9" y="7"/>
                    <a:pt x="9" y="9"/>
                    <a:pt x="9" y="10"/>
                  </a:cubicBezTo>
                  <a:cubicBezTo>
                    <a:pt x="10" y="9"/>
                    <a:pt x="11" y="8"/>
                    <a:pt x="13" y="6"/>
                  </a:cubicBezTo>
                  <a:cubicBezTo>
                    <a:pt x="12" y="6"/>
                    <a:pt x="12" y="6"/>
                    <a:pt x="11" y="6"/>
                  </a:cubicBezTo>
                  <a:cubicBezTo>
                    <a:pt x="11" y="6"/>
                    <a:pt x="11" y="6"/>
                    <a:pt x="11" y="6"/>
                  </a:cubicBezTo>
                  <a:cubicBezTo>
                    <a:pt x="10" y="5"/>
                    <a:pt x="9" y="6"/>
                    <a:pt x="10" y="10"/>
                  </a:cubicBezTo>
                  <a:cubicBezTo>
                    <a:pt x="10" y="10"/>
                    <a:pt x="11" y="10"/>
                    <a:pt x="11" y="10"/>
                  </a:cubicBezTo>
                  <a:cubicBezTo>
                    <a:pt x="12" y="10"/>
                    <a:pt x="13" y="10"/>
                    <a:pt x="13" y="10"/>
                  </a:cubicBezTo>
                  <a:cubicBezTo>
                    <a:pt x="13" y="10"/>
                    <a:pt x="12" y="10"/>
                    <a:pt x="11" y="9"/>
                  </a:cubicBezTo>
                  <a:cubicBezTo>
                    <a:pt x="13" y="10"/>
                    <a:pt x="11" y="7"/>
                    <a:pt x="13" y="7"/>
                  </a:cubicBezTo>
                  <a:cubicBezTo>
                    <a:pt x="12" y="7"/>
                    <a:pt x="12" y="7"/>
                    <a:pt x="12" y="7"/>
                  </a:cubicBezTo>
                  <a:cubicBezTo>
                    <a:pt x="12" y="7"/>
                    <a:pt x="11" y="7"/>
                    <a:pt x="11" y="7"/>
                  </a:cubicBezTo>
                  <a:cubicBezTo>
                    <a:pt x="10" y="7"/>
                    <a:pt x="11" y="7"/>
                    <a:pt x="11" y="7"/>
                  </a:cubicBezTo>
                  <a:cubicBezTo>
                    <a:pt x="12" y="8"/>
                    <a:pt x="12" y="9"/>
                    <a:pt x="13" y="10"/>
                  </a:cubicBezTo>
                  <a:cubicBezTo>
                    <a:pt x="13" y="10"/>
                    <a:pt x="13" y="10"/>
                    <a:pt x="13" y="10"/>
                  </a:cubicBezTo>
                  <a:cubicBezTo>
                    <a:pt x="12" y="11"/>
                    <a:pt x="11" y="12"/>
                    <a:pt x="11" y="12"/>
                  </a:cubicBezTo>
                  <a:cubicBezTo>
                    <a:pt x="11" y="12"/>
                    <a:pt x="11" y="12"/>
                    <a:pt x="11" y="12"/>
                  </a:cubicBezTo>
                  <a:cubicBezTo>
                    <a:pt x="13" y="12"/>
                    <a:pt x="14" y="9"/>
                    <a:pt x="12" y="7"/>
                  </a:cubicBezTo>
                  <a:cubicBezTo>
                    <a:pt x="11" y="7"/>
                    <a:pt x="11" y="7"/>
                    <a:pt x="12" y="6"/>
                  </a:cubicBezTo>
                  <a:cubicBezTo>
                    <a:pt x="13" y="5"/>
                    <a:pt x="12" y="3"/>
                    <a:pt x="12" y="2"/>
                  </a:cubicBezTo>
                  <a:cubicBezTo>
                    <a:pt x="11" y="2"/>
                    <a:pt x="11" y="2"/>
                    <a:pt x="12" y="3"/>
                  </a:cubicBezTo>
                  <a:cubicBezTo>
                    <a:pt x="11" y="4"/>
                    <a:pt x="11" y="5"/>
                    <a:pt x="11" y="6"/>
                  </a:cubicBezTo>
                  <a:cubicBezTo>
                    <a:pt x="11" y="6"/>
                    <a:pt x="11" y="6"/>
                    <a:pt x="11" y="6"/>
                  </a:cubicBezTo>
                  <a:cubicBezTo>
                    <a:pt x="10" y="6"/>
                    <a:pt x="9" y="7"/>
                    <a:pt x="9" y="7"/>
                  </a:cubicBezTo>
                  <a:cubicBezTo>
                    <a:pt x="7" y="6"/>
                    <a:pt x="9" y="7"/>
                    <a:pt x="9" y="7"/>
                  </a:cubicBezTo>
                  <a:cubicBezTo>
                    <a:pt x="10" y="8"/>
                    <a:pt x="11" y="8"/>
                    <a:pt x="12" y="9"/>
                  </a:cubicBezTo>
                  <a:cubicBezTo>
                    <a:pt x="13" y="9"/>
                    <a:pt x="14" y="10"/>
                    <a:pt x="16" y="11"/>
                  </a:cubicBezTo>
                  <a:cubicBezTo>
                    <a:pt x="18" y="12"/>
                    <a:pt x="20" y="10"/>
                    <a:pt x="20" y="8"/>
                  </a:cubicBezTo>
                  <a:cubicBezTo>
                    <a:pt x="19" y="3"/>
                    <a:pt x="14" y="7"/>
                    <a:pt x="12" y="9"/>
                  </a:cubicBezTo>
                  <a:cubicBezTo>
                    <a:pt x="11" y="9"/>
                    <a:pt x="11" y="9"/>
                    <a:pt x="11" y="9"/>
                  </a:cubicBezTo>
                  <a:cubicBezTo>
                    <a:pt x="12" y="9"/>
                    <a:pt x="13" y="12"/>
                    <a:pt x="13" y="10"/>
                  </a:cubicBezTo>
                  <a:cubicBezTo>
                    <a:pt x="13" y="10"/>
                    <a:pt x="13" y="9"/>
                    <a:pt x="13" y="8"/>
                  </a:cubicBezTo>
                  <a:cubicBezTo>
                    <a:pt x="13" y="7"/>
                    <a:pt x="13" y="7"/>
                    <a:pt x="13" y="6"/>
                  </a:cubicBezTo>
                  <a:cubicBezTo>
                    <a:pt x="12" y="2"/>
                    <a:pt x="7" y="2"/>
                    <a:pt x="7" y="6"/>
                  </a:cubicBezTo>
                  <a:cubicBezTo>
                    <a:pt x="7" y="9"/>
                    <a:pt x="7" y="13"/>
                    <a:pt x="9" y="14"/>
                  </a:cubicBezTo>
                  <a:cubicBezTo>
                    <a:pt x="11" y="16"/>
                    <a:pt x="13" y="15"/>
                    <a:pt x="14" y="14"/>
                  </a:cubicBezTo>
                  <a:cubicBezTo>
                    <a:pt x="15" y="13"/>
                    <a:pt x="16" y="13"/>
                    <a:pt x="16" y="12"/>
                  </a:cubicBezTo>
                  <a:cubicBezTo>
                    <a:pt x="17" y="12"/>
                    <a:pt x="17" y="12"/>
                    <a:pt x="17" y="11"/>
                  </a:cubicBezTo>
                  <a:cubicBezTo>
                    <a:pt x="19" y="10"/>
                    <a:pt x="16" y="14"/>
                    <a:pt x="14" y="9"/>
                  </a:cubicBezTo>
                  <a:cubicBezTo>
                    <a:pt x="16" y="8"/>
                    <a:pt x="17" y="7"/>
                    <a:pt x="19" y="6"/>
                  </a:cubicBezTo>
                  <a:cubicBezTo>
                    <a:pt x="17" y="5"/>
                    <a:pt x="16" y="4"/>
                    <a:pt x="14" y="3"/>
                  </a:cubicBezTo>
                  <a:cubicBezTo>
                    <a:pt x="12" y="2"/>
                    <a:pt x="10" y="0"/>
                    <a:pt x="8" y="2"/>
                  </a:cubicBezTo>
                  <a:cubicBezTo>
                    <a:pt x="7" y="2"/>
                    <a:pt x="6" y="4"/>
                    <a:pt x="7" y="5"/>
                  </a:cubicBezTo>
                  <a:cubicBezTo>
                    <a:pt x="7" y="6"/>
                    <a:pt x="7" y="6"/>
                    <a:pt x="8" y="6"/>
                  </a:cubicBezTo>
                  <a:cubicBezTo>
                    <a:pt x="7" y="5"/>
                    <a:pt x="7" y="4"/>
                    <a:pt x="7" y="3"/>
                  </a:cubicBezTo>
                  <a:cubicBezTo>
                    <a:pt x="5" y="6"/>
                    <a:pt x="5" y="9"/>
                    <a:pt x="8" y="11"/>
                  </a:cubicBezTo>
                  <a:cubicBezTo>
                    <a:pt x="9" y="10"/>
                    <a:pt x="9" y="8"/>
                    <a:pt x="9" y="7"/>
                  </a:cubicBezTo>
                  <a:cubicBezTo>
                    <a:pt x="8" y="7"/>
                    <a:pt x="8" y="8"/>
                    <a:pt x="7" y="9"/>
                  </a:cubicBezTo>
                  <a:cubicBezTo>
                    <a:pt x="7" y="10"/>
                    <a:pt x="7" y="11"/>
                    <a:pt x="8" y="12"/>
                  </a:cubicBezTo>
                  <a:cubicBezTo>
                    <a:pt x="10" y="13"/>
                    <a:pt x="13" y="13"/>
                    <a:pt x="15" y="12"/>
                  </a:cubicBezTo>
                  <a:cubicBezTo>
                    <a:pt x="18" y="11"/>
                    <a:pt x="18" y="6"/>
                    <a:pt x="14" y="5"/>
                  </a:cubicBezTo>
                  <a:cubicBezTo>
                    <a:pt x="12" y="4"/>
                    <a:pt x="9" y="4"/>
                    <a:pt x="8" y="5"/>
                  </a:cubicBezTo>
                  <a:cubicBezTo>
                    <a:pt x="6" y="6"/>
                    <a:pt x="6" y="8"/>
                    <a:pt x="7" y="9"/>
                  </a:cubicBezTo>
                  <a:cubicBezTo>
                    <a:pt x="7" y="11"/>
                    <a:pt x="10" y="11"/>
                    <a:pt x="11" y="12"/>
                  </a:cubicBezTo>
                  <a:cubicBezTo>
                    <a:pt x="13" y="13"/>
                    <a:pt x="15" y="10"/>
                    <a:pt x="15" y="8"/>
                  </a:cubicBezTo>
                  <a:cubicBezTo>
                    <a:pt x="14" y="5"/>
                    <a:pt x="12" y="2"/>
                    <a:pt x="9" y="2"/>
                  </a:cubicBezTo>
                  <a:cubicBezTo>
                    <a:pt x="7" y="1"/>
                    <a:pt x="6" y="3"/>
                    <a:pt x="4" y="4"/>
                  </a:cubicBezTo>
                  <a:cubicBezTo>
                    <a:pt x="0" y="4"/>
                    <a:pt x="2" y="10"/>
                    <a:pt x="5" y="9"/>
                  </a:cubicBezTo>
                  <a:close/>
                </a:path>
              </a:pathLst>
            </a:custGeom>
            <a:solidFill>
              <a:srgbClr val="000000">
                <a:alpha val="100000"/>
              </a:srgbClr>
            </a:solidFill>
            <a:ln w="9525">
              <a:noFill/>
            </a:ln>
          </p:spPr>
          <p:txBody>
            <a:bodyPr/>
            <a:p>
              <a:endParaRPr lang="zh-CN" altLang="en-US"/>
            </a:p>
          </p:txBody>
        </p:sp>
        <p:sp>
          <p:nvSpPr>
            <p:cNvPr id="16396" name="Freeform 14"/>
            <p:cNvSpPr/>
            <p:nvPr/>
          </p:nvSpPr>
          <p:spPr>
            <a:xfrm>
              <a:off x="6248400" y="4524376"/>
              <a:ext cx="55562" cy="55563"/>
            </a:xfrm>
            <a:custGeom>
              <a:avLst/>
              <a:gdLst/>
              <a:ahLst/>
              <a:cxnLst>
                <a:cxn ang="0">
                  <a:pos x="27440220" y="54885131"/>
                </a:cxn>
                <a:cxn ang="0">
                  <a:pos x="41160330" y="164651690"/>
                </a:cxn>
                <a:cxn ang="0">
                  <a:pos x="164648727" y="164651690"/>
                </a:cxn>
                <a:cxn ang="0">
                  <a:pos x="123484693" y="96046202"/>
                </a:cxn>
                <a:cxn ang="0">
                  <a:pos x="96044473" y="109770263"/>
                </a:cxn>
                <a:cxn ang="0">
                  <a:pos x="96044473" y="123490620"/>
                </a:cxn>
                <a:cxn ang="0">
                  <a:pos x="96044473" y="123490620"/>
                </a:cxn>
                <a:cxn ang="0">
                  <a:pos x="96044473" y="109770263"/>
                </a:cxn>
                <a:cxn ang="0">
                  <a:pos x="96044473" y="68605488"/>
                </a:cxn>
                <a:cxn ang="0">
                  <a:pos x="27440220" y="54885131"/>
                </a:cxn>
              </a:cxnLst>
              <a:pathLst>
                <a:path w="15" h="15">
                  <a:moveTo>
                    <a:pt x="2" y="4"/>
                  </a:moveTo>
                  <a:cubicBezTo>
                    <a:pt x="1" y="6"/>
                    <a:pt x="0" y="10"/>
                    <a:pt x="3" y="12"/>
                  </a:cubicBezTo>
                  <a:cubicBezTo>
                    <a:pt x="5" y="15"/>
                    <a:pt x="9" y="13"/>
                    <a:pt x="12" y="12"/>
                  </a:cubicBezTo>
                  <a:cubicBezTo>
                    <a:pt x="15" y="10"/>
                    <a:pt x="12" y="5"/>
                    <a:pt x="9" y="7"/>
                  </a:cubicBezTo>
                  <a:cubicBezTo>
                    <a:pt x="8" y="7"/>
                    <a:pt x="7" y="8"/>
                    <a:pt x="7" y="8"/>
                  </a:cubicBezTo>
                  <a:cubicBezTo>
                    <a:pt x="5" y="9"/>
                    <a:pt x="6" y="8"/>
                    <a:pt x="7" y="9"/>
                  </a:cubicBezTo>
                  <a:cubicBezTo>
                    <a:pt x="7" y="9"/>
                    <a:pt x="7" y="8"/>
                    <a:pt x="7" y="9"/>
                  </a:cubicBezTo>
                  <a:cubicBezTo>
                    <a:pt x="7" y="8"/>
                    <a:pt x="7" y="8"/>
                    <a:pt x="7" y="8"/>
                  </a:cubicBezTo>
                  <a:cubicBezTo>
                    <a:pt x="7" y="7"/>
                    <a:pt x="7" y="6"/>
                    <a:pt x="7" y="5"/>
                  </a:cubicBezTo>
                  <a:cubicBezTo>
                    <a:pt x="8" y="2"/>
                    <a:pt x="3" y="0"/>
                    <a:pt x="2" y="4"/>
                  </a:cubicBezTo>
                  <a:close/>
                </a:path>
              </a:pathLst>
            </a:custGeom>
            <a:solidFill>
              <a:srgbClr val="000000">
                <a:alpha val="100000"/>
              </a:srgbClr>
            </a:solidFill>
            <a:ln w="9525">
              <a:noFill/>
            </a:ln>
          </p:spPr>
          <p:txBody>
            <a:bodyPr/>
            <a:p>
              <a:endParaRPr lang="zh-CN" altLang="en-US"/>
            </a:p>
          </p:txBody>
        </p:sp>
        <p:sp>
          <p:nvSpPr>
            <p:cNvPr id="16397" name="Freeform 15"/>
            <p:cNvSpPr/>
            <p:nvPr/>
          </p:nvSpPr>
          <p:spPr>
            <a:xfrm>
              <a:off x="6457950" y="4494213"/>
              <a:ext cx="90487" cy="52388"/>
            </a:xfrm>
            <a:custGeom>
              <a:avLst/>
              <a:gdLst/>
              <a:ahLst/>
              <a:cxnLst>
                <a:cxn ang="0">
                  <a:pos x="113719537" y="84015384"/>
                </a:cxn>
                <a:cxn ang="0">
                  <a:pos x="99505538" y="126023076"/>
                </a:cxn>
                <a:cxn ang="0">
                  <a:pos x="113719537" y="154028204"/>
                </a:cxn>
                <a:cxn ang="0">
                  <a:pos x="71073768" y="56010256"/>
                </a:cxn>
                <a:cxn ang="0">
                  <a:pos x="142151307" y="126023076"/>
                </a:cxn>
                <a:cxn ang="0">
                  <a:pos x="142151307" y="56010256"/>
                </a:cxn>
                <a:cxn ang="0">
                  <a:pos x="184797076" y="112020512"/>
                </a:cxn>
                <a:cxn ang="0">
                  <a:pos x="99505538" y="84015384"/>
                </a:cxn>
                <a:cxn ang="0">
                  <a:pos x="71073768" y="112020512"/>
                </a:cxn>
                <a:cxn ang="0">
                  <a:pos x="127937307" y="168030768"/>
                </a:cxn>
                <a:cxn ang="0">
                  <a:pos x="56859769" y="140025640"/>
                </a:cxn>
                <a:cxn ang="0">
                  <a:pos x="127937307" y="112020512"/>
                </a:cxn>
                <a:cxn ang="0">
                  <a:pos x="127937307" y="98017948"/>
                </a:cxn>
                <a:cxn ang="0">
                  <a:pos x="71073768" y="98017948"/>
                </a:cxn>
                <a:cxn ang="0">
                  <a:pos x="127937307" y="42007692"/>
                </a:cxn>
                <a:cxn ang="0">
                  <a:pos x="127937307" y="70012820"/>
                </a:cxn>
                <a:cxn ang="0">
                  <a:pos x="99505538" y="112020512"/>
                </a:cxn>
                <a:cxn ang="0">
                  <a:pos x="127937307" y="70012820"/>
                </a:cxn>
                <a:cxn ang="0">
                  <a:pos x="85291538" y="126023076"/>
                </a:cxn>
                <a:cxn ang="0">
                  <a:pos x="326948382" y="84015384"/>
                </a:cxn>
                <a:cxn ang="0">
                  <a:pos x="142151307" y="42007692"/>
                </a:cxn>
                <a:cxn ang="0">
                  <a:pos x="56859769" y="154028204"/>
                </a:cxn>
                <a:cxn ang="0">
                  <a:pos x="184797076" y="84015384"/>
                </a:cxn>
                <a:cxn ang="0">
                  <a:pos x="56859769" y="56010256"/>
                </a:cxn>
                <a:cxn ang="0">
                  <a:pos x="127937307" y="42007692"/>
                </a:cxn>
                <a:cxn ang="0">
                  <a:pos x="71073768" y="42007692"/>
                </a:cxn>
                <a:cxn ang="0">
                  <a:pos x="127937307" y="140025640"/>
                </a:cxn>
                <a:cxn ang="0">
                  <a:pos x="56859769" y="126023076"/>
                </a:cxn>
                <a:cxn ang="0">
                  <a:pos x="113719537" y="182033332"/>
                </a:cxn>
                <a:cxn ang="0">
                  <a:pos x="170583076" y="126023076"/>
                </a:cxn>
                <a:cxn ang="0">
                  <a:pos x="113719537" y="70012820"/>
                </a:cxn>
                <a:cxn ang="0">
                  <a:pos x="142151307" y="126023076"/>
                </a:cxn>
                <a:cxn ang="0">
                  <a:pos x="142151307" y="56010256"/>
                </a:cxn>
                <a:cxn ang="0">
                  <a:pos x="71073768" y="140025640"/>
                </a:cxn>
                <a:cxn ang="0">
                  <a:pos x="113719537" y="70012820"/>
                </a:cxn>
                <a:cxn ang="0">
                  <a:pos x="142151307" y="98017948"/>
                </a:cxn>
                <a:cxn ang="0">
                  <a:pos x="142151307" y="56010256"/>
                </a:cxn>
                <a:cxn ang="0">
                  <a:pos x="127937307" y="84015384"/>
                </a:cxn>
              </a:cxnLst>
              <a:pathLst>
                <a:path w="24" h="14">
                  <a:moveTo>
                    <a:pt x="9" y="6"/>
                  </a:moveTo>
                  <a:cubicBezTo>
                    <a:pt x="9" y="6"/>
                    <a:pt x="9" y="6"/>
                    <a:pt x="8" y="6"/>
                  </a:cubicBezTo>
                  <a:cubicBezTo>
                    <a:pt x="9" y="7"/>
                    <a:pt x="9" y="7"/>
                    <a:pt x="9" y="8"/>
                  </a:cubicBezTo>
                  <a:cubicBezTo>
                    <a:pt x="8" y="8"/>
                    <a:pt x="8" y="9"/>
                    <a:pt x="7" y="9"/>
                  </a:cubicBezTo>
                  <a:cubicBezTo>
                    <a:pt x="7" y="7"/>
                    <a:pt x="7" y="6"/>
                    <a:pt x="7" y="4"/>
                  </a:cubicBezTo>
                  <a:cubicBezTo>
                    <a:pt x="5" y="6"/>
                    <a:pt x="3" y="11"/>
                    <a:pt x="8" y="11"/>
                  </a:cubicBezTo>
                  <a:cubicBezTo>
                    <a:pt x="10" y="11"/>
                    <a:pt x="11" y="9"/>
                    <a:pt x="10" y="7"/>
                  </a:cubicBezTo>
                  <a:cubicBezTo>
                    <a:pt x="9" y="6"/>
                    <a:pt x="7" y="4"/>
                    <a:pt x="5" y="4"/>
                  </a:cubicBezTo>
                  <a:cubicBezTo>
                    <a:pt x="5" y="6"/>
                    <a:pt x="5" y="8"/>
                    <a:pt x="5" y="10"/>
                  </a:cubicBezTo>
                  <a:cubicBezTo>
                    <a:pt x="7" y="10"/>
                    <a:pt x="9" y="9"/>
                    <a:pt x="10" y="9"/>
                  </a:cubicBezTo>
                  <a:cubicBezTo>
                    <a:pt x="14" y="9"/>
                    <a:pt x="14" y="3"/>
                    <a:pt x="10" y="4"/>
                  </a:cubicBezTo>
                  <a:cubicBezTo>
                    <a:pt x="10" y="4"/>
                    <a:pt x="10" y="4"/>
                    <a:pt x="10" y="4"/>
                  </a:cubicBezTo>
                  <a:cubicBezTo>
                    <a:pt x="11" y="5"/>
                    <a:pt x="12" y="6"/>
                    <a:pt x="13" y="8"/>
                  </a:cubicBezTo>
                  <a:cubicBezTo>
                    <a:pt x="13" y="8"/>
                    <a:pt x="13" y="8"/>
                    <a:pt x="13" y="8"/>
                  </a:cubicBezTo>
                  <a:cubicBezTo>
                    <a:pt x="15" y="5"/>
                    <a:pt x="11" y="3"/>
                    <a:pt x="9" y="4"/>
                  </a:cubicBezTo>
                  <a:cubicBezTo>
                    <a:pt x="8" y="4"/>
                    <a:pt x="7" y="5"/>
                    <a:pt x="7" y="6"/>
                  </a:cubicBezTo>
                  <a:cubicBezTo>
                    <a:pt x="6" y="6"/>
                    <a:pt x="6" y="7"/>
                    <a:pt x="5" y="7"/>
                  </a:cubicBezTo>
                  <a:cubicBezTo>
                    <a:pt x="5" y="8"/>
                    <a:pt x="4" y="8"/>
                    <a:pt x="5" y="8"/>
                  </a:cubicBezTo>
                  <a:cubicBezTo>
                    <a:pt x="6" y="9"/>
                    <a:pt x="8" y="10"/>
                    <a:pt x="9" y="12"/>
                  </a:cubicBezTo>
                  <a:cubicBezTo>
                    <a:pt x="9" y="12"/>
                    <a:pt x="9" y="12"/>
                    <a:pt x="9" y="12"/>
                  </a:cubicBezTo>
                  <a:cubicBezTo>
                    <a:pt x="7" y="11"/>
                    <a:pt x="5" y="11"/>
                    <a:pt x="4" y="10"/>
                  </a:cubicBezTo>
                  <a:cubicBezTo>
                    <a:pt x="4" y="10"/>
                    <a:pt x="4" y="10"/>
                    <a:pt x="4" y="10"/>
                  </a:cubicBezTo>
                  <a:cubicBezTo>
                    <a:pt x="4" y="14"/>
                    <a:pt x="10" y="14"/>
                    <a:pt x="9" y="10"/>
                  </a:cubicBezTo>
                  <a:cubicBezTo>
                    <a:pt x="9" y="10"/>
                    <a:pt x="9" y="9"/>
                    <a:pt x="9" y="8"/>
                  </a:cubicBezTo>
                  <a:cubicBezTo>
                    <a:pt x="9" y="8"/>
                    <a:pt x="9" y="7"/>
                    <a:pt x="9" y="7"/>
                  </a:cubicBezTo>
                  <a:cubicBezTo>
                    <a:pt x="9" y="5"/>
                    <a:pt x="9" y="6"/>
                    <a:pt x="9" y="7"/>
                  </a:cubicBezTo>
                  <a:cubicBezTo>
                    <a:pt x="8" y="7"/>
                    <a:pt x="7" y="7"/>
                    <a:pt x="6" y="8"/>
                  </a:cubicBezTo>
                  <a:cubicBezTo>
                    <a:pt x="5" y="7"/>
                    <a:pt x="5" y="7"/>
                    <a:pt x="5" y="7"/>
                  </a:cubicBezTo>
                  <a:cubicBezTo>
                    <a:pt x="7" y="10"/>
                    <a:pt x="11" y="6"/>
                    <a:pt x="9" y="4"/>
                  </a:cubicBezTo>
                  <a:cubicBezTo>
                    <a:pt x="9" y="4"/>
                    <a:pt x="9" y="3"/>
                    <a:pt x="9" y="3"/>
                  </a:cubicBezTo>
                  <a:cubicBezTo>
                    <a:pt x="9" y="4"/>
                    <a:pt x="9" y="5"/>
                    <a:pt x="9" y="6"/>
                  </a:cubicBezTo>
                  <a:cubicBezTo>
                    <a:pt x="9" y="5"/>
                    <a:pt x="9" y="5"/>
                    <a:pt x="9" y="5"/>
                  </a:cubicBezTo>
                  <a:cubicBezTo>
                    <a:pt x="9" y="6"/>
                    <a:pt x="8" y="7"/>
                    <a:pt x="7" y="7"/>
                  </a:cubicBezTo>
                  <a:cubicBezTo>
                    <a:pt x="6" y="8"/>
                    <a:pt x="7" y="8"/>
                    <a:pt x="7" y="8"/>
                  </a:cubicBezTo>
                  <a:cubicBezTo>
                    <a:pt x="8" y="8"/>
                    <a:pt x="8" y="9"/>
                    <a:pt x="8" y="9"/>
                  </a:cubicBezTo>
                  <a:cubicBezTo>
                    <a:pt x="8" y="7"/>
                    <a:pt x="9" y="6"/>
                    <a:pt x="9" y="5"/>
                  </a:cubicBezTo>
                  <a:cubicBezTo>
                    <a:pt x="7" y="6"/>
                    <a:pt x="7" y="5"/>
                    <a:pt x="4" y="5"/>
                  </a:cubicBezTo>
                  <a:cubicBezTo>
                    <a:pt x="4" y="7"/>
                    <a:pt x="5" y="8"/>
                    <a:pt x="6" y="9"/>
                  </a:cubicBezTo>
                  <a:cubicBezTo>
                    <a:pt x="8" y="7"/>
                    <a:pt x="12" y="9"/>
                    <a:pt x="14" y="10"/>
                  </a:cubicBezTo>
                  <a:cubicBezTo>
                    <a:pt x="18" y="10"/>
                    <a:pt x="21" y="9"/>
                    <a:pt x="23" y="6"/>
                  </a:cubicBezTo>
                  <a:cubicBezTo>
                    <a:pt x="24" y="3"/>
                    <a:pt x="20" y="0"/>
                    <a:pt x="18" y="3"/>
                  </a:cubicBezTo>
                  <a:cubicBezTo>
                    <a:pt x="17" y="6"/>
                    <a:pt x="13" y="3"/>
                    <a:pt x="10" y="3"/>
                  </a:cubicBezTo>
                  <a:cubicBezTo>
                    <a:pt x="7" y="2"/>
                    <a:pt x="3" y="3"/>
                    <a:pt x="1" y="7"/>
                  </a:cubicBezTo>
                  <a:cubicBezTo>
                    <a:pt x="0" y="9"/>
                    <a:pt x="2" y="11"/>
                    <a:pt x="4" y="11"/>
                  </a:cubicBezTo>
                  <a:cubicBezTo>
                    <a:pt x="7" y="11"/>
                    <a:pt x="9" y="12"/>
                    <a:pt x="12" y="10"/>
                  </a:cubicBezTo>
                  <a:cubicBezTo>
                    <a:pt x="13" y="9"/>
                    <a:pt x="14" y="7"/>
                    <a:pt x="13" y="6"/>
                  </a:cubicBezTo>
                  <a:cubicBezTo>
                    <a:pt x="12" y="4"/>
                    <a:pt x="9" y="2"/>
                    <a:pt x="7" y="2"/>
                  </a:cubicBezTo>
                  <a:cubicBezTo>
                    <a:pt x="5" y="2"/>
                    <a:pt x="4" y="3"/>
                    <a:pt x="4" y="4"/>
                  </a:cubicBezTo>
                  <a:cubicBezTo>
                    <a:pt x="4" y="5"/>
                    <a:pt x="4" y="6"/>
                    <a:pt x="4" y="6"/>
                  </a:cubicBezTo>
                  <a:cubicBezTo>
                    <a:pt x="6" y="5"/>
                    <a:pt x="7" y="4"/>
                    <a:pt x="9" y="3"/>
                  </a:cubicBezTo>
                  <a:cubicBezTo>
                    <a:pt x="8" y="3"/>
                    <a:pt x="8" y="2"/>
                    <a:pt x="7" y="2"/>
                  </a:cubicBezTo>
                  <a:cubicBezTo>
                    <a:pt x="6" y="2"/>
                    <a:pt x="5" y="2"/>
                    <a:pt x="5" y="3"/>
                  </a:cubicBezTo>
                  <a:cubicBezTo>
                    <a:pt x="3" y="5"/>
                    <a:pt x="4" y="8"/>
                    <a:pt x="4" y="10"/>
                  </a:cubicBezTo>
                  <a:cubicBezTo>
                    <a:pt x="6" y="10"/>
                    <a:pt x="7" y="10"/>
                    <a:pt x="9" y="10"/>
                  </a:cubicBezTo>
                  <a:cubicBezTo>
                    <a:pt x="9" y="10"/>
                    <a:pt x="9" y="10"/>
                    <a:pt x="9" y="10"/>
                  </a:cubicBezTo>
                  <a:cubicBezTo>
                    <a:pt x="9" y="7"/>
                    <a:pt x="6" y="6"/>
                    <a:pt x="4" y="9"/>
                  </a:cubicBezTo>
                  <a:cubicBezTo>
                    <a:pt x="4" y="9"/>
                    <a:pt x="4" y="9"/>
                    <a:pt x="4" y="9"/>
                  </a:cubicBezTo>
                  <a:cubicBezTo>
                    <a:pt x="2" y="11"/>
                    <a:pt x="6" y="14"/>
                    <a:pt x="8" y="13"/>
                  </a:cubicBezTo>
                  <a:cubicBezTo>
                    <a:pt x="9" y="12"/>
                    <a:pt x="9" y="11"/>
                    <a:pt x="10" y="11"/>
                  </a:cubicBezTo>
                  <a:cubicBezTo>
                    <a:pt x="11" y="10"/>
                    <a:pt x="11" y="10"/>
                    <a:pt x="12" y="9"/>
                  </a:cubicBezTo>
                  <a:cubicBezTo>
                    <a:pt x="12" y="9"/>
                    <a:pt x="13" y="8"/>
                    <a:pt x="12" y="9"/>
                  </a:cubicBezTo>
                  <a:cubicBezTo>
                    <a:pt x="11" y="7"/>
                    <a:pt x="9" y="6"/>
                    <a:pt x="8" y="5"/>
                  </a:cubicBezTo>
                  <a:cubicBezTo>
                    <a:pt x="8" y="5"/>
                    <a:pt x="8" y="5"/>
                    <a:pt x="8" y="5"/>
                  </a:cubicBezTo>
                  <a:cubicBezTo>
                    <a:pt x="7" y="7"/>
                    <a:pt x="8" y="9"/>
                    <a:pt x="10" y="9"/>
                  </a:cubicBezTo>
                  <a:cubicBezTo>
                    <a:pt x="10" y="9"/>
                    <a:pt x="10" y="9"/>
                    <a:pt x="10" y="9"/>
                  </a:cubicBezTo>
                  <a:cubicBezTo>
                    <a:pt x="10" y="7"/>
                    <a:pt x="10" y="5"/>
                    <a:pt x="10" y="4"/>
                  </a:cubicBezTo>
                  <a:cubicBezTo>
                    <a:pt x="9" y="4"/>
                    <a:pt x="7" y="4"/>
                    <a:pt x="5" y="4"/>
                  </a:cubicBezTo>
                  <a:cubicBezTo>
                    <a:pt x="2" y="5"/>
                    <a:pt x="2" y="10"/>
                    <a:pt x="5" y="10"/>
                  </a:cubicBezTo>
                  <a:cubicBezTo>
                    <a:pt x="4" y="10"/>
                    <a:pt x="6" y="11"/>
                    <a:pt x="5" y="10"/>
                  </a:cubicBezTo>
                  <a:cubicBezTo>
                    <a:pt x="6" y="8"/>
                    <a:pt x="7" y="7"/>
                    <a:pt x="8" y="5"/>
                  </a:cubicBezTo>
                  <a:cubicBezTo>
                    <a:pt x="8" y="5"/>
                    <a:pt x="7" y="5"/>
                    <a:pt x="7" y="5"/>
                  </a:cubicBezTo>
                  <a:cubicBezTo>
                    <a:pt x="8" y="6"/>
                    <a:pt x="9" y="6"/>
                    <a:pt x="10" y="7"/>
                  </a:cubicBezTo>
                  <a:cubicBezTo>
                    <a:pt x="10" y="8"/>
                    <a:pt x="10" y="8"/>
                    <a:pt x="10" y="9"/>
                  </a:cubicBezTo>
                  <a:cubicBezTo>
                    <a:pt x="12" y="8"/>
                    <a:pt x="12" y="5"/>
                    <a:pt x="10" y="4"/>
                  </a:cubicBezTo>
                  <a:cubicBezTo>
                    <a:pt x="7" y="3"/>
                    <a:pt x="1" y="5"/>
                    <a:pt x="4" y="9"/>
                  </a:cubicBezTo>
                  <a:cubicBezTo>
                    <a:pt x="6" y="12"/>
                    <a:pt x="11" y="9"/>
                    <a:pt x="9" y="6"/>
                  </a:cubicBezTo>
                  <a:close/>
                </a:path>
              </a:pathLst>
            </a:custGeom>
            <a:solidFill>
              <a:srgbClr val="000000">
                <a:alpha val="100000"/>
              </a:srgbClr>
            </a:solidFill>
            <a:ln w="9525">
              <a:noFill/>
            </a:ln>
          </p:spPr>
          <p:txBody>
            <a:bodyPr/>
            <a:p>
              <a:endParaRPr lang="zh-CN" altLang="en-US"/>
            </a:p>
          </p:txBody>
        </p:sp>
        <p:sp>
          <p:nvSpPr>
            <p:cNvPr id="16398" name="Freeform 16"/>
            <p:cNvSpPr/>
            <p:nvPr/>
          </p:nvSpPr>
          <p:spPr>
            <a:xfrm>
              <a:off x="6453188" y="4491038"/>
              <a:ext cx="60325" cy="63500"/>
            </a:xfrm>
            <a:custGeom>
              <a:avLst/>
              <a:gdLst/>
              <a:ahLst/>
              <a:cxnLst>
                <a:cxn ang="0">
                  <a:pos x="113723936" y="111618059"/>
                </a:cxn>
                <a:cxn ang="0">
                  <a:pos x="113723936" y="83715412"/>
                </a:cxn>
                <a:cxn ang="0">
                  <a:pos x="127938014" y="83715412"/>
                </a:cxn>
                <a:cxn ang="0">
                  <a:pos x="127938014" y="83715412"/>
                </a:cxn>
                <a:cxn ang="0">
                  <a:pos x="127938014" y="83715412"/>
                </a:cxn>
                <a:cxn ang="0">
                  <a:pos x="113723936" y="139524441"/>
                </a:cxn>
                <a:cxn ang="0">
                  <a:pos x="71077931" y="111618059"/>
                </a:cxn>
                <a:cxn ang="0">
                  <a:pos x="28431927" y="97666735"/>
                </a:cxn>
                <a:cxn ang="0">
                  <a:pos x="14214078" y="153475765"/>
                </a:cxn>
                <a:cxn ang="0">
                  <a:pos x="156366170" y="209284794"/>
                </a:cxn>
                <a:cxn ang="0">
                  <a:pos x="213230023" y="55809029"/>
                </a:cxn>
                <a:cxn ang="0">
                  <a:pos x="99506088" y="13951324"/>
                </a:cxn>
                <a:cxn ang="0">
                  <a:pos x="42646005" y="139524441"/>
                </a:cxn>
                <a:cxn ang="0">
                  <a:pos x="113723936" y="111618059"/>
                </a:cxn>
              </a:cxnLst>
              <a:pathLst>
                <a:path w="16" h="17">
                  <a:moveTo>
                    <a:pt x="8" y="8"/>
                  </a:moveTo>
                  <a:cubicBezTo>
                    <a:pt x="8" y="7"/>
                    <a:pt x="8" y="7"/>
                    <a:pt x="8" y="6"/>
                  </a:cubicBezTo>
                  <a:cubicBezTo>
                    <a:pt x="8" y="6"/>
                    <a:pt x="9" y="6"/>
                    <a:pt x="9" y="6"/>
                  </a:cubicBezTo>
                  <a:cubicBezTo>
                    <a:pt x="9" y="6"/>
                    <a:pt x="9" y="6"/>
                    <a:pt x="9" y="6"/>
                  </a:cubicBezTo>
                  <a:cubicBezTo>
                    <a:pt x="9" y="6"/>
                    <a:pt x="9" y="6"/>
                    <a:pt x="9" y="6"/>
                  </a:cubicBezTo>
                  <a:cubicBezTo>
                    <a:pt x="10" y="7"/>
                    <a:pt x="9" y="9"/>
                    <a:pt x="8" y="10"/>
                  </a:cubicBezTo>
                  <a:cubicBezTo>
                    <a:pt x="8" y="10"/>
                    <a:pt x="6" y="9"/>
                    <a:pt x="5" y="8"/>
                  </a:cubicBezTo>
                  <a:cubicBezTo>
                    <a:pt x="4" y="7"/>
                    <a:pt x="3" y="6"/>
                    <a:pt x="2" y="7"/>
                  </a:cubicBezTo>
                  <a:cubicBezTo>
                    <a:pt x="0" y="7"/>
                    <a:pt x="0" y="9"/>
                    <a:pt x="1" y="11"/>
                  </a:cubicBezTo>
                  <a:cubicBezTo>
                    <a:pt x="3" y="14"/>
                    <a:pt x="7" y="17"/>
                    <a:pt x="11" y="15"/>
                  </a:cubicBezTo>
                  <a:cubicBezTo>
                    <a:pt x="14" y="13"/>
                    <a:pt x="16" y="8"/>
                    <a:pt x="15" y="4"/>
                  </a:cubicBezTo>
                  <a:cubicBezTo>
                    <a:pt x="14" y="1"/>
                    <a:pt x="10" y="0"/>
                    <a:pt x="7" y="1"/>
                  </a:cubicBezTo>
                  <a:cubicBezTo>
                    <a:pt x="3" y="2"/>
                    <a:pt x="2" y="6"/>
                    <a:pt x="3" y="10"/>
                  </a:cubicBezTo>
                  <a:cubicBezTo>
                    <a:pt x="4" y="13"/>
                    <a:pt x="9" y="12"/>
                    <a:pt x="8" y="8"/>
                  </a:cubicBezTo>
                  <a:close/>
                </a:path>
              </a:pathLst>
            </a:custGeom>
            <a:solidFill>
              <a:srgbClr val="000000">
                <a:alpha val="100000"/>
              </a:srgbClr>
            </a:solidFill>
            <a:ln w="9525">
              <a:noFill/>
            </a:ln>
          </p:spPr>
          <p:txBody>
            <a:bodyPr/>
            <a:p>
              <a:endParaRPr lang="zh-CN" altLang="en-US"/>
            </a:p>
          </p:txBody>
        </p:sp>
        <p:sp>
          <p:nvSpPr>
            <p:cNvPr id="16399" name="Freeform 17"/>
            <p:cNvSpPr/>
            <p:nvPr/>
          </p:nvSpPr>
          <p:spPr>
            <a:xfrm>
              <a:off x="6326188" y="4719638"/>
              <a:ext cx="255587" cy="217488"/>
            </a:xfrm>
            <a:custGeom>
              <a:avLst/>
              <a:gdLst/>
              <a:ahLst/>
              <a:cxnLst>
                <a:cxn ang="0">
                  <a:pos x="169529354" y="0"/>
                </a:cxn>
                <a:cxn ang="0">
                  <a:pos x="466201964" y="365586079"/>
                </a:cxn>
                <a:cxn ang="0">
                  <a:pos x="960657567" y="590558666"/>
                </a:cxn>
                <a:cxn ang="0">
                  <a:pos x="494455603" y="688986985"/>
                </a:cxn>
                <a:cxn ang="0">
                  <a:pos x="0" y="787411554"/>
                </a:cxn>
                <a:cxn ang="0">
                  <a:pos x="84764677" y="42181423"/>
                </a:cxn>
              </a:cxnLst>
              <a:pathLst>
                <a:path w="68" h="58">
                  <a:moveTo>
                    <a:pt x="12" y="0"/>
                  </a:moveTo>
                  <a:cubicBezTo>
                    <a:pt x="18" y="7"/>
                    <a:pt x="27" y="23"/>
                    <a:pt x="33" y="26"/>
                  </a:cubicBezTo>
                  <a:cubicBezTo>
                    <a:pt x="44" y="32"/>
                    <a:pt x="58" y="33"/>
                    <a:pt x="68" y="42"/>
                  </a:cubicBezTo>
                  <a:cubicBezTo>
                    <a:pt x="52" y="44"/>
                    <a:pt x="52" y="47"/>
                    <a:pt x="35" y="49"/>
                  </a:cubicBezTo>
                  <a:cubicBezTo>
                    <a:pt x="16" y="51"/>
                    <a:pt x="20" y="58"/>
                    <a:pt x="0" y="56"/>
                  </a:cubicBezTo>
                  <a:cubicBezTo>
                    <a:pt x="18" y="39"/>
                    <a:pt x="24" y="25"/>
                    <a:pt x="6" y="3"/>
                  </a:cubicBezTo>
                </a:path>
              </a:pathLst>
            </a:custGeom>
            <a:solidFill>
              <a:srgbClr val="FFFFFF">
                <a:alpha val="100000"/>
              </a:srgbClr>
            </a:solidFill>
            <a:ln w="9525">
              <a:noFill/>
            </a:ln>
          </p:spPr>
          <p:txBody>
            <a:bodyPr/>
            <a:p>
              <a:endParaRPr lang="zh-CN" altLang="en-US"/>
            </a:p>
          </p:txBody>
        </p:sp>
        <p:sp>
          <p:nvSpPr>
            <p:cNvPr id="16400" name="Freeform 18"/>
            <p:cNvSpPr/>
            <p:nvPr/>
          </p:nvSpPr>
          <p:spPr>
            <a:xfrm>
              <a:off x="6315075" y="4700588"/>
              <a:ext cx="280987" cy="242888"/>
            </a:xfrm>
            <a:custGeom>
              <a:avLst/>
              <a:gdLst/>
              <a:ahLst/>
              <a:cxnLst>
                <a:cxn ang="0">
                  <a:pos x="182469211" y="97741868"/>
                </a:cxn>
                <a:cxn ang="0">
                  <a:pos x="463193957" y="460784693"/>
                </a:cxn>
                <a:cxn ang="0">
                  <a:pos x="982536609" y="684196812"/>
                </a:cxn>
                <a:cxn ang="0">
                  <a:pos x="996570973" y="614379591"/>
                </a:cxn>
                <a:cxn ang="0">
                  <a:pos x="519338906" y="726085650"/>
                </a:cxn>
                <a:cxn ang="0">
                  <a:pos x="42106839" y="809867064"/>
                </a:cxn>
                <a:cxn ang="0">
                  <a:pos x="70179313" y="879684285"/>
                </a:cxn>
                <a:cxn ang="0">
                  <a:pos x="154396737" y="83777676"/>
                </a:cxn>
                <a:cxn ang="0">
                  <a:pos x="98251788" y="139630706"/>
                </a:cxn>
                <a:cxn ang="0">
                  <a:pos x="224579796" y="544566106"/>
                </a:cxn>
                <a:cxn ang="0">
                  <a:pos x="14034364" y="823831255"/>
                </a:cxn>
                <a:cxn ang="0">
                  <a:pos x="42106839" y="893644740"/>
                </a:cxn>
                <a:cxn ang="0">
                  <a:pos x="435121482" y="809867064"/>
                </a:cxn>
                <a:cxn ang="0">
                  <a:pos x="743918702" y="754014034"/>
                </a:cxn>
                <a:cxn ang="0">
                  <a:pos x="1010609084" y="698161004"/>
                </a:cxn>
                <a:cxn ang="0">
                  <a:pos x="1024643448" y="614379591"/>
                </a:cxn>
                <a:cxn ang="0">
                  <a:pos x="519338906" y="404931663"/>
                </a:cxn>
                <a:cxn ang="0">
                  <a:pos x="238614160" y="41888838"/>
                </a:cxn>
                <a:cxn ang="0">
                  <a:pos x="182469211" y="97741868"/>
                </a:cxn>
              </a:cxnLst>
              <a:pathLst>
                <a:path w="75" h="65">
                  <a:moveTo>
                    <a:pt x="13" y="7"/>
                  </a:moveTo>
                  <a:cubicBezTo>
                    <a:pt x="19" y="15"/>
                    <a:pt x="24" y="27"/>
                    <a:pt x="33" y="33"/>
                  </a:cubicBezTo>
                  <a:cubicBezTo>
                    <a:pt x="44" y="40"/>
                    <a:pt x="59" y="41"/>
                    <a:pt x="70" y="49"/>
                  </a:cubicBezTo>
                  <a:cubicBezTo>
                    <a:pt x="70" y="48"/>
                    <a:pt x="70" y="46"/>
                    <a:pt x="71" y="44"/>
                  </a:cubicBezTo>
                  <a:cubicBezTo>
                    <a:pt x="59" y="46"/>
                    <a:pt x="49" y="50"/>
                    <a:pt x="37" y="52"/>
                  </a:cubicBezTo>
                  <a:cubicBezTo>
                    <a:pt x="25" y="53"/>
                    <a:pt x="16" y="59"/>
                    <a:pt x="3" y="58"/>
                  </a:cubicBezTo>
                  <a:cubicBezTo>
                    <a:pt x="4" y="60"/>
                    <a:pt x="5" y="62"/>
                    <a:pt x="5" y="63"/>
                  </a:cubicBezTo>
                  <a:cubicBezTo>
                    <a:pt x="24" y="44"/>
                    <a:pt x="28" y="27"/>
                    <a:pt x="11" y="6"/>
                  </a:cubicBezTo>
                  <a:cubicBezTo>
                    <a:pt x="9" y="3"/>
                    <a:pt x="5" y="7"/>
                    <a:pt x="7" y="10"/>
                  </a:cubicBezTo>
                  <a:cubicBezTo>
                    <a:pt x="14" y="18"/>
                    <a:pt x="19" y="27"/>
                    <a:pt x="16" y="39"/>
                  </a:cubicBezTo>
                  <a:cubicBezTo>
                    <a:pt x="14" y="47"/>
                    <a:pt x="7" y="54"/>
                    <a:pt x="1" y="59"/>
                  </a:cubicBezTo>
                  <a:cubicBezTo>
                    <a:pt x="0" y="61"/>
                    <a:pt x="1" y="64"/>
                    <a:pt x="3" y="64"/>
                  </a:cubicBezTo>
                  <a:cubicBezTo>
                    <a:pt x="14" y="65"/>
                    <a:pt x="21" y="61"/>
                    <a:pt x="31" y="58"/>
                  </a:cubicBezTo>
                  <a:cubicBezTo>
                    <a:pt x="38" y="56"/>
                    <a:pt x="46" y="56"/>
                    <a:pt x="53" y="54"/>
                  </a:cubicBezTo>
                  <a:cubicBezTo>
                    <a:pt x="60" y="53"/>
                    <a:pt x="66" y="51"/>
                    <a:pt x="72" y="50"/>
                  </a:cubicBezTo>
                  <a:cubicBezTo>
                    <a:pt x="75" y="49"/>
                    <a:pt x="74" y="46"/>
                    <a:pt x="73" y="44"/>
                  </a:cubicBezTo>
                  <a:cubicBezTo>
                    <a:pt x="62" y="36"/>
                    <a:pt x="49" y="34"/>
                    <a:pt x="37" y="29"/>
                  </a:cubicBezTo>
                  <a:cubicBezTo>
                    <a:pt x="28" y="25"/>
                    <a:pt x="23" y="11"/>
                    <a:pt x="17" y="3"/>
                  </a:cubicBezTo>
                  <a:cubicBezTo>
                    <a:pt x="14" y="0"/>
                    <a:pt x="11" y="4"/>
                    <a:pt x="13" y="7"/>
                  </a:cubicBezTo>
                  <a:close/>
                </a:path>
              </a:pathLst>
            </a:custGeom>
            <a:solidFill>
              <a:srgbClr val="000000">
                <a:alpha val="100000"/>
              </a:srgbClr>
            </a:solidFill>
            <a:ln w="9525">
              <a:noFill/>
            </a:ln>
          </p:spPr>
          <p:txBody>
            <a:bodyPr/>
            <a:p>
              <a:endParaRPr lang="zh-CN" altLang="en-US"/>
            </a:p>
          </p:txBody>
        </p:sp>
        <p:sp>
          <p:nvSpPr>
            <p:cNvPr id="16401" name="Freeform 19"/>
            <p:cNvSpPr/>
            <p:nvPr/>
          </p:nvSpPr>
          <p:spPr>
            <a:xfrm>
              <a:off x="6124575" y="1063626"/>
              <a:ext cx="873125" cy="865188"/>
            </a:xfrm>
            <a:custGeom>
              <a:avLst/>
              <a:gdLst/>
              <a:ahLst/>
              <a:cxnLst>
                <a:cxn ang="0">
                  <a:pos x="1853595660" y="2147483646"/>
                </a:cxn>
                <a:cxn ang="0">
                  <a:pos x="266805266" y="1501000054"/>
                </a:cxn>
                <a:cxn ang="0">
                  <a:pos x="1558704249" y="701401544"/>
                </a:cxn>
                <a:cxn ang="0">
                  <a:pos x="2147483646" y="168337120"/>
                </a:cxn>
                <a:cxn ang="0">
                  <a:pos x="2147483646" y="1290579591"/>
                </a:cxn>
                <a:cxn ang="0">
                  <a:pos x="2147483646" y="2147483646"/>
                </a:cxn>
                <a:cxn ang="0">
                  <a:pos x="1825509514" y="2147483646"/>
                </a:cxn>
              </a:cxnLst>
              <a:pathLst>
                <a:path w="233" h="231">
                  <a:moveTo>
                    <a:pt x="132" y="231"/>
                  </a:moveTo>
                  <a:cubicBezTo>
                    <a:pt x="125" y="166"/>
                    <a:pt x="39" y="167"/>
                    <a:pt x="19" y="107"/>
                  </a:cubicBezTo>
                  <a:cubicBezTo>
                    <a:pt x="0" y="50"/>
                    <a:pt x="68" y="0"/>
                    <a:pt x="111" y="50"/>
                  </a:cubicBezTo>
                  <a:cubicBezTo>
                    <a:pt x="97" y="16"/>
                    <a:pt x="151" y="4"/>
                    <a:pt x="175" y="12"/>
                  </a:cubicBezTo>
                  <a:cubicBezTo>
                    <a:pt x="205" y="23"/>
                    <a:pt x="233" y="47"/>
                    <a:pt x="223" y="92"/>
                  </a:cubicBezTo>
                  <a:cubicBezTo>
                    <a:pt x="217" y="122"/>
                    <a:pt x="195" y="144"/>
                    <a:pt x="174" y="167"/>
                  </a:cubicBezTo>
                  <a:cubicBezTo>
                    <a:pt x="159" y="185"/>
                    <a:pt x="133" y="207"/>
                    <a:pt x="130" y="229"/>
                  </a:cubicBezTo>
                </a:path>
              </a:pathLst>
            </a:custGeom>
            <a:solidFill>
              <a:srgbClr val="FF0000">
                <a:alpha val="100000"/>
              </a:srgbClr>
            </a:solidFill>
            <a:ln w="9525">
              <a:noFill/>
            </a:ln>
          </p:spPr>
          <p:txBody>
            <a:bodyPr/>
            <a:p>
              <a:endParaRPr lang="zh-CN" altLang="en-US"/>
            </a:p>
          </p:txBody>
        </p:sp>
        <p:sp>
          <p:nvSpPr>
            <p:cNvPr id="16402" name="Freeform 20"/>
            <p:cNvSpPr/>
            <p:nvPr/>
          </p:nvSpPr>
          <p:spPr>
            <a:xfrm>
              <a:off x="6157913" y="1077913"/>
              <a:ext cx="854075" cy="869950"/>
            </a:xfrm>
            <a:custGeom>
              <a:avLst/>
              <a:gdLst/>
              <a:ahLst/>
              <a:cxnLst>
                <a:cxn ang="0">
                  <a:pos x="1768043882" y="2147483646"/>
                </a:cxn>
                <a:cxn ang="0">
                  <a:pos x="561284605" y="1940400976"/>
                </a:cxn>
                <a:cxn ang="0">
                  <a:pos x="224513093" y="815533128"/>
                </a:cxn>
                <a:cxn ang="0">
                  <a:pos x="1403207766" y="674923709"/>
                </a:cxn>
                <a:cxn ang="0">
                  <a:pos x="1473369278" y="632738634"/>
                </a:cxn>
                <a:cxn ang="0">
                  <a:pos x="2147483646" y="126547727"/>
                </a:cxn>
                <a:cxn ang="0">
                  <a:pos x="2147483646" y="984262180"/>
                </a:cxn>
                <a:cxn ang="0">
                  <a:pos x="2147483646" y="2147483646"/>
                </a:cxn>
                <a:cxn ang="0">
                  <a:pos x="1655785463" y="2147483646"/>
                </a:cxn>
                <a:cxn ang="0">
                  <a:pos x="1739979278" y="2147483646"/>
                </a:cxn>
                <a:cxn ang="0">
                  <a:pos x="2147483646" y="2147483646"/>
                </a:cxn>
                <a:cxn ang="0">
                  <a:pos x="2147483646" y="1715428906"/>
                </a:cxn>
                <a:cxn ang="0">
                  <a:pos x="2147483646" y="435886198"/>
                </a:cxn>
                <a:cxn ang="0">
                  <a:pos x="1894330858" y="56243017"/>
                </a:cxn>
                <a:cxn ang="0">
                  <a:pos x="1389175463" y="660862017"/>
                </a:cxn>
                <a:cxn ang="0">
                  <a:pos x="1459336975" y="618680692"/>
                </a:cxn>
                <a:cxn ang="0">
                  <a:pos x="491123093" y="407766564"/>
                </a:cxn>
                <a:cxn ang="0">
                  <a:pos x="70161512" y="1321724034"/>
                </a:cxn>
                <a:cxn ang="0">
                  <a:pos x="1683850068" y="2147483646"/>
                </a:cxn>
                <a:cxn ang="0">
                  <a:pos x="1768043882" y="2147483646"/>
                </a:cxn>
              </a:cxnLst>
              <a:pathLst>
                <a:path w="228" h="232">
                  <a:moveTo>
                    <a:pt x="126" y="226"/>
                  </a:moveTo>
                  <a:cubicBezTo>
                    <a:pt x="119" y="179"/>
                    <a:pt x="73" y="164"/>
                    <a:pt x="40" y="138"/>
                  </a:cubicBezTo>
                  <a:cubicBezTo>
                    <a:pt x="15" y="119"/>
                    <a:pt x="2" y="88"/>
                    <a:pt x="16" y="58"/>
                  </a:cubicBezTo>
                  <a:cubicBezTo>
                    <a:pt x="32" y="23"/>
                    <a:pt x="75" y="21"/>
                    <a:pt x="100" y="48"/>
                  </a:cubicBezTo>
                  <a:cubicBezTo>
                    <a:pt x="102" y="50"/>
                    <a:pt x="106" y="48"/>
                    <a:pt x="105" y="45"/>
                  </a:cubicBezTo>
                  <a:cubicBezTo>
                    <a:pt x="95" y="15"/>
                    <a:pt x="134" y="8"/>
                    <a:pt x="156" y="9"/>
                  </a:cubicBezTo>
                  <a:cubicBezTo>
                    <a:pt x="186" y="11"/>
                    <a:pt x="212" y="41"/>
                    <a:pt x="213" y="70"/>
                  </a:cubicBezTo>
                  <a:cubicBezTo>
                    <a:pt x="215" y="107"/>
                    <a:pt x="186" y="136"/>
                    <a:pt x="163" y="161"/>
                  </a:cubicBezTo>
                  <a:cubicBezTo>
                    <a:pt x="146" y="180"/>
                    <a:pt x="123" y="199"/>
                    <a:pt x="118" y="224"/>
                  </a:cubicBezTo>
                  <a:cubicBezTo>
                    <a:pt x="117" y="228"/>
                    <a:pt x="123" y="230"/>
                    <a:pt x="124" y="226"/>
                  </a:cubicBezTo>
                  <a:cubicBezTo>
                    <a:pt x="129" y="203"/>
                    <a:pt x="148" y="186"/>
                    <a:pt x="164" y="170"/>
                  </a:cubicBezTo>
                  <a:cubicBezTo>
                    <a:pt x="178" y="155"/>
                    <a:pt x="192" y="140"/>
                    <a:pt x="203" y="122"/>
                  </a:cubicBezTo>
                  <a:cubicBezTo>
                    <a:pt x="221" y="96"/>
                    <a:pt x="228" y="57"/>
                    <a:pt x="206" y="31"/>
                  </a:cubicBezTo>
                  <a:cubicBezTo>
                    <a:pt x="187" y="10"/>
                    <a:pt x="162" y="0"/>
                    <a:pt x="135" y="4"/>
                  </a:cubicBezTo>
                  <a:cubicBezTo>
                    <a:pt x="113" y="7"/>
                    <a:pt x="91" y="22"/>
                    <a:pt x="99" y="47"/>
                  </a:cubicBezTo>
                  <a:cubicBezTo>
                    <a:pt x="101" y="46"/>
                    <a:pt x="102" y="45"/>
                    <a:pt x="104" y="44"/>
                  </a:cubicBezTo>
                  <a:cubicBezTo>
                    <a:pt x="85" y="23"/>
                    <a:pt x="60" y="16"/>
                    <a:pt x="35" y="29"/>
                  </a:cubicBezTo>
                  <a:cubicBezTo>
                    <a:pt x="13" y="41"/>
                    <a:pt x="0" y="70"/>
                    <a:pt x="5" y="94"/>
                  </a:cubicBezTo>
                  <a:cubicBezTo>
                    <a:pt x="18" y="160"/>
                    <a:pt x="111" y="161"/>
                    <a:pt x="120" y="228"/>
                  </a:cubicBezTo>
                  <a:cubicBezTo>
                    <a:pt x="121" y="232"/>
                    <a:pt x="127" y="230"/>
                    <a:pt x="126" y="226"/>
                  </a:cubicBezTo>
                  <a:close/>
                </a:path>
              </a:pathLst>
            </a:custGeom>
            <a:solidFill>
              <a:srgbClr val="000000">
                <a:alpha val="100000"/>
              </a:srgbClr>
            </a:solidFill>
            <a:ln w="9525">
              <a:noFill/>
            </a:ln>
          </p:spPr>
          <p:txBody>
            <a:bodyPr/>
            <a:p>
              <a:endParaRPr lang="zh-CN" altLang="en-US"/>
            </a:p>
          </p:txBody>
        </p:sp>
        <p:sp>
          <p:nvSpPr>
            <p:cNvPr id="16403" name="Freeform 21"/>
            <p:cNvSpPr/>
            <p:nvPr/>
          </p:nvSpPr>
          <p:spPr>
            <a:xfrm>
              <a:off x="6581775" y="1851026"/>
              <a:ext cx="217487" cy="160338"/>
            </a:xfrm>
            <a:custGeom>
              <a:avLst/>
              <a:gdLst/>
              <a:ahLst/>
              <a:cxnLst>
                <a:cxn ang="0">
                  <a:pos x="56242888" y="97328895"/>
                </a:cxn>
                <a:cxn ang="0">
                  <a:pos x="759284615" y="403212782"/>
                </a:cxn>
                <a:cxn ang="0">
                  <a:pos x="717103386" y="333693208"/>
                </a:cxn>
                <a:cxn ang="0">
                  <a:pos x="98424117" y="13904661"/>
                </a:cxn>
                <a:cxn ang="0">
                  <a:pos x="56242888" y="97328895"/>
                </a:cxn>
              </a:cxnLst>
              <a:pathLst>
                <a:path w="58" h="43">
                  <a:moveTo>
                    <a:pt x="4" y="7"/>
                  </a:moveTo>
                  <a:cubicBezTo>
                    <a:pt x="21" y="15"/>
                    <a:pt x="32" y="43"/>
                    <a:pt x="54" y="29"/>
                  </a:cubicBezTo>
                  <a:cubicBezTo>
                    <a:pt x="58" y="27"/>
                    <a:pt x="55" y="21"/>
                    <a:pt x="51" y="24"/>
                  </a:cubicBezTo>
                  <a:cubicBezTo>
                    <a:pt x="33" y="35"/>
                    <a:pt x="22" y="8"/>
                    <a:pt x="7" y="1"/>
                  </a:cubicBezTo>
                  <a:cubicBezTo>
                    <a:pt x="3" y="0"/>
                    <a:pt x="0" y="5"/>
                    <a:pt x="4" y="7"/>
                  </a:cubicBezTo>
                  <a:close/>
                </a:path>
              </a:pathLst>
            </a:custGeom>
            <a:solidFill>
              <a:srgbClr val="000000">
                <a:alpha val="100000"/>
              </a:srgbClr>
            </a:solidFill>
            <a:ln w="9525">
              <a:noFill/>
            </a:ln>
          </p:spPr>
          <p:txBody>
            <a:bodyPr/>
            <a:p>
              <a:endParaRPr lang="zh-CN" altLang="en-US"/>
            </a:p>
          </p:txBody>
        </p:sp>
        <p:sp>
          <p:nvSpPr>
            <p:cNvPr id="16404" name="Freeform 22"/>
            <p:cNvSpPr/>
            <p:nvPr/>
          </p:nvSpPr>
          <p:spPr>
            <a:xfrm>
              <a:off x="6243638" y="1311276"/>
              <a:ext cx="60325" cy="168275"/>
            </a:xfrm>
            <a:custGeom>
              <a:avLst/>
              <a:gdLst/>
              <a:ahLst/>
              <a:cxnLst>
                <a:cxn ang="0">
                  <a:pos x="113723936" y="41949088"/>
                </a:cxn>
                <a:cxn ang="0">
                  <a:pos x="85292009" y="587305926"/>
                </a:cxn>
                <a:cxn ang="0">
                  <a:pos x="170584019" y="545353099"/>
                </a:cxn>
                <a:cxn ang="0">
                  <a:pos x="184798097" y="83901915"/>
                </a:cxn>
                <a:cxn ang="0">
                  <a:pos x="113723936" y="41949088"/>
                </a:cxn>
              </a:cxnLst>
              <a:pathLst>
                <a:path w="16" h="45">
                  <a:moveTo>
                    <a:pt x="8" y="3"/>
                  </a:moveTo>
                  <a:cubicBezTo>
                    <a:pt x="0" y="14"/>
                    <a:pt x="0" y="30"/>
                    <a:pt x="6" y="42"/>
                  </a:cubicBezTo>
                  <a:cubicBezTo>
                    <a:pt x="8" y="45"/>
                    <a:pt x="14" y="42"/>
                    <a:pt x="12" y="39"/>
                  </a:cubicBezTo>
                  <a:cubicBezTo>
                    <a:pt x="6" y="28"/>
                    <a:pt x="7" y="16"/>
                    <a:pt x="13" y="6"/>
                  </a:cubicBezTo>
                  <a:cubicBezTo>
                    <a:pt x="16" y="3"/>
                    <a:pt x="10" y="0"/>
                    <a:pt x="8" y="3"/>
                  </a:cubicBezTo>
                  <a:close/>
                </a:path>
              </a:pathLst>
            </a:custGeom>
            <a:solidFill>
              <a:srgbClr val="000000">
                <a:alpha val="100000"/>
              </a:srgbClr>
            </a:solidFill>
            <a:ln w="9525">
              <a:noFill/>
            </a:ln>
          </p:spPr>
          <p:txBody>
            <a:bodyPr/>
            <a:p>
              <a:endParaRPr lang="zh-CN" altLang="en-US"/>
            </a:p>
          </p:txBody>
        </p:sp>
        <p:sp>
          <p:nvSpPr>
            <p:cNvPr id="16405" name="Freeform 23"/>
            <p:cNvSpPr/>
            <p:nvPr/>
          </p:nvSpPr>
          <p:spPr>
            <a:xfrm>
              <a:off x="6284913" y="1347788"/>
              <a:ext cx="60325" cy="134938"/>
            </a:xfrm>
            <a:custGeom>
              <a:avLst/>
              <a:gdLst/>
              <a:ahLst/>
              <a:cxnLst>
                <a:cxn ang="0">
                  <a:pos x="42646005" y="56197929"/>
                </a:cxn>
                <a:cxn ang="0">
                  <a:pos x="127938014" y="463635723"/>
                </a:cxn>
                <a:cxn ang="0">
                  <a:pos x="199012175" y="393389249"/>
                </a:cxn>
                <a:cxn ang="0">
                  <a:pos x="127938014" y="84298767"/>
                </a:cxn>
                <a:cxn ang="0">
                  <a:pos x="42646005" y="56197929"/>
                </a:cxn>
              </a:cxnLst>
              <a:pathLst>
                <a:path w="16" h="36">
                  <a:moveTo>
                    <a:pt x="3" y="4"/>
                  </a:moveTo>
                  <a:cubicBezTo>
                    <a:pt x="0" y="14"/>
                    <a:pt x="3" y="25"/>
                    <a:pt x="9" y="33"/>
                  </a:cubicBezTo>
                  <a:cubicBezTo>
                    <a:pt x="12" y="36"/>
                    <a:pt x="16" y="31"/>
                    <a:pt x="14" y="28"/>
                  </a:cubicBezTo>
                  <a:cubicBezTo>
                    <a:pt x="8" y="22"/>
                    <a:pt x="6" y="13"/>
                    <a:pt x="9" y="6"/>
                  </a:cubicBezTo>
                  <a:cubicBezTo>
                    <a:pt x="10" y="2"/>
                    <a:pt x="4" y="0"/>
                    <a:pt x="3" y="4"/>
                  </a:cubicBezTo>
                  <a:close/>
                </a:path>
              </a:pathLst>
            </a:custGeom>
            <a:solidFill>
              <a:srgbClr val="000000">
                <a:alpha val="100000"/>
              </a:srgbClr>
            </a:solidFill>
            <a:ln w="9525">
              <a:noFill/>
            </a:ln>
          </p:spPr>
          <p:txBody>
            <a:bodyPr/>
            <a:p>
              <a:endParaRPr lang="zh-CN" altLang="en-US"/>
            </a:p>
          </p:txBody>
        </p:sp>
        <p:sp>
          <p:nvSpPr>
            <p:cNvPr id="16406" name="Freeform 24"/>
            <p:cNvSpPr/>
            <p:nvPr/>
          </p:nvSpPr>
          <p:spPr>
            <a:xfrm>
              <a:off x="6577013" y="1846263"/>
              <a:ext cx="120650" cy="2168525"/>
            </a:xfrm>
            <a:custGeom>
              <a:avLst/>
              <a:gdLst/>
              <a:ahLst/>
              <a:cxnLst>
                <a:cxn ang="0">
                  <a:pos x="113723936" y="98529072"/>
                </a:cxn>
                <a:cxn ang="0">
                  <a:pos x="284304184" y="1731323347"/>
                </a:cxn>
                <a:cxn ang="0">
                  <a:pos x="71077931" y="2147483646"/>
                </a:cxn>
                <a:cxn ang="0">
                  <a:pos x="99506088" y="2147483646"/>
                </a:cxn>
                <a:cxn ang="0">
                  <a:pos x="113723936" y="2147483646"/>
                </a:cxn>
                <a:cxn ang="0">
                  <a:pos x="199012175" y="2147483646"/>
                </a:cxn>
                <a:cxn ang="0">
                  <a:pos x="170584019" y="2147483646"/>
                </a:cxn>
                <a:cxn ang="0">
                  <a:pos x="170584019" y="2147483646"/>
                </a:cxn>
                <a:cxn ang="0">
                  <a:pos x="383810272" y="1492035243"/>
                </a:cxn>
                <a:cxn ang="0">
                  <a:pos x="199012175" y="56302863"/>
                </a:cxn>
                <a:cxn ang="0">
                  <a:pos x="113723936" y="98529072"/>
                </a:cxn>
              </a:cxnLst>
              <a:pathLst>
                <a:path w="32" h="578">
                  <a:moveTo>
                    <a:pt x="8" y="7"/>
                  </a:moveTo>
                  <a:cubicBezTo>
                    <a:pt x="29" y="40"/>
                    <a:pt x="24" y="85"/>
                    <a:pt x="20" y="123"/>
                  </a:cubicBezTo>
                  <a:cubicBezTo>
                    <a:pt x="16" y="162"/>
                    <a:pt x="8" y="201"/>
                    <a:pt x="5" y="241"/>
                  </a:cubicBezTo>
                  <a:cubicBezTo>
                    <a:pt x="0" y="296"/>
                    <a:pt x="2" y="352"/>
                    <a:pt x="7" y="408"/>
                  </a:cubicBezTo>
                  <a:cubicBezTo>
                    <a:pt x="12" y="463"/>
                    <a:pt x="8" y="519"/>
                    <a:pt x="8" y="574"/>
                  </a:cubicBezTo>
                  <a:cubicBezTo>
                    <a:pt x="8" y="578"/>
                    <a:pt x="14" y="578"/>
                    <a:pt x="14" y="574"/>
                  </a:cubicBezTo>
                  <a:cubicBezTo>
                    <a:pt x="14" y="516"/>
                    <a:pt x="17" y="458"/>
                    <a:pt x="12" y="400"/>
                  </a:cubicBezTo>
                  <a:cubicBezTo>
                    <a:pt x="7" y="342"/>
                    <a:pt x="7" y="284"/>
                    <a:pt x="12" y="226"/>
                  </a:cubicBezTo>
                  <a:cubicBezTo>
                    <a:pt x="16" y="186"/>
                    <a:pt x="24" y="146"/>
                    <a:pt x="27" y="106"/>
                  </a:cubicBezTo>
                  <a:cubicBezTo>
                    <a:pt x="30" y="72"/>
                    <a:pt x="32" y="34"/>
                    <a:pt x="14" y="4"/>
                  </a:cubicBezTo>
                  <a:cubicBezTo>
                    <a:pt x="12" y="0"/>
                    <a:pt x="6" y="3"/>
                    <a:pt x="8" y="7"/>
                  </a:cubicBezTo>
                  <a:close/>
                </a:path>
              </a:pathLst>
            </a:custGeom>
            <a:solidFill>
              <a:srgbClr val="000000">
                <a:alpha val="100000"/>
              </a:srgbClr>
            </a:solidFill>
            <a:ln w="9525">
              <a:noFill/>
            </a:ln>
          </p:spPr>
          <p:txBody>
            <a:bodyPr/>
            <a:p>
              <a:endParaRPr lang="zh-CN" altLang="en-US"/>
            </a:p>
          </p:txBody>
        </p:sp>
        <p:sp>
          <p:nvSpPr>
            <p:cNvPr id="16407" name="Freeform 25"/>
            <p:cNvSpPr/>
            <p:nvPr/>
          </p:nvSpPr>
          <p:spPr>
            <a:xfrm>
              <a:off x="5819775" y="942976"/>
              <a:ext cx="869950" cy="866775"/>
            </a:xfrm>
            <a:custGeom>
              <a:avLst/>
              <a:gdLst/>
              <a:ahLst/>
              <a:cxnLst>
                <a:cxn ang="0">
                  <a:pos x="1856038325" y="2147483646"/>
                </a:cxn>
                <a:cxn ang="0">
                  <a:pos x="267157145" y="1506511234"/>
                </a:cxn>
                <a:cxn ang="0">
                  <a:pos x="1560757796" y="703978895"/>
                </a:cxn>
                <a:cxn ang="0">
                  <a:pos x="2147483646" y="168953584"/>
                </a:cxn>
                <a:cxn ang="0">
                  <a:pos x="2147483646" y="1295318316"/>
                </a:cxn>
                <a:cxn ang="0">
                  <a:pos x="2147483646" y="2147483646"/>
                </a:cxn>
                <a:cxn ang="0">
                  <a:pos x="1813853250" y="2147483646"/>
                </a:cxn>
              </a:cxnLst>
              <a:pathLst>
                <a:path w="232" h="231">
                  <a:moveTo>
                    <a:pt x="132" y="231"/>
                  </a:moveTo>
                  <a:cubicBezTo>
                    <a:pt x="125" y="165"/>
                    <a:pt x="38" y="166"/>
                    <a:pt x="19" y="107"/>
                  </a:cubicBezTo>
                  <a:cubicBezTo>
                    <a:pt x="0" y="50"/>
                    <a:pt x="68" y="0"/>
                    <a:pt x="111" y="50"/>
                  </a:cubicBezTo>
                  <a:cubicBezTo>
                    <a:pt x="97" y="16"/>
                    <a:pt x="151" y="4"/>
                    <a:pt x="174" y="12"/>
                  </a:cubicBezTo>
                  <a:cubicBezTo>
                    <a:pt x="205" y="23"/>
                    <a:pt x="232" y="47"/>
                    <a:pt x="223" y="92"/>
                  </a:cubicBezTo>
                  <a:cubicBezTo>
                    <a:pt x="217" y="122"/>
                    <a:pt x="195" y="144"/>
                    <a:pt x="174" y="167"/>
                  </a:cubicBezTo>
                  <a:cubicBezTo>
                    <a:pt x="158" y="185"/>
                    <a:pt x="133" y="206"/>
                    <a:pt x="129" y="229"/>
                  </a:cubicBezTo>
                </a:path>
              </a:pathLst>
            </a:custGeom>
            <a:solidFill>
              <a:srgbClr val="FF0000">
                <a:alpha val="100000"/>
              </a:srgbClr>
            </a:solidFill>
            <a:ln w="9525">
              <a:noFill/>
            </a:ln>
          </p:spPr>
          <p:txBody>
            <a:bodyPr/>
            <a:p>
              <a:endParaRPr lang="zh-CN" altLang="en-US"/>
            </a:p>
          </p:txBody>
        </p:sp>
        <p:sp>
          <p:nvSpPr>
            <p:cNvPr id="16408" name="Freeform 26"/>
            <p:cNvSpPr/>
            <p:nvPr/>
          </p:nvSpPr>
          <p:spPr>
            <a:xfrm>
              <a:off x="5849938" y="958851"/>
              <a:ext cx="855662" cy="869950"/>
            </a:xfrm>
            <a:custGeom>
              <a:avLst/>
              <a:gdLst/>
              <a:ahLst/>
              <a:cxnLst>
                <a:cxn ang="0">
                  <a:pos x="1788705117" y="2147483646"/>
                </a:cxn>
                <a:cxn ang="0">
                  <a:pos x="563370863" y="1940400976"/>
                </a:cxn>
                <a:cxn ang="0">
                  <a:pos x="225346844" y="815533128"/>
                </a:cxn>
                <a:cxn ang="0">
                  <a:pos x="1408427158" y="674923709"/>
                </a:cxn>
                <a:cxn ang="0">
                  <a:pos x="1492935039" y="632738634"/>
                </a:cxn>
                <a:cxn ang="0">
                  <a:pos x="2147483646" y="126547727"/>
                </a:cxn>
                <a:cxn ang="0">
                  <a:pos x="2147483646" y="984262180"/>
                </a:cxn>
                <a:cxn ang="0">
                  <a:pos x="2147483646" y="2147483646"/>
                </a:cxn>
                <a:cxn ang="0">
                  <a:pos x="1661947049" y="2147483646"/>
                </a:cxn>
                <a:cxn ang="0">
                  <a:pos x="1746451177" y="2147483646"/>
                </a:cxn>
                <a:cxn ang="0">
                  <a:pos x="2147483646" y="2147483646"/>
                </a:cxn>
                <a:cxn ang="0">
                  <a:pos x="2147483646" y="1715428906"/>
                </a:cxn>
                <a:cxn ang="0">
                  <a:pos x="2147483646" y="435886198"/>
                </a:cxn>
                <a:cxn ang="0">
                  <a:pos x="1901378539" y="56243017"/>
                </a:cxn>
                <a:cxn ang="0">
                  <a:pos x="1408427158" y="646800325"/>
                </a:cxn>
                <a:cxn ang="0">
                  <a:pos x="1478850392" y="604619000"/>
                </a:cxn>
                <a:cxn ang="0">
                  <a:pos x="507036029" y="407766564"/>
                </a:cxn>
                <a:cxn ang="0">
                  <a:pos x="70423234" y="1321724034"/>
                </a:cxn>
                <a:cxn ang="0">
                  <a:pos x="1704197236" y="2147483646"/>
                </a:cxn>
                <a:cxn ang="0">
                  <a:pos x="1788705117" y="2147483646"/>
                </a:cxn>
              </a:cxnLst>
              <a:pathLst>
                <a:path w="228" h="232">
                  <a:moveTo>
                    <a:pt x="127" y="226"/>
                  </a:moveTo>
                  <a:cubicBezTo>
                    <a:pt x="120" y="179"/>
                    <a:pt x="74" y="164"/>
                    <a:pt x="40" y="138"/>
                  </a:cubicBezTo>
                  <a:cubicBezTo>
                    <a:pt x="16" y="119"/>
                    <a:pt x="3" y="88"/>
                    <a:pt x="16" y="58"/>
                  </a:cubicBezTo>
                  <a:cubicBezTo>
                    <a:pt x="33" y="23"/>
                    <a:pt x="76" y="21"/>
                    <a:pt x="100" y="48"/>
                  </a:cubicBezTo>
                  <a:cubicBezTo>
                    <a:pt x="102" y="50"/>
                    <a:pt x="107" y="48"/>
                    <a:pt x="106" y="45"/>
                  </a:cubicBezTo>
                  <a:cubicBezTo>
                    <a:pt x="96" y="15"/>
                    <a:pt x="135" y="8"/>
                    <a:pt x="156" y="9"/>
                  </a:cubicBezTo>
                  <a:cubicBezTo>
                    <a:pt x="187" y="11"/>
                    <a:pt x="212" y="40"/>
                    <a:pt x="214" y="70"/>
                  </a:cubicBezTo>
                  <a:cubicBezTo>
                    <a:pt x="216" y="107"/>
                    <a:pt x="187" y="136"/>
                    <a:pt x="164" y="161"/>
                  </a:cubicBezTo>
                  <a:cubicBezTo>
                    <a:pt x="146" y="180"/>
                    <a:pt x="124" y="198"/>
                    <a:pt x="118" y="224"/>
                  </a:cubicBezTo>
                  <a:cubicBezTo>
                    <a:pt x="117" y="228"/>
                    <a:pt x="123" y="230"/>
                    <a:pt x="124" y="226"/>
                  </a:cubicBezTo>
                  <a:cubicBezTo>
                    <a:pt x="129" y="203"/>
                    <a:pt x="149" y="186"/>
                    <a:pt x="164" y="170"/>
                  </a:cubicBezTo>
                  <a:cubicBezTo>
                    <a:pt x="178" y="155"/>
                    <a:pt x="192" y="139"/>
                    <a:pt x="204" y="122"/>
                  </a:cubicBezTo>
                  <a:cubicBezTo>
                    <a:pt x="221" y="96"/>
                    <a:pt x="228" y="57"/>
                    <a:pt x="206" y="31"/>
                  </a:cubicBezTo>
                  <a:cubicBezTo>
                    <a:pt x="188" y="10"/>
                    <a:pt x="163" y="0"/>
                    <a:pt x="135" y="4"/>
                  </a:cubicBezTo>
                  <a:cubicBezTo>
                    <a:pt x="113" y="7"/>
                    <a:pt x="91" y="22"/>
                    <a:pt x="100" y="46"/>
                  </a:cubicBezTo>
                  <a:cubicBezTo>
                    <a:pt x="101" y="45"/>
                    <a:pt x="103" y="44"/>
                    <a:pt x="105" y="43"/>
                  </a:cubicBezTo>
                  <a:cubicBezTo>
                    <a:pt x="86" y="23"/>
                    <a:pt x="61" y="16"/>
                    <a:pt x="36" y="29"/>
                  </a:cubicBezTo>
                  <a:cubicBezTo>
                    <a:pt x="13" y="41"/>
                    <a:pt x="0" y="69"/>
                    <a:pt x="5" y="94"/>
                  </a:cubicBezTo>
                  <a:cubicBezTo>
                    <a:pt x="19" y="160"/>
                    <a:pt x="111" y="161"/>
                    <a:pt x="121" y="228"/>
                  </a:cubicBezTo>
                  <a:cubicBezTo>
                    <a:pt x="121" y="232"/>
                    <a:pt x="127" y="230"/>
                    <a:pt x="127" y="226"/>
                  </a:cubicBezTo>
                  <a:close/>
                </a:path>
              </a:pathLst>
            </a:custGeom>
            <a:solidFill>
              <a:srgbClr val="000000">
                <a:alpha val="100000"/>
              </a:srgbClr>
            </a:solidFill>
            <a:ln w="9525">
              <a:noFill/>
            </a:ln>
          </p:spPr>
          <p:txBody>
            <a:bodyPr/>
            <a:p>
              <a:endParaRPr lang="zh-CN" altLang="en-US"/>
            </a:p>
          </p:txBody>
        </p:sp>
        <p:sp>
          <p:nvSpPr>
            <p:cNvPr id="16409" name="Freeform 27"/>
            <p:cNvSpPr/>
            <p:nvPr/>
          </p:nvSpPr>
          <p:spPr>
            <a:xfrm>
              <a:off x="6235700" y="2143126"/>
              <a:ext cx="90487" cy="101600"/>
            </a:xfrm>
            <a:custGeom>
              <a:avLst/>
              <a:gdLst/>
              <a:ahLst/>
              <a:cxnLst>
                <a:cxn ang="0">
                  <a:pos x="142151307" y="0"/>
                </a:cxn>
                <a:cxn ang="0">
                  <a:pos x="0" y="368157007"/>
                </a:cxn>
                <a:cxn ang="0">
                  <a:pos x="341162382" y="325676919"/>
                </a:cxn>
                <a:cxn ang="0">
                  <a:pos x="170583076" y="28320059"/>
                </a:cxn>
              </a:cxnLst>
              <a:pathLst>
                <a:path w="24" h="27">
                  <a:moveTo>
                    <a:pt x="10" y="0"/>
                  </a:moveTo>
                  <a:cubicBezTo>
                    <a:pt x="6" y="10"/>
                    <a:pt x="5" y="19"/>
                    <a:pt x="0" y="26"/>
                  </a:cubicBezTo>
                  <a:cubicBezTo>
                    <a:pt x="7" y="27"/>
                    <a:pt x="18" y="26"/>
                    <a:pt x="24" y="23"/>
                  </a:cubicBezTo>
                  <a:cubicBezTo>
                    <a:pt x="23" y="14"/>
                    <a:pt x="19" y="6"/>
                    <a:pt x="12" y="2"/>
                  </a:cubicBezTo>
                </a:path>
              </a:pathLst>
            </a:custGeom>
            <a:solidFill>
              <a:srgbClr val="FFFFFF">
                <a:alpha val="100000"/>
              </a:srgbClr>
            </a:solidFill>
            <a:ln w="9525">
              <a:noFill/>
            </a:ln>
          </p:spPr>
          <p:txBody>
            <a:bodyPr/>
            <a:p>
              <a:endParaRPr lang="zh-CN" altLang="en-US"/>
            </a:p>
          </p:txBody>
        </p:sp>
        <p:sp>
          <p:nvSpPr>
            <p:cNvPr id="16410" name="Freeform 28"/>
            <p:cNvSpPr/>
            <p:nvPr/>
          </p:nvSpPr>
          <p:spPr>
            <a:xfrm>
              <a:off x="6221413" y="2128838"/>
              <a:ext cx="115887" cy="130175"/>
            </a:xfrm>
            <a:custGeom>
              <a:avLst/>
              <a:gdLst/>
              <a:ahLst/>
              <a:cxnLst>
                <a:cxn ang="0">
                  <a:pos x="153722236" y="55331814"/>
                </a:cxn>
                <a:cxn ang="0">
                  <a:pos x="13973729" y="401158438"/>
                </a:cxn>
                <a:cxn ang="0">
                  <a:pos x="41924926" y="456490251"/>
                </a:cxn>
                <a:cxn ang="0">
                  <a:pos x="405268054" y="401158438"/>
                </a:cxn>
                <a:cxn ang="0">
                  <a:pos x="433219251" y="359658648"/>
                </a:cxn>
                <a:cxn ang="0">
                  <a:pos x="251545818" y="55331814"/>
                </a:cxn>
                <a:cxn ang="0">
                  <a:pos x="195647162" y="124499370"/>
                </a:cxn>
                <a:cxn ang="0">
                  <a:pos x="349369399" y="387326414"/>
                </a:cxn>
                <a:cxn ang="0">
                  <a:pos x="363346866" y="331994601"/>
                </a:cxn>
                <a:cxn ang="0">
                  <a:pos x="69872384" y="373494391"/>
                </a:cxn>
                <a:cxn ang="0">
                  <a:pos x="97823581" y="442658228"/>
                </a:cxn>
                <a:cxn ang="0">
                  <a:pos x="237572088" y="69163837"/>
                </a:cxn>
                <a:cxn ang="0">
                  <a:pos x="153722236" y="55331814"/>
                </a:cxn>
              </a:cxnLst>
              <a:pathLst>
                <a:path w="31" h="35">
                  <a:moveTo>
                    <a:pt x="11" y="4"/>
                  </a:moveTo>
                  <a:cubicBezTo>
                    <a:pt x="8" y="12"/>
                    <a:pt x="6" y="21"/>
                    <a:pt x="1" y="29"/>
                  </a:cubicBezTo>
                  <a:cubicBezTo>
                    <a:pt x="0" y="30"/>
                    <a:pt x="1" y="33"/>
                    <a:pt x="3" y="33"/>
                  </a:cubicBezTo>
                  <a:cubicBezTo>
                    <a:pt x="12" y="35"/>
                    <a:pt x="21" y="33"/>
                    <a:pt x="29" y="29"/>
                  </a:cubicBezTo>
                  <a:cubicBezTo>
                    <a:pt x="31" y="29"/>
                    <a:pt x="31" y="27"/>
                    <a:pt x="31" y="26"/>
                  </a:cubicBezTo>
                  <a:cubicBezTo>
                    <a:pt x="29" y="17"/>
                    <a:pt x="26" y="8"/>
                    <a:pt x="18" y="4"/>
                  </a:cubicBezTo>
                  <a:cubicBezTo>
                    <a:pt x="14" y="2"/>
                    <a:pt x="11" y="7"/>
                    <a:pt x="14" y="9"/>
                  </a:cubicBezTo>
                  <a:cubicBezTo>
                    <a:pt x="21" y="13"/>
                    <a:pt x="24" y="20"/>
                    <a:pt x="25" y="28"/>
                  </a:cubicBezTo>
                  <a:cubicBezTo>
                    <a:pt x="25" y="26"/>
                    <a:pt x="26" y="25"/>
                    <a:pt x="26" y="24"/>
                  </a:cubicBezTo>
                  <a:cubicBezTo>
                    <a:pt x="20" y="27"/>
                    <a:pt x="12" y="28"/>
                    <a:pt x="5" y="27"/>
                  </a:cubicBezTo>
                  <a:cubicBezTo>
                    <a:pt x="5" y="29"/>
                    <a:pt x="6" y="30"/>
                    <a:pt x="7" y="32"/>
                  </a:cubicBezTo>
                  <a:cubicBezTo>
                    <a:pt x="12" y="24"/>
                    <a:pt x="14" y="14"/>
                    <a:pt x="17" y="5"/>
                  </a:cubicBezTo>
                  <a:cubicBezTo>
                    <a:pt x="18" y="1"/>
                    <a:pt x="12" y="0"/>
                    <a:pt x="11" y="4"/>
                  </a:cubicBezTo>
                  <a:close/>
                </a:path>
              </a:pathLst>
            </a:custGeom>
            <a:solidFill>
              <a:srgbClr val="000000">
                <a:alpha val="100000"/>
              </a:srgbClr>
            </a:solidFill>
            <a:ln w="9525">
              <a:noFill/>
            </a:ln>
          </p:spPr>
          <p:txBody>
            <a:bodyPr/>
            <a:p>
              <a:endParaRPr lang="zh-CN" altLang="en-US"/>
            </a:p>
          </p:txBody>
        </p:sp>
        <p:sp>
          <p:nvSpPr>
            <p:cNvPr id="16411" name="Freeform 29"/>
            <p:cNvSpPr/>
            <p:nvPr/>
          </p:nvSpPr>
          <p:spPr>
            <a:xfrm>
              <a:off x="6119813" y="2098676"/>
              <a:ext cx="222250" cy="119063"/>
            </a:xfrm>
            <a:custGeom>
              <a:avLst/>
              <a:gdLst/>
              <a:ahLst/>
              <a:cxnLst>
                <a:cxn ang="0">
                  <a:pos x="539216169" y="221501829"/>
                </a:cxn>
                <a:cxn ang="0">
                  <a:pos x="752063864" y="221501829"/>
                </a:cxn>
                <a:cxn ang="0">
                  <a:pos x="780444059" y="138436783"/>
                </a:cxn>
                <a:cxn ang="0">
                  <a:pos x="14190097" y="207657034"/>
                </a:cxn>
                <a:cxn ang="0">
                  <a:pos x="56760390" y="290718360"/>
                </a:cxn>
                <a:cxn ang="0">
                  <a:pos x="468265682" y="166126371"/>
                </a:cxn>
                <a:cxn ang="0">
                  <a:pos x="411509059" y="96906120"/>
                </a:cxn>
                <a:cxn ang="0">
                  <a:pos x="227037792" y="373779685"/>
                </a:cxn>
                <a:cxn ang="0">
                  <a:pos x="269608085" y="442999937"/>
                </a:cxn>
                <a:cxn ang="0">
                  <a:pos x="638546852" y="152281577"/>
                </a:cxn>
                <a:cxn ang="0">
                  <a:pos x="567596364" y="110750914"/>
                </a:cxn>
                <a:cxn ang="0">
                  <a:pos x="255417987" y="359938611"/>
                </a:cxn>
                <a:cxn ang="0">
                  <a:pos x="297988280" y="415314068"/>
                </a:cxn>
                <a:cxn ang="0">
                  <a:pos x="468265682" y="152281577"/>
                </a:cxn>
                <a:cxn ang="0">
                  <a:pos x="425695390" y="96906120"/>
                </a:cxn>
                <a:cxn ang="0">
                  <a:pos x="56760390" y="193812240"/>
                </a:cxn>
                <a:cxn ang="0">
                  <a:pos x="85140585" y="276873565"/>
                </a:cxn>
                <a:cxn ang="0">
                  <a:pos x="752063864" y="221501829"/>
                </a:cxn>
                <a:cxn ang="0">
                  <a:pos x="780444059" y="138436783"/>
                </a:cxn>
                <a:cxn ang="0">
                  <a:pos x="539216169" y="138436783"/>
                </a:cxn>
                <a:cxn ang="0">
                  <a:pos x="539216169" y="221501829"/>
                </a:cxn>
              </a:cxnLst>
              <a:pathLst>
                <a:path w="59" h="32">
                  <a:moveTo>
                    <a:pt x="38" y="16"/>
                  </a:moveTo>
                  <a:cubicBezTo>
                    <a:pt x="43" y="16"/>
                    <a:pt x="48" y="15"/>
                    <a:pt x="53" y="16"/>
                  </a:cubicBezTo>
                  <a:cubicBezTo>
                    <a:pt x="57" y="16"/>
                    <a:pt x="59" y="11"/>
                    <a:pt x="55" y="10"/>
                  </a:cubicBezTo>
                  <a:cubicBezTo>
                    <a:pt x="36" y="5"/>
                    <a:pt x="16" y="0"/>
                    <a:pt x="1" y="15"/>
                  </a:cubicBezTo>
                  <a:cubicBezTo>
                    <a:pt x="0" y="17"/>
                    <a:pt x="1" y="21"/>
                    <a:pt x="4" y="21"/>
                  </a:cubicBezTo>
                  <a:cubicBezTo>
                    <a:pt x="14" y="19"/>
                    <a:pt x="24" y="19"/>
                    <a:pt x="33" y="12"/>
                  </a:cubicBezTo>
                  <a:cubicBezTo>
                    <a:pt x="32" y="10"/>
                    <a:pt x="30" y="9"/>
                    <a:pt x="29" y="7"/>
                  </a:cubicBezTo>
                  <a:cubicBezTo>
                    <a:pt x="23" y="13"/>
                    <a:pt x="20" y="21"/>
                    <a:pt x="16" y="27"/>
                  </a:cubicBezTo>
                  <a:cubicBezTo>
                    <a:pt x="14" y="30"/>
                    <a:pt x="17" y="32"/>
                    <a:pt x="19" y="32"/>
                  </a:cubicBezTo>
                  <a:cubicBezTo>
                    <a:pt x="31" y="29"/>
                    <a:pt x="39" y="21"/>
                    <a:pt x="45" y="11"/>
                  </a:cubicBezTo>
                  <a:cubicBezTo>
                    <a:pt x="47" y="8"/>
                    <a:pt x="42" y="5"/>
                    <a:pt x="40" y="8"/>
                  </a:cubicBezTo>
                  <a:cubicBezTo>
                    <a:pt x="35" y="17"/>
                    <a:pt x="27" y="24"/>
                    <a:pt x="18" y="26"/>
                  </a:cubicBezTo>
                  <a:cubicBezTo>
                    <a:pt x="19" y="27"/>
                    <a:pt x="20" y="29"/>
                    <a:pt x="21" y="30"/>
                  </a:cubicBezTo>
                  <a:cubicBezTo>
                    <a:pt x="25" y="24"/>
                    <a:pt x="28" y="17"/>
                    <a:pt x="33" y="11"/>
                  </a:cubicBezTo>
                  <a:cubicBezTo>
                    <a:pt x="36" y="9"/>
                    <a:pt x="33" y="4"/>
                    <a:pt x="30" y="7"/>
                  </a:cubicBezTo>
                  <a:cubicBezTo>
                    <a:pt x="21" y="13"/>
                    <a:pt x="13" y="13"/>
                    <a:pt x="4" y="14"/>
                  </a:cubicBezTo>
                  <a:cubicBezTo>
                    <a:pt x="4" y="16"/>
                    <a:pt x="5" y="18"/>
                    <a:pt x="6" y="20"/>
                  </a:cubicBezTo>
                  <a:cubicBezTo>
                    <a:pt x="19" y="6"/>
                    <a:pt x="37" y="11"/>
                    <a:pt x="53" y="16"/>
                  </a:cubicBezTo>
                  <a:cubicBezTo>
                    <a:pt x="54" y="14"/>
                    <a:pt x="54" y="12"/>
                    <a:pt x="55" y="10"/>
                  </a:cubicBezTo>
                  <a:cubicBezTo>
                    <a:pt x="49" y="9"/>
                    <a:pt x="44" y="10"/>
                    <a:pt x="38" y="10"/>
                  </a:cubicBezTo>
                  <a:cubicBezTo>
                    <a:pt x="34" y="9"/>
                    <a:pt x="34" y="15"/>
                    <a:pt x="38" y="16"/>
                  </a:cubicBezTo>
                  <a:close/>
                </a:path>
              </a:pathLst>
            </a:custGeom>
            <a:solidFill>
              <a:srgbClr val="000000">
                <a:alpha val="100000"/>
              </a:srgbClr>
            </a:solidFill>
            <a:ln w="9525">
              <a:noFill/>
            </a:ln>
          </p:spPr>
          <p:txBody>
            <a:bodyPr/>
            <a:p>
              <a:endParaRPr lang="zh-CN" altLang="en-US"/>
            </a:p>
          </p:txBody>
        </p:sp>
        <p:sp>
          <p:nvSpPr>
            <p:cNvPr id="16412" name="Freeform 30"/>
            <p:cNvSpPr/>
            <p:nvPr/>
          </p:nvSpPr>
          <p:spPr>
            <a:xfrm>
              <a:off x="6018213" y="1311276"/>
              <a:ext cx="60325" cy="168275"/>
            </a:xfrm>
            <a:custGeom>
              <a:avLst/>
              <a:gdLst/>
              <a:ahLst/>
              <a:cxnLst>
                <a:cxn ang="0">
                  <a:pos x="113723936" y="41949088"/>
                </a:cxn>
                <a:cxn ang="0">
                  <a:pos x="85292009" y="587305926"/>
                </a:cxn>
                <a:cxn ang="0">
                  <a:pos x="170584019" y="545353099"/>
                </a:cxn>
                <a:cxn ang="0">
                  <a:pos x="184798097" y="83901915"/>
                </a:cxn>
                <a:cxn ang="0">
                  <a:pos x="113723936" y="41949088"/>
                </a:cxn>
              </a:cxnLst>
              <a:pathLst>
                <a:path w="16" h="45">
                  <a:moveTo>
                    <a:pt x="8" y="3"/>
                  </a:moveTo>
                  <a:cubicBezTo>
                    <a:pt x="0" y="14"/>
                    <a:pt x="0" y="30"/>
                    <a:pt x="6" y="42"/>
                  </a:cubicBezTo>
                  <a:cubicBezTo>
                    <a:pt x="8" y="45"/>
                    <a:pt x="13" y="42"/>
                    <a:pt x="12" y="39"/>
                  </a:cubicBezTo>
                  <a:cubicBezTo>
                    <a:pt x="6" y="28"/>
                    <a:pt x="7" y="16"/>
                    <a:pt x="13" y="6"/>
                  </a:cubicBezTo>
                  <a:cubicBezTo>
                    <a:pt x="16" y="3"/>
                    <a:pt x="10" y="0"/>
                    <a:pt x="8" y="3"/>
                  </a:cubicBezTo>
                  <a:close/>
                </a:path>
              </a:pathLst>
            </a:custGeom>
            <a:solidFill>
              <a:srgbClr val="000000">
                <a:alpha val="100000"/>
              </a:srgbClr>
            </a:solidFill>
            <a:ln w="9525">
              <a:noFill/>
            </a:ln>
          </p:spPr>
          <p:txBody>
            <a:bodyPr/>
            <a:p>
              <a:endParaRPr lang="zh-CN" altLang="en-US"/>
            </a:p>
          </p:txBody>
        </p:sp>
        <p:sp>
          <p:nvSpPr>
            <p:cNvPr id="16413" name="Freeform 31"/>
            <p:cNvSpPr/>
            <p:nvPr/>
          </p:nvSpPr>
          <p:spPr>
            <a:xfrm>
              <a:off x="6059488" y="1347788"/>
              <a:ext cx="60325" cy="134938"/>
            </a:xfrm>
            <a:custGeom>
              <a:avLst/>
              <a:gdLst/>
              <a:ahLst/>
              <a:cxnLst>
                <a:cxn ang="0">
                  <a:pos x="28431927" y="56197929"/>
                </a:cxn>
                <a:cxn ang="0">
                  <a:pos x="127938014" y="463635723"/>
                </a:cxn>
                <a:cxn ang="0">
                  <a:pos x="199012175" y="393389249"/>
                </a:cxn>
                <a:cxn ang="0">
                  <a:pos x="113723936" y="84298767"/>
                </a:cxn>
                <a:cxn ang="0">
                  <a:pos x="28431927" y="56197929"/>
                </a:cxn>
              </a:cxnLst>
              <a:pathLst>
                <a:path w="16" h="36">
                  <a:moveTo>
                    <a:pt x="2" y="4"/>
                  </a:moveTo>
                  <a:cubicBezTo>
                    <a:pt x="0" y="14"/>
                    <a:pt x="2" y="25"/>
                    <a:pt x="9" y="33"/>
                  </a:cubicBezTo>
                  <a:cubicBezTo>
                    <a:pt x="12" y="36"/>
                    <a:pt x="16" y="31"/>
                    <a:pt x="14" y="28"/>
                  </a:cubicBezTo>
                  <a:cubicBezTo>
                    <a:pt x="8" y="22"/>
                    <a:pt x="6" y="13"/>
                    <a:pt x="8" y="6"/>
                  </a:cubicBezTo>
                  <a:cubicBezTo>
                    <a:pt x="10" y="2"/>
                    <a:pt x="4" y="0"/>
                    <a:pt x="2" y="4"/>
                  </a:cubicBezTo>
                  <a:close/>
                </a:path>
              </a:pathLst>
            </a:custGeom>
            <a:solidFill>
              <a:srgbClr val="000000">
                <a:alpha val="100000"/>
              </a:srgbClr>
            </a:solidFill>
            <a:ln w="9525">
              <a:noFill/>
            </a:ln>
          </p:spPr>
          <p:txBody>
            <a:bodyPr/>
            <a:p>
              <a:endParaRPr lang="zh-CN" altLang="en-US"/>
            </a:p>
          </p:txBody>
        </p:sp>
        <p:sp>
          <p:nvSpPr>
            <p:cNvPr id="16414" name="Freeform 32"/>
            <p:cNvSpPr/>
            <p:nvPr/>
          </p:nvSpPr>
          <p:spPr>
            <a:xfrm>
              <a:off x="5419725" y="458788"/>
              <a:ext cx="869950" cy="866775"/>
            </a:xfrm>
            <a:custGeom>
              <a:avLst/>
              <a:gdLst/>
              <a:ahLst/>
              <a:cxnLst>
                <a:cxn ang="0">
                  <a:pos x="1856038325" y="2147483646"/>
                </a:cxn>
                <a:cxn ang="0">
                  <a:pos x="267157145" y="1506511234"/>
                </a:cxn>
                <a:cxn ang="0">
                  <a:pos x="1560757796" y="703978895"/>
                </a:cxn>
                <a:cxn ang="0">
                  <a:pos x="2147483646" y="168953584"/>
                </a:cxn>
                <a:cxn ang="0">
                  <a:pos x="2147483646" y="1295318316"/>
                </a:cxn>
                <a:cxn ang="0">
                  <a:pos x="2147483646" y="2147483646"/>
                </a:cxn>
                <a:cxn ang="0">
                  <a:pos x="1813853250" y="2147483646"/>
                </a:cxn>
              </a:cxnLst>
              <a:pathLst>
                <a:path w="232" h="231">
                  <a:moveTo>
                    <a:pt x="132" y="231"/>
                  </a:moveTo>
                  <a:cubicBezTo>
                    <a:pt x="125" y="166"/>
                    <a:pt x="38" y="167"/>
                    <a:pt x="19" y="107"/>
                  </a:cubicBezTo>
                  <a:cubicBezTo>
                    <a:pt x="0" y="50"/>
                    <a:pt x="68" y="0"/>
                    <a:pt x="111" y="50"/>
                  </a:cubicBezTo>
                  <a:cubicBezTo>
                    <a:pt x="97" y="16"/>
                    <a:pt x="151" y="4"/>
                    <a:pt x="174" y="12"/>
                  </a:cubicBezTo>
                  <a:cubicBezTo>
                    <a:pt x="205" y="23"/>
                    <a:pt x="232" y="47"/>
                    <a:pt x="223" y="92"/>
                  </a:cubicBezTo>
                  <a:cubicBezTo>
                    <a:pt x="217" y="122"/>
                    <a:pt x="195" y="145"/>
                    <a:pt x="174" y="168"/>
                  </a:cubicBezTo>
                  <a:cubicBezTo>
                    <a:pt x="159" y="185"/>
                    <a:pt x="133" y="207"/>
                    <a:pt x="129" y="230"/>
                  </a:cubicBezTo>
                </a:path>
              </a:pathLst>
            </a:custGeom>
            <a:solidFill>
              <a:srgbClr val="FF0000">
                <a:alpha val="100000"/>
              </a:srgbClr>
            </a:solidFill>
            <a:ln w="9525">
              <a:noFill/>
            </a:ln>
          </p:spPr>
          <p:txBody>
            <a:bodyPr/>
            <a:p>
              <a:endParaRPr lang="zh-CN" altLang="en-US"/>
            </a:p>
          </p:txBody>
        </p:sp>
        <p:sp>
          <p:nvSpPr>
            <p:cNvPr id="16415" name="Freeform 33"/>
            <p:cNvSpPr/>
            <p:nvPr/>
          </p:nvSpPr>
          <p:spPr>
            <a:xfrm>
              <a:off x="5448300" y="474663"/>
              <a:ext cx="855662" cy="869950"/>
            </a:xfrm>
            <a:custGeom>
              <a:avLst/>
              <a:gdLst/>
              <a:ahLst/>
              <a:cxnLst>
                <a:cxn ang="0">
                  <a:pos x="1788705117" y="2147483646"/>
                </a:cxn>
                <a:cxn ang="0">
                  <a:pos x="563370863" y="1940400976"/>
                </a:cxn>
                <a:cxn ang="0">
                  <a:pos x="225346844" y="829591070"/>
                </a:cxn>
                <a:cxn ang="0">
                  <a:pos x="1408427158" y="674923709"/>
                </a:cxn>
                <a:cxn ang="0">
                  <a:pos x="1492935039" y="632738634"/>
                </a:cxn>
                <a:cxn ang="0">
                  <a:pos x="2147483646" y="126547727"/>
                </a:cxn>
                <a:cxn ang="0">
                  <a:pos x="2147483646" y="984262180"/>
                </a:cxn>
                <a:cxn ang="0">
                  <a:pos x="2147483646" y="2147483646"/>
                </a:cxn>
                <a:cxn ang="0">
                  <a:pos x="1661947049" y="2147483646"/>
                </a:cxn>
                <a:cxn ang="0">
                  <a:pos x="1746451177" y="2147483646"/>
                </a:cxn>
                <a:cxn ang="0">
                  <a:pos x="2147483646" y="2147483646"/>
                </a:cxn>
                <a:cxn ang="0">
                  <a:pos x="2147483646" y="1729486848"/>
                </a:cxn>
                <a:cxn ang="0">
                  <a:pos x="2147483646" y="449947889"/>
                </a:cxn>
                <a:cxn ang="0">
                  <a:pos x="1901378539" y="56243017"/>
                </a:cxn>
                <a:cxn ang="0">
                  <a:pos x="1408427158" y="660862017"/>
                </a:cxn>
                <a:cxn ang="0">
                  <a:pos x="1478850392" y="618680692"/>
                </a:cxn>
                <a:cxn ang="0">
                  <a:pos x="507036029" y="421828256"/>
                </a:cxn>
                <a:cxn ang="0">
                  <a:pos x="70423234" y="1321724034"/>
                </a:cxn>
                <a:cxn ang="0">
                  <a:pos x="1704197236" y="2147483646"/>
                </a:cxn>
                <a:cxn ang="0">
                  <a:pos x="1788705117" y="2147483646"/>
                </a:cxn>
              </a:cxnLst>
              <a:pathLst>
                <a:path w="228" h="232">
                  <a:moveTo>
                    <a:pt x="127" y="227"/>
                  </a:moveTo>
                  <a:cubicBezTo>
                    <a:pt x="120" y="179"/>
                    <a:pt x="74" y="164"/>
                    <a:pt x="40" y="138"/>
                  </a:cubicBezTo>
                  <a:cubicBezTo>
                    <a:pt x="16" y="119"/>
                    <a:pt x="3" y="88"/>
                    <a:pt x="16" y="59"/>
                  </a:cubicBezTo>
                  <a:cubicBezTo>
                    <a:pt x="33" y="23"/>
                    <a:pt x="76" y="22"/>
                    <a:pt x="100" y="48"/>
                  </a:cubicBezTo>
                  <a:cubicBezTo>
                    <a:pt x="103" y="50"/>
                    <a:pt x="107" y="48"/>
                    <a:pt x="106" y="45"/>
                  </a:cubicBezTo>
                  <a:cubicBezTo>
                    <a:pt x="96" y="15"/>
                    <a:pt x="135" y="8"/>
                    <a:pt x="156" y="9"/>
                  </a:cubicBezTo>
                  <a:cubicBezTo>
                    <a:pt x="187" y="11"/>
                    <a:pt x="212" y="41"/>
                    <a:pt x="214" y="70"/>
                  </a:cubicBezTo>
                  <a:cubicBezTo>
                    <a:pt x="216" y="107"/>
                    <a:pt x="187" y="136"/>
                    <a:pt x="164" y="161"/>
                  </a:cubicBezTo>
                  <a:cubicBezTo>
                    <a:pt x="146" y="180"/>
                    <a:pt x="124" y="199"/>
                    <a:pt x="118" y="225"/>
                  </a:cubicBezTo>
                  <a:cubicBezTo>
                    <a:pt x="117" y="229"/>
                    <a:pt x="123" y="230"/>
                    <a:pt x="124" y="226"/>
                  </a:cubicBezTo>
                  <a:cubicBezTo>
                    <a:pt x="129" y="203"/>
                    <a:pt x="149" y="187"/>
                    <a:pt x="164" y="170"/>
                  </a:cubicBezTo>
                  <a:cubicBezTo>
                    <a:pt x="178" y="155"/>
                    <a:pt x="192" y="140"/>
                    <a:pt x="204" y="123"/>
                  </a:cubicBezTo>
                  <a:cubicBezTo>
                    <a:pt x="221" y="97"/>
                    <a:pt x="228" y="57"/>
                    <a:pt x="206" y="32"/>
                  </a:cubicBezTo>
                  <a:cubicBezTo>
                    <a:pt x="188" y="10"/>
                    <a:pt x="163" y="0"/>
                    <a:pt x="135" y="4"/>
                  </a:cubicBezTo>
                  <a:cubicBezTo>
                    <a:pt x="113" y="7"/>
                    <a:pt x="92" y="22"/>
                    <a:pt x="100" y="47"/>
                  </a:cubicBezTo>
                  <a:cubicBezTo>
                    <a:pt x="101" y="46"/>
                    <a:pt x="103" y="45"/>
                    <a:pt x="105" y="44"/>
                  </a:cubicBezTo>
                  <a:cubicBezTo>
                    <a:pt x="86" y="23"/>
                    <a:pt x="61" y="17"/>
                    <a:pt x="36" y="30"/>
                  </a:cubicBezTo>
                  <a:cubicBezTo>
                    <a:pt x="13" y="41"/>
                    <a:pt x="0" y="70"/>
                    <a:pt x="5" y="94"/>
                  </a:cubicBezTo>
                  <a:cubicBezTo>
                    <a:pt x="19" y="161"/>
                    <a:pt x="111" y="161"/>
                    <a:pt x="121" y="228"/>
                  </a:cubicBezTo>
                  <a:cubicBezTo>
                    <a:pt x="121" y="232"/>
                    <a:pt x="127" y="231"/>
                    <a:pt x="127" y="227"/>
                  </a:cubicBezTo>
                  <a:close/>
                </a:path>
              </a:pathLst>
            </a:custGeom>
            <a:solidFill>
              <a:srgbClr val="000000">
                <a:alpha val="100000"/>
              </a:srgbClr>
            </a:solidFill>
            <a:ln w="9525">
              <a:noFill/>
            </a:ln>
          </p:spPr>
          <p:txBody>
            <a:bodyPr/>
            <a:p>
              <a:endParaRPr lang="zh-CN" altLang="en-US"/>
            </a:p>
          </p:txBody>
        </p:sp>
        <p:sp>
          <p:nvSpPr>
            <p:cNvPr id="16416" name="Freeform 34"/>
            <p:cNvSpPr/>
            <p:nvPr/>
          </p:nvSpPr>
          <p:spPr>
            <a:xfrm>
              <a:off x="5734050" y="893763"/>
              <a:ext cx="55562" cy="173038"/>
            </a:xfrm>
            <a:custGeom>
              <a:avLst/>
              <a:gdLst/>
              <a:ahLst/>
              <a:cxnLst>
                <a:cxn ang="0">
                  <a:pos x="109764583" y="42450735"/>
                </a:cxn>
                <a:cxn ang="0">
                  <a:pos x="82324363" y="594314058"/>
                </a:cxn>
                <a:cxn ang="0">
                  <a:pos x="150924913" y="551863322"/>
                </a:cxn>
                <a:cxn ang="0">
                  <a:pos x="178368837" y="84901471"/>
                </a:cxn>
                <a:cxn ang="0">
                  <a:pos x="109764583" y="42450735"/>
                </a:cxn>
              </a:cxnLst>
              <a:pathLst>
                <a:path w="15" h="46">
                  <a:moveTo>
                    <a:pt x="8" y="3"/>
                  </a:moveTo>
                  <a:cubicBezTo>
                    <a:pt x="0" y="15"/>
                    <a:pt x="0" y="30"/>
                    <a:pt x="6" y="42"/>
                  </a:cubicBezTo>
                  <a:cubicBezTo>
                    <a:pt x="8" y="46"/>
                    <a:pt x="13" y="42"/>
                    <a:pt x="11" y="39"/>
                  </a:cubicBezTo>
                  <a:cubicBezTo>
                    <a:pt x="6" y="29"/>
                    <a:pt x="6" y="16"/>
                    <a:pt x="13" y="6"/>
                  </a:cubicBezTo>
                  <a:cubicBezTo>
                    <a:pt x="15" y="3"/>
                    <a:pt x="10" y="0"/>
                    <a:pt x="8" y="3"/>
                  </a:cubicBezTo>
                  <a:close/>
                </a:path>
              </a:pathLst>
            </a:custGeom>
            <a:solidFill>
              <a:srgbClr val="000000">
                <a:alpha val="100000"/>
              </a:srgbClr>
            </a:solidFill>
            <a:ln w="9525">
              <a:noFill/>
            </a:ln>
          </p:spPr>
          <p:txBody>
            <a:bodyPr/>
            <a:p>
              <a:endParaRPr lang="zh-CN" altLang="en-US"/>
            </a:p>
          </p:txBody>
        </p:sp>
        <p:sp>
          <p:nvSpPr>
            <p:cNvPr id="16417" name="Freeform 35"/>
            <p:cNvSpPr/>
            <p:nvPr/>
          </p:nvSpPr>
          <p:spPr>
            <a:xfrm>
              <a:off x="5772150" y="931863"/>
              <a:ext cx="63500" cy="134938"/>
            </a:xfrm>
            <a:custGeom>
              <a:avLst/>
              <a:gdLst/>
              <a:ahLst/>
              <a:cxnLst>
                <a:cxn ang="0">
                  <a:pos x="41857706" y="56197929"/>
                </a:cxn>
                <a:cxn ang="0">
                  <a:pos x="139524441" y="463635723"/>
                </a:cxn>
                <a:cxn ang="0">
                  <a:pos x="195333471" y="407437794"/>
                </a:cxn>
                <a:cxn ang="0">
                  <a:pos x="125573118" y="84298767"/>
                </a:cxn>
                <a:cxn ang="0">
                  <a:pos x="41857706" y="56197929"/>
                </a:cxn>
              </a:cxnLst>
              <a:pathLst>
                <a:path w="17" h="36">
                  <a:moveTo>
                    <a:pt x="3" y="4"/>
                  </a:moveTo>
                  <a:cubicBezTo>
                    <a:pt x="0" y="14"/>
                    <a:pt x="3" y="25"/>
                    <a:pt x="10" y="33"/>
                  </a:cubicBezTo>
                  <a:cubicBezTo>
                    <a:pt x="13" y="36"/>
                    <a:pt x="17" y="32"/>
                    <a:pt x="14" y="29"/>
                  </a:cubicBezTo>
                  <a:cubicBezTo>
                    <a:pt x="9" y="22"/>
                    <a:pt x="7" y="14"/>
                    <a:pt x="9" y="6"/>
                  </a:cubicBezTo>
                  <a:cubicBezTo>
                    <a:pt x="10" y="2"/>
                    <a:pt x="4" y="0"/>
                    <a:pt x="3" y="4"/>
                  </a:cubicBezTo>
                  <a:close/>
                </a:path>
              </a:pathLst>
            </a:custGeom>
            <a:solidFill>
              <a:srgbClr val="000000">
                <a:alpha val="100000"/>
              </a:srgbClr>
            </a:solidFill>
            <a:ln w="9525">
              <a:noFill/>
            </a:ln>
          </p:spPr>
          <p:txBody>
            <a:bodyPr/>
            <a:p>
              <a:endParaRPr lang="zh-CN" altLang="en-US"/>
            </a:p>
          </p:txBody>
        </p:sp>
        <p:sp>
          <p:nvSpPr>
            <p:cNvPr id="16418" name="Freeform 36"/>
            <p:cNvSpPr/>
            <p:nvPr/>
          </p:nvSpPr>
          <p:spPr>
            <a:xfrm>
              <a:off x="6037263" y="361951"/>
              <a:ext cx="847725" cy="889000"/>
            </a:xfrm>
            <a:custGeom>
              <a:avLst/>
              <a:gdLst/>
              <a:ahLst/>
              <a:cxnLst>
                <a:cxn ang="0">
                  <a:pos x="844199064" y="2147483646"/>
                </a:cxn>
                <a:cxn ang="0">
                  <a:pos x="84419906" y="1097491131"/>
                </a:cxn>
                <a:cxn ang="0">
                  <a:pos x="1589908238" y="872364072"/>
                </a:cxn>
                <a:cxn ang="0">
                  <a:pos x="2147483646" y="745732211"/>
                </a:cxn>
                <a:cxn ang="0">
                  <a:pos x="2147483646" y="2054280194"/>
                </a:cxn>
                <a:cxn ang="0">
                  <a:pos x="1744674315" y="2147483646"/>
                </a:cxn>
                <a:cxn ang="0">
                  <a:pos x="816059095" y="2147483646"/>
                </a:cxn>
              </a:cxnLst>
              <a:pathLst>
                <a:path w="226" h="237">
                  <a:moveTo>
                    <a:pt x="60" y="237"/>
                  </a:moveTo>
                  <a:cubicBezTo>
                    <a:pt x="80" y="174"/>
                    <a:pt x="0" y="140"/>
                    <a:pt x="6" y="78"/>
                  </a:cubicBezTo>
                  <a:cubicBezTo>
                    <a:pt x="12" y="18"/>
                    <a:pt x="94" y="0"/>
                    <a:pt x="113" y="62"/>
                  </a:cubicBezTo>
                  <a:cubicBezTo>
                    <a:pt x="114" y="26"/>
                    <a:pt x="169" y="37"/>
                    <a:pt x="187" y="53"/>
                  </a:cubicBezTo>
                  <a:cubicBezTo>
                    <a:pt x="210" y="76"/>
                    <a:pt x="226" y="109"/>
                    <a:pt x="200" y="146"/>
                  </a:cubicBezTo>
                  <a:cubicBezTo>
                    <a:pt x="182" y="171"/>
                    <a:pt x="153" y="183"/>
                    <a:pt x="124" y="195"/>
                  </a:cubicBezTo>
                  <a:cubicBezTo>
                    <a:pt x="103" y="206"/>
                    <a:pt x="71" y="215"/>
                    <a:pt x="58" y="234"/>
                  </a:cubicBezTo>
                </a:path>
              </a:pathLst>
            </a:custGeom>
            <a:solidFill>
              <a:srgbClr val="FF0000">
                <a:alpha val="100000"/>
              </a:srgbClr>
            </a:solidFill>
            <a:ln w="9525">
              <a:noFill/>
            </a:ln>
          </p:spPr>
          <p:txBody>
            <a:bodyPr/>
            <a:p>
              <a:endParaRPr lang="zh-CN" altLang="en-US"/>
            </a:p>
          </p:txBody>
        </p:sp>
        <p:sp>
          <p:nvSpPr>
            <p:cNvPr id="16419" name="Freeform 37"/>
            <p:cNvSpPr/>
            <p:nvPr/>
          </p:nvSpPr>
          <p:spPr>
            <a:xfrm>
              <a:off x="5954713" y="392113"/>
              <a:ext cx="919162" cy="877888"/>
            </a:xfrm>
            <a:custGeom>
              <a:avLst/>
              <a:gdLst/>
              <a:ahLst/>
              <a:cxnLst>
                <a:cxn ang="0">
                  <a:pos x="1196385011" y="2147483646"/>
                </a:cxn>
                <a:cxn ang="0">
                  <a:pos x="492629564" y="1407494570"/>
                </a:cxn>
                <a:cxn ang="0">
                  <a:pos x="872656154" y="337799297"/>
                </a:cxn>
                <a:cxn ang="0">
                  <a:pos x="1857915281" y="774120888"/>
                </a:cxn>
                <a:cxn ang="0">
                  <a:pos x="1942365635" y="760048418"/>
                </a:cxn>
                <a:cxn ang="0">
                  <a:pos x="2147483646" y="591148770"/>
                </a:cxn>
                <a:cxn ang="0">
                  <a:pos x="2147483646" y="1914193516"/>
                </a:cxn>
                <a:cxn ang="0">
                  <a:pos x="1914216768" y="2147483646"/>
                </a:cxn>
                <a:cxn ang="0">
                  <a:pos x="1097858348" y="2147483646"/>
                </a:cxn>
                <a:cxn ang="0">
                  <a:pos x="1168236144" y="2147483646"/>
                </a:cxn>
                <a:cxn ang="0">
                  <a:pos x="1886064149" y="2147483646"/>
                </a:cxn>
                <a:cxn ang="0">
                  <a:pos x="2147483646" y="2147483646"/>
                </a:cxn>
                <a:cxn ang="0">
                  <a:pos x="2147483646" y="1125996406"/>
                </a:cxn>
                <a:cxn ang="0">
                  <a:pos x="2147483646" y="394096679"/>
                </a:cxn>
                <a:cxn ang="0">
                  <a:pos x="1857915281" y="760048418"/>
                </a:cxn>
                <a:cxn ang="0">
                  <a:pos x="1942365635" y="760048418"/>
                </a:cxn>
                <a:cxn ang="0">
                  <a:pos x="408179210" y="717823506"/>
                </a:cxn>
                <a:cxn ang="0">
                  <a:pos x="1111934657" y="2147483646"/>
                </a:cxn>
                <a:cxn ang="0">
                  <a:pos x="1196385011" y="2147483646"/>
                </a:cxn>
              </a:cxnLst>
              <a:pathLst>
                <a:path w="245" h="234">
                  <a:moveTo>
                    <a:pt x="85" y="230"/>
                  </a:moveTo>
                  <a:cubicBezTo>
                    <a:pt x="99" y="177"/>
                    <a:pt x="52" y="145"/>
                    <a:pt x="35" y="100"/>
                  </a:cubicBezTo>
                  <a:cubicBezTo>
                    <a:pt x="24" y="71"/>
                    <a:pt x="35" y="39"/>
                    <a:pt x="62" y="24"/>
                  </a:cubicBezTo>
                  <a:cubicBezTo>
                    <a:pt x="92" y="8"/>
                    <a:pt x="122" y="26"/>
                    <a:pt x="132" y="55"/>
                  </a:cubicBezTo>
                  <a:cubicBezTo>
                    <a:pt x="134" y="59"/>
                    <a:pt x="138" y="58"/>
                    <a:pt x="138" y="54"/>
                  </a:cubicBezTo>
                  <a:cubicBezTo>
                    <a:pt x="141" y="23"/>
                    <a:pt x="181" y="33"/>
                    <a:pt x="199" y="42"/>
                  </a:cubicBezTo>
                  <a:cubicBezTo>
                    <a:pt x="234" y="61"/>
                    <a:pt x="239" y="106"/>
                    <a:pt x="219" y="136"/>
                  </a:cubicBezTo>
                  <a:cubicBezTo>
                    <a:pt x="201" y="164"/>
                    <a:pt x="164" y="176"/>
                    <a:pt x="136" y="189"/>
                  </a:cubicBezTo>
                  <a:cubicBezTo>
                    <a:pt x="115" y="198"/>
                    <a:pt x="92" y="205"/>
                    <a:pt x="78" y="225"/>
                  </a:cubicBezTo>
                  <a:cubicBezTo>
                    <a:pt x="75" y="228"/>
                    <a:pt x="81" y="231"/>
                    <a:pt x="83" y="228"/>
                  </a:cubicBezTo>
                  <a:cubicBezTo>
                    <a:pt x="95" y="211"/>
                    <a:pt x="116" y="204"/>
                    <a:pt x="134" y="196"/>
                  </a:cubicBezTo>
                  <a:cubicBezTo>
                    <a:pt x="154" y="188"/>
                    <a:pt x="174" y="179"/>
                    <a:pt x="192" y="169"/>
                  </a:cubicBezTo>
                  <a:cubicBezTo>
                    <a:pt x="223" y="150"/>
                    <a:pt x="245" y="117"/>
                    <a:pt x="235" y="80"/>
                  </a:cubicBezTo>
                  <a:cubicBezTo>
                    <a:pt x="228" y="52"/>
                    <a:pt x="204" y="33"/>
                    <a:pt x="176" y="28"/>
                  </a:cubicBezTo>
                  <a:cubicBezTo>
                    <a:pt x="155" y="24"/>
                    <a:pt x="134" y="31"/>
                    <a:pt x="132" y="54"/>
                  </a:cubicBezTo>
                  <a:cubicBezTo>
                    <a:pt x="134" y="54"/>
                    <a:pt x="136" y="54"/>
                    <a:pt x="138" y="54"/>
                  </a:cubicBezTo>
                  <a:cubicBezTo>
                    <a:pt x="120" y="0"/>
                    <a:pt x="51" y="0"/>
                    <a:pt x="29" y="51"/>
                  </a:cubicBezTo>
                  <a:cubicBezTo>
                    <a:pt x="0" y="119"/>
                    <a:pt x="98" y="161"/>
                    <a:pt x="79" y="228"/>
                  </a:cubicBezTo>
                  <a:cubicBezTo>
                    <a:pt x="78" y="232"/>
                    <a:pt x="84" y="234"/>
                    <a:pt x="85" y="230"/>
                  </a:cubicBezTo>
                  <a:close/>
                </a:path>
              </a:pathLst>
            </a:custGeom>
            <a:solidFill>
              <a:srgbClr val="000000">
                <a:alpha val="100000"/>
              </a:srgbClr>
            </a:solidFill>
            <a:ln w="9525">
              <a:noFill/>
            </a:ln>
          </p:spPr>
          <p:txBody>
            <a:bodyPr/>
            <a:p>
              <a:endParaRPr lang="zh-CN" altLang="en-US"/>
            </a:p>
          </p:txBody>
        </p:sp>
        <p:sp>
          <p:nvSpPr>
            <p:cNvPr id="16420" name="Freeform 38"/>
            <p:cNvSpPr/>
            <p:nvPr/>
          </p:nvSpPr>
          <p:spPr>
            <a:xfrm>
              <a:off x="6276975" y="793751"/>
              <a:ext cx="57150" cy="171450"/>
            </a:xfrm>
            <a:custGeom>
              <a:avLst/>
              <a:gdLst/>
              <a:ahLst/>
              <a:cxnLst>
                <a:cxn ang="0">
                  <a:pos x="116128800" y="41677259"/>
                </a:cxn>
                <a:cxn ang="0">
                  <a:pos x="87096600" y="583455532"/>
                </a:cxn>
                <a:cxn ang="0">
                  <a:pos x="159677100" y="541782000"/>
                </a:cxn>
                <a:cxn ang="0">
                  <a:pos x="188709300" y="83350790"/>
                </a:cxn>
                <a:cxn ang="0">
                  <a:pos x="116128800" y="41677259"/>
                </a:cxn>
              </a:cxnLst>
              <a:pathLst>
                <a:path w="15" h="46">
                  <a:moveTo>
                    <a:pt x="8" y="3"/>
                  </a:moveTo>
                  <a:cubicBezTo>
                    <a:pt x="0" y="15"/>
                    <a:pt x="0" y="30"/>
                    <a:pt x="6" y="42"/>
                  </a:cubicBezTo>
                  <a:cubicBezTo>
                    <a:pt x="8" y="46"/>
                    <a:pt x="13" y="43"/>
                    <a:pt x="11" y="39"/>
                  </a:cubicBezTo>
                  <a:cubicBezTo>
                    <a:pt x="6" y="29"/>
                    <a:pt x="6" y="16"/>
                    <a:pt x="13" y="6"/>
                  </a:cubicBezTo>
                  <a:cubicBezTo>
                    <a:pt x="15" y="3"/>
                    <a:pt x="10" y="0"/>
                    <a:pt x="8" y="3"/>
                  </a:cubicBezTo>
                  <a:close/>
                </a:path>
              </a:pathLst>
            </a:custGeom>
            <a:solidFill>
              <a:srgbClr val="000000">
                <a:alpha val="100000"/>
              </a:srgbClr>
            </a:solidFill>
            <a:ln w="9525">
              <a:noFill/>
            </a:ln>
          </p:spPr>
          <p:txBody>
            <a:bodyPr/>
            <a:p>
              <a:endParaRPr lang="zh-CN" altLang="en-US"/>
            </a:p>
          </p:txBody>
        </p:sp>
        <p:sp>
          <p:nvSpPr>
            <p:cNvPr id="16421" name="Freeform 39"/>
            <p:cNvSpPr/>
            <p:nvPr/>
          </p:nvSpPr>
          <p:spPr>
            <a:xfrm>
              <a:off x="6315075" y="835026"/>
              <a:ext cx="63500" cy="130175"/>
            </a:xfrm>
            <a:custGeom>
              <a:avLst/>
              <a:gdLst/>
              <a:ahLst/>
              <a:cxnLst>
                <a:cxn ang="0">
                  <a:pos x="41857706" y="41499790"/>
                </a:cxn>
                <a:cxn ang="0">
                  <a:pos x="139524441" y="442658228"/>
                </a:cxn>
                <a:cxn ang="0">
                  <a:pos x="195333471" y="387326414"/>
                </a:cxn>
                <a:cxn ang="0">
                  <a:pos x="125573118" y="69163837"/>
                </a:cxn>
                <a:cxn ang="0">
                  <a:pos x="41857706" y="41499790"/>
                </a:cxn>
              </a:cxnLst>
              <a:pathLst>
                <a:path w="17" h="35">
                  <a:moveTo>
                    <a:pt x="3" y="3"/>
                  </a:moveTo>
                  <a:cubicBezTo>
                    <a:pt x="0" y="13"/>
                    <a:pt x="3" y="24"/>
                    <a:pt x="10" y="32"/>
                  </a:cubicBezTo>
                  <a:cubicBezTo>
                    <a:pt x="12" y="35"/>
                    <a:pt x="17" y="31"/>
                    <a:pt x="14" y="28"/>
                  </a:cubicBezTo>
                  <a:cubicBezTo>
                    <a:pt x="9" y="21"/>
                    <a:pt x="7" y="13"/>
                    <a:pt x="9" y="5"/>
                  </a:cubicBezTo>
                  <a:cubicBezTo>
                    <a:pt x="10" y="1"/>
                    <a:pt x="4" y="0"/>
                    <a:pt x="3" y="3"/>
                  </a:cubicBezTo>
                  <a:close/>
                </a:path>
              </a:pathLst>
            </a:custGeom>
            <a:solidFill>
              <a:srgbClr val="000000">
                <a:alpha val="100000"/>
              </a:srgbClr>
            </a:solidFill>
            <a:ln w="9525">
              <a:noFill/>
            </a:ln>
          </p:spPr>
          <p:txBody>
            <a:bodyPr/>
            <a:p>
              <a:endParaRPr lang="zh-CN" altLang="en-US"/>
            </a:p>
          </p:txBody>
        </p:sp>
        <p:sp>
          <p:nvSpPr>
            <p:cNvPr id="16422" name="Freeform 40"/>
            <p:cNvSpPr/>
            <p:nvPr/>
          </p:nvSpPr>
          <p:spPr>
            <a:xfrm>
              <a:off x="6689725" y="365126"/>
              <a:ext cx="847725" cy="885825"/>
            </a:xfrm>
            <a:custGeom>
              <a:avLst/>
              <a:gdLst/>
              <a:ahLst/>
              <a:cxnLst>
                <a:cxn ang="0">
                  <a:pos x="801989111" y="2147483646"/>
                </a:cxn>
                <a:cxn ang="0">
                  <a:pos x="112559875" y="1056654099"/>
                </a:cxn>
                <a:cxn ang="0">
                  <a:pos x="1618044455" y="887589143"/>
                </a:cxn>
                <a:cxn ang="0">
                  <a:pos x="2147483646" y="788969795"/>
                </a:cxn>
                <a:cxn ang="0">
                  <a:pos x="2147483646" y="2099221329"/>
                </a:cxn>
                <a:cxn ang="0">
                  <a:pos x="1716534346" y="2147483646"/>
                </a:cxn>
                <a:cxn ang="0">
                  <a:pos x="787919127" y="2147483646"/>
                </a:cxn>
              </a:cxnLst>
              <a:pathLst>
                <a:path w="226" h="236">
                  <a:moveTo>
                    <a:pt x="57" y="236"/>
                  </a:moveTo>
                  <a:cubicBezTo>
                    <a:pt x="79" y="173"/>
                    <a:pt x="0" y="138"/>
                    <a:pt x="8" y="75"/>
                  </a:cubicBezTo>
                  <a:cubicBezTo>
                    <a:pt x="15" y="16"/>
                    <a:pt x="98" y="0"/>
                    <a:pt x="115" y="63"/>
                  </a:cubicBezTo>
                  <a:cubicBezTo>
                    <a:pt x="117" y="27"/>
                    <a:pt x="171" y="39"/>
                    <a:pt x="189" y="56"/>
                  </a:cubicBezTo>
                  <a:cubicBezTo>
                    <a:pt x="212" y="79"/>
                    <a:pt x="226" y="112"/>
                    <a:pt x="199" y="149"/>
                  </a:cubicBezTo>
                  <a:cubicBezTo>
                    <a:pt x="181" y="173"/>
                    <a:pt x="151" y="184"/>
                    <a:pt x="122" y="196"/>
                  </a:cubicBezTo>
                  <a:cubicBezTo>
                    <a:pt x="101" y="206"/>
                    <a:pt x="68" y="214"/>
                    <a:pt x="56" y="233"/>
                  </a:cubicBezTo>
                </a:path>
              </a:pathLst>
            </a:custGeom>
            <a:solidFill>
              <a:srgbClr val="FF0000">
                <a:alpha val="100000"/>
              </a:srgbClr>
            </a:solidFill>
            <a:ln w="9525">
              <a:noFill/>
            </a:ln>
          </p:spPr>
          <p:txBody>
            <a:bodyPr/>
            <a:p>
              <a:endParaRPr lang="zh-CN" altLang="en-US"/>
            </a:p>
          </p:txBody>
        </p:sp>
        <p:sp>
          <p:nvSpPr>
            <p:cNvPr id="16423" name="Freeform 41"/>
            <p:cNvSpPr/>
            <p:nvPr/>
          </p:nvSpPr>
          <p:spPr>
            <a:xfrm>
              <a:off x="6596063" y="387351"/>
              <a:ext cx="933450" cy="882650"/>
            </a:xfrm>
            <a:custGeom>
              <a:avLst/>
              <a:gdLst/>
              <a:ahLst/>
              <a:cxnLst>
                <a:cxn ang="0">
                  <a:pos x="1194546087" y="2147483646"/>
                </a:cxn>
                <a:cxn ang="0">
                  <a:pos x="534030869" y="1354293089"/>
                </a:cxn>
                <a:cxn ang="0">
                  <a:pos x="1025902787" y="324465896"/>
                </a:cxn>
                <a:cxn ang="0">
                  <a:pos x="1925324973" y="818220306"/>
                </a:cxn>
                <a:cxn ang="0">
                  <a:pos x="2009646623" y="804112930"/>
                </a:cxn>
                <a:cxn ang="0">
                  <a:pos x="2147483646" y="648931792"/>
                </a:cxn>
                <a:cxn ang="0">
                  <a:pos x="2147483646" y="2045547009"/>
                </a:cxn>
                <a:cxn ang="0">
                  <a:pos x="1869111789" y="2147483646"/>
                </a:cxn>
                <a:cxn ang="0">
                  <a:pos x="1096170204" y="2147483646"/>
                </a:cxn>
                <a:cxn ang="0">
                  <a:pos x="1166437620" y="2147483646"/>
                </a:cxn>
                <a:cxn ang="0">
                  <a:pos x="1953433439" y="2147483646"/>
                </a:cxn>
                <a:cxn ang="0">
                  <a:pos x="2147483646" y="2147483646"/>
                </a:cxn>
                <a:cxn ang="0">
                  <a:pos x="2147483646" y="1199111951"/>
                </a:cxn>
                <a:cxn ang="0">
                  <a:pos x="2147483646" y="437324905"/>
                </a:cxn>
                <a:cxn ang="0">
                  <a:pos x="1925324973" y="804112930"/>
                </a:cxn>
                <a:cxn ang="0">
                  <a:pos x="2009646623" y="790005554"/>
                </a:cxn>
                <a:cxn ang="0">
                  <a:pos x="505926151" y="677146544"/>
                </a:cxn>
                <a:cxn ang="0">
                  <a:pos x="1110224437" y="2147483646"/>
                </a:cxn>
                <a:cxn ang="0">
                  <a:pos x="1194546087" y="2147483646"/>
                </a:cxn>
              </a:cxnLst>
              <a:pathLst>
                <a:path w="249" h="235">
                  <a:moveTo>
                    <a:pt x="85" y="231"/>
                  </a:moveTo>
                  <a:cubicBezTo>
                    <a:pt x="101" y="177"/>
                    <a:pt x="52" y="143"/>
                    <a:pt x="38" y="96"/>
                  </a:cubicBezTo>
                  <a:cubicBezTo>
                    <a:pt x="29" y="66"/>
                    <a:pt x="43" y="34"/>
                    <a:pt x="73" y="23"/>
                  </a:cubicBezTo>
                  <a:cubicBezTo>
                    <a:pt x="102" y="11"/>
                    <a:pt x="129" y="30"/>
                    <a:pt x="137" y="58"/>
                  </a:cubicBezTo>
                  <a:cubicBezTo>
                    <a:pt x="138" y="61"/>
                    <a:pt x="143" y="60"/>
                    <a:pt x="143" y="57"/>
                  </a:cubicBezTo>
                  <a:cubicBezTo>
                    <a:pt x="147" y="26"/>
                    <a:pt x="186" y="36"/>
                    <a:pt x="205" y="46"/>
                  </a:cubicBezTo>
                  <a:cubicBezTo>
                    <a:pt x="241" y="67"/>
                    <a:pt x="242" y="116"/>
                    <a:pt x="218" y="145"/>
                  </a:cubicBezTo>
                  <a:cubicBezTo>
                    <a:pt x="198" y="170"/>
                    <a:pt x="162" y="181"/>
                    <a:pt x="133" y="193"/>
                  </a:cubicBezTo>
                  <a:cubicBezTo>
                    <a:pt x="113" y="201"/>
                    <a:pt x="91" y="208"/>
                    <a:pt x="78" y="226"/>
                  </a:cubicBezTo>
                  <a:cubicBezTo>
                    <a:pt x="75" y="229"/>
                    <a:pt x="81" y="232"/>
                    <a:pt x="83" y="229"/>
                  </a:cubicBezTo>
                  <a:cubicBezTo>
                    <a:pt x="97" y="211"/>
                    <a:pt x="119" y="205"/>
                    <a:pt x="139" y="197"/>
                  </a:cubicBezTo>
                  <a:cubicBezTo>
                    <a:pt x="158" y="190"/>
                    <a:pt x="176" y="182"/>
                    <a:pt x="194" y="172"/>
                  </a:cubicBezTo>
                  <a:cubicBezTo>
                    <a:pt x="226" y="155"/>
                    <a:pt x="249" y="122"/>
                    <a:pt x="240" y="85"/>
                  </a:cubicBezTo>
                  <a:cubicBezTo>
                    <a:pt x="233" y="57"/>
                    <a:pt x="209" y="37"/>
                    <a:pt x="182" y="31"/>
                  </a:cubicBezTo>
                  <a:cubicBezTo>
                    <a:pt x="161" y="27"/>
                    <a:pt x="140" y="34"/>
                    <a:pt x="137" y="57"/>
                  </a:cubicBezTo>
                  <a:cubicBezTo>
                    <a:pt x="139" y="57"/>
                    <a:pt x="141" y="56"/>
                    <a:pt x="143" y="56"/>
                  </a:cubicBezTo>
                  <a:cubicBezTo>
                    <a:pt x="127" y="4"/>
                    <a:pt x="61" y="0"/>
                    <a:pt x="36" y="48"/>
                  </a:cubicBezTo>
                  <a:cubicBezTo>
                    <a:pt x="0" y="114"/>
                    <a:pt x="100" y="163"/>
                    <a:pt x="79" y="229"/>
                  </a:cubicBezTo>
                  <a:cubicBezTo>
                    <a:pt x="78" y="233"/>
                    <a:pt x="84" y="235"/>
                    <a:pt x="85" y="231"/>
                  </a:cubicBezTo>
                  <a:close/>
                </a:path>
              </a:pathLst>
            </a:custGeom>
            <a:solidFill>
              <a:srgbClr val="000000">
                <a:alpha val="100000"/>
              </a:srgbClr>
            </a:solidFill>
            <a:ln w="9525">
              <a:noFill/>
            </a:ln>
          </p:spPr>
          <p:txBody>
            <a:bodyPr/>
            <a:p>
              <a:endParaRPr lang="zh-CN" altLang="en-US"/>
            </a:p>
          </p:txBody>
        </p:sp>
        <p:sp>
          <p:nvSpPr>
            <p:cNvPr id="16424" name="Freeform 42"/>
            <p:cNvSpPr/>
            <p:nvPr/>
          </p:nvSpPr>
          <p:spPr>
            <a:xfrm>
              <a:off x="6780213" y="646113"/>
              <a:ext cx="96837" cy="150813"/>
            </a:xfrm>
            <a:custGeom>
              <a:avLst/>
              <a:gdLst/>
              <a:ahLst/>
              <a:cxnLst>
                <a:cxn ang="0">
                  <a:pos x="263567967" y="28432021"/>
                </a:cxn>
                <a:cxn ang="0">
                  <a:pos x="13873763" y="511753753"/>
                </a:cxn>
                <a:cxn ang="0">
                  <a:pos x="97105164" y="511753753"/>
                </a:cxn>
                <a:cxn ang="0">
                  <a:pos x="305181806" y="99506417"/>
                </a:cxn>
                <a:cxn ang="0">
                  <a:pos x="263567967" y="28432021"/>
                </a:cxn>
              </a:cxnLst>
              <a:pathLst>
                <a:path w="26" h="40">
                  <a:moveTo>
                    <a:pt x="19" y="2"/>
                  </a:moveTo>
                  <a:cubicBezTo>
                    <a:pt x="7" y="8"/>
                    <a:pt x="0" y="22"/>
                    <a:pt x="1" y="36"/>
                  </a:cubicBezTo>
                  <a:cubicBezTo>
                    <a:pt x="1" y="40"/>
                    <a:pt x="7" y="40"/>
                    <a:pt x="7" y="36"/>
                  </a:cubicBezTo>
                  <a:cubicBezTo>
                    <a:pt x="7" y="24"/>
                    <a:pt x="12" y="13"/>
                    <a:pt x="22" y="7"/>
                  </a:cubicBezTo>
                  <a:cubicBezTo>
                    <a:pt x="26" y="5"/>
                    <a:pt x="23" y="0"/>
                    <a:pt x="19" y="2"/>
                  </a:cubicBezTo>
                  <a:close/>
                </a:path>
              </a:pathLst>
            </a:custGeom>
            <a:solidFill>
              <a:srgbClr val="000000">
                <a:alpha val="100000"/>
              </a:srgbClr>
            </a:solidFill>
            <a:ln w="9525">
              <a:noFill/>
            </a:ln>
          </p:spPr>
          <p:txBody>
            <a:bodyPr/>
            <a:p>
              <a:endParaRPr lang="zh-CN" altLang="en-US"/>
            </a:p>
          </p:txBody>
        </p:sp>
        <p:sp>
          <p:nvSpPr>
            <p:cNvPr id="16425" name="Freeform 43"/>
            <p:cNvSpPr/>
            <p:nvPr/>
          </p:nvSpPr>
          <p:spPr>
            <a:xfrm>
              <a:off x="6829425" y="700088"/>
              <a:ext cx="52387" cy="119063"/>
            </a:xfrm>
            <a:custGeom>
              <a:avLst/>
              <a:gdLst/>
              <a:ahLst/>
              <a:cxnLst>
                <a:cxn ang="0">
                  <a:pos x="112014632" y="27685868"/>
                </a:cxn>
                <a:cxn ang="0">
                  <a:pos x="28004593" y="387624479"/>
                </a:cxn>
                <a:cxn ang="0">
                  <a:pos x="98016077" y="373779685"/>
                </a:cxn>
                <a:cxn ang="0">
                  <a:pos x="168023819" y="83061325"/>
                </a:cxn>
                <a:cxn ang="0">
                  <a:pos x="112014632" y="27685868"/>
                </a:cxn>
              </a:cxnLst>
              <a:pathLst>
                <a:path w="14" h="32">
                  <a:moveTo>
                    <a:pt x="8" y="2"/>
                  </a:moveTo>
                  <a:cubicBezTo>
                    <a:pt x="2" y="9"/>
                    <a:pt x="0" y="19"/>
                    <a:pt x="2" y="28"/>
                  </a:cubicBezTo>
                  <a:cubicBezTo>
                    <a:pt x="3" y="32"/>
                    <a:pt x="8" y="30"/>
                    <a:pt x="7" y="27"/>
                  </a:cubicBezTo>
                  <a:cubicBezTo>
                    <a:pt x="6" y="20"/>
                    <a:pt x="7" y="12"/>
                    <a:pt x="12" y="6"/>
                  </a:cubicBezTo>
                  <a:cubicBezTo>
                    <a:pt x="14" y="4"/>
                    <a:pt x="10" y="0"/>
                    <a:pt x="8" y="2"/>
                  </a:cubicBezTo>
                  <a:close/>
                </a:path>
              </a:pathLst>
            </a:custGeom>
            <a:solidFill>
              <a:srgbClr val="000000">
                <a:alpha val="100000"/>
              </a:srgbClr>
            </a:solidFill>
            <a:ln w="9525">
              <a:noFill/>
            </a:ln>
          </p:spPr>
          <p:txBody>
            <a:bodyPr/>
            <a:p>
              <a:endParaRPr lang="zh-CN" altLang="en-US"/>
            </a:p>
          </p:txBody>
        </p:sp>
        <p:sp>
          <p:nvSpPr>
            <p:cNvPr id="16426" name="Freeform 44"/>
            <p:cNvSpPr/>
            <p:nvPr/>
          </p:nvSpPr>
          <p:spPr>
            <a:xfrm>
              <a:off x="6716713" y="942976"/>
              <a:ext cx="869950" cy="866775"/>
            </a:xfrm>
            <a:custGeom>
              <a:avLst/>
              <a:gdLst/>
              <a:ahLst/>
              <a:cxnLst>
                <a:cxn ang="0">
                  <a:pos x="1406086686" y="2147483646"/>
                </a:cxn>
                <a:cxn ang="0">
                  <a:pos x="2147483646" y="1506511234"/>
                </a:cxn>
                <a:cxn ang="0">
                  <a:pos x="1701367215" y="703978895"/>
                </a:cxn>
                <a:cxn ang="0">
                  <a:pos x="815533128" y="168953584"/>
                </a:cxn>
                <a:cxn ang="0">
                  <a:pos x="126547727" y="1295318316"/>
                </a:cxn>
                <a:cxn ang="0">
                  <a:pos x="815533128" y="2147483646"/>
                </a:cxn>
                <a:cxn ang="0">
                  <a:pos x="1448271761" y="2147483646"/>
                </a:cxn>
              </a:cxnLst>
              <a:pathLst>
                <a:path w="232" h="231">
                  <a:moveTo>
                    <a:pt x="100" y="231"/>
                  </a:moveTo>
                  <a:cubicBezTo>
                    <a:pt x="107" y="165"/>
                    <a:pt x="194" y="166"/>
                    <a:pt x="213" y="107"/>
                  </a:cubicBezTo>
                  <a:cubicBezTo>
                    <a:pt x="232" y="50"/>
                    <a:pt x="164" y="0"/>
                    <a:pt x="121" y="50"/>
                  </a:cubicBezTo>
                  <a:cubicBezTo>
                    <a:pt x="135" y="16"/>
                    <a:pt x="81" y="4"/>
                    <a:pt x="58" y="12"/>
                  </a:cubicBezTo>
                  <a:cubicBezTo>
                    <a:pt x="27" y="23"/>
                    <a:pt x="0" y="47"/>
                    <a:pt x="9" y="92"/>
                  </a:cubicBezTo>
                  <a:cubicBezTo>
                    <a:pt x="15" y="122"/>
                    <a:pt x="37" y="144"/>
                    <a:pt x="58" y="167"/>
                  </a:cubicBezTo>
                  <a:cubicBezTo>
                    <a:pt x="74" y="185"/>
                    <a:pt x="99" y="206"/>
                    <a:pt x="103" y="229"/>
                  </a:cubicBezTo>
                </a:path>
              </a:pathLst>
            </a:custGeom>
            <a:solidFill>
              <a:srgbClr val="FF0000">
                <a:alpha val="100000"/>
              </a:srgbClr>
            </a:solidFill>
            <a:ln w="9525">
              <a:noFill/>
            </a:ln>
          </p:spPr>
          <p:txBody>
            <a:bodyPr/>
            <a:p>
              <a:endParaRPr lang="zh-CN" altLang="en-US"/>
            </a:p>
          </p:txBody>
        </p:sp>
        <p:sp>
          <p:nvSpPr>
            <p:cNvPr id="16427" name="Freeform 45"/>
            <p:cNvSpPr/>
            <p:nvPr/>
          </p:nvSpPr>
          <p:spPr>
            <a:xfrm>
              <a:off x="6700838" y="950913"/>
              <a:ext cx="858837" cy="877888"/>
            </a:xfrm>
            <a:custGeom>
              <a:avLst/>
              <a:gdLst/>
              <a:ahLst/>
              <a:cxnLst>
                <a:cxn ang="0">
                  <a:pos x="1504993706" y="2147483646"/>
                </a:cxn>
                <a:cxn ang="0">
                  <a:pos x="2147483646" y="1421567040"/>
                </a:cxn>
                <a:cxn ang="0">
                  <a:pos x="2147483646" y="478546503"/>
                </a:cxn>
                <a:cxn ang="0">
                  <a:pos x="1730039003" y="633373682"/>
                </a:cxn>
                <a:cxn ang="0">
                  <a:pos x="1800366127" y="675598594"/>
                </a:cxn>
                <a:cxn ang="0">
                  <a:pos x="1364339457" y="98526046"/>
                </a:cxn>
                <a:cxn ang="0">
                  <a:pos x="351631870" y="422249121"/>
                </a:cxn>
                <a:cxn ang="0">
                  <a:pos x="295372421" y="1674916513"/>
                </a:cxn>
                <a:cxn ang="0">
                  <a:pos x="843921739" y="2147483646"/>
                </a:cxn>
                <a:cxn ang="0">
                  <a:pos x="1462798181" y="2147483646"/>
                </a:cxn>
                <a:cxn ang="0">
                  <a:pos x="1547189230" y="2147483646"/>
                </a:cxn>
                <a:cxn ang="0">
                  <a:pos x="956444388" y="2147483646"/>
                </a:cxn>
                <a:cxn ang="0">
                  <a:pos x="196913697" y="1083771494"/>
                </a:cxn>
                <a:cxn ang="0">
                  <a:pos x="928312788" y="168899649"/>
                </a:cxn>
                <a:cxn ang="0">
                  <a:pos x="1715971328" y="661522373"/>
                </a:cxn>
                <a:cxn ang="0">
                  <a:pos x="1800366127" y="703747285"/>
                </a:cxn>
                <a:cxn ang="0">
                  <a:pos x="2147483646" y="788197109"/>
                </a:cxn>
                <a:cxn ang="0">
                  <a:pos x="2147483646" y="1928265985"/>
                </a:cxn>
                <a:cxn ang="0">
                  <a:pos x="1420598906" y="2147483646"/>
                </a:cxn>
                <a:cxn ang="0">
                  <a:pos x="1504993706" y="2147483646"/>
                </a:cxn>
              </a:cxnLst>
              <a:pathLst>
                <a:path w="229" h="234">
                  <a:moveTo>
                    <a:pt x="107" y="230"/>
                  </a:moveTo>
                  <a:cubicBezTo>
                    <a:pt x="116" y="165"/>
                    <a:pt x="204" y="162"/>
                    <a:pt x="222" y="101"/>
                  </a:cubicBezTo>
                  <a:cubicBezTo>
                    <a:pt x="229" y="75"/>
                    <a:pt x="217" y="49"/>
                    <a:pt x="196" y="34"/>
                  </a:cubicBezTo>
                  <a:cubicBezTo>
                    <a:pt x="172" y="16"/>
                    <a:pt x="142" y="25"/>
                    <a:pt x="123" y="45"/>
                  </a:cubicBezTo>
                  <a:cubicBezTo>
                    <a:pt x="125" y="46"/>
                    <a:pt x="127" y="47"/>
                    <a:pt x="128" y="48"/>
                  </a:cubicBezTo>
                  <a:cubicBezTo>
                    <a:pt x="136" y="25"/>
                    <a:pt x="117" y="12"/>
                    <a:pt x="97" y="7"/>
                  </a:cubicBezTo>
                  <a:cubicBezTo>
                    <a:pt x="70" y="0"/>
                    <a:pt x="44" y="11"/>
                    <a:pt x="25" y="30"/>
                  </a:cubicBezTo>
                  <a:cubicBezTo>
                    <a:pt x="0" y="54"/>
                    <a:pt x="6" y="92"/>
                    <a:pt x="21" y="119"/>
                  </a:cubicBezTo>
                  <a:cubicBezTo>
                    <a:pt x="31" y="137"/>
                    <a:pt x="46" y="152"/>
                    <a:pt x="60" y="167"/>
                  </a:cubicBezTo>
                  <a:cubicBezTo>
                    <a:pt x="77" y="185"/>
                    <a:pt x="98" y="203"/>
                    <a:pt x="104" y="228"/>
                  </a:cubicBezTo>
                  <a:cubicBezTo>
                    <a:pt x="105" y="232"/>
                    <a:pt x="111" y="230"/>
                    <a:pt x="110" y="226"/>
                  </a:cubicBezTo>
                  <a:cubicBezTo>
                    <a:pt x="104" y="202"/>
                    <a:pt x="84" y="185"/>
                    <a:pt x="68" y="167"/>
                  </a:cubicBezTo>
                  <a:cubicBezTo>
                    <a:pt x="44" y="141"/>
                    <a:pt x="18" y="115"/>
                    <a:pt x="14" y="77"/>
                  </a:cubicBezTo>
                  <a:cubicBezTo>
                    <a:pt x="11" y="45"/>
                    <a:pt x="37" y="20"/>
                    <a:pt x="66" y="12"/>
                  </a:cubicBezTo>
                  <a:cubicBezTo>
                    <a:pt x="88" y="6"/>
                    <a:pt x="132" y="17"/>
                    <a:pt x="122" y="47"/>
                  </a:cubicBezTo>
                  <a:cubicBezTo>
                    <a:pt x="121" y="50"/>
                    <a:pt x="125" y="52"/>
                    <a:pt x="128" y="50"/>
                  </a:cubicBezTo>
                  <a:cubicBezTo>
                    <a:pt x="153" y="23"/>
                    <a:pt x="189" y="26"/>
                    <a:pt x="210" y="56"/>
                  </a:cubicBezTo>
                  <a:cubicBezTo>
                    <a:pt x="228" y="84"/>
                    <a:pt x="213" y="118"/>
                    <a:pt x="191" y="137"/>
                  </a:cubicBezTo>
                  <a:cubicBezTo>
                    <a:pt x="158" y="167"/>
                    <a:pt x="108" y="178"/>
                    <a:pt x="101" y="228"/>
                  </a:cubicBezTo>
                  <a:cubicBezTo>
                    <a:pt x="101" y="232"/>
                    <a:pt x="107" y="234"/>
                    <a:pt x="107" y="230"/>
                  </a:cubicBezTo>
                  <a:close/>
                </a:path>
              </a:pathLst>
            </a:custGeom>
            <a:solidFill>
              <a:srgbClr val="000000">
                <a:alpha val="100000"/>
              </a:srgbClr>
            </a:solidFill>
            <a:ln w="9525">
              <a:noFill/>
            </a:ln>
          </p:spPr>
          <p:txBody>
            <a:bodyPr/>
            <a:p>
              <a:endParaRPr lang="zh-CN" altLang="en-US"/>
            </a:p>
          </p:txBody>
        </p:sp>
        <p:sp>
          <p:nvSpPr>
            <p:cNvPr id="16428" name="Freeform 46"/>
            <p:cNvSpPr/>
            <p:nvPr/>
          </p:nvSpPr>
          <p:spPr>
            <a:xfrm>
              <a:off x="5419725" y="1036638"/>
              <a:ext cx="869950" cy="866775"/>
            </a:xfrm>
            <a:custGeom>
              <a:avLst/>
              <a:gdLst/>
              <a:ahLst/>
              <a:cxnLst>
                <a:cxn ang="0">
                  <a:pos x="1856038325" y="2147483646"/>
                </a:cxn>
                <a:cxn ang="0">
                  <a:pos x="267157145" y="1506511234"/>
                </a:cxn>
                <a:cxn ang="0">
                  <a:pos x="1560757796" y="703978895"/>
                </a:cxn>
                <a:cxn ang="0">
                  <a:pos x="2147483646" y="168953584"/>
                </a:cxn>
                <a:cxn ang="0">
                  <a:pos x="2147483646" y="1295318316"/>
                </a:cxn>
                <a:cxn ang="0">
                  <a:pos x="2147483646" y="2147483646"/>
                </a:cxn>
                <a:cxn ang="0">
                  <a:pos x="1813853250" y="2147483646"/>
                </a:cxn>
              </a:cxnLst>
              <a:pathLst>
                <a:path w="232" h="231">
                  <a:moveTo>
                    <a:pt x="132" y="231"/>
                  </a:moveTo>
                  <a:cubicBezTo>
                    <a:pt x="125" y="165"/>
                    <a:pt x="38" y="166"/>
                    <a:pt x="19" y="107"/>
                  </a:cubicBezTo>
                  <a:cubicBezTo>
                    <a:pt x="0" y="50"/>
                    <a:pt x="68" y="0"/>
                    <a:pt x="111" y="50"/>
                  </a:cubicBezTo>
                  <a:cubicBezTo>
                    <a:pt x="97" y="16"/>
                    <a:pt x="151" y="4"/>
                    <a:pt x="174" y="12"/>
                  </a:cubicBezTo>
                  <a:cubicBezTo>
                    <a:pt x="205" y="23"/>
                    <a:pt x="232" y="47"/>
                    <a:pt x="223" y="92"/>
                  </a:cubicBezTo>
                  <a:cubicBezTo>
                    <a:pt x="217" y="122"/>
                    <a:pt x="195" y="144"/>
                    <a:pt x="174" y="167"/>
                  </a:cubicBezTo>
                  <a:cubicBezTo>
                    <a:pt x="159" y="185"/>
                    <a:pt x="133" y="206"/>
                    <a:pt x="129" y="229"/>
                  </a:cubicBezTo>
                </a:path>
              </a:pathLst>
            </a:custGeom>
            <a:solidFill>
              <a:srgbClr val="FF0000">
                <a:alpha val="100000"/>
              </a:srgbClr>
            </a:solidFill>
            <a:ln w="9525">
              <a:noFill/>
            </a:ln>
          </p:spPr>
          <p:txBody>
            <a:bodyPr/>
            <a:p>
              <a:endParaRPr lang="zh-CN" altLang="en-US"/>
            </a:p>
          </p:txBody>
        </p:sp>
        <p:sp>
          <p:nvSpPr>
            <p:cNvPr id="16429" name="Freeform 47"/>
            <p:cNvSpPr/>
            <p:nvPr/>
          </p:nvSpPr>
          <p:spPr>
            <a:xfrm>
              <a:off x="5448300" y="1052513"/>
              <a:ext cx="855662" cy="869950"/>
            </a:xfrm>
            <a:custGeom>
              <a:avLst/>
              <a:gdLst/>
              <a:ahLst/>
              <a:cxnLst>
                <a:cxn ang="0">
                  <a:pos x="1788705117" y="2147483646"/>
                </a:cxn>
                <a:cxn ang="0">
                  <a:pos x="563370863" y="1940400976"/>
                </a:cxn>
                <a:cxn ang="0">
                  <a:pos x="225346844" y="815533128"/>
                </a:cxn>
                <a:cxn ang="0">
                  <a:pos x="1408427158" y="674923709"/>
                </a:cxn>
                <a:cxn ang="0">
                  <a:pos x="1492935039" y="632738634"/>
                </a:cxn>
                <a:cxn ang="0">
                  <a:pos x="2147483646" y="126547727"/>
                </a:cxn>
                <a:cxn ang="0">
                  <a:pos x="2147483646" y="984262180"/>
                </a:cxn>
                <a:cxn ang="0">
                  <a:pos x="2147483646" y="2147483646"/>
                </a:cxn>
                <a:cxn ang="0">
                  <a:pos x="1661947049" y="2147483646"/>
                </a:cxn>
                <a:cxn ang="0">
                  <a:pos x="1746451177" y="2147483646"/>
                </a:cxn>
                <a:cxn ang="0">
                  <a:pos x="2147483646" y="2147483646"/>
                </a:cxn>
                <a:cxn ang="0">
                  <a:pos x="2147483646" y="1715428906"/>
                </a:cxn>
                <a:cxn ang="0">
                  <a:pos x="2147483646" y="435886198"/>
                </a:cxn>
                <a:cxn ang="0">
                  <a:pos x="1901378539" y="56243017"/>
                </a:cxn>
                <a:cxn ang="0">
                  <a:pos x="1408427158" y="646800325"/>
                </a:cxn>
                <a:cxn ang="0">
                  <a:pos x="1478850392" y="604619000"/>
                </a:cxn>
                <a:cxn ang="0">
                  <a:pos x="507036029" y="407766564"/>
                </a:cxn>
                <a:cxn ang="0">
                  <a:pos x="70423234" y="1321724034"/>
                </a:cxn>
                <a:cxn ang="0">
                  <a:pos x="1704197236" y="2147483646"/>
                </a:cxn>
                <a:cxn ang="0">
                  <a:pos x="1788705117" y="2147483646"/>
                </a:cxn>
              </a:cxnLst>
              <a:pathLst>
                <a:path w="228" h="232">
                  <a:moveTo>
                    <a:pt x="127" y="226"/>
                  </a:moveTo>
                  <a:cubicBezTo>
                    <a:pt x="120" y="179"/>
                    <a:pt x="74" y="164"/>
                    <a:pt x="40" y="138"/>
                  </a:cubicBezTo>
                  <a:cubicBezTo>
                    <a:pt x="16" y="119"/>
                    <a:pt x="3" y="88"/>
                    <a:pt x="16" y="58"/>
                  </a:cubicBezTo>
                  <a:cubicBezTo>
                    <a:pt x="33" y="23"/>
                    <a:pt x="76" y="21"/>
                    <a:pt x="100" y="48"/>
                  </a:cubicBezTo>
                  <a:cubicBezTo>
                    <a:pt x="103" y="50"/>
                    <a:pt x="107" y="48"/>
                    <a:pt x="106" y="45"/>
                  </a:cubicBezTo>
                  <a:cubicBezTo>
                    <a:pt x="96" y="15"/>
                    <a:pt x="135" y="8"/>
                    <a:pt x="156" y="9"/>
                  </a:cubicBezTo>
                  <a:cubicBezTo>
                    <a:pt x="187" y="11"/>
                    <a:pt x="212" y="40"/>
                    <a:pt x="214" y="70"/>
                  </a:cubicBezTo>
                  <a:cubicBezTo>
                    <a:pt x="216" y="107"/>
                    <a:pt x="187" y="136"/>
                    <a:pt x="164" y="161"/>
                  </a:cubicBezTo>
                  <a:cubicBezTo>
                    <a:pt x="146" y="180"/>
                    <a:pt x="124" y="198"/>
                    <a:pt x="118" y="224"/>
                  </a:cubicBezTo>
                  <a:cubicBezTo>
                    <a:pt x="117" y="228"/>
                    <a:pt x="123" y="230"/>
                    <a:pt x="124" y="226"/>
                  </a:cubicBezTo>
                  <a:cubicBezTo>
                    <a:pt x="129" y="203"/>
                    <a:pt x="149" y="186"/>
                    <a:pt x="164" y="170"/>
                  </a:cubicBezTo>
                  <a:cubicBezTo>
                    <a:pt x="178" y="155"/>
                    <a:pt x="192" y="139"/>
                    <a:pt x="204" y="122"/>
                  </a:cubicBezTo>
                  <a:cubicBezTo>
                    <a:pt x="221" y="96"/>
                    <a:pt x="228" y="57"/>
                    <a:pt x="206" y="31"/>
                  </a:cubicBezTo>
                  <a:cubicBezTo>
                    <a:pt x="188" y="10"/>
                    <a:pt x="163" y="0"/>
                    <a:pt x="135" y="4"/>
                  </a:cubicBezTo>
                  <a:cubicBezTo>
                    <a:pt x="113" y="7"/>
                    <a:pt x="92" y="22"/>
                    <a:pt x="100" y="46"/>
                  </a:cubicBezTo>
                  <a:cubicBezTo>
                    <a:pt x="101" y="45"/>
                    <a:pt x="103" y="44"/>
                    <a:pt x="105" y="43"/>
                  </a:cubicBezTo>
                  <a:cubicBezTo>
                    <a:pt x="86" y="23"/>
                    <a:pt x="61" y="16"/>
                    <a:pt x="36" y="29"/>
                  </a:cubicBezTo>
                  <a:cubicBezTo>
                    <a:pt x="13" y="41"/>
                    <a:pt x="0" y="69"/>
                    <a:pt x="5" y="94"/>
                  </a:cubicBezTo>
                  <a:cubicBezTo>
                    <a:pt x="19" y="160"/>
                    <a:pt x="111" y="161"/>
                    <a:pt x="121" y="228"/>
                  </a:cubicBezTo>
                  <a:cubicBezTo>
                    <a:pt x="121" y="232"/>
                    <a:pt x="127" y="230"/>
                    <a:pt x="127" y="226"/>
                  </a:cubicBezTo>
                  <a:close/>
                </a:path>
              </a:pathLst>
            </a:custGeom>
            <a:solidFill>
              <a:srgbClr val="000000">
                <a:alpha val="100000"/>
              </a:srgbClr>
            </a:solidFill>
            <a:ln w="9525">
              <a:noFill/>
            </a:ln>
          </p:spPr>
          <p:txBody>
            <a:bodyPr/>
            <a:p>
              <a:endParaRPr lang="zh-CN" altLang="en-US"/>
            </a:p>
          </p:txBody>
        </p:sp>
        <p:sp>
          <p:nvSpPr>
            <p:cNvPr id="16430" name="Freeform 48"/>
            <p:cNvSpPr/>
            <p:nvPr/>
          </p:nvSpPr>
          <p:spPr>
            <a:xfrm>
              <a:off x="5632450" y="1355726"/>
              <a:ext cx="60325" cy="134938"/>
            </a:xfrm>
            <a:custGeom>
              <a:avLst/>
              <a:gdLst/>
              <a:ahLst/>
              <a:cxnLst>
                <a:cxn ang="0">
                  <a:pos x="42646005" y="56197929"/>
                </a:cxn>
                <a:cxn ang="0">
                  <a:pos x="127938014" y="463635723"/>
                </a:cxn>
                <a:cxn ang="0">
                  <a:pos x="199012175" y="393389249"/>
                </a:cxn>
                <a:cxn ang="0">
                  <a:pos x="127938014" y="70246474"/>
                </a:cxn>
                <a:cxn ang="0">
                  <a:pos x="42646005" y="56197929"/>
                </a:cxn>
              </a:cxnLst>
              <a:pathLst>
                <a:path w="16" h="36">
                  <a:moveTo>
                    <a:pt x="3" y="4"/>
                  </a:moveTo>
                  <a:cubicBezTo>
                    <a:pt x="0" y="14"/>
                    <a:pt x="2" y="25"/>
                    <a:pt x="9" y="33"/>
                  </a:cubicBezTo>
                  <a:cubicBezTo>
                    <a:pt x="12" y="36"/>
                    <a:pt x="16" y="31"/>
                    <a:pt x="14" y="28"/>
                  </a:cubicBezTo>
                  <a:cubicBezTo>
                    <a:pt x="8" y="22"/>
                    <a:pt x="6" y="13"/>
                    <a:pt x="9" y="5"/>
                  </a:cubicBezTo>
                  <a:cubicBezTo>
                    <a:pt x="10" y="2"/>
                    <a:pt x="4" y="0"/>
                    <a:pt x="3" y="4"/>
                  </a:cubicBezTo>
                  <a:close/>
                </a:path>
              </a:pathLst>
            </a:custGeom>
            <a:solidFill>
              <a:srgbClr val="000000">
                <a:alpha val="100000"/>
              </a:srgbClr>
            </a:solidFill>
            <a:ln w="9525">
              <a:noFill/>
            </a:ln>
          </p:spPr>
          <p:txBody>
            <a:bodyPr/>
            <a:p>
              <a:endParaRPr lang="zh-CN" altLang="en-US"/>
            </a:p>
          </p:txBody>
        </p:sp>
        <p:sp>
          <p:nvSpPr>
            <p:cNvPr id="16431" name="Freeform 49"/>
            <p:cNvSpPr/>
            <p:nvPr/>
          </p:nvSpPr>
          <p:spPr>
            <a:xfrm>
              <a:off x="5111750" y="912813"/>
              <a:ext cx="842962" cy="892175"/>
            </a:xfrm>
            <a:custGeom>
              <a:avLst/>
              <a:gdLst/>
              <a:ahLst/>
              <a:cxnLst>
                <a:cxn ang="0">
                  <a:pos x="2147483646" y="2147483646"/>
                </a:cxn>
                <a:cxn ang="0">
                  <a:pos x="2147483646" y="1124181735"/>
                </a:cxn>
                <a:cxn ang="0">
                  <a:pos x="1586094820" y="885292507"/>
                </a:cxn>
                <a:cxn ang="0">
                  <a:pos x="547412030" y="744771196"/>
                </a:cxn>
                <a:cxn ang="0">
                  <a:pos x="350904475" y="2037577755"/>
                </a:cxn>
                <a:cxn ang="0">
                  <a:pos x="1403625392" y="2147483646"/>
                </a:cxn>
                <a:cxn ang="0">
                  <a:pos x="2147483646" y="2147483646"/>
                </a:cxn>
              </a:cxnLst>
              <a:pathLst>
                <a:path w="225" h="238">
                  <a:moveTo>
                    <a:pt x="164" y="238"/>
                  </a:moveTo>
                  <a:cubicBezTo>
                    <a:pt x="145" y="175"/>
                    <a:pt x="225" y="142"/>
                    <a:pt x="220" y="80"/>
                  </a:cubicBezTo>
                  <a:cubicBezTo>
                    <a:pt x="215" y="19"/>
                    <a:pt x="132" y="0"/>
                    <a:pt x="113" y="63"/>
                  </a:cubicBezTo>
                  <a:cubicBezTo>
                    <a:pt x="112" y="26"/>
                    <a:pt x="58" y="36"/>
                    <a:pt x="39" y="53"/>
                  </a:cubicBezTo>
                  <a:cubicBezTo>
                    <a:pt x="16" y="75"/>
                    <a:pt x="0" y="108"/>
                    <a:pt x="25" y="145"/>
                  </a:cubicBezTo>
                  <a:cubicBezTo>
                    <a:pt x="43" y="171"/>
                    <a:pt x="72" y="183"/>
                    <a:pt x="100" y="196"/>
                  </a:cubicBezTo>
                  <a:cubicBezTo>
                    <a:pt x="121" y="206"/>
                    <a:pt x="154" y="216"/>
                    <a:pt x="166" y="235"/>
                  </a:cubicBezTo>
                </a:path>
              </a:pathLst>
            </a:custGeom>
            <a:solidFill>
              <a:srgbClr val="FF0000">
                <a:alpha val="100000"/>
              </a:srgbClr>
            </a:solidFill>
            <a:ln w="9525">
              <a:noFill/>
            </a:ln>
          </p:spPr>
          <p:txBody>
            <a:bodyPr/>
            <a:p>
              <a:endParaRPr lang="zh-CN" altLang="en-US"/>
            </a:p>
          </p:txBody>
        </p:sp>
        <p:sp>
          <p:nvSpPr>
            <p:cNvPr id="16432" name="Freeform 50"/>
            <p:cNvSpPr/>
            <p:nvPr/>
          </p:nvSpPr>
          <p:spPr>
            <a:xfrm>
              <a:off x="5111750" y="984251"/>
              <a:ext cx="925512" cy="839788"/>
            </a:xfrm>
            <a:custGeom>
              <a:avLst/>
              <a:gdLst/>
              <a:ahLst/>
              <a:cxnLst>
                <a:cxn ang="0">
                  <a:pos x="2147483646" y="2147483646"/>
                </a:cxn>
                <a:cxn ang="0">
                  <a:pos x="2147483646" y="548160370"/>
                </a:cxn>
                <a:cxn ang="0">
                  <a:pos x="2147483646" y="28110404"/>
                </a:cxn>
                <a:cxn ang="0">
                  <a:pos x="1544409743" y="604381177"/>
                </a:cxn>
                <a:cxn ang="0">
                  <a:pos x="1628650070" y="618436379"/>
                </a:cxn>
                <a:cxn ang="0">
                  <a:pos x="1024927726" y="238942180"/>
                </a:cxn>
                <a:cxn ang="0">
                  <a:pos x="196560763" y="885488963"/>
                </a:cxn>
                <a:cxn ang="0">
                  <a:pos x="702006473" y="2147483646"/>
                </a:cxn>
                <a:cxn ang="0">
                  <a:pos x="1516329634" y="2147483646"/>
                </a:cxn>
                <a:cxn ang="0">
                  <a:pos x="2147483646" y="2147483646"/>
                </a:cxn>
                <a:cxn ang="0">
                  <a:pos x="2147483646" y="2147483646"/>
                </a:cxn>
                <a:cxn ang="0">
                  <a:pos x="1628650070" y="2147483646"/>
                </a:cxn>
                <a:cxn ang="0">
                  <a:pos x="491401908" y="1883423290"/>
                </a:cxn>
                <a:cxn ang="0">
                  <a:pos x="645846254" y="463829159"/>
                </a:cxn>
                <a:cxn ang="0">
                  <a:pos x="1530369689" y="618436379"/>
                </a:cxn>
                <a:cxn ang="0">
                  <a:pos x="1628650070" y="632491581"/>
                </a:cxn>
                <a:cxn ang="0">
                  <a:pos x="2147483646" y="196776575"/>
                </a:cxn>
                <a:cxn ang="0">
                  <a:pos x="2147483646" y="1279042113"/>
                </a:cxn>
                <a:cxn ang="0">
                  <a:pos x="2147483646" y="2147483646"/>
                </a:cxn>
                <a:cxn ang="0">
                  <a:pos x="2147483646" y="2147483646"/>
                </a:cxn>
              </a:cxnLst>
              <a:pathLst>
                <a:path w="247" h="224">
                  <a:moveTo>
                    <a:pt x="167" y="218"/>
                  </a:moveTo>
                  <a:cubicBezTo>
                    <a:pt x="149" y="150"/>
                    <a:pt x="247" y="109"/>
                    <a:pt x="217" y="39"/>
                  </a:cubicBezTo>
                  <a:cubicBezTo>
                    <a:pt x="208" y="17"/>
                    <a:pt x="186" y="3"/>
                    <a:pt x="163" y="2"/>
                  </a:cubicBezTo>
                  <a:cubicBezTo>
                    <a:pt x="137" y="1"/>
                    <a:pt x="118" y="20"/>
                    <a:pt x="110" y="43"/>
                  </a:cubicBezTo>
                  <a:cubicBezTo>
                    <a:pt x="112" y="43"/>
                    <a:pt x="114" y="43"/>
                    <a:pt x="116" y="44"/>
                  </a:cubicBezTo>
                  <a:cubicBezTo>
                    <a:pt x="114" y="20"/>
                    <a:pt x="94" y="14"/>
                    <a:pt x="73" y="17"/>
                  </a:cubicBezTo>
                  <a:cubicBezTo>
                    <a:pt x="46" y="20"/>
                    <a:pt x="24" y="39"/>
                    <a:pt x="14" y="63"/>
                  </a:cubicBezTo>
                  <a:cubicBezTo>
                    <a:pt x="0" y="100"/>
                    <a:pt x="20" y="133"/>
                    <a:pt x="50" y="154"/>
                  </a:cubicBezTo>
                  <a:cubicBezTo>
                    <a:pt x="67" y="167"/>
                    <a:pt x="88" y="175"/>
                    <a:pt x="108" y="183"/>
                  </a:cubicBezTo>
                  <a:cubicBezTo>
                    <a:pt x="127" y="192"/>
                    <a:pt x="150" y="200"/>
                    <a:pt x="163" y="218"/>
                  </a:cubicBezTo>
                  <a:cubicBezTo>
                    <a:pt x="165" y="221"/>
                    <a:pt x="171" y="218"/>
                    <a:pt x="168" y="215"/>
                  </a:cubicBezTo>
                  <a:cubicBezTo>
                    <a:pt x="156" y="197"/>
                    <a:pt x="135" y="189"/>
                    <a:pt x="116" y="180"/>
                  </a:cubicBezTo>
                  <a:cubicBezTo>
                    <a:pt x="87" y="168"/>
                    <a:pt x="57" y="156"/>
                    <a:pt x="35" y="134"/>
                  </a:cubicBezTo>
                  <a:cubicBezTo>
                    <a:pt x="6" y="104"/>
                    <a:pt x="12" y="56"/>
                    <a:pt x="46" y="33"/>
                  </a:cubicBezTo>
                  <a:cubicBezTo>
                    <a:pt x="64" y="20"/>
                    <a:pt x="107" y="13"/>
                    <a:pt x="109" y="44"/>
                  </a:cubicBezTo>
                  <a:cubicBezTo>
                    <a:pt x="110" y="47"/>
                    <a:pt x="114" y="48"/>
                    <a:pt x="116" y="45"/>
                  </a:cubicBezTo>
                  <a:cubicBezTo>
                    <a:pt x="126" y="14"/>
                    <a:pt x="156" y="0"/>
                    <a:pt x="186" y="14"/>
                  </a:cubicBezTo>
                  <a:cubicBezTo>
                    <a:pt x="215" y="28"/>
                    <a:pt x="222" y="63"/>
                    <a:pt x="212" y="91"/>
                  </a:cubicBezTo>
                  <a:cubicBezTo>
                    <a:pt x="197" y="137"/>
                    <a:pt x="147" y="166"/>
                    <a:pt x="161" y="220"/>
                  </a:cubicBezTo>
                  <a:cubicBezTo>
                    <a:pt x="162" y="224"/>
                    <a:pt x="168" y="222"/>
                    <a:pt x="167" y="218"/>
                  </a:cubicBezTo>
                  <a:close/>
                </a:path>
              </a:pathLst>
            </a:custGeom>
            <a:solidFill>
              <a:srgbClr val="000000">
                <a:alpha val="100000"/>
              </a:srgbClr>
            </a:solidFill>
            <a:ln w="9525">
              <a:noFill/>
            </a:ln>
          </p:spPr>
          <p:txBody>
            <a:bodyPr/>
            <a:p>
              <a:endParaRPr lang="zh-CN" altLang="en-US"/>
            </a:p>
          </p:txBody>
        </p:sp>
        <p:sp>
          <p:nvSpPr>
            <p:cNvPr id="16433" name="Freeform 51"/>
            <p:cNvSpPr/>
            <p:nvPr/>
          </p:nvSpPr>
          <p:spPr>
            <a:xfrm>
              <a:off x="6078538" y="1381126"/>
              <a:ext cx="60325" cy="173038"/>
            </a:xfrm>
            <a:custGeom>
              <a:avLst/>
              <a:gdLst/>
              <a:ahLst/>
              <a:cxnLst>
                <a:cxn ang="0">
                  <a:pos x="113723936" y="56602234"/>
                </a:cxn>
                <a:cxn ang="0">
                  <a:pos x="85292009" y="594314058"/>
                </a:cxn>
                <a:cxn ang="0">
                  <a:pos x="170584019" y="551863322"/>
                </a:cxn>
                <a:cxn ang="0">
                  <a:pos x="184798097" y="99052970"/>
                </a:cxn>
                <a:cxn ang="0">
                  <a:pos x="113723936" y="56602234"/>
                </a:cxn>
              </a:cxnLst>
              <a:pathLst>
                <a:path w="16" h="46">
                  <a:moveTo>
                    <a:pt x="8" y="4"/>
                  </a:moveTo>
                  <a:cubicBezTo>
                    <a:pt x="0" y="15"/>
                    <a:pt x="0" y="30"/>
                    <a:pt x="6" y="42"/>
                  </a:cubicBezTo>
                  <a:cubicBezTo>
                    <a:pt x="8" y="46"/>
                    <a:pt x="13" y="43"/>
                    <a:pt x="12" y="39"/>
                  </a:cubicBezTo>
                  <a:cubicBezTo>
                    <a:pt x="6" y="29"/>
                    <a:pt x="7" y="16"/>
                    <a:pt x="13" y="7"/>
                  </a:cubicBezTo>
                  <a:cubicBezTo>
                    <a:pt x="16" y="3"/>
                    <a:pt x="10" y="0"/>
                    <a:pt x="8" y="4"/>
                  </a:cubicBezTo>
                  <a:close/>
                </a:path>
              </a:pathLst>
            </a:custGeom>
            <a:solidFill>
              <a:srgbClr val="000000">
                <a:alpha val="100000"/>
              </a:srgbClr>
            </a:solidFill>
            <a:ln w="9525">
              <a:noFill/>
            </a:ln>
          </p:spPr>
          <p:txBody>
            <a:bodyPr/>
            <a:p>
              <a:endParaRPr lang="zh-CN" altLang="en-US"/>
            </a:p>
          </p:txBody>
        </p:sp>
        <p:sp>
          <p:nvSpPr>
            <p:cNvPr id="16434" name="Freeform 52"/>
            <p:cNvSpPr/>
            <p:nvPr/>
          </p:nvSpPr>
          <p:spPr>
            <a:xfrm>
              <a:off x="6116638" y="1422401"/>
              <a:ext cx="63500" cy="131763"/>
            </a:xfrm>
            <a:custGeom>
              <a:avLst/>
              <a:gdLst/>
              <a:ahLst/>
              <a:cxnLst>
                <a:cxn ang="0">
                  <a:pos x="41857706" y="56691972"/>
                </a:cxn>
                <a:cxn ang="0">
                  <a:pos x="139524441" y="453524481"/>
                </a:cxn>
                <a:cxn ang="0">
                  <a:pos x="209284794" y="396832509"/>
                </a:cxn>
                <a:cxn ang="0">
                  <a:pos x="125573118" y="70862141"/>
                </a:cxn>
                <a:cxn ang="0">
                  <a:pos x="41857706" y="56691972"/>
                </a:cxn>
              </a:cxnLst>
              <a:pathLst>
                <a:path w="17" h="35">
                  <a:moveTo>
                    <a:pt x="3" y="4"/>
                  </a:moveTo>
                  <a:cubicBezTo>
                    <a:pt x="0" y="14"/>
                    <a:pt x="3" y="24"/>
                    <a:pt x="10" y="32"/>
                  </a:cubicBezTo>
                  <a:cubicBezTo>
                    <a:pt x="13" y="35"/>
                    <a:pt x="17" y="31"/>
                    <a:pt x="15" y="28"/>
                  </a:cubicBezTo>
                  <a:cubicBezTo>
                    <a:pt x="9" y="22"/>
                    <a:pt x="7" y="13"/>
                    <a:pt x="9" y="5"/>
                  </a:cubicBezTo>
                  <a:cubicBezTo>
                    <a:pt x="11" y="1"/>
                    <a:pt x="5" y="0"/>
                    <a:pt x="3" y="4"/>
                  </a:cubicBezTo>
                  <a:close/>
                </a:path>
              </a:pathLst>
            </a:custGeom>
            <a:solidFill>
              <a:srgbClr val="000000">
                <a:alpha val="100000"/>
              </a:srgbClr>
            </a:solidFill>
            <a:ln w="9525">
              <a:noFill/>
            </a:ln>
          </p:spPr>
          <p:txBody>
            <a:bodyPr/>
            <a:p>
              <a:endParaRPr lang="zh-CN" altLang="en-US"/>
            </a:p>
          </p:txBody>
        </p:sp>
        <p:sp>
          <p:nvSpPr>
            <p:cNvPr id="16435" name="Freeform 53"/>
            <p:cNvSpPr/>
            <p:nvPr/>
          </p:nvSpPr>
          <p:spPr>
            <a:xfrm>
              <a:off x="6453188" y="1377951"/>
              <a:ext cx="847725" cy="889000"/>
            </a:xfrm>
            <a:custGeom>
              <a:avLst/>
              <a:gdLst/>
              <a:ahLst/>
              <a:cxnLst>
                <a:cxn ang="0">
                  <a:pos x="830129080" y="2147483646"/>
                </a:cxn>
                <a:cxn ang="0">
                  <a:pos x="98489891" y="1083420924"/>
                </a:cxn>
                <a:cxn ang="0">
                  <a:pos x="1603974471" y="886434278"/>
                </a:cxn>
                <a:cxn ang="0">
                  <a:pos x="2147483646" y="759802418"/>
                </a:cxn>
                <a:cxn ang="0">
                  <a:pos x="2147483646" y="2068350401"/>
                </a:cxn>
                <a:cxn ang="0">
                  <a:pos x="1744674315" y="2147483646"/>
                </a:cxn>
                <a:cxn ang="0">
                  <a:pos x="816059095" y="2147483646"/>
                </a:cxn>
              </a:cxnLst>
              <a:pathLst>
                <a:path w="226" h="237">
                  <a:moveTo>
                    <a:pt x="59" y="237"/>
                  </a:moveTo>
                  <a:cubicBezTo>
                    <a:pt x="80" y="174"/>
                    <a:pt x="0" y="140"/>
                    <a:pt x="7" y="77"/>
                  </a:cubicBezTo>
                  <a:cubicBezTo>
                    <a:pt x="12" y="17"/>
                    <a:pt x="95" y="0"/>
                    <a:pt x="114" y="63"/>
                  </a:cubicBezTo>
                  <a:cubicBezTo>
                    <a:pt x="115" y="26"/>
                    <a:pt x="169" y="37"/>
                    <a:pt x="187" y="54"/>
                  </a:cubicBezTo>
                  <a:cubicBezTo>
                    <a:pt x="211" y="77"/>
                    <a:pt x="226" y="110"/>
                    <a:pt x="200" y="147"/>
                  </a:cubicBezTo>
                  <a:cubicBezTo>
                    <a:pt x="182" y="172"/>
                    <a:pt x="152" y="183"/>
                    <a:pt x="124" y="196"/>
                  </a:cubicBezTo>
                  <a:cubicBezTo>
                    <a:pt x="103" y="206"/>
                    <a:pt x="70" y="215"/>
                    <a:pt x="58" y="234"/>
                  </a:cubicBezTo>
                </a:path>
              </a:pathLst>
            </a:custGeom>
            <a:solidFill>
              <a:srgbClr val="FF0000">
                <a:alpha val="100000"/>
              </a:srgbClr>
            </a:solidFill>
            <a:ln w="9525">
              <a:noFill/>
            </a:ln>
          </p:spPr>
          <p:txBody>
            <a:bodyPr/>
            <a:p>
              <a:endParaRPr lang="zh-CN" altLang="en-US"/>
            </a:p>
          </p:txBody>
        </p:sp>
        <p:sp>
          <p:nvSpPr>
            <p:cNvPr id="16436" name="Freeform 54"/>
            <p:cNvSpPr/>
            <p:nvPr/>
          </p:nvSpPr>
          <p:spPr>
            <a:xfrm>
              <a:off x="6356350" y="1404938"/>
              <a:ext cx="938212" cy="876300"/>
            </a:xfrm>
            <a:custGeom>
              <a:avLst/>
              <a:gdLst/>
              <a:ahLst/>
              <a:cxnLst>
                <a:cxn ang="0">
                  <a:pos x="1239381805" y="2147483646"/>
                </a:cxn>
                <a:cxn ang="0">
                  <a:pos x="563355025" y="1430454894"/>
                </a:cxn>
                <a:cxn ang="0">
                  <a:pos x="943619854" y="350602387"/>
                </a:cxn>
                <a:cxn ang="0">
                  <a:pos x="1929489271" y="785348299"/>
                </a:cxn>
                <a:cxn ang="0">
                  <a:pos x="2013992149" y="785348299"/>
                </a:cxn>
                <a:cxn ang="0">
                  <a:pos x="2147483646" y="617057505"/>
                </a:cxn>
                <a:cxn ang="0">
                  <a:pos x="2147483646" y="1991417964"/>
                </a:cxn>
                <a:cxn ang="0">
                  <a:pos x="1901320394" y="2147483646"/>
                </a:cxn>
                <a:cxn ang="0">
                  <a:pos x="1140794488" y="2147483646"/>
                </a:cxn>
                <a:cxn ang="0">
                  <a:pos x="1211212928" y="2147483646"/>
                </a:cxn>
                <a:cxn ang="0">
                  <a:pos x="1999907711" y="2147483646"/>
                </a:cxn>
                <a:cxn ang="0">
                  <a:pos x="2147483646" y="2147483646"/>
                </a:cxn>
                <a:cxn ang="0">
                  <a:pos x="2147483646" y="1149971486"/>
                </a:cxn>
                <a:cxn ang="0">
                  <a:pos x="2147483646" y="406696822"/>
                </a:cxn>
                <a:cxn ang="0">
                  <a:pos x="1929489271" y="785348299"/>
                </a:cxn>
                <a:cxn ang="0">
                  <a:pos x="2013992149" y="771323754"/>
                </a:cxn>
                <a:cxn ang="0">
                  <a:pos x="507021023" y="673155685"/>
                </a:cxn>
                <a:cxn ang="0">
                  <a:pos x="1154878926" y="2147483646"/>
                </a:cxn>
                <a:cxn ang="0">
                  <a:pos x="1239381805" y="2147483646"/>
                </a:cxn>
              </a:cxnLst>
              <a:pathLst>
                <a:path w="250" h="234">
                  <a:moveTo>
                    <a:pt x="88" y="231"/>
                  </a:moveTo>
                  <a:cubicBezTo>
                    <a:pt x="103" y="179"/>
                    <a:pt x="56" y="146"/>
                    <a:pt x="40" y="102"/>
                  </a:cubicBezTo>
                  <a:cubicBezTo>
                    <a:pt x="29" y="72"/>
                    <a:pt x="39" y="40"/>
                    <a:pt x="67" y="25"/>
                  </a:cubicBezTo>
                  <a:cubicBezTo>
                    <a:pt x="96" y="9"/>
                    <a:pt x="127" y="27"/>
                    <a:pt x="137" y="56"/>
                  </a:cubicBezTo>
                  <a:cubicBezTo>
                    <a:pt x="138" y="60"/>
                    <a:pt x="143" y="59"/>
                    <a:pt x="143" y="56"/>
                  </a:cubicBezTo>
                  <a:cubicBezTo>
                    <a:pt x="146" y="25"/>
                    <a:pt x="186" y="34"/>
                    <a:pt x="204" y="44"/>
                  </a:cubicBezTo>
                  <a:cubicBezTo>
                    <a:pt x="241" y="64"/>
                    <a:pt x="243" y="112"/>
                    <a:pt x="220" y="142"/>
                  </a:cubicBezTo>
                  <a:cubicBezTo>
                    <a:pt x="200" y="168"/>
                    <a:pt x="164" y="180"/>
                    <a:pt x="135" y="192"/>
                  </a:cubicBezTo>
                  <a:cubicBezTo>
                    <a:pt x="115" y="200"/>
                    <a:pt x="94" y="208"/>
                    <a:pt x="81" y="226"/>
                  </a:cubicBezTo>
                  <a:cubicBezTo>
                    <a:pt x="79" y="229"/>
                    <a:pt x="84" y="232"/>
                    <a:pt x="86" y="229"/>
                  </a:cubicBezTo>
                  <a:cubicBezTo>
                    <a:pt x="99" y="211"/>
                    <a:pt x="122" y="204"/>
                    <a:pt x="142" y="196"/>
                  </a:cubicBezTo>
                  <a:cubicBezTo>
                    <a:pt x="160" y="188"/>
                    <a:pt x="179" y="180"/>
                    <a:pt x="196" y="170"/>
                  </a:cubicBezTo>
                  <a:cubicBezTo>
                    <a:pt x="227" y="152"/>
                    <a:pt x="250" y="119"/>
                    <a:pt x="240" y="82"/>
                  </a:cubicBezTo>
                  <a:cubicBezTo>
                    <a:pt x="232" y="54"/>
                    <a:pt x="208" y="35"/>
                    <a:pt x="181" y="29"/>
                  </a:cubicBezTo>
                  <a:cubicBezTo>
                    <a:pt x="160" y="25"/>
                    <a:pt x="139" y="32"/>
                    <a:pt x="137" y="56"/>
                  </a:cubicBezTo>
                  <a:cubicBezTo>
                    <a:pt x="139" y="55"/>
                    <a:pt x="141" y="55"/>
                    <a:pt x="143" y="55"/>
                  </a:cubicBezTo>
                  <a:cubicBezTo>
                    <a:pt x="126" y="3"/>
                    <a:pt x="61" y="0"/>
                    <a:pt x="36" y="48"/>
                  </a:cubicBezTo>
                  <a:cubicBezTo>
                    <a:pt x="0" y="116"/>
                    <a:pt x="101" y="162"/>
                    <a:pt x="82" y="229"/>
                  </a:cubicBezTo>
                  <a:cubicBezTo>
                    <a:pt x="81" y="233"/>
                    <a:pt x="87" y="234"/>
                    <a:pt x="88" y="231"/>
                  </a:cubicBezTo>
                  <a:close/>
                </a:path>
              </a:pathLst>
            </a:custGeom>
            <a:solidFill>
              <a:srgbClr val="000000">
                <a:alpha val="100000"/>
              </a:srgbClr>
            </a:solidFill>
            <a:ln w="9525">
              <a:noFill/>
            </a:ln>
          </p:spPr>
          <p:txBody>
            <a:bodyPr/>
            <a:p>
              <a:endParaRPr lang="zh-CN" altLang="en-US"/>
            </a:p>
          </p:txBody>
        </p:sp>
        <p:sp>
          <p:nvSpPr>
            <p:cNvPr id="16437" name="Freeform 55"/>
            <p:cNvSpPr/>
            <p:nvPr/>
          </p:nvSpPr>
          <p:spPr>
            <a:xfrm>
              <a:off x="5497513" y="1389063"/>
              <a:ext cx="839787" cy="809625"/>
            </a:xfrm>
            <a:custGeom>
              <a:avLst/>
              <a:gdLst/>
              <a:ahLst/>
              <a:cxnLst>
                <a:cxn ang="0">
                  <a:pos x="2147483646" y="2147483646"/>
                </a:cxn>
                <a:cxn ang="0">
                  <a:pos x="646546013" y="2147483646"/>
                </a:cxn>
                <a:cxn ang="0">
                  <a:pos x="1349316515" y="997514224"/>
                </a:cxn>
                <a:cxn ang="0">
                  <a:pos x="1841251743" y="84298455"/>
                </a:cxn>
                <a:cxn ang="0">
                  <a:pos x="2147483646" y="702473380"/>
                </a:cxn>
                <a:cxn ang="0">
                  <a:pos x="2147483646" y="1966927714"/>
                </a:cxn>
                <a:cxn ang="0">
                  <a:pos x="2147483646" y="2147483646"/>
                </a:cxn>
              </a:cxnLst>
              <a:pathLst>
                <a:path w="224" h="216">
                  <a:moveTo>
                    <a:pt x="207" y="216"/>
                  </a:moveTo>
                  <a:cubicBezTo>
                    <a:pt x="167" y="164"/>
                    <a:pt x="94" y="209"/>
                    <a:pt x="46" y="168"/>
                  </a:cubicBezTo>
                  <a:cubicBezTo>
                    <a:pt x="0" y="129"/>
                    <a:pt x="34" y="51"/>
                    <a:pt x="96" y="71"/>
                  </a:cubicBezTo>
                  <a:cubicBezTo>
                    <a:pt x="67" y="50"/>
                    <a:pt x="107" y="12"/>
                    <a:pt x="131" y="6"/>
                  </a:cubicBezTo>
                  <a:cubicBezTo>
                    <a:pt x="163" y="0"/>
                    <a:pt x="199" y="7"/>
                    <a:pt x="214" y="50"/>
                  </a:cubicBezTo>
                  <a:cubicBezTo>
                    <a:pt x="224" y="79"/>
                    <a:pt x="217" y="109"/>
                    <a:pt x="210" y="140"/>
                  </a:cubicBezTo>
                  <a:cubicBezTo>
                    <a:pt x="206" y="163"/>
                    <a:pt x="195" y="195"/>
                    <a:pt x="204" y="216"/>
                  </a:cubicBezTo>
                </a:path>
              </a:pathLst>
            </a:custGeom>
            <a:solidFill>
              <a:srgbClr val="FF0000">
                <a:alpha val="100000"/>
              </a:srgbClr>
            </a:solidFill>
            <a:ln w="9525">
              <a:noFill/>
            </a:ln>
          </p:spPr>
          <p:txBody>
            <a:bodyPr/>
            <a:p>
              <a:endParaRPr lang="zh-CN" altLang="en-US"/>
            </a:p>
          </p:txBody>
        </p:sp>
        <p:sp>
          <p:nvSpPr>
            <p:cNvPr id="16438" name="Freeform 56"/>
            <p:cNvSpPr/>
            <p:nvPr/>
          </p:nvSpPr>
          <p:spPr>
            <a:xfrm>
              <a:off x="5513388" y="1381126"/>
              <a:ext cx="828675" cy="841375"/>
            </a:xfrm>
            <a:custGeom>
              <a:avLst/>
              <a:gdLst/>
              <a:ahLst/>
              <a:cxnLst>
                <a:cxn ang="0">
                  <a:pos x="2147483646" y="2147483646"/>
                </a:cxn>
                <a:cxn ang="0">
                  <a:pos x="913897287" y="2147483646"/>
                </a:cxn>
                <a:cxn ang="0">
                  <a:pos x="1279455452" y="1072253559"/>
                </a:cxn>
                <a:cxn ang="0">
                  <a:pos x="1321635384" y="1001709523"/>
                </a:cxn>
                <a:cxn ang="0">
                  <a:pos x="1785614641" y="155196126"/>
                </a:cxn>
                <a:cxn ang="0">
                  <a:pos x="2147483646" y="536124901"/>
                </a:cxn>
                <a:cxn ang="0">
                  <a:pos x="2147483646" y="2059851270"/>
                </a:cxn>
                <a:cxn ang="0">
                  <a:pos x="2147483646" y="2147483646"/>
                </a:cxn>
                <a:cxn ang="0">
                  <a:pos x="2147483646" y="2147483646"/>
                </a:cxn>
                <a:cxn ang="0">
                  <a:pos x="2147483646" y="2088067382"/>
                </a:cxn>
                <a:cxn ang="0">
                  <a:pos x="2147483646" y="1213337873"/>
                </a:cxn>
                <a:cxn ang="0">
                  <a:pos x="2147483646" y="126976258"/>
                </a:cxn>
                <a:cxn ang="0">
                  <a:pos x="1434113954" y="253952517"/>
                </a:cxn>
                <a:cxn ang="0">
                  <a:pos x="1251336747" y="1072253559"/>
                </a:cxn>
                <a:cxn ang="0">
                  <a:pos x="1293516679" y="987601468"/>
                </a:cxn>
                <a:cxn ang="0">
                  <a:pos x="421799325" y="1227445929"/>
                </a:cxn>
                <a:cxn ang="0">
                  <a:pos x="337439460" y="2130395305"/>
                </a:cxn>
                <a:cxn ang="0">
                  <a:pos x="2147483646" y="2147483646"/>
                </a:cxn>
                <a:cxn ang="0">
                  <a:pos x="2147483646" y="2147483646"/>
                </a:cxn>
              </a:cxnLst>
              <a:pathLst>
                <a:path w="221" h="224">
                  <a:moveTo>
                    <a:pt x="205" y="216"/>
                  </a:moveTo>
                  <a:cubicBezTo>
                    <a:pt x="169" y="172"/>
                    <a:pt x="112" y="195"/>
                    <a:pt x="65" y="180"/>
                  </a:cubicBezTo>
                  <a:cubicBezTo>
                    <a:pt x="0" y="158"/>
                    <a:pt x="20" y="55"/>
                    <a:pt x="91" y="76"/>
                  </a:cubicBezTo>
                  <a:cubicBezTo>
                    <a:pt x="94" y="77"/>
                    <a:pt x="96" y="73"/>
                    <a:pt x="94" y="71"/>
                  </a:cubicBezTo>
                  <a:cubicBezTo>
                    <a:pt x="68" y="48"/>
                    <a:pt x="105" y="17"/>
                    <a:pt x="127" y="11"/>
                  </a:cubicBezTo>
                  <a:cubicBezTo>
                    <a:pt x="155" y="4"/>
                    <a:pt x="184" y="14"/>
                    <a:pt x="200" y="38"/>
                  </a:cubicBezTo>
                  <a:cubicBezTo>
                    <a:pt x="221" y="70"/>
                    <a:pt x="209" y="112"/>
                    <a:pt x="202" y="146"/>
                  </a:cubicBezTo>
                  <a:cubicBezTo>
                    <a:pt x="198" y="170"/>
                    <a:pt x="189" y="195"/>
                    <a:pt x="197" y="219"/>
                  </a:cubicBezTo>
                  <a:cubicBezTo>
                    <a:pt x="198" y="222"/>
                    <a:pt x="204" y="221"/>
                    <a:pt x="203" y="217"/>
                  </a:cubicBezTo>
                  <a:cubicBezTo>
                    <a:pt x="195" y="194"/>
                    <a:pt x="203" y="171"/>
                    <a:pt x="208" y="148"/>
                  </a:cubicBezTo>
                  <a:cubicBezTo>
                    <a:pt x="213" y="127"/>
                    <a:pt x="217" y="107"/>
                    <a:pt x="218" y="86"/>
                  </a:cubicBezTo>
                  <a:cubicBezTo>
                    <a:pt x="219" y="56"/>
                    <a:pt x="205" y="20"/>
                    <a:pt x="175" y="9"/>
                  </a:cubicBezTo>
                  <a:cubicBezTo>
                    <a:pt x="151" y="0"/>
                    <a:pt x="122" y="1"/>
                    <a:pt x="102" y="18"/>
                  </a:cubicBezTo>
                  <a:cubicBezTo>
                    <a:pt x="84" y="32"/>
                    <a:pt x="68" y="57"/>
                    <a:pt x="89" y="76"/>
                  </a:cubicBezTo>
                  <a:cubicBezTo>
                    <a:pt x="90" y="74"/>
                    <a:pt x="91" y="72"/>
                    <a:pt x="92" y="70"/>
                  </a:cubicBezTo>
                  <a:cubicBezTo>
                    <a:pt x="69" y="64"/>
                    <a:pt x="46" y="68"/>
                    <a:pt x="30" y="87"/>
                  </a:cubicBezTo>
                  <a:cubicBezTo>
                    <a:pt x="16" y="104"/>
                    <a:pt x="14" y="131"/>
                    <a:pt x="24" y="151"/>
                  </a:cubicBezTo>
                  <a:cubicBezTo>
                    <a:pt x="60" y="222"/>
                    <a:pt x="155" y="165"/>
                    <a:pt x="201" y="220"/>
                  </a:cubicBezTo>
                  <a:cubicBezTo>
                    <a:pt x="203" y="224"/>
                    <a:pt x="208" y="219"/>
                    <a:pt x="205" y="216"/>
                  </a:cubicBezTo>
                  <a:close/>
                </a:path>
              </a:pathLst>
            </a:custGeom>
            <a:solidFill>
              <a:srgbClr val="000000">
                <a:alpha val="100000"/>
              </a:srgbClr>
            </a:solidFill>
            <a:ln w="9525">
              <a:noFill/>
            </a:ln>
          </p:spPr>
          <p:txBody>
            <a:bodyPr/>
            <a:p>
              <a:endParaRPr lang="zh-CN" altLang="en-US"/>
            </a:p>
          </p:txBody>
        </p:sp>
        <p:sp>
          <p:nvSpPr>
            <p:cNvPr id="16439" name="Freeform 57"/>
            <p:cNvSpPr/>
            <p:nvPr/>
          </p:nvSpPr>
          <p:spPr>
            <a:xfrm>
              <a:off x="5888038" y="1870076"/>
              <a:ext cx="96837" cy="152400"/>
            </a:xfrm>
            <a:custGeom>
              <a:avLst/>
              <a:gdLst/>
              <a:ahLst/>
              <a:cxnLst>
                <a:cxn ang="0">
                  <a:pos x="13873763" y="55265444"/>
                </a:cxn>
                <a:cxn ang="0">
                  <a:pos x="277438005" y="538849229"/>
                </a:cxn>
                <a:cxn ang="0">
                  <a:pos x="319055568" y="455947346"/>
                </a:cxn>
                <a:cxn ang="0">
                  <a:pos x="97105164" y="55265444"/>
                </a:cxn>
                <a:cxn ang="0">
                  <a:pos x="13873763" y="55265444"/>
                </a:cxn>
              </a:cxnLst>
              <a:pathLst>
                <a:path w="26" h="41">
                  <a:moveTo>
                    <a:pt x="1" y="4"/>
                  </a:moveTo>
                  <a:cubicBezTo>
                    <a:pt x="0" y="18"/>
                    <a:pt x="8" y="31"/>
                    <a:pt x="20" y="39"/>
                  </a:cubicBezTo>
                  <a:cubicBezTo>
                    <a:pt x="23" y="41"/>
                    <a:pt x="26" y="35"/>
                    <a:pt x="23" y="33"/>
                  </a:cubicBezTo>
                  <a:cubicBezTo>
                    <a:pt x="13" y="27"/>
                    <a:pt x="6" y="16"/>
                    <a:pt x="7" y="4"/>
                  </a:cubicBezTo>
                  <a:cubicBezTo>
                    <a:pt x="8" y="0"/>
                    <a:pt x="1" y="0"/>
                    <a:pt x="1" y="4"/>
                  </a:cubicBezTo>
                  <a:close/>
                </a:path>
              </a:pathLst>
            </a:custGeom>
            <a:solidFill>
              <a:srgbClr val="000000">
                <a:alpha val="100000"/>
              </a:srgbClr>
            </a:solidFill>
            <a:ln w="9525">
              <a:noFill/>
            </a:ln>
          </p:spPr>
          <p:txBody>
            <a:bodyPr/>
            <a:p>
              <a:endParaRPr lang="zh-CN" altLang="en-US"/>
            </a:p>
          </p:txBody>
        </p:sp>
        <p:sp>
          <p:nvSpPr>
            <p:cNvPr id="16440" name="Freeform 58"/>
            <p:cNvSpPr/>
            <p:nvPr/>
          </p:nvSpPr>
          <p:spPr>
            <a:xfrm>
              <a:off x="5929313" y="1887538"/>
              <a:ext cx="96837" cy="109538"/>
            </a:xfrm>
            <a:custGeom>
              <a:avLst/>
              <a:gdLst/>
              <a:ahLst/>
              <a:cxnLst>
                <a:cxn ang="0">
                  <a:pos x="13873763" y="85602058"/>
                </a:cxn>
                <a:cxn ang="0">
                  <a:pos x="291311768" y="385211151"/>
                </a:cxn>
                <a:cxn ang="0">
                  <a:pos x="319055568" y="299609093"/>
                </a:cxn>
                <a:cxn ang="0">
                  <a:pos x="97105164" y="57069298"/>
                </a:cxn>
                <a:cxn ang="0">
                  <a:pos x="13873763" y="85602058"/>
                </a:cxn>
              </a:cxnLst>
              <a:pathLst>
                <a:path w="26" h="29">
                  <a:moveTo>
                    <a:pt x="1" y="6"/>
                  </a:moveTo>
                  <a:cubicBezTo>
                    <a:pt x="3" y="16"/>
                    <a:pt x="11" y="24"/>
                    <a:pt x="21" y="27"/>
                  </a:cubicBezTo>
                  <a:cubicBezTo>
                    <a:pt x="25" y="29"/>
                    <a:pt x="26" y="23"/>
                    <a:pt x="23" y="21"/>
                  </a:cubicBezTo>
                  <a:cubicBezTo>
                    <a:pt x="15" y="19"/>
                    <a:pt x="9" y="12"/>
                    <a:pt x="7" y="4"/>
                  </a:cubicBezTo>
                  <a:cubicBezTo>
                    <a:pt x="6" y="0"/>
                    <a:pt x="0" y="2"/>
                    <a:pt x="1" y="6"/>
                  </a:cubicBezTo>
                  <a:close/>
                </a:path>
              </a:pathLst>
            </a:custGeom>
            <a:solidFill>
              <a:srgbClr val="000000">
                <a:alpha val="100000"/>
              </a:srgbClr>
            </a:solidFill>
            <a:ln w="9525">
              <a:noFill/>
            </a:ln>
          </p:spPr>
          <p:txBody>
            <a:bodyPr/>
            <a:p>
              <a:endParaRPr lang="zh-CN" altLang="en-US"/>
            </a:p>
          </p:txBody>
        </p:sp>
        <p:sp>
          <p:nvSpPr>
            <p:cNvPr id="16441" name="Freeform 59"/>
            <p:cNvSpPr/>
            <p:nvPr/>
          </p:nvSpPr>
          <p:spPr>
            <a:xfrm>
              <a:off x="6273800" y="2176463"/>
              <a:ext cx="341312" cy="2025650"/>
            </a:xfrm>
            <a:custGeom>
              <a:avLst/>
              <a:gdLst/>
              <a:ahLst/>
              <a:cxnLst>
                <a:cxn ang="0">
                  <a:pos x="28133861" y="84428342"/>
                </a:cxn>
                <a:cxn ang="0">
                  <a:pos x="393892801" y="1435296815"/>
                </a:cxn>
                <a:cxn ang="0">
                  <a:pos x="773716797" y="2147483646"/>
                </a:cxn>
                <a:cxn ang="0">
                  <a:pos x="1069139211" y="2147483646"/>
                </a:cxn>
                <a:cxn ang="0">
                  <a:pos x="1195747210" y="2147483646"/>
                </a:cxn>
                <a:cxn ang="0">
                  <a:pos x="1280152542" y="2147483646"/>
                </a:cxn>
                <a:cxn ang="0">
                  <a:pos x="1153544544" y="2147483646"/>
                </a:cxn>
                <a:cxn ang="0">
                  <a:pos x="858125880" y="2147483646"/>
                </a:cxn>
                <a:cxn ang="0">
                  <a:pos x="464229328" y="1364939238"/>
                </a:cxn>
                <a:cxn ang="0">
                  <a:pos x="112539193" y="42216046"/>
                </a:cxn>
                <a:cxn ang="0">
                  <a:pos x="28133861" y="84428342"/>
                </a:cxn>
              </a:cxnLst>
              <a:pathLst>
                <a:path w="91" h="540">
                  <a:moveTo>
                    <a:pt x="2" y="6"/>
                  </a:moveTo>
                  <a:cubicBezTo>
                    <a:pt x="19" y="33"/>
                    <a:pt x="22" y="72"/>
                    <a:pt x="28" y="102"/>
                  </a:cubicBezTo>
                  <a:cubicBezTo>
                    <a:pt x="39" y="157"/>
                    <a:pt x="47" y="212"/>
                    <a:pt x="55" y="267"/>
                  </a:cubicBezTo>
                  <a:cubicBezTo>
                    <a:pt x="63" y="324"/>
                    <a:pt x="70" y="381"/>
                    <a:pt x="76" y="438"/>
                  </a:cubicBezTo>
                  <a:cubicBezTo>
                    <a:pt x="80" y="470"/>
                    <a:pt x="85" y="503"/>
                    <a:pt x="85" y="536"/>
                  </a:cubicBezTo>
                  <a:cubicBezTo>
                    <a:pt x="85" y="540"/>
                    <a:pt x="91" y="540"/>
                    <a:pt x="91" y="536"/>
                  </a:cubicBezTo>
                  <a:cubicBezTo>
                    <a:pt x="91" y="502"/>
                    <a:pt x="86" y="468"/>
                    <a:pt x="82" y="434"/>
                  </a:cubicBezTo>
                  <a:cubicBezTo>
                    <a:pt x="76" y="378"/>
                    <a:pt x="69" y="322"/>
                    <a:pt x="61" y="266"/>
                  </a:cubicBezTo>
                  <a:cubicBezTo>
                    <a:pt x="53" y="209"/>
                    <a:pt x="44" y="153"/>
                    <a:pt x="33" y="97"/>
                  </a:cubicBezTo>
                  <a:cubicBezTo>
                    <a:pt x="28" y="67"/>
                    <a:pt x="24" y="29"/>
                    <a:pt x="8" y="3"/>
                  </a:cubicBezTo>
                  <a:cubicBezTo>
                    <a:pt x="6" y="0"/>
                    <a:pt x="0" y="3"/>
                    <a:pt x="2" y="6"/>
                  </a:cubicBezTo>
                  <a:close/>
                </a:path>
              </a:pathLst>
            </a:custGeom>
            <a:solidFill>
              <a:srgbClr val="000000">
                <a:alpha val="100000"/>
              </a:srgbClr>
            </a:solidFill>
            <a:ln w="9525">
              <a:noFill/>
            </a:ln>
          </p:spPr>
          <p:txBody>
            <a:bodyPr/>
            <a:p>
              <a:endParaRPr lang="zh-CN" altLang="en-US"/>
            </a:p>
          </p:txBody>
        </p:sp>
        <p:sp>
          <p:nvSpPr>
            <p:cNvPr id="16442" name="Freeform 60"/>
            <p:cNvSpPr/>
            <p:nvPr/>
          </p:nvSpPr>
          <p:spPr>
            <a:xfrm>
              <a:off x="6326188" y="5664201"/>
              <a:ext cx="98425" cy="454025"/>
            </a:xfrm>
            <a:custGeom>
              <a:avLst/>
              <a:gdLst/>
              <a:ahLst/>
              <a:cxnLst>
                <a:cxn ang="0">
                  <a:pos x="128974606" y="84478668"/>
                </a:cxn>
                <a:cxn ang="0">
                  <a:pos x="0" y="1647307764"/>
                </a:cxn>
                <a:cxn ang="0">
                  <a:pos x="85981809" y="1647307764"/>
                </a:cxn>
                <a:cxn ang="0">
                  <a:pos x="214960200" y="56317861"/>
                </a:cxn>
                <a:cxn ang="0">
                  <a:pos x="128974606" y="84478668"/>
                </a:cxn>
              </a:cxnLst>
              <a:pathLst>
                <a:path w="26" h="121">
                  <a:moveTo>
                    <a:pt x="9" y="6"/>
                  </a:moveTo>
                  <a:cubicBezTo>
                    <a:pt x="20" y="44"/>
                    <a:pt x="1" y="79"/>
                    <a:pt x="0" y="117"/>
                  </a:cubicBezTo>
                  <a:cubicBezTo>
                    <a:pt x="0" y="121"/>
                    <a:pt x="6" y="121"/>
                    <a:pt x="6" y="117"/>
                  </a:cubicBezTo>
                  <a:cubicBezTo>
                    <a:pt x="7" y="79"/>
                    <a:pt x="26" y="43"/>
                    <a:pt x="15" y="4"/>
                  </a:cubicBezTo>
                  <a:cubicBezTo>
                    <a:pt x="14" y="0"/>
                    <a:pt x="8" y="2"/>
                    <a:pt x="9" y="6"/>
                  </a:cubicBezTo>
                  <a:close/>
                </a:path>
              </a:pathLst>
            </a:custGeom>
            <a:solidFill>
              <a:srgbClr val="000000">
                <a:alpha val="100000"/>
              </a:srgbClr>
            </a:solidFill>
            <a:ln w="9525">
              <a:noFill/>
            </a:ln>
          </p:spPr>
          <p:txBody>
            <a:bodyPr/>
            <a:p>
              <a:endParaRPr lang="zh-CN" altLang="en-US"/>
            </a:p>
          </p:txBody>
        </p:sp>
        <p:sp>
          <p:nvSpPr>
            <p:cNvPr id="16443" name="Freeform 61"/>
            <p:cNvSpPr/>
            <p:nvPr/>
          </p:nvSpPr>
          <p:spPr>
            <a:xfrm>
              <a:off x="6183313" y="6091238"/>
              <a:ext cx="247650" cy="319088"/>
            </a:xfrm>
            <a:custGeom>
              <a:avLst/>
              <a:gdLst/>
              <a:ahLst/>
              <a:cxnLst>
                <a:cxn ang="0">
                  <a:pos x="535021559" y="28184855"/>
                </a:cxn>
                <a:cxn ang="0">
                  <a:pos x="380146502" y="1169663989"/>
                </a:cxn>
                <a:cxn ang="0">
                  <a:pos x="436464364" y="1197848844"/>
                </a:cxn>
                <a:cxn ang="0">
                  <a:pos x="675818089" y="42277283"/>
                </a:cxn>
                <a:cxn ang="0">
                  <a:pos x="605421700" y="98646994"/>
                </a:cxn>
                <a:cxn ang="0">
                  <a:pos x="675818089" y="732802485"/>
                </a:cxn>
                <a:cxn ang="0">
                  <a:pos x="520943032" y="1014647284"/>
                </a:cxn>
                <a:cxn ang="0">
                  <a:pos x="394228782" y="1028739712"/>
                </a:cxn>
                <a:cxn ang="0">
                  <a:pos x="549103839" y="112739421"/>
                </a:cxn>
                <a:cxn ang="0">
                  <a:pos x="535021559" y="28184855"/>
                </a:cxn>
              </a:cxnLst>
              <a:pathLst>
                <a:path w="66" h="85">
                  <a:moveTo>
                    <a:pt x="38" y="2"/>
                  </a:moveTo>
                  <a:cubicBezTo>
                    <a:pt x="0" y="11"/>
                    <a:pt x="12" y="59"/>
                    <a:pt x="27" y="83"/>
                  </a:cubicBezTo>
                  <a:cubicBezTo>
                    <a:pt x="28" y="85"/>
                    <a:pt x="30" y="85"/>
                    <a:pt x="31" y="85"/>
                  </a:cubicBezTo>
                  <a:cubicBezTo>
                    <a:pt x="57" y="70"/>
                    <a:pt x="66" y="27"/>
                    <a:pt x="48" y="3"/>
                  </a:cubicBezTo>
                  <a:cubicBezTo>
                    <a:pt x="45" y="0"/>
                    <a:pt x="41" y="4"/>
                    <a:pt x="43" y="7"/>
                  </a:cubicBezTo>
                  <a:cubicBezTo>
                    <a:pt x="53" y="20"/>
                    <a:pt x="52" y="37"/>
                    <a:pt x="48" y="52"/>
                  </a:cubicBezTo>
                  <a:cubicBezTo>
                    <a:pt x="46" y="59"/>
                    <a:pt x="42" y="66"/>
                    <a:pt x="37" y="72"/>
                  </a:cubicBezTo>
                  <a:cubicBezTo>
                    <a:pt x="32" y="78"/>
                    <a:pt x="32" y="80"/>
                    <a:pt x="28" y="73"/>
                  </a:cubicBezTo>
                  <a:cubicBezTo>
                    <a:pt x="17" y="53"/>
                    <a:pt x="9" y="15"/>
                    <a:pt x="39" y="8"/>
                  </a:cubicBezTo>
                  <a:cubicBezTo>
                    <a:pt x="43" y="7"/>
                    <a:pt x="42" y="1"/>
                    <a:pt x="38" y="2"/>
                  </a:cubicBezTo>
                  <a:close/>
                </a:path>
              </a:pathLst>
            </a:custGeom>
            <a:solidFill>
              <a:srgbClr val="000000">
                <a:alpha val="100000"/>
              </a:srgbClr>
            </a:solidFill>
            <a:ln w="9525">
              <a:noFill/>
            </a:ln>
          </p:spPr>
          <p:txBody>
            <a:bodyPr/>
            <a:p>
              <a:endParaRPr lang="zh-CN" altLang="en-US"/>
            </a:p>
          </p:txBody>
        </p:sp>
        <p:sp>
          <p:nvSpPr>
            <p:cNvPr id="16444" name="Freeform 62"/>
            <p:cNvSpPr/>
            <p:nvPr/>
          </p:nvSpPr>
          <p:spPr>
            <a:xfrm>
              <a:off x="6535738" y="5653088"/>
              <a:ext cx="180975" cy="558800"/>
            </a:xfrm>
            <a:custGeom>
              <a:avLst/>
              <a:gdLst/>
              <a:ahLst/>
              <a:cxnLst>
                <a:cxn ang="0">
                  <a:pos x="14214078" y="70326293"/>
                </a:cxn>
                <a:cxn ang="0">
                  <a:pos x="582826217" y="2053492491"/>
                </a:cxn>
                <a:cxn ang="0">
                  <a:pos x="668118227" y="2025361224"/>
                </a:cxn>
                <a:cxn ang="0">
                  <a:pos x="99506088" y="56258784"/>
                </a:cxn>
                <a:cxn ang="0">
                  <a:pos x="14214078" y="70326293"/>
                </a:cxn>
              </a:cxnLst>
              <a:pathLst>
                <a:path w="48" h="149">
                  <a:moveTo>
                    <a:pt x="1" y="5"/>
                  </a:moveTo>
                  <a:cubicBezTo>
                    <a:pt x="10" y="53"/>
                    <a:pt x="32" y="98"/>
                    <a:pt x="41" y="146"/>
                  </a:cubicBezTo>
                  <a:cubicBezTo>
                    <a:pt x="42" y="149"/>
                    <a:pt x="48" y="148"/>
                    <a:pt x="47" y="144"/>
                  </a:cubicBezTo>
                  <a:cubicBezTo>
                    <a:pt x="38" y="96"/>
                    <a:pt x="16" y="51"/>
                    <a:pt x="7" y="4"/>
                  </a:cubicBezTo>
                  <a:cubicBezTo>
                    <a:pt x="6" y="0"/>
                    <a:pt x="0" y="1"/>
                    <a:pt x="1" y="5"/>
                  </a:cubicBezTo>
                  <a:close/>
                </a:path>
              </a:pathLst>
            </a:custGeom>
            <a:solidFill>
              <a:srgbClr val="000000">
                <a:alpha val="100000"/>
              </a:srgbClr>
            </a:solidFill>
            <a:ln w="9525">
              <a:noFill/>
            </a:ln>
          </p:spPr>
          <p:txBody>
            <a:bodyPr/>
            <a:p>
              <a:endParaRPr lang="zh-CN" altLang="en-US"/>
            </a:p>
          </p:txBody>
        </p:sp>
        <p:sp>
          <p:nvSpPr>
            <p:cNvPr id="16445" name="Freeform 64"/>
            <p:cNvSpPr/>
            <p:nvPr/>
          </p:nvSpPr>
          <p:spPr>
            <a:xfrm>
              <a:off x="6629400" y="6126163"/>
              <a:ext cx="214312" cy="295275"/>
            </a:xfrm>
            <a:custGeom>
              <a:avLst/>
              <a:gdLst/>
              <a:ahLst/>
              <a:cxnLst>
                <a:cxn ang="0">
                  <a:pos x="113092818" y="405132251"/>
                </a:cxn>
                <a:cxn ang="0">
                  <a:pos x="268593094" y="111759719"/>
                </a:cxn>
                <a:cxn ang="0">
                  <a:pos x="607871549" y="335282894"/>
                </a:cxn>
                <a:cxn ang="0">
                  <a:pos x="636145693" y="1033787676"/>
                </a:cxn>
                <a:cxn ang="0">
                  <a:pos x="692690223" y="1005844943"/>
                </a:cxn>
                <a:cxn ang="0">
                  <a:pos x="183774420" y="307340161"/>
                </a:cxn>
                <a:cxn ang="0">
                  <a:pos x="98955746" y="335282894"/>
                </a:cxn>
                <a:cxn ang="0">
                  <a:pos x="664416078" y="1089665667"/>
                </a:cxn>
                <a:cxn ang="0">
                  <a:pos x="720964367" y="1061726672"/>
                </a:cxn>
                <a:cxn ang="0">
                  <a:pos x="537189947" y="139702452"/>
                </a:cxn>
                <a:cxn ang="0">
                  <a:pos x="141366963" y="55881728"/>
                </a:cxn>
                <a:cxn ang="0">
                  <a:pos x="28274145" y="433071246"/>
                </a:cxn>
                <a:cxn ang="0">
                  <a:pos x="113092818" y="405132251"/>
                </a:cxn>
              </a:cxnLst>
              <a:pathLst>
                <a:path w="57" h="79">
                  <a:moveTo>
                    <a:pt x="8" y="29"/>
                  </a:moveTo>
                  <a:cubicBezTo>
                    <a:pt x="6" y="20"/>
                    <a:pt x="7" y="8"/>
                    <a:pt x="19" y="8"/>
                  </a:cubicBezTo>
                  <a:cubicBezTo>
                    <a:pt x="29" y="8"/>
                    <a:pt x="38" y="16"/>
                    <a:pt x="43" y="24"/>
                  </a:cubicBezTo>
                  <a:cubicBezTo>
                    <a:pt x="50" y="38"/>
                    <a:pt x="49" y="59"/>
                    <a:pt x="45" y="74"/>
                  </a:cubicBezTo>
                  <a:cubicBezTo>
                    <a:pt x="47" y="74"/>
                    <a:pt x="48" y="73"/>
                    <a:pt x="49" y="72"/>
                  </a:cubicBezTo>
                  <a:cubicBezTo>
                    <a:pt x="29" y="64"/>
                    <a:pt x="18" y="43"/>
                    <a:pt x="13" y="22"/>
                  </a:cubicBezTo>
                  <a:cubicBezTo>
                    <a:pt x="12" y="19"/>
                    <a:pt x="6" y="20"/>
                    <a:pt x="7" y="24"/>
                  </a:cubicBezTo>
                  <a:cubicBezTo>
                    <a:pt x="12" y="46"/>
                    <a:pt x="25" y="69"/>
                    <a:pt x="47" y="78"/>
                  </a:cubicBezTo>
                  <a:cubicBezTo>
                    <a:pt x="49" y="79"/>
                    <a:pt x="51" y="77"/>
                    <a:pt x="51" y="76"/>
                  </a:cubicBezTo>
                  <a:cubicBezTo>
                    <a:pt x="56" y="56"/>
                    <a:pt x="57" y="23"/>
                    <a:pt x="38" y="10"/>
                  </a:cubicBezTo>
                  <a:cubicBezTo>
                    <a:pt x="30" y="4"/>
                    <a:pt x="20" y="0"/>
                    <a:pt x="10" y="4"/>
                  </a:cubicBezTo>
                  <a:cubicBezTo>
                    <a:pt x="0" y="9"/>
                    <a:pt x="1" y="22"/>
                    <a:pt x="2" y="31"/>
                  </a:cubicBezTo>
                  <a:cubicBezTo>
                    <a:pt x="3" y="35"/>
                    <a:pt x="9" y="33"/>
                    <a:pt x="8" y="29"/>
                  </a:cubicBezTo>
                  <a:close/>
                </a:path>
              </a:pathLst>
            </a:custGeom>
            <a:solidFill>
              <a:srgbClr val="000000">
                <a:alpha val="100000"/>
              </a:srgbClr>
            </a:solidFill>
            <a:ln w="9525">
              <a:noFill/>
            </a:ln>
          </p:spPr>
          <p:txBody>
            <a:bodyPr/>
            <a:p>
              <a:endParaRPr lang="zh-CN" altLang="en-US"/>
            </a:p>
          </p:txBody>
        </p:sp>
        <p:sp>
          <p:nvSpPr>
            <p:cNvPr id="16446" name="Freeform 65"/>
            <p:cNvSpPr/>
            <p:nvPr/>
          </p:nvSpPr>
          <p:spPr>
            <a:xfrm>
              <a:off x="6629400" y="6189663"/>
              <a:ext cx="34925" cy="206375"/>
            </a:xfrm>
            <a:custGeom>
              <a:avLst/>
              <a:gdLst/>
              <a:ahLst/>
              <a:cxnLst>
                <a:cxn ang="0">
                  <a:pos x="30116992" y="56317861"/>
                </a:cxn>
                <a:cxn ang="0">
                  <a:pos x="0" y="718057423"/>
                </a:cxn>
                <a:cxn ang="0">
                  <a:pos x="90350975" y="718057423"/>
                </a:cxn>
                <a:cxn ang="0">
                  <a:pos x="120467967" y="56317861"/>
                </a:cxn>
                <a:cxn ang="0">
                  <a:pos x="30116992" y="56317861"/>
                </a:cxn>
              </a:cxnLst>
              <a:pathLst>
                <a:path w="9" h="55">
                  <a:moveTo>
                    <a:pt x="2" y="4"/>
                  </a:moveTo>
                  <a:cubicBezTo>
                    <a:pt x="0" y="20"/>
                    <a:pt x="0" y="36"/>
                    <a:pt x="0" y="51"/>
                  </a:cubicBezTo>
                  <a:cubicBezTo>
                    <a:pt x="0" y="55"/>
                    <a:pt x="6" y="55"/>
                    <a:pt x="6" y="51"/>
                  </a:cubicBezTo>
                  <a:cubicBezTo>
                    <a:pt x="6" y="36"/>
                    <a:pt x="6" y="20"/>
                    <a:pt x="8" y="4"/>
                  </a:cubicBezTo>
                  <a:cubicBezTo>
                    <a:pt x="9" y="0"/>
                    <a:pt x="3" y="0"/>
                    <a:pt x="2" y="4"/>
                  </a:cubicBezTo>
                  <a:close/>
                </a:path>
              </a:pathLst>
            </a:custGeom>
            <a:solidFill>
              <a:srgbClr val="000000">
                <a:alpha val="100000"/>
              </a:srgbClr>
            </a:solidFill>
            <a:ln w="9525">
              <a:noFill/>
            </a:ln>
          </p:spPr>
          <p:txBody>
            <a:bodyPr/>
            <a:p>
              <a:endParaRPr lang="zh-CN" altLang="en-US"/>
            </a:p>
          </p:txBody>
        </p:sp>
        <p:sp>
          <p:nvSpPr>
            <p:cNvPr id="16447" name="Freeform 66"/>
            <p:cNvSpPr/>
            <p:nvPr/>
          </p:nvSpPr>
          <p:spPr>
            <a:xfrm>
              <a:off x="6356350" y="6151563"/>
              <a:ext cx="71437" cy="220663"/>
            </a:xfrm>
            <a:custGeom>
              <a:avLst/>
              <a:gdLst/>
              <a:ahLst/>
              <a:cxnLst>
                <a:cxn ang="0">
                  <a:pos x="14137006" y="83926741"/>
                </a:cxn>
                <a:cxn ang="0">
                  <a:pos x="169636556" y="769339679"/>
                </a:cxn>
                <a:cxn ang="0">
                  <a:pos x="254454834" y="769339679"/>
                </a:cxn>
                <a:cxn ang="0">
                  <a:pos x="98955284" y="55951161"/>
                </a:cxn>
                <a:cxn ang="0">
                  <a:pos x="14137006" y="83926741"/>
                </a:cxn>
              </a:cxnLst>
              <a:pathLst>
                <a:path w="19" h="59">
                  <a:moveTo>
                    <a:pt x="1" y="6"/>
                  </a:moveTo>
                  <a:cubicBezTo>
                    <a:pt x="6" y="22"/>
                    <a:pt x="10" y="38"/>
                    <a:pt x="12" y="55"/>
                  </a:cubicBezTo>
                  <a:cubicBezTo>
                    <a:pt x="13" y="58"/>
                    <a:pt x="19" y="59"/>
                    <a:pt x="18" y="55"/>
                  </a:cubicBezTo>
                  <a:cubicBezTo>
                    <a:pt x="16" y="37"/>
                    <a:pt x="12" y="21"/>
                    <a:pt x="7" y="4"/>
                  </a:cubicBezTo>
                  <a:cubicBezTo>
                    <a:pt x="6" y="0"/>
                    <a:pt x="0" y="2"/>
                    <a:pt x="1" y="6"/>
                  </a:cubicBezTo>
                  <a:close/>
                </a:path>
              </a:pathLst>
            </a:custGeom>
            <a:solidFill>
              <a:srgbClr val="000000">
                <a:alpha val="100000"/>
              </a:srgbClr>
            </a:solidFill>
            <a:ln w="9525">
              <a:noFill/>
            </a:ln>
          </p:spPr>
          <p:txBody>
            <a:bodyPr/>
            <a:p>
              <a:endParaRPr lang="zh-CN" altLang="en-US"/>
            </a:p>
          </p:txBody>
        </p:sp>
        <p:sp>
          <p:nvSpPr>
            <p:cNvPr id="16448" name="Freeform 67"/>
            <p:cNvSpPr/>
            <p:nvPr/>
          </p:nvSpPr>
          <p:spPr>
            <a:xfrm>
              <a:off x="6543675" y="4130676"/>
              <a:ext cx="168275" cy="731838"/>
            </a:xfrm>
            <a:custGeom>
              <a:avLst/>
              <a:gdLst/>
              <a:ahLst/>
              <a:cxnLst>
                <a:cxn ang="0">
                  <a:pos x="97883698" y="2147483646"/>
                </a:cxn>
                <a:cxn ang="0">
                  <a:pos x="279669311" y="42255200"/>
                </a:cxn>
                <a:cxn ang="0">
                  <a:pos x="209752918" y="56340267"/>
                </a:cxn>
                <a:cxn ang="0">
                  <a:pos x="13981783" y="2147483646"/>
                </a:cxn>
                <a:cxn ang="0">
                  <a:pos x="97883698" y="2147483646"/>
                </a:cxn>
              </a:cxnLst>
              <a:pathLst>
                <a:path w="45" h="195">
                  <a:moveTo>
                    <a:pt x="7" y="192"/>
                  </a:moveTo>
                  <a:cubicBezTo>
                    <a:pt x="28" y="132"/>
                    <a:pt x="45" y="65"/>
                    <a:pt x="20" y="3"/>
                  </a:cubicBezTo>
                  <a:cubicBezTo>
                    <a:pt x="19" y="0"/>
                    <a:pt x="14" y="1"/>
                    <a:pt x="15" y="4"/>
                  </a:cubicBezTo>
                  <a:cubicBezTo>
                    <a:pt x="39" y="65"/>
                    <a:pt x="22" y="131"/>
                    <a:pt x="1" y="190"/>
                  </a:cubicBezTo>
                  <a:cubicBezTo>
                    <a:pt x="0" y="194"/>
                    <a:pt x="6" y="195"/>
                    <a:pt x="7" y="192"/>
                  </a:cubicBezTo>
                  <a:close/>
                </a:path>
              </a:pathLst>
            </a:custGeom>
            <a:solidFill>
              <a:srgbClr val="000000">
                <a:alpha val="100000"/>
              </a:srgbClr>
            </a:solidFill>
            <a:ln w="9525">
              <a:noFill/>
            </a:ln>
          </p:spPr>
          <p:txBody>
            <a:bodyPr/>
            <a:p>
              <a:endParaRPr lang="zh-CN" altLang="en-US"/>
            </a:p>
          </p:txBody>
        </p:sp>
        <p:sp>
          <p:nvSpPr>
            <p:cNvPr id="16449" name="Freeform 68"/>
            <p:cNvSpPr/>
            <p:nvPr/>
          </p:nvSpPr>
          <p:spPr>
            <a:xfrm>
              <a:off x="6499225" y="3932238"/>
              <a:ext cx="206375" cy="228600"/>
            </a:xfrm>
            <a:custGeom>
              <a:avLst/>
              <a:gdLst/>
              <a:ahLst/>
              <a:cxnLst>
                <a:cxn ang="0">
                  <a:pos x="450546643" y="856687869"/>
                </a:cxn>
                <a:cxn ang="0">
                  <a:pos x="351989448" y="70221423"/>
                </a:cxn>
                <a:cxn ang="0">
                  <a:pos x="380146502" y="856687869"/>
                </a:cxn>
              </a:cxnLst>
              <a:pathLst>
                <a:path w="55" h="61">
                  <a:moveTo>
                    <a:pt x="32" y="61"/>
                  </a:moveTo>
                  <a:cubicBezTo>
                    <a:pt x="16" y="54"/>
                    <a:pt x="0" y="9"/>
                    <a:pt x="25" y="5"/>
                  </a:cubicBezTo>
                  <a:cubicBezTo>
                    <a:pt x="55" y="0"/>
                    <a:pt x="48" y="54"/>
                    <a:pt x="27" y="61"/>
                  </a:cubicBezTo>
                </a:path>
              </a:pathLst>
            </a:custGeom>
            <a:solidFill>
              <a:srgbClr val="FFFFFF">
                <a:alpha val="100000"/>
              </a:srgbClr>
            </a:solidFill>
            <a:ln w="9525">
              <a:noFill/>
            </a:ln>
          </p:spPr>
          <p:txBody>
            <a:bodyPr/>
            <a:p>
              <a:endParaRPr lang="zh-CN" altLang="en-US"/>
            </a:p>
          </p:txBody>
        </p:sp>
        <p:sp>
          <p:nvSpPr>
            <p:cNvPr id="16450" name="Freeform 69"/>
            <p:cNvSpPr/>
            <p:nvPr/>
          </p:nvSpPr>
          <p:spPr>
            <a:xfrm>
              <a:off x="6483350" y="3913188"/>
              <a:ext cx="236537" cy="261938"/>
            </a:xfrm>
            <a:custGeom>
              <a:avLst/>
              <a:gdLst/>
              <a:ahLst/>
              <a:cxnLst>
                <a:cxn ang="0">
                  <a:pos x="521579103" y="896149770"/>
                </a:cxn>
                <a:cxn ang="0">
                  <a:pos x="465189433" y="168029485"/>
                </a:cxn>
                <a:cxn ang="0">
                  <a:pos x="436996476" y="896149770"/>
                </a:cxn>
                <a:cxn ang="0">
                  <a:pos x="451094832" y="966162055"/>
                </a:cxn>
                <a:cxn ang="0">
                  <a:pos x="507480747" y="98017200"/>
                </a:cxn>
                <a:cxn ang="0">
                  <a:pos x="493382391" y="966162055"/>
                </a:cxn>
                <a:cxn ang="0">
                  <a:pos x="521579103" y="896149770"/>
                </a:cxn>
              </a:cxnLst>
              <a:pathLst>
                <a:path w="63" h="70">
                  <a:moveTo>
                    <a:pt x="37" y="64"/>
                  </a:moveTo>
                  <a:cubicBezTo>
                    <a:pt x="23" y="56"/>
                    <a:pt x="7" y="13"/>
                    <a:pt x="33" y="12"/>
                  </a:cubicBezTo>
                  <a:cubicBezTo>
                    <a:pt x="56" y="12"/>
                    <a:pt x="46" y="58"/>
                    <a:pt x="31" y="64"/>
                  </a:cubicBezTo>
                  <a:cubicBezTo>
                    <a:pt x="27" y="65"/>
                    <a:pt x="29" y="70"/>
                    <a:pt x="32" y="69"/>
                  </a:cubicBezTo>
                  <a:cubicBezTo>
                    <a:pt x="53" y="61"/>
                    <a:pt x="63" y="13"/>
                    <a:pt x="36" y="7"/>
                  </a:cubicBezTo>
                  <a:cubicBezTo>
                    <a:pt x="0" y="0"/>
                    <a:pt x="15" y="59"/>
                    <a:pt x="35" y="69"/>
                  </a:cubicBezTo>
                  <a:cubicBezTo>
                    <a:pt x="38" y="70"/>
                    <a:pt x="41" y="65"/>
                    <a:pt x="37" y="64"/>
                  </a:cubicBezTo>
                  <a:close/>
                </a:path>
              </a:pathLst>
            </a:custGeom>
            <a:solidFill>
              <a:srgbClr val="000000">
                <a:alpha val="100000"/>
              </a:srgbClr>
            </a:solidFill>
            <a:ln w="9525">
              <a:noFill/>
            </a:ln>
          </p:spPr>
          <p:txBody>
            <a:bodyPr/>
            <a:p>
              <a:endParaRPr lang="zh-CN" altLang="en-US"/>
            </a:p>
          </p:txBody>
        </p:sp>
        <p:sp>
          <p:nvSpPr>
            <p:cNvPr id="16451" name="Freeform 70"/>
            <p:cNvSpPr/>
            <p:nvPr/>
          </p:nvSpPr>
          <p:spPr>
            <a:xfrm>
              <a:off x="6510338" y="3932238"/>
              <a:ext cx="209550" cy="179388"/>
            </a:xfrm>
            <a:custGeom>
              <a:avLst/>
              <a:gdLst/>
              <a:ahLst/>
              <a:cxnLst>
                <a:cxn ang="0">
                  <a:pos x="336054587" y="69834254"/>
                </a:cxn>
                <a:cxn ang="0">
                  <a:pos x="476078890" y="544715399"/>
                </a:cxn>
                <a:cxn ang="0">
                  <a:pos x="280044865" y="41902047"/>
                </a:cxn>
              </a:cxnLst>
              <a:pathLst>
                <a:path w="56" h="48">
                  <a:moveTo>
                    <a:pt x="24" y="5"/>
                  </a:moveTo>
                  <a:cubicBezTo>
                    <a:pt x="0" y="12"/>
                    <a:pt x="11" y="48"/>
                    <a:pt x="34" y="39"/>
                  </a:cubicBezTo>
                  <a:cubicBezTo>
                    <a:pt x="56" y="27"/>
                    <a:pt x="40" y="0"/>
                    <a:pt x="20" y="3"/>
                  </a:cubicBezTo>
                </a:path>
              </a:pathLst>
            </a:custGeom>
            <a:solidFill>
              <a:srgbClr val="FFFFFF">
                <a:alpha val="100000"/>
              </a:srgbClr>
            </a:solidFill>
            <a:ln w="9525">
              <a:noFill/>
            </a:ln>
          </p:spPr>
          <p:txBody>
            <a:bodyPr/>
            <a:p>
              <a:endParaRPr lang="zh-CN" altLang="en-US"/>
            </a:p>
          </p:txBody>
        </p:sp>
        <p:sp>
          <p:nvSpPr>
            <p:cNvPr id="16452" name="Freeform 71"/>
            <p:cNvSpPr/>
            <p:nvPr/>
          </p:nvSpPr>
          <p:spPr>
            <a:xfrm>
              <a:off x="6532563" y="3927476"/>
              <a:ext cx="161925" cy="165100"/>
            </a:xfrm>
            <a:custGeom>
              <a:avLst/>
              <a:gdLst/>
              <a:ahLst/>
              <a:cxnLst>
                <a:cxn ang="0">
                  <a:pos x="255250285" y="42239334"/>
                </a:cxn>
                <a:cxn ang="0">
                  <a:pos x="28359469" y="366067975"/>
                </a:cxn>
                <a:cxn ang="0">
                  <a:pos x="311969224" y="619500227"/>
                </a:cxn>
                <a:cxn ang="0">
                  <a:pos x="581401127" y="281589307"/>
                </a:cxn>
                <a:cxn ang="0">
                  <a:pos x="198527581" y="14078527"/>
                </a:cxn>
                <a:cxn ang="0">
                  <a:pos x="198527581" y="84478668"/>
                </a:cxn>
                <a:cxn ang="0">
                  <a:pos x="496315188" y="267510780"/>
                </a:cxn>
                <a:cxn ang="0">
                  <a:pos x="297791372" y="535021559"/>
                </a:cxn>
                <a:cxn ang="0">
                  <a:pos x="99263791" y="351989448"/>
                </a:cxn>
                <a:cxn ang="0">
                  <a:pos x="269428137" y="126714250"/>
                </a:cxn>
                <a:cxn ang="0">
                  <a:pos x="255250285" y="42239334"/>
                </a:cxn>
              </a:cxnLst>
              <a:pathLst>
                <a:path w="43" h="44">
                  <a:moveTo>
                    <a:pt x="18" y="3"/>
                  </a:moveTo>
                  <a:cubicBezTo>
                    <a:pt x="7" y="6"/>
                    <a:pt x="0" y="15"/>
                    <a:pt x="2" y="26"/>
                  </a:cubicBezTo>
                  <a:cubicBezTo>
                    <a:pt x="3" y="37"/>
                    <a:pt x="11" y="44"/>
                    <a:pt x="22" y="44"/>
                  </a:cubicBezTo>
                  <a:cubicBezTo>
                    <a:pt x="34" y="43"/>
                    <a:pt x="43" y="32"/>
                    <a:pt x="41" y="20"/>
                  </a:cubicBezTo>
                  <a:cubicBezTo>
                    <a:pt x="39" y="8"/>
                    <a:pt x="26" y="0"/>
                    <a:pt x="14" y="1"/>
                  </a:cubicBezTo>
                  <a:cubicBezTo>
                    <a:pt x="10" y="1"/>
                    <a:pt x="10" y="7"/>
                    <a:pt x="14" y="6"/>
                  </a:cubicBezTo>
                  <a:cubicBezTo>
                    <a:pt x="23" y="6"/>
                    <a:pt x="32" y="11"/>
                    <a:pt x="35" y="19"/>
                  </a:cubicBezTo>
                  <a:cubicBezTo>
                    <a:pt x="39" y="29"/>
                    <a:pt x="30" y="38"/>
                    <a:pt x="21" y="38"/>
                  </a:cubicBezTo>
                  <a:cubicBezTo>
                    <a:pt x="13" y="39"/>
                    <a:pt x="8" y="32"/>
                    <a:pt x="7" y="25"/>
                  </a:cubicBezTo>
                  <a:cubicBezTo>
                    <a:pt x="6" y="17"/>
                    <a:pt x="12" y="11"/>
                    <a:pt x="19" y="9"/>
                  </a:cubicBezTo>
                  <a:cubicBezTo>
                    <a:pt x="23" y="7"/>
                    <a:pt x="21" y="2"/>
                    <a:pt x="18" y="3"/>
                  </a:cubicBezTo>
                  <a:close/>
                </a:path>
              </a:pathLst>
            </a:custGeom>
            <a:solidFill>
              <a:srgbClr val="000000">
                <a:alpha val="100000"/>
              </a:srgbClr>
            </a:solidFill>
            <a:ln w="9525">
              <a:noFill/>
            </a:ln>
          </p:spPr>
          <p:txBody>
            <a:bodyPr/>
            <a:p>
              <a:endParaRPr lang="zh-CN" altLang="en-US"/>
            </a:p>
          </p:txBody>
        </p:sp>
        <p:sp>
          <p:nvSpPr>
            <p:cNvPr id="16453" name="Freeform 72"/>
            <p:cNvSpPr/>
            <p:nvPr/>
          </p:nvSpPr>
          <p:spPr>
            <a:xfrm>
              <a:off x="6330950" y="3875088"/>
              <a:ext cx="457200" cy="1042988"/>
            </a:xfrm>
            <a:custGeom>
              <a:avLst/>
              <a:gdLst/>
              <a:ahLst/>
              <a:cxnLst>
                <a:cxn ang="0">
                  <a:pos x="98309243" y="2147483646"/>
                </a:cxn>
                <a:cxn ang="0">
                  <a:pos x="1320142515" y="1843912742"/>
                </a:cxn>
                <a:cxn ang="0">
                  <a:pos x="1193745452" y="28153172"/>
                </a:cxn>
                <a:cxn ang="0">
                  <a:pos x="1151611849" y="98528600"/>
                </a:cxn>
                <a:cxn ang="0">
                  <a:pos x="1221833272" y="1872062163"/>
                </a:cxn>
                <a:cxn ang="0">
                  <a:pos x="56175639" y="2147483646"/>
                </a:cxn>
                <a:cxn ang="0">
                  <a:pos x="98309243" y="2147483646"/>
                </a:cxn>
              </a:cxnLst>
              <a:pathLst>
                <a:path w="122" h="278">
                  <a:moveTo>
                    <a:pt x="7" y="276"/>
                  </a:moveTo>
                  <a:cubicBezTo>
                    <a:pt x="60" y="246"/>
                    <a:pt x="80" y="186"/>
                    <a:pt x="94" y="131"/>
                  </a:cubicBezTo>
                  <a:cubicBezTo>
                    <a:pt x="102" y="97"/>
                    <a:pt x="122" y="25"/>
                    <a:pt x="85" y="2"/>
                  </a:cubicBezTo>
                  <a:cubicBezTo>
                    <a:pt x="81" y="0"/>
                    <a:pt x="78" y="5"/>
                    <a:pt x="82" y="7"/>
                  </a:cubicBezTo>
                  <a:cubicBezTo>
                    <a:pt x="117" y="28"/>
                    <a:pt x="95" y="103"/>
                    <a:pt x="87" y="133"/>
                  </a:cubicBezTo>
                  <a:cubicBezTo>
                    <a:pt x="74" y="186"/>
                    <a:pt x="54" y="242"/>
                    <a:pt x="4" y="271"/>
                  </a:cubicBezTo>
                  <a:cubicBezTo>
                    <a:pt x="0" y="273"/>
                    <a:pt x="3" y="278"/>
                    <a:pt x="7" y="276"/>
                  </a:cubicBezTo>
                  <a:close/>
                </a:path>
              </a:pathLst>
            </a:custGeom>
            <a:solidFill>
              <a:srgbClr val="000000">
                <a:alpha val="100000"/>
              </a:srgbClr>
            </a:solidFill>
            <a:ln w="9525">
              <a:noFill/>
            </a:ln>
          </p:spPr>
          <p:txBody>
            <a:bodyPr/>
            <a:p>
              <a:endParaRPr lang="zh-CN" altLang="en-US"/>
            </a:p>
          </p:txBody>
        </p:sp>
        <p:sp>
          <p:nvSpPr>
            <p:cNvPr id="16454" name="Freeform 73"/>
            <p:cNvSpPr/>
            <p:nvPr/>
          </p:nvSpPr>
          <p:spPr>
            <a:xfrm>
              <a:off x="6330950" y="1763713"/>
              <a:ext cx="314325" cy="2232025"/>
            </a:xfrm>
            <a:custGeom>
              <a:avLst/>
              <a:gdLst/>
              <a:ahLst/>
              <a:cxnLst>
                <a:cxn ang="0">
                  <a:pos x="0" y="70363181"/>
                </a:cxn>
                <a:cxn ang="0">
                  <a:pos x="728118895" y="2147483646"/>
                </a:cxn>
                <a:cxn ang="0">
                  <a:pos x="1036168621" y="2147483646"/>
                </a:cxn>
                <a:cxn ang="0">
                  <a:pos x="1120183203" y="2147483646"/>
                </a:cxn>
                <a:cxn ang="0">
                  <a:pos x="826135907" y="2147483646"/>
                </a:cxn>
                <a:cxn ang="0">
                  <a:pos x="84014582" y="56288294"/>
                </a:cxn>
                <a:cxn ang="0">
                  <a:pos x="0" y="70363181"/>
                </a:cxn>
              </a:cxnLst>
              <a:pathLst>
                <a:path w="84" h="595">
                  <a:moveTo>
                    <a:pt x="0" y="5"/>
                  </a:moveTo>
                  <a:cubicBezTo>
                    <a:pt x="19" y="104"/>
                    <a:pt x="37" y="203"/>
                    <a:pt x="52" y="303"/>
                  </a:cubicBezTo>
                  <a:cubicBezTo>
                    <a:pt x="67" y="398"/>
                    <a:pt x="78" y="494"/>
                    <a:pt x="74" y="591"/>
                  </a:cubicBezTo>
                  <a:cubicBezTo>
                    <a:pt x="74" y="595"/>
                    <a:pt x="80" y="595"/>
                    <a:pt x="80" y="591"/>
                  </a:cubicBezTo>
                  <a:cubicBezTo>
                    <a:pt x="84" y="496"/>
                    <a:pt x="73" y="403"/>
                    <a:pt x="59" y="309"/>
                  </a:cubicBezTo>
                  <a:cubicBezTo>
                    <a:pt x="44" y="207"/>
                    <a:pt x="25" y="105"/>
                    <a:pt x="6" y="4"/>
                  </a:cubicBezTo>
                  <a:cubicBezTo>
                    <a:pt x="5" y="0"/>
                    <a:pt x="0" y="2"/>
                    <a:pt x="0" y="5"/>
                  </a:cubicBezTo>
                  <a:close/>
                </a:path>
              </a:pathLst>
            </a:custGeom>
            <a:solidFill>
              <a:srgbClr val="000000">
                <a:alpha val="100000"/>
              </a:srgbClr>
            </a:solidFill>
            <a:ln w="9525">
              <a:noFill/>
            </a:ln>
          </p:spPr>
          <p:txBody>
            <a:bodyPr/>
            <a:p>
              <a:endParaRPr lang="zh-CN" altLang="en-US"/>
            </a:p>
          </p:txBody>
        </p:sp>
        <p:sp>
          <p:nvSpPr>
            <p:cNvPr id="16455" name="Freeform 74"/>
            <p:cNvSpPr/>
            <p:nvPr/>
          </p:nvSpPr>
          <p:spPr>
            <a:xfrm>
              <a:off x="6607175" y="2181226"/>
              <a:ext cx="187325" cy="1663700"/>
            </a:xfrm>
            <a:custGeom>
              <a:avLst/>
              <a:gdLst/>
              <a:ahLst/>
              <a:cxnLst>
                <a:cxn ang="0">
                  <a:pos x="617595539" y="56161116"/>
                </a:cxn>
                <a:cxn ang="0">
                  <a:pos x="168435147" y="2147483646"/>
                </a:cxn>
                <a:cxn ang="0">
                  <a:pos x="154400758" y="2147483646"/>
                </a:cxn>
                <a:cxn ang="0">
                  <a:pos x="98255709" y="2147483646"/>
                </a:cxn>
                <a:cxn ang="0">
                  <a:pos x="0" y="2147483646"/>
                </a:cxn>
                <a:cxn ang="0">
                  <a:pos x="84217574" y="2147483646"/>
                </a:cxn>
                <a:cxn ang="0">
                  <a:pos x="168435147" y="2147483646"/>
                </a:cxn>
                <a:cxn ang="0">
                  <a:pos x="238618332" y="2147483646"/>
                </a:cxn>
                <a:cxn ang="0">
                  <a:pos x="252652721" y="2147483646"/>
                </a:cxn>
                <a:cxn ang="0">
                  <a:pos x="393015343" y="1670826931"/>
                </a:cxn>
                <a:cxn ang="0">
                  <a:pos x="701813113" y="84241674"/>
                </a:cxn>
                <a:cxn ang="0">
                  <a:pos x="617595539" y="56161116"/>
                </a:cxn>
              </a:cxnLst>
              <a:pathLst>
                <a:path w="50" h="444">
                  <a:moveTo>
                    <a:pt x="44" y="4"/>
                  </a:moveTo>
                  <a:cubicBezTo>
                    <a:pt x="34" y="76"/>
                    <a:pt x="13" y="145"/>
                    <a:pt x="12" y="218"/>
                  </a:cubicBezTo>
                  <a:cubicBezTo>
                    <a:pt x="11" y="257"/>
                    <a:pt x="12" y="296"/>
                    <a:pt x="11" y="335"/>
                  </a:cubicBezTo>
                  <a:cubicBezTo>
                    <a:pt x="10" y="355"/>
                    <a:pt x="9" y="374"/>
                    <a:pt x="7" y="393"/>
                  </a:cubicBezTo>
                  <a:cubicBezTo>
                    <a:pt x="5" y="409"/>
                    <a:pt x="0" y="425"/>
                    <a:pt x="0" y="440"/>
                  </a:cubicBezTo>
                  <a:cubicBezTo>
                    <a:pt x="0" y="444"/>
                    <a:pt x="6" y="444"/>
                    <a:pt x="6" y="440"/>
                  </a:cubicBezTo>
                  <a:cubicBezTo>
                    <a:pt x="6" y="427"/>
                    <a:pt x="10" y="413"/>
                    <a:pt x="12" y="401"/>
                  </a:cubicBezTo>
                  <a:cubicBezTo>
                    <a:pt x="14" y="381"/>
                    <a:pt x="16" y="362"/>
                    <a:pt x="17" y="343"/>
                  </a:cubicBezTo>
                  <a:cubicBezTo>
                    <a:pt x="19" y="306"/>
                    <a:pt x="18" y="269"/>
                    <a:pt x="18" y="232"/>
                  </a:cubicBezTo>
                  <a:cubicBezTo>
                    <a:pt x="18" y="194"/>
                    <a:pt x="21" y="156"/>
                    <a:pt x="28" y="119"/>
                  </a:cubicBezTo>
                  <a:cubicBezTo>
                    <a:pt x="35" y="81"/>
                    <a:pt x="44" y="44"/>
                    <a:pt x="50" y="6"/>
                  </a:cubicBezTo>
                  <a:cubicBezTo>
                    <a:pt x="50" y="2"/>
                    <a:pt x="45" y="0"/>
                    <a:pt x="44" y="4"/>
                  </a:cubicBezTo>
                  <a:close/>
                </a:path>
              </a:pathLst>
            </a:custGeom>
            <a:solidFill>
              <a:srgbClr val="000000">
                <a:alpha val="100000"/>
              </a:srgbClr>
            </a:solidFill>
            <a:ln w="9525">
              <a:noFill/>
            </a:ln>
          </p:spPr>
          <p:txBody>
            <a:bodyPr/>
            <a:p>
              <a:endParaRPr lang="zh-CN" altLang="en-US"/>
            </a:p>
          </p:txBody>
        </p:sp>
        <p:sp>
          <p:nvSpPr>
            <p:cNvPr id="16456" name="Freeform 75"/>
            <p:cNvSpPr/>
            <p:nvPr/>
          </p:nvSpPr>
          <p:spPr>
            <a:xfrm>
              <a:off x="5868988" y="2087563"/>
              <a:ext cx="784225" cy="1870075"/>
            </a:xfrm>
            <a:custGeom>
              <a:avLst/>
              <a:gdLst/>
              <a:ahLst/>
              <a:cxnLst>
                <a:cxn ang="0">
                  <a:pos x="56317861" y="112358153"/>
                </a:cxn>
                <a:cxn ang="0">
                  <a:pos x="1253078982" y="167133737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083772127" y="2147483646"/>
                </a:cxn>
                <a:cxn ang="0">
                  <a:pos x="1210839648" y="1376393938"/>
                </a:cxn>
                <a:cxn ang="0">
                  <a:pos x="70396389" y="28088601"/>
                </a:cxn>
                <a:cxn ang="0">
                  <a:pos x="56317861" y="112358153"/>
                </a:cxn>
              </a:cxnLst>
              <a:pathLst>
                <a:path w="209" h="499">
                  <a:moveTo>
                    <a:pt x="4" y="8"/>
                  </a:moveTo>
                  <a:cubicBezTo>
                    <a:pt x="48" y="24"/>
                    <a:pt x="71" y="79"/>
                    <a:pt x="89" y="119"/>
                  </a:cubicBezTo>
                  <a:cubicBezTo>
                    <a:pt x="115" y="176"/>
                    <a:pt x="135" y="234"/>
                    <a:pt x="153" y="294"/>
                  </a:cubicBezTo>
                  <a:cubicBezTo>
                    <a:pt x="165" y="334"/>
                    <a:pt x="178" y="374"/>
                    <a:pt x="185" y="416"/>
                  </a:cubicBezTo>
                  <a:cubicBezTo>
                    <a:pt x="189" y="434"/>
                    <a:pt x="192" y="451"/>
                    <a:pt x="196" y="469"/>
                  </a:cubicBezTo>
                  <a:cubicBezTo>
                    <a:pt x="197" y="477"/>
                    <a:pt x="198" y="488"/>
                    <a:pt x="202" y="496"/>
                  </a:cubicBezTo>
                  <a:cubicBezTo>
                    <a:pt x="204" y="499"/>
                    <a:pt x="209" y="496"/>
                    <a:pt x="207" y="493"/>
                  </a:cubicBezTo>
                  <a:cubicBezTo>
                    <a:pt x="202" y="484"/>
                    <a:pt x="202" y="470"/>
                    <a:pt x="200" y="460"/>
                  </a:cubicBezTo>
                  <a:cubicBezTo>
                    <a:pt x="196" y="441"/>
                    <a:pt x="193" y="423"/>
                    <a:pt x="189" y="404"/>
                  </a:cubicBezTo>
                  <a:cubicBezTo>
                    <a:pt x="180" y="355"/>
                    <a:pt x="163" y="306"/>
                    <a:pt x="148" y="258"/>
                  </a:cubicBezTo>
                  <a:cubicBezTo>
                    <a:pt x="131" y="203"/>
                    <a:pt x="110" y="150"/>
                    <a:pt x="86" y="98"/>
                  </a:cubicBezTo>
                  <a:cubicBezTo>
                    <a:pt x="69" y="61"/>
                    <a:pt x="45" y="17"/>
                    <a:pt x="5" y="2"/>
                  </a:cubicBezTo>
                  <a:cubicBezTo>
                    <a:pt x="1" y="0"/>
                    <a:pt x="0" y="6"/>
                    <a:pt x="4" y="8"/>
                  </a:cubicBezTo>
                  <a:close/>
                </a:path>
              </a:pathLst>
            </a:custGeom>
            <a:solidFill>
              <a:srgbClr val="000000">
                <a:alpha val="100000"/>
              </a:srgbClr>
            </a:solidFill>
            <a:ln w="9525">
              <a:noFill/>
            </a:ln>
          </p:spPr>
          <p:txBody>
            <a:bodyPr/>
            <a:p>
              <a:endParaRPr lang="zh-CN" altLang="en-US"/>
            </a:p>
          </p:txBody>
        </p:sp>
        <p:sp>
          <p:nvSpPr>
            <p:cNvPr id="16457" name="Freeform 76"/>
            <p:cNvSpPr/>
            <p:nvPr/>
          </p:nvSpPr>
          <p:spPr>
            <a:xfrm>
              <a:off x="6430963" y="1757363"/>
              <a:ext cx="228600" cy="2125663"/>
            </a:xfrm>
            <a:custGeom>
              <a:avLst/>
              <a:gdLst/>
              <a:ahLst/>
              <a:cxnLst>
                <a:cxn ang="0">
                  <a:pos x="14045784" y="70274344"/>
                </a:cxn>
                <a:cxn ang="0">
                  <a:pos x="224706305" y="2066046963"/>
                </a:cxn>
                <a:cxn ang="0">
                  <a:pos x="393233223" y="2147483646"/>
                </a:cxn>
                <a:cxn ang="0">
                  <a:pos x="603893744" y="2147483646"/>
                </a:cxn>
                <a:cxn ang="0">
                  <a:pos x="772424410" y="2147483646"/>
                </a:cxn>
                <a:cxn ang="0">
                  <a:pos x="856687869" y="2147483646"/>
                </a:cxn>
                <a:cxn ang="0">
                  <a:pos x="688160951" y="2147483646"/>
                </a:cxn>
                <a:cxn ang="0">
                  <a:pos x="477496682" y="2147483646"/>
                </a:cxn>
                <a:cxn ang="0">
                  <a:pos x="294923980" y="1953608013"/>
                </a:cxn>
                <a:cxn ang="0">
                  <a:pos x="84263459" y="56219475"/>
                </a:cxn>
                <a:cxn ang="0">
                  <a:pos x="14045784" y="70274344"/>
                </a:cxn>
              </a:cxnLst>
              <a:pathLst>
                <a:path w="61" h="567">
                  <a:moveTo>
                    <a:pt x="1" y="5"/>
                  </a:moveTo>
                  <a:cubicBezTo>
                    <a:pt x="11" y="52"/>
                    <a:pt x="13" y="99"/>
                    <a:pt x="16" y="147"/>
                  </a:cubicBezTo>
                  <a:cubicBezTo>
                    <a:pt x="18" y="194"/>
                    <a:pt x="24" y="240"/>
                    <a:pt x="28" y="287"/>
                  </a:cubicBezTo>
                  <a:cubicBezTo>
                    <a:pt x="33" y="334"/>
                    <a:pt x="38" y="381"/>
                    <a:pt x="43" y="428"/>
                  </a:cubicBezTo>
                  <a:cubicBezTo>
                    <a:pt x="48" y="473"/>
                    <a:pt x="55" y="518"/>
                    <a:pt x="55" y="563"/>
                  </a:cubicBezTo>
                  <a:cubicBezTo>
                    <a:pt x="55" y="567"/>
                    <a:pt x="61" y="567"/>
                    <a:pt x="61" y="563"/>
                  </a:cubicBezTo>
                  <a:cubicBezTo>
                    <a:pt x="61" y="518"/>
                    <a:pt x="54" y="473"/>
                    <a:pt x="49" y="428"/>
                  </a:cubicBezTo>
                  <a:cubicBezTo>
                    <a:pt x="44" y="378"/>
                    <a:pt x="39" y="329"/>
                    <a:pt x="34" y="279"/>
                  </a:cubicBezTo>
                  <a:cubicBezTo>
                    <a:pt x="29" y="233"/>
                    <a:pt x="24" y="186"/>
                    <a:pt x="21" y="139"/>
                  </a:cubicBezTo>
                  <a:cubicBezTo>
                    <a:pt x="19" y="94"/>
                    <a:pt x="16" y="48"/>
                    <a:pt x="6" y="4"/>
                  </a:cubicBezTo>
                  <a:cubicBezTo>
                    <a:pt x="6" y="0"/>
                    <a:pt x="0" y="2"/>
                    <a:pt x="1" y="5"/>
                  </a:cubicBezTo>
                  <a:close/>
                </a:path>
              </a:pathLst>
            </a:custGeom>
            <a:solidFill>
              <a:srgbClr val="000000">
                <a:alpha val="100000"/>
              </a:srgbClr>
            </a:solidFill>
            <a:ln w="9525">
              <a:noFill/>
            </a:ln>
          </p:spPr>
          <p:txBody>
            <a:bodyPr/>
            <a:p>
              <a:endParaRPr lang="zh-CN" altLang="en-US"/>
            </a:p>
          </p:txBody>
        </p:sp>
        <p:sp>
          <p:nvSpPr>
            <p:cNvPr id="16458" name="Freeform 77"/>
            <p:cNvSpPr/>
            <p:nvPr/>
          </p:nvSpPr>
          <p:spPr>
            <a:xfrm>
              <a:off x="6596063" y="2181226"/>
              <a:ext cx="120650" cy="193675"/>
            </a:xfrm>
            <a:custGeom>
              <a:avLst/>
              <a:gdLst/>
              <a:ahLst/>
              <a:cxnLst>
                <a:cxn ang="0">
                  <a:pos x="284304184" y="55487888"/>
                </a:cxn>
                <a:cxn ang="0">
                  <a:pos x="14214078" y="568752709"/>
                </a:cxn>
                <a:cxn ang="0">
                  <a:pos x="28431927" y="624240597"/>
                </a:cxn>
                <a:cxn ang="0">
                  <a:pos x="412242198" y="721346262"/>
                </a:cxn>
                <a:cxn ang="0">
                  <a:pos x="454888203" y="679728484"/>
                </a:cxn>
                <a:cxn ang="0">
                  <a:pos x="355382116" y="55487888"/>
                </a:cxn>
                <a:cxn ang="0">
                  <a:pos x="284304184" y="83231831"/>
                </a:cxn>
                <a:cxn ang="0">
                  <a:pos x="369596194" y="679728484"/>
                </a:cxn>
                <a:cxn ang="0">
                  <a:pos x="412242198" y="638114431"/>
                </a:cxn>
                <a:cxn ang="0">
                  <a:pos x="71077931" y="554882600"/>
                </a:cxn>
                <a:cxn ang="0">
                  <a:pos x="85292009" y="610370487"/>
                </a:cxn>
                <a:cxn ang="0">
                  <a:pos x="355382116" y="83231831"/>
                </a:cxn>
                <a:cxn ang="0">
                  <a:pos x="284304184" y="55487888"/>
                </a:cxn>
              </a:cxnLst>
              <a:pathLst>
                <a:path w="32" h="52">
                  <a:moveTo>
                    <a:pt x="20" y="4"/>
                  </a:moveTo>
                  <a:cubicBezTo>
                    <a:pt x="14" y="17"/>
                    <a:pt x="7" y="29"/>
                    <a:pt x="1" y="41"/>
                  </a:cubicBezTo>
                  <a:cubicBezTo>
                    <a:pt x="0" y="43"/>
                    <a:pt x="1" y="45"/>
                    <a:pt x="2" y="45"/>
                  </a:cubicBezTo>
                  <a:cubicBezTo>
                    <a:pt x="10" y="49"/>
                    <a:pt x="20" y="52"/>
                    <a:pt x="29" y="52"/>
                  </a:cubicBezTo>
                  <a:cubicBezTo>
                    <a:pt x="31" y="52"/>
                    <a:pt x="32" y="51"/>
                    <a:pt x="32" y="49"/>
                  </a:cubicBezTo>
                  <a:cubicBezTo>
                    <a:pt x="32" y="34"/>
                    <a:pt x="28" y="19"/>
                    <a:pt x="25" y="4"/>
                  </a:cubicBezTo>
                  <a:cubicBezTo>
                    <a:pt x="25" y="0"/>
                    <a:pt x="19" y="2"/>
                    <a:pt x="20" y="6"/>
                  </a:cubicBezTo>
                  <a:cubicBezTo>
                    <a:pt x="23" y="20"/>
                    <a:pt x="26" y="34"/>
                    <a:pt x="26" y="49"/>
                  </a:cubicBezTo>
                  <a:cubicBezTo>
                    <a:pt x="27" y="48"/>
                    <a:pt x="28" y="47"/>
                    <a:pt x="29" y="46"/>
                  </a:cubicBezTo>
                  <a:cubicBezTo>
                    <a:pt x="21" y="46"/>
                    <a:pt x="12" y="43"/>
                    <a:pt x="5" y="40"/>
                  </a:cubicBezTo>
                  <a:cubicBezTo>
                    <a:pt x="6" y="42"/>
                    <a:pt x="6" y="43"/>
                    <a:pt x="6" y="44"/>
                  </a:cubicBezTo>
                  <a:cubicBezTo>
                    <a:pt x="13" y="32"/>
                    <a:pt x="20" y="19"/>
                    <a:pt x="25" y="6"/>
                  </a:cubicBezTo>
                  <a:cubicBezTo>
                    <a:pt x="27" y="2"/>
                    <a:pt x="21" y="1"/>
                    <a:pt x="20" y="4"/>
                  </a:cubicBezTo>
                  <a:close/>
                </a:path>
              </a:pathLst>
            </a:custGeom>
            <a:solidFill>
              <a:srgbClr val="000000">
                <a:alpha val="100000"/>
              </a:srgbClr>
            </a:solidFill>
            <a:ln w="9525">
              <a:noFill/>
            </a:ln>
          </p:spPr>
          <p:txBody>
            <a:bodyPr/>
            <a:p>
              <a:endParaRPr lang="zh-CN" altLang="en-US"/>
            </a:p>
          </p:txBody>
        </p:sp>
        <p:sp>
          <p:nvSpPr>
            <p:cNvPr id="16459" name="Freeform 78"/>
            <p:cNvSpPr/>
            <p:nvPr/>
          </p:nvSpPr>
          <p:spPr>
            <a:xfrm>
              <a:off x="6645275" y="2203451"/>
              <a:ext cx="195262" cy="138113"/>
            </a:xfrm>
            <a:custGeom>
              <a:avLst/>
              <a:gdLst/>
              <a:ahLst/>
              <a:cxnLst>
                <a:cxn ang="0">
                  <a:pos x="141001694" y="167202584"/>
                </a:cxn>
                <a:cxn ang="0">
                  <a:pos x="648615304" y="487677003"/>
                </a:cxn>
                <a:cxn ang="0">
                  <a:pos x="705015981" y="431942808"/>
                </a:cxn>
                <a:cxn ang="0">
                  <a:pos x="451209177" y="236871261"/>
                </a:cxn>
                <a:cxn ang="0">
                  <a:pos x="84601017" y="27868964"/>
                </a:cxn>
                <a:cxn ang="0">
                  <a:pos x="42300508" y="83603158"/>
                </a:cxn>
                <a:cxn ang="0">
                  <a:pos x="662715473" y="292605455"/>
                </a:cxn>
                <a:cxn ang="0">
                  <a:pos x="662715473" y="209006030"/>
                </a:cxn>
                <a:cxn ang="0">
                  <a:pos x="338407821" y="83603158"/>
                </a:cxn>
                <a:cxn ang="0">
                  <a:pos x="42300508" y="0"/>
                </a:cxn>
                <a:cxn ang="0">
                  <a:pos x="14100169" y="69668677"/>
                </a:cxn>
                <a:cxn ang="0">
                  <a:pos x="634515134" y="473746254"/>
                </a:cxn>
                <a:cxn ang="0">
                  <a:pos x="690915812" y="418012059"/>
                </a:cxn>
                <a:cxn ang="0">
                  <a:pos x="183305958" y="97533907"/>
                </a:cxn>
                <a:cxn ang="0">
                  <a:pos x="141001694" y="167202584"/>
                </a:cxn>
              </a:cxnLst>
              <a:pathLst>
                <a:path w="52" h="37">
                  <a:moveTo>
                    <a:pt x="10" y="12"/>
                  </a:moveTo>
                  <a:cubicBezTo>
                    <a:pt x="22" y="20"/>
                    <a:pt x="33" y="29"/>
                    <a:pt x="46" y="35"/>
                  </a:cubicBezTo>
                  <a:cubicBezTo>
                    <a:pt x="48" y="37"/>
                    <a:pt x="52" y="34"/>
                    <a:pt x="50" y="31"/>
                  </a:cubicBezTo>
                  <a:cubicBezTo>
                    <a:pt x="46" y="24"/>
                    <a:pt x="40" y="19"/>
                    <a:pt x="32" y="17"/>
                  </a:cubicBezTo>
                  <a:cubicBezTo>
                    <a:pt x="23" y="13"/>
                    <a:pt x="11" y="11"/>
                    <a:pt x="6" y="2"/>
                  </a:cubicBezTo>
                  <a:cubicBezTo>
                    <a:pt x="5" y="3"/>
                    <a:pt x="4" y="5"/>
                    <a:pt x="3" y="6"/>
                  </a:cubicBezTo>
                  <a:cubicBezTo>
                    <a:pt x="19" y="7"/>
                    <a:pt x="32" y="20"/>
                    <a:pt x="47" y="21"/>
                  </a:cubicBezTo>
                  <a:cubicBezTo>
                    <a:pt x="51" y="21"/>
                    <a:pt x="51" y="15"/>
                    <a:pt x="47" y="15"/>
                  </a:cubicBezTo>
                  <a:cubicBezTo>
                    <a:pt x="39" y="14"/>
                    <a:pt x="31" y="9"/>
                    <a:pt x="24" y="6"/>
                  </a:cubicBezTo>
                  <a:cubicBezTo>
                    <a:pt x="18" y="3"/>
                    <a:pt x="11" y="0"/>
                    <a:pt x="3" y="0"/>
                  </a:cubicBezTo>
                  <a:cubicBezTo>
                    <a:pt x="1" y="0"/>
                    <a:pt x="0" y="3"/>
                    <a:pt x="1" y="5"/>
                  </a:cubicBezTo>
                  <a:cubicBezTo>
                    <a:pt x="10" y="22"/>
                    <a:pt x="35" y="17"/>
                    <a:pt x="45" y="34"/>
                  </a:cubicBezTo>
                  <a:cubicBezTo>
                    <a:pt x="46" y="33"/>
                    <a:pt x="48" y="31"/>
                    <a:pt x="49" y="30"/>
                  </a:cubicBezTo>
                  <a:cubicBezTo>
                    <a:pt x="36" y="23"/>
                    <a:pt x="25" y="14"/>
                    <a:pt x="13" y="7"/>
                  </a:cubicBezTo>
                  <a:cubicBezTo>
                    <a:pt x="10" y="5"/>
                    <a:pt x="7" y="10"/>
                    <a:pt x="10" y="12"/>
                  </a:cubicBezTo>
                  <a:close/>
                </a:path>
              </a:pathLst>
            </a:custGeom>
            <a:solidFill>
              <a:srgbClr val="000000">
                <a:alpha val="100000"/>
              </a:srgbClr>
            </a:solidFill>
            <a:ln w="9525">
              <a:noFill/>
            </a:ln>
          </p:spPr>
          <p:txBody>
            <a:bodyPr/>
            <a:p>
              <a:endParaRPr lang="zh-CN" altLang="en-US"/>
            </a:p>
          </p:txBody>
        </p:sp>
        <p:sp>
          <p:nvSpPr>
            <p:cNvPr id="16460" name="Freeform 79"/>
            <p:cNvSpPr/>
            <p:nvPr/>
          </p:nvSpPr>
          <p:spPr>
            <a:xfrm>
              <a:off x="6364288" y="1647826"/>
              <a:ext cx="157162" cy="168275"/>
            </a:xfrm>
            <a:custGeom>
              <a:avLst/>
              <a:gdLst/>
              <a:ahLst/>
              <a:cxnLst>
                <a:cxn ang="0">
                  <a:pos x="28004772" y="125851003"/>
                </a:cxn>
                <a:cxn ang="0">
                  <a:pos x="266041588" y="601287709"/>
                </a:cxn>
                <a:cxn ang="0">
                  <a:pos x="308048746" y="629255014"/>
                </a:cxn>
                <a:cxn ang="0">
                  <a:pos x="574090334" y="405520313"/>
                </a:cxn>
                <a:cxn ang="0">
                  <a:pos x="560087948" y="349585703"/>
                </a:cxn>
                <a:cxn ang="0">
                  <a:pos x="182027274" y="27967305"/>
                </a:cxn>
                <a:cxn ang="0">
                  <a:pos x="112019086" y="83901915"/>
                </a:cxn>
                <a:cxn ang="0">
                  <a:pos x="266041588" y="377553008"/>
                </a:cxn>
                <a:cxn ang="0">
                  <a:pos x="336053517" y="335603921"/>
                </a:cxn>
                <a:cxn ang="0">
                  <a:pos x="252039203" y="153818308"/>
                </a:cxn>
                <a:cxn ang="0">
                  <a:pos x="182027274" y="195767396"/>
                </a:cxn>
                <a:cxn ang="0">
                  <a:pos x="266041588" y="377553008"/>
                </a:cxn>
                <a:cxn ang="0">
                  <a:pos x="336053517" y="335603921"/>
                </a:cxn>
                <a:cxn ang="0">
                  <a:pos x="196029659" y="41949088"/>
                </a:cxn>
                <a:cxn ang="0">
                  <a:pos x="126021472" y="83901915"/>
                </a:cxn>
                <a:cxn ang="0">
                  <a:pos x="518080791" y="419502096"/>
                </a:cxn>
                <a:cxn ang="0">
                  <a:pos x="504078405" y="363571226"/>
                </a:cxn>
                <a:cxn ang="0">
                  <a:pos x="294046360" y="545353099"/>
                </a:cxn>
                <a:cxn ang="0">
                  <a:pos x="336053517" y="559338621"/>
                </a:cxn>
                <a:cxn ang="0">
                  <a:pos x="112019086" y="97883698"/>
                </a:cxn>
                <a:cxn ang="0">
                  <a:pos x="28004772" y="125851003"/>
                </a:cxn>
              </a:cxnLst>
              <a:pathLst>
                <a:path w="42" h="45">
                  <a:moveTo>
                    <a:pt x="2" y="9"/>
                  </a:moveTo>
                  <a:cubicBezTo>
                    <a:pt x="7" y="21"/>
                    <a:pt x="12" y="32"/>
                    <a:pt x="19" y="43"/>
                  </a:cubicBezTo>
                  <a:cubicBezTo>
                    <a:pt x="20" y="45"/>
                    <a:pt x="21" y="45"/>
                    <a:pt x="22" y="45"/>
                  </a:cubicBezTo>
                  <a:cubicBezTo>
                    <a:pt x="30" y="42"/>
                    <a:pt x="36" y="36"/>
                    <a:pt x="41" y="29"/>
                  </a:cubicBezTo>
                  <a:cubicBezTo>
                    <a:pt x="42" y="27"/>
                    <a:pt x="41" y="25"/>
                    <a:pt x="40" y="25"/>
                  </a:cubicBezTo>
                  <a:cubicBezTo>
                    <a:pt x="30" y="18"/>
                    <a:pt x="21" y="10"/>
                    <a:pt x="13" y="2"/>
                  </a:cubicBezTo>
                  <a:cubicBezTo>
                    <a:pt x="11" y="0"/>
                    <a:pt x="7" y="3"/>
                    <a:pt x="8" y="6"/>
                  </a:cubicBezTo>
                  <a:cubicBezTo>
                    <a:pt x="13" y="12"/>
                    <a:pt x="15" y="20"/>
                    <a:pt x="19" y="27"/>
                  </a:cubicBezTo>
                  <a:cubicBezTo>
                    <a:pt x="21" y="30"/>
                    <a:pt x="26" y="27"/>
                    <a:pt x="24" y="24"/>
                  </a:cubicBezTo>
                  <a:cubicBezTo>
                    <a:pt x="22" y="19"/>
                    <a:pt x="20" y="15"/>
                    <a:pt x="18" y="11"/>
                  </a:cubicBezTo>
                  <a:cubicBezTo>
                    <a:pt x="16" y="7"/>
                    <a:pt x="11" y="11"/>
                    <a:pt x="13" y="14"/>
                  </a:cubicBezTo>
                  <a:cubicBezTo>
                    <a:pt x="15" y="18"/>
                    <a:pt x="17" y="22"/>
                    <a:pt x="19" y="27"/>
                  </a:cubicBezTo>
                  <a:cubicBezTo>
                    <a:pt x="21" y="26"/>
                    <a:pt x="22" y="25"/>
                    <a:pt x="24" y="24"/>
                  </a:cubicBezTo>
                  <a:cubicBezTo>
                    <a:pt x="20" y="17"/>
                    <a:pt x="18" y="9"/>
                    <a:pt x="14" y="3"/>
                  </a:cubicBezTo>
                  <a:cubicBezTo>
                    <a:pt x="12" y="4"/>
                    <a:pt x="10" y="5"/>
                    <a:pt x="9" y="6"/>
                  </a:cubicBezTo>
                  <a:cubicBezTo>
                    <a:pt x="18" y="15"/>
                    <a:pt x="26" y="23"/>
                    <a:pt x="37" y="30"/>
                  </a:cubicBezTo>
                  <a:cubicBezTo>
                    <a:pt x="36" y="28"/>
                    <a:pt x="36" y="27"/>
                    <a:pt x="36" y="26"/>
                  </a:cubicBezTo>
                  <a:cubicBezTo>
                    <a:pt x="32" y="31"/>
                    <a:pt x="27" y="36"/>
                    <a:pt x="21" y="39"/>
                  </a:cubicBezTo>
                  <a:cubicBezTo>
                    <a:pt x="22" y="39"/>
                    <a:pt x="23" y="40"/>
                    <a:pt x="24" y="40"/>
                  </a:cubicBezTo>
                  <a:cubicBezTo>
                    <a:pt x="18" y="30"/>
                    <a:pt x="12" y="19"/>
                    <a:pt x="8" y="7"/>
                  </a:cubicBezTo>
                  <a:cubicBezTo>
                    <a:pt x="6" y="4"/>
                    <a:pt x="0" y="5"/>
                    <a:pt x="2" y="9"/>
                  </a:cubicBezTo>
                  <a:close/>
                </a:path>
              </a:pathLst>
            </a:custGeom>
            <a:solidFill>
              <a:srgbClr val="000000">
                <a:alpha val="100000"/>
              </a:srgbClr>
            </a:solidFill>
            <a:ln w="9525">
              <a:noFill/>
            </a:ln>
          </p:spPr>
          <p:txBody>
            <a:bodyPr/>
            <a:p>
              <a:endParaRPr lang="zh-CN" altLang="en-US"/>
            </a:p>
          </p:txBody>
        </p:sp>
        <p:sp>
          <p:nvSpPr>
            <p:cNvPr id="16461" name="Freeform 80"/>
            <p:cNvSpPr/>
            <p:nvPr/>
          </p:nvSpPr>
          <p:spPr>
            <a:xfrm>
              <a:off x="6626225" y="1562101"/>
              <a:ext cx="682625" cy="2347913"/>
            </a:xfrm>
            <a:custGeom>
              <a:avLst/>
              <a:gdLst/>
              <a:ahLst/>
              <a:cxnLst>
                <a:cxn ang="0">
                  <a:pos x="2147483646" y="56271148"/>
                </a:cxn>
                <a:cxn ang="0">
                  <a:pos x="1744388177" y="1828769182"/>
                </a:cxn>
                <a:cxn ang="0">
                  <a:pos x="1294223244" y="2147483646"/>
                </a:cxn>
                <a:cxn ang="0">
                  <a:pos x="731518953" y="2147483646"/>
                </a:cxn>
                <a:cxn ang="0">
                  <a:pos x="14068826" y="2147483646"/>
                </a:cxn>
                <a:cxn ang="0">
                  <a:pos x="98474282" y="2147483646"/>
                </a:cxn>
                <a:cxn ang="0">
                  <a:pos x="815924409" y="2147483646"/>
                </a:cxn>
                <a:cxn ang="0">
                  <a:pos x="1406766352" y="2147483646"/>
                </a:cxn>
                <a:cxn ang="0">
                  <a:pos x="2025742197" y="1575554641"/>
                </a:cxn>
                <a:cxn ang="0">
                  <a:pos x="2147483646" y="56271148"/>
                </a:cxn>
                <a:cxn ang="0">
                  <a:pos x="2147483646" y="56271148"/>
                </a:cxn>
              </a:cxnLst>
              <a:pathLst>
                <a:path w="182" h="626">
                  <a:moveTo>
                    <a:pt x="175" y="4"/>
                  </a:moveTo>
                  <a:cubicBezTo>
                    <a:pt x="176" y="51"/>
                    <a:pt x="152" y="94"/>
                    <a:pt x="124" y="130"/>
                  </a:cubicBezTo>
                  <a:cubicBezTo>
                    <a:pt x="111" y="146"/>
                    <a:pt x="101" y="159"/>
                    <a:pt x="92" y="177"/>
                  </a:cubicBezTo>
                  <a:cubicBezTo>
                    <a:pt x="72" y="222"/>
                    <a:pt x="62" y="272"/>
                    <a:pt x="52" y="320"/>
                  </a:cubicBezTo>
                  <a:cubicBezTo>
                    <a:pt x="32" y="420"/>
                    <a:pt x="23" y="522"/>
                    <a:pt x="1" y="621"/>
                  </a:cubicBezTo>
                  <a:cubicBezTo>
                    <a:pt x="0" y="625"/>
                    <a:pt x="6" y="626"/>
                    <a:pt x="7" y="623"/>
                  </a:cubicBezTo>
                  <a:cubicBezTo>
                    <a:pt x="29" y="523"/>
                    <a:pt x="38" y="421"/>
                    <a:pt x="58" y="322"/>
                  </a:cubicBezTo>
                  <a:cubicBezTo>
                    <a:pt x="68" y="272"/>
                    <a:pt x="79" y="221"/>
                    <a:pt x="100" y="175"/>
                  </a:cubicBezTo>
                  <a:cubicBezTo>
                    <a:pt x="111" y="151"/>
                    <a:pt x="130" y="133"/>
                    <a:pt x="144" y="112"/>
                  </a:cubicBezTo>
                  <a:cubicBezTo>
                    <a:pt x="166" y="80"/>
                    <a:pt x="182" y="43"/>
                    <a:pt x="181" y="4"/>
                  </a:cubicBezTo>
                  <a:cubicBezTo>
                    <a:pt x="181" y="0"/>
                    <a:pt x="175" y="0"/>
                    <a:pt x="175" y="4"/>
                  </a:cubicBezTo>
                  <a:close/>
                </a:path>
              </a:pathLst>
            </a:custGeom>
            <a:solidFill>
              <a:srgbClr val="000000">
                <a:alpha val="100000"/>
              </a:srgbClr>
            </a:solidFill>
            <a:ln w="9525">
              <a:noFill/>
            </a:ln>
          </p:spPr>
          <p:txBody>
            <a:bodyPr/>
            <a:p>
              <a:endParaRPr lang="zh-CN" altLang="en-US"/>
            </a:p>
          </p:txBody>
        </p:sp>
        <p:sp>
          <p:nvSpPr>
            <p:cNvPr id="16462" name="Freeform 81"/>
            <p:cNvSpPr/>
            <p:nvPr/>
          </p:nvSpPr>
          <p:spPr>
            <a:xfrm>
              <a:off x="6592888" y="3679826"/>
              <a:ext cx="187325" cy="495300"/>
            </a:xfrm>
            <a:custGeom>
              <a:avLst/>
              <a:gdLst/>
              <a:ahLst/>
              <a:cxnLst>
                <a:cxn ang="0">
                  <a:pos x="154400758" y="675818089"/>
                </a:cxn>
                <a:cxn ang="0">
                  <a:pos x="238618332" y="1450193373"/>
                </a:cxn>
                <a:cxn ang="0">
                  <a:pos x="42110660" y="732135950"/>
                </a:cxn>
              </a:cxnLst>
              <a:pathLst>
                <a:path w="50" h="132">
                  <a:moveTo>
                    <a:pt x="11" y="48"/>
                  </a:moveTo>
                  <a:cubicBezTo>
                    <a:pt x="0" y="57"/>
                    <a:pt x="4" y="91"/>
                    <a:pt x="17" y="103"/>
                  </a:cubicBezTo>
                  <a:cubicBezTo>
                    <a:pt x="50" y="132"/>
                    <a:pt x="50" y="0"/>
                    <a:pt x="3" y="52"/>
                  </a:cubicBezTo>
                </a:path>
              </a:pathLst>
            </a:custGeom>
            <a:solidFill>
              <a:srgbClr val="FFFFFF">
                <a:alpha val="100000"/>
              </a:srgbClr>
            </a:solidFill>
            <a:ln w="9525">
              <a:noFill/>
            </a:ln>
          </p:spPr>
          <p:txBody>
            <a:bodyPr/>
            <a:p>
              <a:endParaRPr lang="zh-CN" altLang="en-US"/>
            </a:p>
          </p:txBody>
        </p:sp>
        <p:sp>
          <p:nvSpPr>
            <p:cNvPr id="16463" name="Freeform 82"/>
            <p:cNvSpPr/>
            <p:nvPr/>
          </p:nvSpPr>
          <p:spPr>
            <a:xfrm>
              <a:off x="6565900" y="3792538"/>
              <a:ext cx="195262" cy="322263"/>
            </a:xfrm>
            <a:custGeom>
              <a:avLst/>
              <a:gdLst/>
              <a:ahLst/>
              <a:cxnLst>
                <a:cxn ang="0">
                  <a:pos x="225606466" y="224669772"/>
                </a:cxn>
                <a:cxn ang="0">
                  <a:pos x="366608160" y="1095263267"/>
                </a:cxn>
                <a:cxn ang="0">
                  <a:pos x="690915812" y="856552571"/>
                </a:cxn>
                <a:cxn ang="0">
                  <a:pos x="606314795" y="210628848"/>
                </a:cxn>
                <a:cxn ang="0">
                  <a:pos x="98701186" y="280837216"/>
                </a:cxn>
                <a:cxn ang="0">
                  <a:pos x="169202033" y="351045583"/>
                </a:cxn>
                <a:cxn ang="0">
                  <a:pos x="535810193" y="266796292"/>
                </a:cxn>
                <a:cxn ang="0">
                  <a:pos x="620414965" y="730176760"/>
                </a:cxn>
                <a:cxn ang="0">
                  <a:pos x="451209177" y="1039095824"/>
                </a:cxn>
                <a:cxn ang="0">
                  <a:pos x="282007144" y="280837216"/>
                </a:cxn>
                <a:cxn ang="0">
                  <a:pos x="225606466" y="224669772"/>
                </a:cxn>
              </a:cxnLst>
              <a:pathLst>
                <a:path w="52" h="86">
                  <a:moveTo>
                    <a:pt x="16" y="16"/>
                  </a:moveTo>
                  <a:cubicBezTo>
                    <a:pt x="0" y="31"/>
                    <a:pt x="10" y="67"/>
                    <a:pt x="26" y="78"/>
                  </a:cubicBezTo>
                  <a:cubicBezTo>
                    <a:pt x="38" y="86"/>
                    <a:pt x="46" y="71"/>
                    <a:pt x="49" y="61"/>
                  </a:cubicBezTo>
                  <a:cubicBezTo>
                    <a:pt x="52" y="46"/>
                    <a:pt x="51" y="28"/>
                    <a:pt x="43" y="15"/>
                  </a:cubicBezTo>
                  <a:cubicBezTo>
                    <a:pt x="33" y="0"/>
                    <a:pt x="17" y="10"/>
                    <a:pt x="7" y="20"/>
                  </a:cubicBezTo>
                  <a:cubicBezTo>
                    <a:pt x="5" y="23"/>
                    <a:pt x="9" y="28"/>
                    <a:pt x="12" y="25"/>
                  </a:cubicBezTo>
                  <a:cubicBezTo>
                    <a:pt x="19" y="17"/>
                    <a:pt x="30" y="7"/>
                    <a:pt x="38" y="19"/>
                  </a:cubicBezTo>
                  <a:cubicBezTo>
                    <a:pt x="44" y="28"/>
                    <a:pt x="45" y="41"/>
                    <a:pt x="44" y="52"/>
                  </a:cubicBezTo>
                  <a:cubicBezTo>
                    <a:pt x="43" y="58"/>
                    <a:pt x="41" y="76"/>
                    <a:pt x="32" y="74"/>
                  </a:cubicBezTo>
                  <a:cubicBezTo>
                    <a:pt x="15" y="70"/>
                    <a:pt x="9" y="31"/>
                    <a:pt x="20" y="20"/>
                  </a:cubicBezTo>
                  <a:cubicBezTo>
                    <a:pt x="23" y="18"/>
                    <a:pt x="19" y="13"/>
                    <a:pt x="16" y="16"/>
                  </a:cubicBezTo>
                  <a:close/>
                </a:path>
              </a:pathLst>
            </a:custGeom>
            <a:solidFill>
              <a:srgbClr val="000000">
                <a:alpha val="100000"/>
              </a:srgbClr>
            </a:solidFill>
            <a:ln w="9525">
              <a:noFill/>
            </a:ln>
          </p:spPr>
          <p:txBody>
            <a:bodyPr/>
            <a:p>
              <a:endParaRPr lang="zh-CN" altLang="en-US"/>
            </a:p>
          </p:txBody>
        </p:sp>
        <p:sp>
          <p:nvSpPr>
            <p:cNvPr id="16464" name="Freeform 83"/>
            <p:cNvSpPr/>
            <p:nvPr/>
          </p:nvSpPr>
          <p:spPr>
            <a:xfrm>
              <a:off x="6007100" y="4865688"/>
              <a:ext cx="836612" cy="914400"/>
            </a:xfrm>
            <a:custGeom>
              <a:avLst/>
              <a:gdLst/>
              <a:ahLst/>
              <a:cxnLst>
                <a:cxn ang="0">
                  <a:pos x="2097127422" y="98309243"/>
                </a:cxn>
                <a:cxn ang="0">
                  <a:pos x="2147483646" y="926909292"/>
                </a:cxn>
                <a:cxn ang="0">
                  <a:pos x="2147483646" y="1586978675"/>
                </a:cxn>
                <a:cxn ang="0">
                  <a:pos x="2147483646" y="2147483646"/>
                </a:cxn>
                <a:cxn ang="0">
                  <a:pos x="2147483646" y="2147483646"/>
                </a:cxn>
                <a:cxn ang="0">
                  <a:pos x="140745900" y="2147483646"/>
                </a:cxn>
                <a:cxn ang="0">
                  <a:pos x="56296860" y="2147483646"/>
                </a:cxn>
                <a:cxn ang="0">
                  <a:pos x="1097826277" y="2147483646"/>
                </a:cxn>
                <a:cxn ang="0">
                  <a:pos x="1562288498" y="1376318154"/>
                </a:cxn>
                <a:cxn ang="0">
                  <a:pos x="1252644516" y="238748341"/>
                </a:cxn>
                <a:cxn ang="0">
                  <a:pos x="1182271566" y="280881944"/>
                </a:cxn>
                <a:cxn ang="0">
                  <a:pos x="1505991639" y="1278008911"/>
                </a:cxn>
                <a:cxn ang="0">
                  <a:pos x="1168199227" y="1924036259"/>
                </a:cxn>
                <a:cxn ang="0">
                  <a:pos x="140745900" y="2147483646"/>
                </a:cxn>
                <a:cxn ang="0">
                  <a:pos x="56296860" y="2147483646"/>
                </a:cxn>
                <a:cxn ang="0">
                  <a:pos x="1294869037" y="2147483646"/>
                </a:cxn>
                <a:cxn ang="0">
                  <a:pos x="2147483646" y="2147483646"/>
                </a:cxn>
                <a:cxn ang="0">
                  <a:pos x="2147483646" y="2147483646"/>
                </a:cxn>
                <a:cxn ang="0">
                  <a:pos x="2147483646" y="2147483646"/>
                </a:cxn>
                <a:cxn ang="0">
                  <a:pos x="2147483646" y="1938082043"/>
                </a:cxn>
                <a:cxn ang="0">
                  <a:pos x="2147483646" y="1235879056"/>
                </a:cxn>
                <a:cxn ang="0">
                  <a:pos x="2139351942" y="28087820"/>
                </a:cxn>
                <a:cxn ang="0">
                  <a:pos x="2097127422" y="98309243"/>
                </a:cxn>
              </a:cxnLst>
              <a:pathLst>
                <a:path w="223" h="244">
                  <a:moveTo>
                    <a:pt x="149" y="7"/>
                  </a:moveTo>
                  <a:cubicBezTo>
                    <a:pt x="170" y="18"/>
                    <a:pt x="168" y="46"/>
                    <a:pt x="168" y="66"/>
                  </a:cubicBezTo>
                  <a:cubicBezTo>
                    <a:pt x="168" y="82"/>
                    <a:pt x="169" y="97"/>
                    <a:pt x="173" y="113"/>
                  </a:cubicBezTo>
                  <a:cubicBezTo>
                    <a:pt x="179" y="139"/>
                    <a:pt x="189" y="185"/>
                    <a:pt x="219" y="195"/>
                  </a:cubicBezTo>
                  <a:cubicBezTo>
                    <a:pt x="218" y="193"/>
                    <a:pt x="218" y="191"/>
                    <a:pt x="218" y="189"/>
                  </a:cubicBezTo>
                  <a:cubicBezTo>
                    <a:pt x="189" y="208"/>
                    <a:pt x="5" y="244"/>
                    <a:pt x="10" y="184"/>
                  </a:cubicBezTo>
                  <a:cubicBezTo>
                    <a:pt x="8" y="184"/>
                    <a:pt x="6" y="185"/>
                    <a:pt x="4" y="185"/>
                  </a:cubicBezTo>
                  <a:cubicBezTo>
                    <a:pt x="18" y="232"/>
                    <a:pt x="65" y="171"/>
                    <a:pt x="78" y="155"/>
                  </a:cubicBezTo>
                  <a:cubicBezTo>
                    <a:pt x="91" y="137"/>
                    <a:pt x="103" y="119"/>
                    <a:pt x="111" y="98"/>
                  </a:cubicBezTo>
                  <a:cubicBezTo>
                    <a:pt x="124" y="66"/>
                    <a:pt x="107" y="43"/>
                    <a:pt x="89" y="17"/>
                  </a:cubicBezTo>
                  <a:cubicBezTo>
                    <a:pt x="87" y="14"/>
                    <a:pt x="82" y="17"/>
                    <a:pt x="84" y="20"/>
                  </a:cubicBezTo>
                  <a:cubicBezTo>
                    <a:pt x="100" y="43"/>
                    <a:pt x="115" y="63"/>
                    <a:pt x="107" y="91"/>
                  </a:cubicBezTo>
                  <a:cubicBezTo>
                    <a:pt x="102" y="108"/>
                    <a:pt x="93" y="123"/>
                    <a:pt x="83" y="137"/>
                  </a:cubicBezTo>
                  <a:cubicBezTo>
                    <a:pt x="74" y="151"/>
                    <a:pt x="22" y="224"/>
                    <a:pt x="10" y="183"/>
                  </a:cubicBezTo>
                  <a:cubicBezTo>
                    <a:pt x="9" y="180"/>
                    <a:pt x="4" y="181"/>
                    <a:pt x="4" y="184"/>
                  </a:cubicBezTo>
                  <a:cubicBezTo>
                    <a:pt x="0" y="225"/>
                    <a:pt x="67" y="222"/>
                    <a:pt x="92" y="221"/>
                  </a:cubicBezTo>
                  <a:cubicBezTo>
                    <a:pt x="118" y="220"/>
                    <a:pt x="145" y="216"/>
                    <a:pt x="171" y="211"/>
                  </a:cubicBezTo>
                  <a:cubicBezTo>
                    <a:pt x="187" y="207"/>
                    <a:pt x="206" y="204"/>
                    <a:pt x="221" y="195"/>
                  </a:cubicBezTo>
                  <a:cubicBezTo>
                    <a:pt x="223" y="193"/>
                    <a:pt x="223" y="190"/>
                    <a:pt x="220" y="189"/>
                  </a:cubicBezTo>
                  <a:cubicBezTo>
                    <a:pt x="200" y="183"/>
                    <a:pt x="192" y="155"/>
                    <a:pt x="186" y="138"/>
                  </a:cubicBezTo>
                  <a:cubicBezTo>
                    <a:pt x="180" y="122"/>
                    <a:pt x="176" y="104"/>
                    <a:pt x="175" y="88"/>
                  </a:cubicBezTo>
                  <a:cubicBezTo>
                    <a:pt x="173" y="61"/>
                    <a:pt x="182" y="17"/>
                    <a:pt x="152" y="2"/>
                  </a:cubicBezTo>
                  <a:cubicBezTo>
                    <a:pt x="149" y="0"/>
                    <a:pt x="146" y="5"/>
                    <a:pt x="149" y="7"/>
                  </a:cubicBezTo>
                  <a:close/>
                </a:path>
              </a:pathLst>
            </a:custGeom>
            <a:solidFill>
              <a:srgbClr val="000000">
                <a:alpha val="100000"/>
              </a:srgbClr>
            </a:solidFill>
            <a:ln w="9525">
              <a:noFill/>
            </a:ln>
          </p:spPr>
          <p:txBody>
            <a:bodyPr/>
            <a:p>
              <a:endParaRPr lang="zh-CN" altLang="en-US"/>
            </a:p>
          </p:txBody>
        </p:sp>
        <p:sp>
          <p:nvSpPr>
            <p:cNvPr id="16465" name="Freeform 84"/>
            <p:cNvSpPr/>
            <p:nvPr/>
          </p:nvSpPr>
          <p:spPr>
            <a:xfrm>
              <a:off x="5618163" y="3995738"/>
              <a:ext cx="501650" cy="460375"/>
            </a:xfrm>
            <a:custGeom>
              <a:avLst/>
              <a:gdLst/>
              <a:ahLst/>
              <a:cxnLst>
                <a:cxn ang="0">
                  <a:pos x="1863989141" y="434283340"/>
                </a:cxn>
                <a:cxn ang="0">
                  <a:pos x="995063955" y="126082864"/>
                </a:cxn>
                <a:cxn ang="0">
                  <a:pos x="630675129" y="462302586"/>
                </a:cxn>
                <a:cxn ang="0">
                  <a:pos x="602642627" y="742487560"/>
                </a:cxn>
                <a:cxn ang="0">
                  <a:pos x="630675129" y="910599293"/>
                </a:cxn>
                <a:cxn ang="0">
                  <a:pos x="560597619" y="1288847884"/>
                </a:cxn>
                <a:cxn ang="0">
                  <a:pos x="322343818" y="1134745774"/>
                </a:cxn>
                <a:cxn ang="0">
                  <a:pos x="252270051" y="1078707283"/>
                </a:cxn>
                <a:cxn ang="0">
                  <a:pos x="770822662" y="1625067607"/>
                </a:cxn>
                <a:cxn ang="0">
                  <a:pos x="1107182730" y="1232809392"/>
                </a:cxn>
                <a:cxn ang="0">
                  <a:pos x="1681796600" y="672443188"/>
                </a:cxn>
                <a:cxn ang="0">
                  <a:pos x="1737854115" y="616404696"/>
                </a:cxn>
                <a:cxn ang="0">
                  <a:pos x="1149227739" y="826541555"/>
                </a:cxn>
                <a:cxn ang="0">
                  <a:pos x="910973938" y="1442946251"/>
                </a:cxn>
                <a:cxn ang="0">
                  <a:pos x="322343818" y="1120736151"/>
                </a:cxn>
                <a:cxn ang="0">
                  <a:pos x="252270051" y="1078707283"/>
                </a:cxn>
                <a:cxn ang="0">
                  <a:pos x="700748895" y="1232809392"/>
                </a:cxn>
                <a:cxn ang="0">
                  <a:pos x="714761402" y="896589670"/>
                </a:cxn>
                <a:cxn ang="0">
                  <a:pos x="882941437" y="280184974"/>
                </a:cxn>
                <a:cxn ang="0">
                  <a:pos x="1779899124" y="462302586"/>
                </a:cxn>
                <a:cxn ang="0">
                  <a:pos x="1863989141" y="434283340"/>
                </a:cxn>
              </a:cxnLst>
              <a:pathLst>
                <a:path w="134" h="123">
                  <a:moveTo>
                    <a:pt x="133" y="31"/>
                  </a:moveTo>
                  <a:cubicBezTo>
                    <a:pt x="124" y="4"/>
                    <a:pt x="94" y="0"/>
                    <a:pt x="71" y="9"/>
                  </a:cubicBezTo>
                  <a:cubicBezTo>
                    <a:pt x="59" y="13"/>
                    <a:pt x="50" y="22"/>
                    <a:pt x="45" y="33"/>
                  </a:cubicBezTo>
                  <a:cubicBezTo>
                    <a:pt x="42" y="39"/>
                    <a:pt x="42" y="46"/>
                    <a:pt x="43" y="53"/>
                  </a:cubicBezTo>
                  <a:cubicBezTo>
                    <a:pt x="43" y="57"/>
                    <a:pt x="44" y="61"/>
                    <a:pt x="45" y="65"/>
                  </a:cubicBezTo>
                  <a:cubicBezTo>
                    <a:pt x="48" y="75"/>
                    <a:pt x="46" y="84"/>
                    <a:pt x="40" y="92"/>
                  </a:cubicBezTo>
                  <a:cubicBezTo>
                    <a:pt x="29" y="101"/>
                    <a:pt x="23" y="97"/>
                    <a:pt x="23" y="81"/>
                  </a:cubicBezTo>
                  <a:cubicBezTo>
                    <a:pt x="21" y="80"/>
                    <a:pt x="19" y="79"/>
                    <a:pt x="18" y="77"/>
                  </a:cubicBezTo>
                  <a:cubicBezTo>
                    <a:pt x="5" y="103"/>
                    <a:pt x="30" y="123"/>
                    <a:pt x="55" y="116"/>
                  </a:cubicBezTo>
                  <a:cubicBezTo>
                    <a:pt x="68" y="112"/>
                    <a:pt x="75" y="100"/>
                    <a:pt x="79" y="88"/>
                  </a:cubicBezTo>
                  <a:cubicBezTo>
                    <a:pt x="84" y="70"/>
                    <a:pt x="94" y="27"/>
                    <a:pt x="120" y="48"/>
                  </a:cubicBezTo>
                  <a:cubicBezTo>
                    <a:pt x="123" y="51"/>
                    <a:pt x="127" y="46"/>
                    <a:pt x="124" y="44"/>
                  </a:cubicBezTo>
                  <a:cubicBezTo>
                    <a:pt x="105" y="29"/>
                    <a:pt x="91" y="39"/>
                    <a:pt x="82" y="59"/>
                  </a:cubicBezTo>
                  <a:cubicBezTo>
                    <a:pt x="76" y="73"/>
                    <a:pt x="75" y="91"/>
                    <a:pt x="65" y="103"/>
                  </a:cubicBezTo>
                  <a:cubicBezTo>
                    <a:pt x="48" y="123"/>
                    <a:pt x="10" y="107"/>
                    <a:pt x="23" y="80"/>
                  </a:cubicBezTo>
                  <a:cubicBezTo>
                    <a:pt x="25" y="77"/>
                    <a:pt x="21" y="74"/>
                    <a:pt x="18" y="77"/>
                  </a:cubicBezTo>
                  <a:cubicBezTo>
                    <a:pt x="0" y="99"/>
                    <a:pt x="37" y="112"/>
                    <a:pt x="50" y="88"/>
                  </a:cubicBezTo>
                  <a:cubicBezTo>
                    <a:pt x="54" y="81"/>
                    <a:pt x="52" y="72"/>
                    <a:pt x="51" y="64"/>
                  </a:cubicBezTo>
                  <a:cubicBezTo>
                    <a:pt x="48" y="45"/>
                    <a:pt x="47" y="32"/>
                    <a:pt x="63" y="20"/>
                  </a:cubicBezTo>
                  <a:cubicBezTo>
                    <a:pt x="83" y="5"/>
                    <a:pt x="119" y="6"/>
                    <a:pt x="127" y="33"/>
                  </a:cubicBezTo>
                  <a:cubicBezTo>
                    <a:pt x="128" y="37"/>
                    <a:pt x="134" y="35"/>
                    <a:pt x="133" y="31"/>
                  </a:cubicBezTo>
                  <a:close/>
                </a:path>
              </a:pathLst>
            </a:custGeom>
            <a:solidFill>
              <a:srgbClr val="000000">
                <a:alpha val="100000"/>
              </a:srgbClr>
            </a:solidFill>
            <a:ln w="9525">
              <a:noFill/>
            </a:ln>
          </p:spPr>
          <p:txBody>
            <a:bodyPr/>
            <a:p>
              <a:endParaRPr lang="zh-CN" altLang="en-US"/>
            </a:p>
          </p:txBody>
        </p:sp>
        <p:sp>
          <p:nvSpPr>
            <p:cNvPr id="16466" name="Freeform 85"/>
            <p:cNvSpPr/>
            <p:nvPr/>
          </p:nvSpPr>
          <p:spPr>
            <a:xfrm>
              <a:off x="6030913" y="4073526"/>
              <a:ext cx="127000" cy="123825"/>
            </a:xfrm>
            <a:custGeom>
              <a:avLst/>
              <a:gdLst/>
              <a:ahLst/>
              <a:cxnLst>
                <a:cxn ang="0">
                  <a:pos x="167430824" y="295671586"/>
                </a:cxn>
                <a:cxn ang="0">
                  <a:pos x="418573324" y="126714250"/>
                </a:cxn>
                <a:cxn ang="0">
                  <a:pos x="390666941" y="70396389"/>
                </a:cxn>
                <a:cxn ang="0">
                  <a:pos x="41857706" y="380146502"/>
                </a:cxn>
                <a:cxn ang="0">
                  <a:pos x="97666735" y="436464364"/>
                </a:cxn>
                <a:cxn ang="0">
                  <a:pos x="293000206" y="239353725"/>
                </a:cxn>
                <a:cxn ang="0">
                  <a:pos x="251142500" y="168953584"/>
                </a:cxn>
                <a:cxn ang="0">
                  <a:pos x="27906382" y="394228782"/>
                </a:cxn>
                <a:cxn ang="0">
                  <a:pos x="69760353" y="464625170"/>
                </a:cxn>
                <a:cxn ang="0">
                  <a:pos x="460431029" y="112635723"/>
                </a:cxn>
                <a:cxn ang="0">
                  <a:pos x="446475971" y="42239334"/>
                </a:cxn>
                <a:cxn ang="0">
                  <a:pos x="83715412" y="281589307"/>
                </a:cxn>
                <a:cxn ang="0">
                  <a:pos x="167430824" y="295671586"/>
                </a:cxn>
              </a:cxnLst>
              <a:pathLst>
                <a:path w="34" h="33">
                  <a:moveTo>
                    <a:pt x="12" y="21"/>
                  </a:moveTo>
                  <a:cubicBezTo>
                    <a:pt x="15" y="14"/>
                    <a:pt x="21" y="7"/>
                    <a:pt x="30" y="9"/>
                  </a:cubicBezTo>
                  <a:cubicBezTo>
                    <a:pt x="29" y="8"/>
                    <a:pt x="29" y="6"/>
                    <a:pt x="28" y="5"/>
                  </a:cubicBezTo>
                  <a:cubicBezTo>
                    <a:pt x="23" y="15"/>
                    <a:pt x="15" y="25"/>
                    <a:pt x="3" y="27"/>
                  </a:cubicBezTo>
                  <a:cubicBezTo>
                    <a:pt x="5" y="28"/>
                    <a:pt x="6" y="30"/>
                    <a:pt x="7" y="31"/>
                  </a:cubicBezTo>
                  <a:cubicBezTo>
                    <a:pt x="10" y="25"/>
                    <a:pt x="15" y="20"/>
                    <a:pt x="21" y="17"/>
                  </a:cubicBezTo>
                  <a:cubicBezTo>
                    <a:pt x="25" y="15"/>
                    <a:pt x="22" y="10"/>
                    <a:pt x="18" y="12"/>
                  </a:cubicBezTo>
                  <a:cubicBezTo>
                    <a:pt x="11" y="15"/>
                    <a:pt x="5" y="21"/>
                    <a:pt x="2" y="28"/>
                  </a:cubicBezTo>
                  <a:cubicBezTo>
                    <a:pt x="0" y="31"/>
                    <a:pt x="2" y="33"/>
                    <a:pt x="5" y="33"/>
                  </a:cubicBezTo>
                  <a:cubicBezTo>
                    <a:pt x="18" y="31"/>
                    <a:pt x="28" y="20"/>
                    <a:pt x="33" y="8"/>
                  </a:cubicBezTo>
                  <a:cubicBezTo>
                    <a:pt x="34" y="6"/>
                    <a:pt x="34" y="4"/>
                    <a:pt x="32" y="3"/>
                  </a:cubicBezTo>
                  <a:cubicBezTo>
                    <a:pt x="20" y="0"/>
                    <a:pt x="10" y="9"/>
                    <a:pt x="6" y="20"/>
                  </a:cubicBezTo>
                  <a:cubicBezTo>
                    <a:pt x="5" y="23"/>
                    <a:pt x="10" y="25"/>
                    <a:pt x="12" y="21"/>
                  </a:cubicBezTo>
                  <a:close/>
                </a:path>
              </a:pathLst>
            </a:custGeom>
            <a:solidFill>
              <a:srgbClr val="000000">
                <a:alpha val="100000"/>
              </a:srgbClr>
            </a:solidFill>
            <a:ln w="9525">
              <a:noFill/>
            </a:ln>
          </p:spPr>
          <p:txBody>
            <a:bodyPr/>
            <a:p>
              <a:endParaRPr lang="zh-CN" altLang="en-US"/>
            </a:p>
          </p:txBody>
        </p:sp>
        <p:sp>
          <p:nvSpPr>
            <p:cNvPr id="16467" name="Freeform 86"/>
            <p:cNvSpPr/>
            <p:nvPr/>
          </p:nvSpPr>
          <p:spPr>
            <a:xfrm>
              <a:off x="6094413" y="3868738"/>
              <a:ext cx="265112" cy="242888"/>
            </a:xfrm>
            <a:custGeom>
              <a:avLst/>
              <a:gdLst/>
              <a:ahLst/>
              <a:cxnLst>
                <a:cxn ang="0">
                  <a:pos x="209139762" y="781938680"/>
                </a:cxn>
                <a:cxn ang="0">
                  <a:pos x="139426508" y="432860047"/>
                </a:cxn>
                <a:cxn ang="0">
                  <a:pos x="167311810" y="209447928"/>
                </a:cxn>
                <a:cxn ang="0">
                  <a:pos x="278849282" y="209447928"/>
                </a:cxn>
                <a:cxn ang="0">
                  <a:pos x="139426508" y="809867064"/>
                </a:cxn>
                <a:cxn ang="0">
                  <a:pos x="209139762" y="851755902"/>
                </a:cxn>
                <a:cxn ang="0">
                  <a:pos x="794723629" y="432860047"/>
                </a:cxn>
                <a:cxn ang="0">
                  <a:pos x="836551581" y="544566106"/>
                </a:cxn>
                <a:cxn ang="0">
                  <a:pos x="669243505" y="740049842"/>
                </a:cxn>
                <a:cxn ang="0">
                  <a:pos x="153369159" y="809867064"/>
                </a:cxn>
                <a:cxn ang="0">
                  <a:pos x="153369159" y="893644740"/>
                </a:cxn>
                <a:cxn ang="0">
                  <a:pos x="822608930" y="754014034"/>
                </a:cxn>
                <a:cxn ang="0">
                  <a:pos x="878379534" y="377007017"/>
                </a:cxn>
                <a:cxn ang="0">
                  <a:pos x="474046394" y="432860047"/>
                </a:cxn>
                <a:cxn ang="0">
                  <a:pos x="125483857" y="823831255"/>
                </a:cxn>
                <a:cxn ang="0">
                  <a:pos x="195197111" y="865720093"/>
                </a:cxn>
                <a:cxn ang="0">
                  <a:pos x="362505187" y="474748885"/>
                </a:cxn>
                <a:cxn ang="0">
                  <a:pos x="320677235" y="97741868"/>
                </a:cxn>
                <a:cxn ang="0">
                  <a:pos x="69713254" y="237376311"/>
                </a:cxn>
                <a:cxn ang="0">
                  <a:pos x="125483857" y="795902872"/>
                </a:cxn>
                <a:cxn ang="0">
                  <a:pos x="209139762" y="781938680"/>
                </a:cxn>
              </a:cxnLst>
              <a:pathLst>
                <a:path w="71" h="65">
                  <a:moveTo>
                    <a:pt x="15" y="56"/>
                  </a:moveTo>
                  <a:cubicBezTo>
                    <a:pt x="14" y="47"/>
                    <a:pt x="11" y="39"/>
                    <a:pt x="10" y="31"/>
                  </a:cubicBezTo>
                  <a:cubicBezTo>
                    <a:pt x="9" y="26"/>
                    <a:pt x="9" y="20"/>
                    <a:pt x="12" y="15"/>
                  </a:cubicBezTo>
                  <a:cubicBezTo>
                    <a:pt x="15" y="11"/>
                    <a:pt x="19" y="10"/>
                    <a:pt x="20" y="15"/>
                  </a:cubicBezTo>
                  <a:cubicBezTo>
                    <a:pt x="23" y="26"/>
                    <a:pt x="19" y="49"/>
                    <a:pt x="10" y="58"/>
                  </a:cubicBezTo>
                  <a:cubicBezTo>
                    <a:pt x="12" y="59"/>
                    <a:pt x="13" y="60"/>
                    <a:pt x="15" y="61"/>
                  </a:cubicBezTo>
                  <a:cubicBezTo>
                    <a:pt x="19" y="46"/>
                    <a:pt x="40" y="28"/>
                    <a:pt x="57" y="31"/>
                  </a:cubicBezTo>
                  <a:cubicBezTo>
                    <a:pt x="61" y="31"/>
                    <a:pt x="61" y="35"/>
                    <a:pt x="60" y="39"/>
                  </a:cubicBezTo>
                  <a:cubicBezTo>
                    <a:pt x="59" y="46"/>
                    <a:pt x="55" y="51"/>
                    <a:pt x="48" y="53"/>
                  </a:cubicBezTo>
                  <a:cubicBezTo>
                    <a:pt x="36" y="58"/>
                    <a:pt x="23" y="57"/>
                    <a:pt x="11" y="58"/>
                  </a:cubicBezTo>
                  <a:cubicBezTo>
                    <a:pt x="7" y="59"/>
                    <a:pt x="7" y="65"/>
                    <a:pt x="11" y="64"/>
                  </a:cubicBezTo>
                  <a:cubicBezTo>
                    <a:pt x="25" y="63"/>
                    <a:pt x="47" y="65"/>
                    <a:pt x="59" y="54"/>
                  </a:cubicBezTo>
                  <a:cubicBezTo>
                    <a:pt x="65" y="49"/>
                    <a:pt x="71" y="33"/>
                    <a:pt x="63" y="27"/>
                  </a:cubicBezTo>
                  <a:cubicBezTo>
                    <a:pt x="54" y="21"/>
                    <a:pt x="42" y="26"/>
                    <a:pt x="34" y="31"/>
                  </a:cubicBezTo>
                  <a:cubicBezTo>
                    <a:pt x="23" y="36"/>
                    <a:pt x="12" y="46"/>
                    <a:pt x="9" y="59"/>
                  </a:cubicBezTo>
                  <a:cubicBezTo>
                    <a:pt x="8" y="62"/>
                    <a:pt x="12" y="64"/>
                    <a:pt x="14" y="62"/>
                  </a:cubicBezTo>
                  <a:cubicBezTo>
                    <a:pt x="22" y="55"/>
                    <a:pt x="24" y="43"/>
                    <a:pt x="26" y="34"/>
                  </a:cubicBezTo>
                  <a:cubicBezTo>
                    <a:pt x="27" y="26"/>
                    <a:pt x="29" y="14"/>
                    <a:pt x="23" y="7"/>
                  </a:cubicBezTo>
                  <a:cubicBezTo>
                    <a:pt x="16" y="0"/>
                    <a:pt x="7" y="11"/>
                    <a:pt x="5" y="17"/>
                  </a:cubicBezTo>
                  <a:cubicBezTo>
                    <a:pt x="0" y="29"/>
                    <a:pt x="7" y="45"/>
                    <a:pt x="9" y="57"/>
                  </a:cubicBezTo>
                  <a:cubicBezTo>
                    <a:pt x="10" y="61"/>
                    <a:pt x="16" y="60"/>
                    <a:pt x="15" y="56"/>
                  </a:cubicBezTo>
                  <a:close/>
                </a:path>
              </a:pathLst>
            </a:custGeom>
            <a:solidFill>
              <a:srgbClr val="000000">
                <a:alpha val="100000"/>
              </a:srgbClr>
            </a:solidFill>
            <a:ln w="9525">
              <a:noFill/>
            </a:ln>
          </p:spPr>
          <p:txBody>
            <a:bodyPr/>
            <a:p>
              <a:endParaRPr lang="zh-CN" altLang="en-US"/>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p:cTn id="7" dur="1000" fill="hold"/>
                                        <p:tgtEl>
                                          <p:spTgt spid="4098"/>
                                        </p:tgtEl>
                                        <p:attrNameLst>
                                          <p:attrName>ppt_w</p:attrName>
                                        </p:attrNameLst>
                                      </p:cBhvr>
                                      <p:tavLst>
                                        <p:tav tm="0">
                                          <p:val>
                                            <p:fltVal val="0.000000"/>
                                          </p:val>
                                        </p:tav>
                                        <p:tav tm="100000">
                                          <p:val>
                                            <p:strVal val="#ppt_w"/>
                                          </p:val>
                                        </p:tav>
                                      </p:tavLst>
                                    </p:anim>
                                    <p:anim calcmode="lin" valueType="num">
                                      <p:cBhvr>
                                        <p:cTn id="8" dur="1000" fill="hold"/>
                                        <p:tgtEl>
                                          <p:spTgt spid="4098"/>
                                        </p:tgtEl>
                                        <p:attrNameLst>
                                          <p:attrName>ppt_h</p:attrName>
                                        </p:attrNameLst>
                                      </p:cBhvr>
                                      <p:tavLst>
                                        <p:tav tm="0">
                                          <p:val>
                                            <p:fltVal val="0.000000"/>
                                          </p:val>
                                        </p:tav>
                                        <p:tav tm="100000">
                                          <p:val>
                                            <p:strVal val="#ppt_h"/>
                                          </p:val>
                                        </p:tav>
                                      </p:tavLst>
                                    </p:anim>
                                    <p:anim calcmode="lin" valueType="num">
                                      <p:cBhvr>
                                        <p:cTn id="9" dur="1000" fill="hold"/>
                                        <p:tgtEl>
                                          <p:spTgt spid="4098"/>
                                        </p:tgtEl>
                                        <p:attrNameLst>
                                          <p:attrName>style.rotation</p:attrName>
                                        </p:attrNameLst>
                                      </p:cBhvr>
                                      <p:tavLst>
                                        <p:tav tm="0">
                                          <p:val>
                                            <p:fltVal val="90.000000"/>
                                          </p:val>
                                        </p:tav>
                                        <p:tav tm="100000">
                                          <p:val>
                                            <p:fltVal val="0.000000"/>
                                          </p:val>
                                        </p:tav>
                                      </p:tavLst>
                                    </p:anim>
                                    <p:animEffect transition="in" filter="fade">
                                      <p:cBhvr>
                                        <p:cTn id="10" dur="1000"/>
                                        <p:tgtEl>
                                          <p:spTgt spid="4098"/>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4152"/>
                                        </p:tgtEl>
                                        <p:attrNameLst>
                                          <p:attrName>style.visibility</p:attrName>
                                        </p:attrNameLst>
                                      </p:cBhvr>
                                      <p:to>
                                        <p:strVal val="visible"/>
                                      </p:to>
                                    </p:set>
                                    <p:animEffect transition="in" filter="fade">
                                      <p:cBhvr>
                                        <p:cTn id="14" dur="300"/>
                                        <p:tgtEl>
                                          <p:spTgt spid="4152"/>
                                        </p:tgtEl>
                                      </p:cBhvr>
                                    </p:animEffect>
                                  </p:childTnLst>
                                </p:cTn>
                              </p:par>
                              <p:par>
                                <p:cTn id="15" presetID="10"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300"/>
                                        <p:tgtEl>
                                          <p:spTgt spid="3"/>
                                        </p:tgtEl>
                                      </p:cBhvr>
                                    </p:animEffect>
                                  </p:childTnLst>
                                </p:cTn>
                              </p:par>
                            </p:childTnLst>
                          </p:cTn>
                        </p:par>
                        <p:par>
                          <p:cTn id="18" fill="hold">
                            <p:stCondLst>
                              <p:cond delay="1500"/>
                            </p:stCondLst>
                            <p:childTnLst>
                              <p:par>
                                <p:cTn id="19" presetID="42"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122" name="Picture 2" descr="2014唯美浪漫的情侣接吻图片"/>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rot="20920123">
            <a:off x="1323041" y="-253491"/>
            <a:ext cx="9845122" cy="6635614"/>
          </a:xfrm>
          <a:prstGeom prst="rect">
            <a:avLst/>
          </a:prstGeom>
          <a:solidFill>
            <a:srgbClr val="FFFFFF">
              <a:shade val="85000"/>
            </a:srgbClr>
          </a:solidFill>
          <a:ln w="1905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2" name="组合 1"/>
          <p:cNvGrpSpPr/>
          <p:nvPr/>
        </p:nvGrpSpPr>
        <p:grpSpPr>
          <a:xfrm>
            <a:off x="9420225" y="3063875"/>
            <a:ext cx="2128838" cy="3765550"/>
            <a:chOff x="4914900" y="1298575"/>
            <a:chExt cx="2362201" cy="4178301"/>
          </a:xfrm>
        </p:grpSpPr>
        <p:sp>
          <p:nvSpPr>
            <p:cNvPr id="17412" name="Freeform 6"/>
            <p:cNvSpPr/>
            <p:nvPr/>
          </p:nvSpPr>
          <p:spPr>
            <a:xfrm>
              <a:off x="5789613" y="2971800"/>
              <a:ext cx="573088" cy="471488"/>
            </a:xfrm>
            <a:custGeom>
              <a:avLst/>
              <a:gdLst/>
              <a:ahLst/>
              <a:cxnLst>
                <a:cxn ang="0">
                  <a:pos x="2118541526" y="924153900"/>
                </a:cxn>
                <a:cxn ang="0">
                  <a:pos x="1318825315" y="70012226"/>
                </a:cxn>
                <a:cxn ang="0">
                  <a:pos x="771653628" y="560094066"/>
                </a:cxn>
                <a:cxn ang="0">
                  <a:pos x="729563498" y="994166126"/>
                </a:cxn>
                <a:cxn ang="0">
                  <a:pos x="603293109" y="1414235740"/>
                </a:cxn>
                <a:cxn ang="0">
                  <a:pos x="308662200" y="1176194171"/>
                </a:cxn>
                <a:cxn ang="0">
                  <a:pos x="238509487" y="1148189281"/>
                </a:cxn>
                <a:cxn ang="0">
                  <a:pos x="659414530" y="1652273566"/>
                </a:cxn>
                <a:cxn ang="0">
                  <a:pos x="841802596" y="1386230850"/>
                </a:cxn>
                <a:cxn ang="0">
                  <a:pos x="1024194406" y="1078180797"/>
                </a:cxn>
                <a:cxn ang="0">
                  <a:pos x="1557338547" y="1064178352"/>
                </a:cxn>
                <a:cxn ang="0">
                  <a:pos x="1641518807" y="1050175907"/>
                </a:cxn>
                <a:cxn ang="0">
                  <a:pos x="1108374666" y="910151454"/>
                </a:cxn>
                <a:cxn ang="0">
                  <a:pos x="827775049" y="1204199062"/>
                </a:cxn>
                <a:cxn ang="0">
                  <a:pos x="757622336" y="1414235740"/>
                </a:cxn>
                <a:cxn ang="0">
                  <a:pos x="533144141" y="1596263786"/>
                </a:cxn>
                <a:cxn ang="0">
                  <a:pos x="308662200" y="1162191726"/>
                </a:cxn>
                <a:cxn ang="0">
                  <a:pos x="238509487" y="1134186836"/>
                </a:cxn>
                <a:cxn ang="0">
                  <a:pos x="771653628" y="1330221069"/>
                </a:cxn>
                <a:cxn ang="0">
                  <a:pos x="813743758" y="826136783"/>
                </a:cxn>
                <a:cxn ang="0">
                  <a:pos x="1276735185" y="168029342"/>
                </a:cxn>
                <a:cxn ang="0">
                  <a:pos x="2034361267" y="924153900"/>
                </a:cxn>
                <a:cxn ang="0">
                  <a:pos x="2118541526" y="924153900"/>
                </a:cxn>
              </a:cxnLst>
              <a:pathLst>
                <a:path w="153" h="126">
                  <a:moveTo>
                    <a:pt x="151" y="66"/>
                  </a:moveTo>
                  <a:cubicBezTo>
                    <a:pt x="153" y="36"/>
                    <a:pt x="128" y="0"/>
                    <a:pt x="94" y="5"/>
                  </a:cubicBezTo>
                  <a:cubicBezTo>
                    <a:pt x="75" y="8"/>
                    <a:pt x="62" y="22"/>
                    <a:pt x="55" y="40"/>
                  </a:cubicBezTo>
                  <a:cubicBezTo>
                    <a:pt x="51" y="49"/>
                    <a:pt x="52" y="61"/>
                    <a:pt x="52" y="71"/>
                  </a:cubicBezTo>
                  <a:cubicBezTo>
                    <a:pt x="53" y="82"/>
                    <a:pt x="51" y="91"/>
                    <a:pt x="43" y="101"/>
                  </a:cubicBezTo>
                  <a:cubicBezTo>
                    <a:pt x="30" y="118"/>
                    <a:pt x="14" y="101"/>
                    <a:pt x="22" y="84"/>
                  </a:cubicBezTo>
                  <a:cubicBezTo>
                    <a:pt x="20" y="83"/>
                    <a:pt x="18" y="83"/>
                    <a:pt x="17" y="82"/>
                  </a:cubicBezTo>
                  <a:cubicBezTo>
                    <a:pt x="9" y="104"/>
                    <a:pt x="22" y="126"/>
                    <a:pt x="47" y="118"/>
                  </a:cubicBezTo>
                  <a:cubicBezTo>
                    <a:pt x="55" y="116"/>
                    <a:pt x="58" y="106"/>
                    <a:pt x="60" y="99"/>
                  </a:cubicBezTo>
                  <a:cubicBezTo>
                    <a:pt x="63" y="90"/>
                    <a:pt x="66" y="83"/>
                    <a:pt x="73" y="77"/>
                  </a:cubicBezTo>
                  <a:cubicBezTo>
                    <a:pt x="82" y="69"/>
                    <a:pt x="105" y="56"/>
                    <a:pt x="111" y="76"/>
                  </a:cubicBezTo>
                  <a:cubicBezTo>
                    <a:pt x="112" y="80"/>
                    <a:pt x="118" y="79"/>
                    <a:pt x="117" y="75"/>
                  </a:cubicBezTo>
                  <a:cubicBezTo>
                    <a:pt x="111" y="56"/>
                    <a:pt x="94" y="58"/>
                    <a:pt x="79" y="65"/>
                  </a:cubicBezTo>
                  <a:cubicBezTo>
                    <a:pt x="71" y="70"/>
                    <a:pt x="63" y="77"/>
                    <a:pt x="59" y="86"/>
                  </a:cubicBezTo>
                  <a:cubicBezTo>
                    <a:pt x="56" y="91"/>
                    <a:pt x="55" y="96"/>
                    <a:pt x="54" y="101"/>
                  </a:cubicBezTo>
                  <a:cubicBezTo>
                    <a:pt x="52" y="109"/>
                    <a:pt x="47" y="113"/>
                    <a:pt x="38" y="114"/>
                  </a:cubicBezTo>
                  <a:cubicBezTo>
                    <a:pt x="17" y="116"/>
                    <a:pt x="19" y="94"/>
                    <a:pt x="22" y="83"/>
                  </a:cubicBezTo>
                  <a:cubicBezTo>
                    <a:pt x="23" y="80"/>
                    <a:pt x="18" y="78"/>
                    <a:pt x="17" y="81"/>
                  </a:cubicBezTo>
                  <a:cubicBezTo>
                    <a:pt x="0" y="115"/>
                    <a:pt x="44" y="126"/>
                    <a:pt x="55" y="95"/>
                  </a:cubicBezTo>
                  <a:cubicBezTo>
                    <a:pt x="59" y="83"/>
                    <a:pt x="58" y="71"/>
                    <a:pt x="58" y="59"/>
                  </a:cubicBezTo>
                  <a:cubicBezTo>
                    <a:pt x="57" y="38"/>
                    <a:pt x="71" y="17"/>
                    <a:pt x="91" y="12"/>
                  </a:cubicBezTo>
                  <a:cubicBezTo>
                    <a:pt x="123" y="3"/>
                    <a:pt x="147" y="39"/>
                    <a:pt x="145" y="66"/>
                  </a:cubicBezTo>
                  <a:cubicBezTo>
                    <a:pt x="145" y="70"/>
                    <a:pt x="151" y="70"/>
                    <a:pt x="151" y="66"/>
                  </a:cubicBezTo>
                  <a:close/>
                </a:path>
              </a:pathLst>
            </a:custGeom>
            <a:solidFill>
              <a:srgbClr val="000000">
                <a:alpha val="100000"/>
              </a:srgbClr>
            </a:solidFill>
            <a:ln w="9525">
              <a:noFill/>
            </a:ln>
          </p:spPr>
          <p:txBody>
            <a:bodyPr/>
            <a:p>
              <a:endParaRPr lang="zh-CN" altLang="en-US"/>
            </a:p>
          </p:txBody>
        </p:sp>
        <p:sp>
          <p:nvSpPr>
            <p:cNvPr id="17413" name="Freeform 7"/>
            <p:cNvSpPr/>
            <p:nvPr/>
          </p:nvSpPr>
          <p:spPr>
            <a:xfrm>
              <a:off x="5181600" y="4519613"/>
              <a:ext cx="360363" cy="717550"/>
            </a:xfrm>
            <a:custGeom>
              <a:avLst/>
              <a:gdLst/>
              <a:ahLst/>
              <a:cxnLst>
                <a:cxn ang="0">
                  <a:pos x="634088729" y="183474905"/>
                </a:cxn>
                <a:cxn ang="0">
                  <a:pos x="464999652" y="1524267797"/>
                </a:cxn>
                <a:cxn ang="0">
                  <a:pos x="28183390" y="2147483646"/>
                </a:cxn>
                <a:cxn ang="0">
                  <a:pos x="28183390" y="2147483646"/>
                </a:cxn>
                <a:cxn ang="0">
                  <a:pos x="549542314" y="2147483646"/>
                </a:cxn>
                <a:cxn ang="0">
                  <a:pos x="591817398" y="2147483646"/>
                </a:cxn>
                <a:cxn ang="0">
                  <a:pos x="1056817050" y="56453528"/>
                </a:cxn>
                <a:cxn ang="0">
                  <a:pos x="986362330" y="70567849"/>
                </a:cxn>
                <a:cxn ang="0">
                  <a:pos x="774998169" y="1651289174"/>
                </a:cxn>
                <a:cxn ang="0">
                  <a:pos x="563634008" y="2147483646"/>
                </a:cxn>
                <a:cxn ang="0">
                  <a:pos x="521362678" y="2147483646"/>
                </a:cxn>
                <a:cxn ang="0">
                  <a:pos x="70454720" y="2147483646"/>
                </a:cxn>
                <a:cxn ang="0">
                  <a:pos x="70454720" y="2147483646"/>
                </a:cxn>
                <a:cxn ang="0">
                  <a:pos x="521362678" y="1608949968"/>
                </a:cxn>
                <a:cxn ang="0">
                  <a:pos x="718635144" y="169364341"/>
                </a:cxn>
                <a:cxn ang="0">
                  <a:pos x="634088729" y="183474905"/>
                </a:cxn>
              </a:cxnLst>
              <a:pathLst>
                <a:path w="96" h="191">
                  <a:moveTo>
                    <a:pt x="45" y="13"/>
                  </a:moveTo>
                  <a:cubicBezTo>
                    <a:pt x="50" y="46"/>
                    <a:pt x="42" y="77"/>
                    <a:pt x="33" y="108"/>
                  </a:cubicBezTo>
                  <a:cubicBezTo>
                    <a:pt x="26" y="130"/>
                    <a:pt x="23" y="161"/>
                    <a:pt x="2" y="174"/>
                  </a:cubicBezTo>
                  <a:cubicBezTo>
                    <a:pt x="0" y="175"/>
                    <a:pt x="0" y="178"/>
                    <a:pt x="2" y="179"/>
                  </a:cubicBezTo>
                  <a:cubicBezTo>
                    <a:pt x="14" y="185"/>
                    <a:pt x="26" y="188"/>
                    <a:pt x="39" y="190"/>
                  </a:cubicBezTo>
                  <a:cubicBezTo>
                    <a:pt x="41" y="191"/>
                    <a:pt x="42" y="190"/>
                    <a:pt x="42" y="188"/>
                  </a:cubicBezTo>
                  <a:cubicBezTo>
                    <a:pt x="46" y="125"/>
                    <a:pt x="96" y="68"/>
                    <a:pt x="75" y="4"/>
                  </a:cubicBezTo>
                  <a:cubicBezTo>
                    <a:pt x="74" y="0"/>
                    <a:pt x="69" y="2"/>
                    <a:pt x="70" y="5"/>
                  </a:cubicBezTo>
                  <a:cubicBezTo>
                    <a:pt x="82" y="44"/>
                    <a:pt x="68" y="81"/>
                    <a:pt x="55" y="117"/>
                  </a:cubicBezTo>
                  <a:cubicBezTo>
                    <a:pt x="49" y="132"/>
                    <a:pt x="44" y="148"/>
                    <a:pt x="40" y="164"/>
                  </a:cubicBezTo>
                  <a:cubicBezTo>
                    <a:pt x="38" y="170"/>
                    <a:pt x="38" y="176"/>
                    <a:pt x="37" y="182"/>
                  </a:cubicBezTo>
                  <a:cubicBezTo>
                    <a:pt x="36" y="188"/>
                    <a:pt x="6" y="174"/>
                    <a:pt x="5" y="174"/>
                  </a:cubicBezTo>
                  <a:cubicBezTo>
                    <a:pt x="5" y="175"/>
                    <a:pt x="5" y="177"/>
                    <a:pt x="5" y="179"/>
                  </a:cubicBezTo>
                  <a:cubicBezTo>
                    <a:pt x="26" y="166"/>
                    <a:pt x="31" y="136"/>
                    <a:pt x="37" y="114"/>
                  </a:cubicBezTo>
                  <a:cubicBezTo>
                    <a:pt x="46" y="80"/>
                    <a:pt x="56" y="47"/>
                    <a:pt x="51" y="12"/>
                  </a:cubicBezTo>
                  <a:cubicBezTo>
                    <a:pt x="50" y="8"/>
                    <a:pt x="45" y="10"/>
                    <a:pt x="45" y="13"/>
                  </a:cubicBezTo>
                  <a:close/>
                </a:path>
              </a:pathLst>
            </a:custGeom>
            <a:solidFill>
              <a:srgbClr val="000000">
                <a:alpha val="100000"/>
              </a:srgbClr>
            </a:solidFill>
            <a:ln w="9525">
              <a:noFill/>
            </a:ln>
          </p:spPr>
          <p:txBody>
            <a:bodyPr/>
            <a:p>
              <a:endParaRPr lang="zh-CN" altLang="en-US"/>
            </a:p>
          </p:txBody>
        </p:sp>
        <p:sp>
          <p:nvSpPr>
            <p:cNvPr id="17414" name="Freeform 8"/>
            <p:cNvSpPr/>
            <p:nvPr/>
          </p:nvSpPr>
          <p:spPr>
            <a:xfrm>
              <a:off x="5208588" y="5199063"/>
              <a:ext cx="63500" cy="142875"/>
            </a:xfrm>
            <a:custGeom>
              <a:avLst/>
              <a:gdLst/>
              <a:ahLst/>
              <a:cxnLst>
                <a:cxn ang="0">
                  <a:pos x="139524441" y="56544661"/>
                </a:cxn>
                <a:cxn ang="0">
                  <a:pos x="13951324" y="452372329"/>
                </a:cxn>
                <a:cxn ang="0">
                  <a:pos x="83715412" y="494779885"/>
                </a:cxn>
                <a:cxn ang="0">
                  <a:pos x="223239853" y="70681766"/>
                </a:cxn>
                <a:cxn ang="0">
                  <a:pos x="139524441" y="56544661"/>
                </a:cxn>
              </a:cxnLst>
              <a:pathLst>
                <a:path w="17" h="38">
                  <a:moveTo>
                    <a:pt x="10" y="4"/>
                  </a:moveTo>
                  <a:cubicBezTo>
                    <a:pt x="8" y="13"/>
                    <a:pt x="5" y="23"/>
                    <a:pt x="1" y="32"/>
                  </a:cubicBezTo>
                  <a:cubicBezTo>
                    <a:pt x="0" y="35"/>
                    <a:pt x="5" y="38"/>
                    <a:pt x="6" y="35"/>
                  </a:cubicBezTo>
                  <a:cubicBezTo>
                    <a:pt x="10" y="25"/>
                    <a:pt x="14" y="15"/>
                    <a:pt x="16" y="5"/>
                  </a:cubicBezTo>
                  <a:cubicBezTo>
                    <a:pt x="17" y="2"/>
                    <a:pt x="11" y="0"/>
                    <a:pt x="10" y="4"/>
                  </a:cubicBezTo>
                  <a:close/>
                </a:path>
              </a:pathLst>
            </a:custGeom>
            <a:solidFill>
              <a:srgbClr val="000000">
                <a:alpha val="100000"/>
              </a:srgbClr>
            </a:solidFill>
            <a:ln w="9525">
              <a:noFill/>
            </a:ln>
          </p:spPr>
          <p:txBody>
            <a:bodyPr/>
            <a:p>
              <a:endParaRPr lang="zh-CN" altLang="en-US"/>
            </a:p>
          </p:txBody>
        </p:sp>
        <p:sp>
          <p:nvSpPr>
            <p:cNvPr id="17415" name="Freeform 9"/>
            <p:cNvSpPr/>
            <p:nvPr/>
          </p:nvSpPr>
          <p:spPr>
            <a:xfrm>
              <a:off x="4967288" y="5267325"/>
              <a:ext cx="338138" cy="152400"/>
            </a:xfrm>
            <a:custGeom>
              <a:avLst/>
              <a:gdLst/>
              <a:ahLst/>
              <a:cxnLst>
                <a:cxn ang="0">
                  <a:pos x="945753201" y="27632722"/>
                </a:cxn>
                <a:cxn ang="0">
                  <a:pos x="56461532" y="179616410"/>
                </a:cxn>
                <a:cxn ang="0">
                  <a:pos x="28230766" y="234881854"/>
                </a:cxn>
                <a:cxn ang="0">
                  <a:pos x="1228068374" y="566481951"/>
                </a:cxn>
                <a:cxn ang="0">
                  <a:pos x="1270414523" y="525032868"/>
                </a:cxn>
                <a:cxn ang="0">
                  <a:pos x="1002214732" y="55265444"/>
                </a:cxn>
                <a:cxn ang="0">
                  <a:pos x="931637818" y="96718244"/>
                </a:cxn>
                <a:cxn ang="0">
                  <a:pos x="1185718468" y="525032868"/>
                </a:cxn>
                <a:cxn ang="0">
                  <a:pos x="1242183757" y="483583785"/>
                </a:cxn>
                <a:cxn ang="0">
                  <a:pos x="84696055" y="179616410"/>
                </a:cxn>
                <a:cxn ang="0">
                  <a:pos x="56461532" y="248698215"/>
                </a:cxn>
                <a:cxn ang="0">
                  <a:pos x="1002214732" y="82898166"/>
                </a:cxn>
                <a:cxn ang="0">
                  <a:pos x="945753201" y="27632722"/>
                </a:cxn>
              </a:cxnLst>
              <a:pathLst>
                <a:path w="90" h="41">
                  <a:moveTo>
                    <a:pt x="67" y="2"/>
                  </a:moveTo>
                  <a:cubicBezTo>
                    <a:pt x="50" y="16"/>
                    <a:pt x="24" y="15"/>
                    <a:pt x="4" y="13"/>
                  </a:cubicBezTo>
                  <a:cubicBezTo>
                    <a:pt x="1" y="12"/>
                    <a:pt x="0" y="16"/>
                    <a:pt x="2" y="17"/>
                  </a:cubicBezTo>
                  <a:cubicBezTo>
                    <a:pt x="25" y="36"/>
                    <a:pt x="58" y="36"/>
                    <a:pt x="87" y="41"/>
                  </a:cubicBezTo>
                  <a:cubicBezTo>
                    <a:pt x="88" y="41"/>
                    <a:pt x="90" y="40"/>
                    <a:pt x="90" y="38"/>
                  </a:cubicBezTo>
                  <a:cubicBezTo>
                    <a:pt x="89" y="25"/>
                    <a:pt x="78" y="14"/>
                    <a:pt x="71" y="4"/>
                  </a:cubicBezTo>
                  <a:cubicBezTo>
                    <a:pt x="69" y="1"/>
                    <a:pt x="64" y="3"/>
                    <a:pt x="66" y="7"/>
                  </a:cubicBezTo>
                  <a:cubicBezTo>
                    <a:pt x="73" y="16"/>
                    <a:pt x="83" y="26"/>
                    <a:pt x="84" y="38"/>
                  </a:cubicBezTo>
                  <a:cubicBezTo>
                    <a:pt x="86" y="37"/>
                    <a:pt x="87" y="36"/>
                    <a:pt x="88" y="35"/>
                  </a:cubicBezTo>
                  <a:cubicBezTo>
                    <a:pt x="61" y="31"/>
                    <a:pt x="28" y="31"/>
                    <a:pt x="6" y="13"/>
                  </a:cubicBezTo>
                  <a:cubicBezTo>
                    <a:pt x="5" y="15"/>
                    <a:pt x="5" y="17"/>
                    <a:pt x="4" y="18"/>
                  </a:cubicBezTo>
                  <a:cubicBezTo>
                    <a:pt x="26" y="21"/>
                    <a:pt x="53" y="21"/>
                    <a:pt x="71" y="6"/>
                  </a:cubicBezTo>
                  <a:cubicBezTo>
                    <a:pt x="74" y="4"/>
                    <a:pt x="70" y="0"/>
                    <a:pt x="67" y="2"/>
                  </a:cubicBezTo>
                  <a:close/>
                </a:path>
              </a:pathLst>
            </a:custGeom>
            <a:solidFill>
              <a:srgbClr val="000000">
                <a:alpha val="100000"/>
              </a:srgbClr>
            </a:solidFill>
            <a:ln w="9525">
              <a:noFill/>
            </a:ln>
          </p:spPr>
          <p:txBody>
            <a:bodyPr/>
            <a:p>
              <a:endParaRPr lang="zh-CN" altLang="en-US"/>
            </a:p>
          </p:txBody>
        </p:sp>
        <p:sp>
          <p:nvSpPr>
            <p:cNvPr id="17416" name="Freeform 10"/>
            <p:cNvSpPr/>
            <p:nvPr/>
          </p:nvSpPr>
          <p:spPr>
            <a:xfrm>
              <a:off x="5589588" y="4370388"/>
              <a:ext cx="258763" cy="889000"/>
            </a:xfrm>
            <a:custGeom>
              <a:avLst/>
              <a:gdLst/>
              <a:ahLst/>
              <a:cxnLst>
                <a:cxn ang="0">
                  <a:pos x="28126413" y="239197266"/>
                </a:cxn>
                <a:cxn ang="0">
                  <a:pos x="351598914" y="2147483646"/>
                </a:cxn>
                <a:cxn ang="0">
                  <a:pos x="393788534" y="2147483646"/>
                </a:cxn>
                <a:cxn ang="0">
                  <a:pos x="928216633" y="2147483646"/>
                </a:cxn>
                <a:cxn ang="0">
                  <a:pos x="970410002" y="2147483646"/>
                </a:cxn>
                <a:cxn ang="0">
                  <a:pos x="478171523" y="56280827"/>
                </a:cxn>
                <a:cxn ang="0">
                  <a:pos x="393788534" y="70351034"/>
                </a:cxn>
                <a:cxn ang="0">
                  <a:pos x="703194078" y="1688451068"/>
                </a:cxn>
                <a:cxn ang="0">
                  <a:pos x="843833643" y="2147483646"/>
                </a:cxn>
                <a:cxn ang="0">
                  <a:pos x="886027013" y="2147483646"/>
                </a:cxn>
                <a:cxn ang="0">
                  <a:pos x="646941252" y="2147483646"/>
                </a:cxn>
                <a:cxn ang="0">
                  <a:pos x="421918697" y="2147483646"/>
                </a:cxn>
                <a:cxn ang="0">
                  <a:pos x="421918697" y="2147483646"/>
                </a:cxn>
                <a:cxn ang="0">
                  <a:pos x="407851740" y="1786942515"/>
                </a:cxn>
                <a:cxn ang="0">
                  <a:pos x="98446196" y="211056852"/>
                </a:cxn>
                <a:cxn ang="0">
                  <a:pos x="28126413" y="239197266"/>
                </a:cxn>
              </a:cxnLst>
              <a:pathLst>
                <a:path w="69" h="237">
                  <a:moveTo>
                    <a:pt x="2" y="17"/>
                  </a:moveTo>
                  <a:cubicBezTo>
                    <a:pt x="30" y="86"/>
                    <a:pt x="23" y="161"/>
                    <a:pt x="25" y="234"/>
                  </a:cubicBezTo>
                  <a:cubicBezTo>
                    <a:pt x="25" y="236"/>
                    <a:pt x="26" y="237"/>
                    <a:pt x="28" y="237"/>
                  </a:cubicBezTo>
                  <a:cubicBezTo>
                    <a:pt x="41" y="233"/>
                    <a:pt x="53" y="231"/>
                    <a:pt x="66" y="230"/>
                  </a:cubicBezTo>
                  <a:cubicBezTo>
                    <a:pt x="68" y="230"/>
                    <a:pt x="69" y="229"/>
                    <a:pt x="69" y="228"/>
                  </a:cubicBezTo>
                  <a:cubicBezTo>
                    <a:pt x="65" y="152"/>
                    <a:pt x="46" y="78"/>
                    <a:pt x="34" y="4"/>
                  </a:cubicBezTo>
                  <a:cubicBezTo>
                    <a:pt x="33" y="0"/>
                    <a:pt x="27" y="2"/>
                    <a:pt x="28" y="5"/>
                  </a:cubicBezTo>
                  <a:cubicBezTo>
                    <a:pt x="34" y="44"/>
                    <a:pt x="43" y="82"/>
                    <a:pt x="50" y="120"/>
                  </a:cubicBezTo>
                  <a:cubicBezTo>
                    <a:pt x="54" y="141"/>
                    <a:pt x="57" y="162"/>
                    <a:pt x="60" y="183"/>
                  </a:cubicBezTo>
                  <a:cubicBezTo>
                    <a:pt x="61" y="193"/>
                    <a:pt x="62" y="203"/>
                    <a:pt x="63" y="213"/>
                  </a:cubicBezTo>
                  <a:cubicBezTo>
                    <a:pt x="64" y="227"/>
                    <a:pt x="58" y="225"/>
                    <a:pt x="46" y="227"/>
                  </a:cubicBezTo>
                  <a:cubicBezTo>
                    <a:pt x="36" y="228"/>
                    <a:pt x="30" y="233"/>
                    <a:pt x="30" y="220"/>
                  </a:cubicBezTo>
                  <a:cubicBezTo>
                    <a:pt x="30" y="210"/>
                    <a:pt x="30" y="201"/>
                    <a:pt x="30" y="191"/>
                  </a:cubicBezTo>
                  <a:cubicBezTo>
                    <a:pt x="30" y="170"/>
                    <a:pt x="30" y="148"/>
                    <a:pt x="29" y="127"/>
                  </a:cubicBezTo>
                  <a:cubicBezTo>
                    <a:pt x="28" y="89"/>
                    <a:pt x="22" y="51"/>
                    <a:pt x="7" y="15"/>
                  </a:cubicBezTo>
                  <a:cubicBezTo>
                    <a:pt x="6" y="12"/>
                    <a:pt x="0" y="13"/>
                    <a:pt x="2" y="17"/>
                  </a:cubicBezTo>
                  <a:close/>
                </a:path>
              </a:pathLst>
            </a:custGeom>
            <a:solidFill>
              <a:srgbClr val="000000">
                <a:alpha val="100000"/>
              </a:srgbClr>
            </a:solidFill>
            <a:ln w="9525">
              <a:noFill/>
            </a:ln>
          </p:spPr>
          <p:txBody>
            <a:bodyPr/>
            <a:p>
              <a:endParaRPr lang="zh-CN" altLang="en-US"/>
            </a:p>
          </p:txBody>
        </p:sp>
        <p:sp>
          <p:nvSpPr>
            <p:cNvPr id="17417" name="Freeform 11"/>
            <p:cNvSpPr/>
            <p:nvPr/>
          </p:nvSpPr>
          <p:spPr>
            <a:xfrm>
              <a:off x="5737225" y="5232400"/>
              <a:ext cx="36513" cy="60325"/>
            </a:xfrm>
            <a:custGeom>
              <a:avLst/>
              <a:gdLst/>
              <a:ahLst/>
              <a:cxnLst>
                <a:cxn ang="0">
                  <a:pos x="13330896" y="71077931"/>
                </a:cxn>
                <a:cxn ang="0">
                  <a:pos x="66661784" y="213230023"/>
                </a:cxn>
                <a:cxn ang="0">
                  <a:pos x="119989021" y="199012175"/>
                </a:cxn>
                <a:cxn ang="0">
                  <a:pos x="106654473" y="142152092"/>
                </a:cxn>
                <a:cxn ang="0">
                  <a:pos x="79992680" y="56860083"/>
                </a:cxn>
                <a:cxn ang="0">
                  <a:pos x="13330896" y="71077931"/>
                </a:cxn>
              </a:cxnLst>
              <a:pathLst>
                <a:path w="10" h="16">
                  <a:moveTo>
                    <a:pt x="1" y="5"/>
                  </a:moveTo>
                  <a:cubicBezTo>
                    <a:pt x="1" y="9"/>
                    <a:pt x="2" y="13"/>
                    <a:pt x="5" y="15"/>
                  </a:cubicBezTo>
                  <a:cubicBezTo>
                    <a:pt x="7" y="16"/>
                    <a:pt x="9" y="15"/>
                    <a:pt x="9" y="14"/>
                  </a:cubicBezTo>
                  <a:cubicBezTo>
                    <a:pt x="10" y="13"/>
                    <a:pt x="10" y="11"/>
                    <a:pt x="8" y="10"/>
                  </a:cubicBezTo>
                  <a:cubicBezTo>
                    <a:pt x="7" y="9"/>
                    <a:pt x="6" y="5"/>
                    <a:pt x="6" y="4"/>
                  </a:cubicBezTo>
                  <a:cubicBezTo>
                    <a:pt x="5" y="0"/>
                    <a:pt x="0" y="2"/>
                    <a:pt x="1" y="5"/>
                  </a:cubicBezTo>
                  <a:close/>
                </a:path>
              </a:pathLst>
            </a:custGeom>
            <a:solidFill>
              <a:srgbClr val="000000">
                <a:alpha val="100000"/>
              </a:srgbClr>
            </a:solidFill>
            <a:ln w="9525">
              <a:noFill/>
            </a:ln>
          </p:spPr>
          <p:txBody>
            <a:bodyPr/>
            <a:p>
              <a:endParaRPr lang="zh-CN" altLang="en-US"/>
            </a:p>
          </p:txBody>
        </p:sp>
        <p:sp>
          <p:nvSpPr>
            <p:cNvPr id="17418" name="Freeform 12"/>
            <p:cNvSpPr/>
            <p:nvPr/>
          </p:nvSpPr>
          <p:spPr>
            <a:xfrm>
              <a:off x="5522913" y="5289550"/>
              <a:ext cx="371475" cy="107950"/>
            </a:xfrm>
            <a:custGeom>
              <a:avLst/>
              <a:gdLst/>
              <a:ahLst/>
              <a:cxnLst>
                <a:cxn ang="0">
                  <a:pos x="901089534" y="0"/>
                </a:cxn>
                <a:cxn ang="0">
                  <a:pos x="0" y="401834569"/>
                </a:cxn>
                <a:cxn ang="0">
                  <a:pos x="1393875511" y="249412891"/>
                </a:cxn>
                <a:cxn ang="0">
                  <a:pos x="901089534" y="0"/>
                </a:cxn>
              </a:cxnLst>
              <a:pathLst>
                <a:path w="99" h="29">
                  <a:moveTo>
                    <a:pt x="64" y="0"/>
                  </a:moveTo>
                  <a:cubicBezTo>
                    <a:pt x="43" y="9"/>
                    <a:pt x="19" y="17"/>
                    <a:pt x="0" y="29"/>
                  </a:cubicBezTo>
                  <a:cubicBezTo>
                    <a:pt x="31" y="17"/>
                    <a:pt x="68" y="27"/>
                    <a:pt x="99" y="18"/>
                  </a:cubicBezTo>
                  <a:cubicBezTo>
                    <a:pt x="90" y="8"/>
                    <a:pt x="76" y="8"/>
                    <a:pt x="64" y="0"/>
                  </a:cubicBezTo>
                </a:path>
              </a:pathLst>
            </a:custGeom>
            <a:solidFill>
              <a:srgbClr val="FFFFFF">
                <a:alpha val="100000"/>
              </a:srgbClr>
            </a:solidFill>
            <a:ln w="9525">
              <a:noFill/>
            </a:ln>
          </p:spPr>
          <p:txBody>
            <a:bodyPr/>
            <a:p>
              <a:endParaRPr lang="zh-CN" altLang="en-US"/>
            </a:p>
          </p:txBody>
        </p:sp>
        <p:sp>
          <p:nvSpPr>
            <p:cNvPr id="17419" name="Freeform 13"/>
            <p:cNvSpPr/>
            <p:nvPr/>
          </p:nvSpPr>
          <p:spPr>
            <a:xfrm>
              <a:off x="5508625" y="5273675"/>
              <a:ext cx="400050" cy="139700"/>
            </a:xfrm>
            <a:custGeom>
              <a:avLst/>
              <a:gdLst/>
              <a:ahLst/>
              <a:cxnLst>
                <a:cxn ang="0">
                  <a:pos x="936561915" y="14256951"/>
                </a:cxn>
                <a:cxn ang="0">
                  <a:pos x="27958635" y="441927735"/>
                </a:cxn>
                <a:cxn ang="0">
                  <a:pos x="69892848" y="513204941"/>
                </a:cxn>
                <a:cxn ang="0">
                  <a:pos x="1453766745" y="342136627"/>
                </a:cxn>
                <a:cxn ang="0">
                  <a:pos x="1467742323" y="285116373"/>
                </a:cxn>
                <a:cxn ang="0">
                  <a:pos x="978496129" y="28510127"/>
                </a:cxn>
                <a:cxn ang="0">
                  <a:pos x="936561915" y="99791108"/>
                </a:cxn>
                <a:cxn ang="0">
                  <a:pos x="1411828793" y="342136627"/>
                </a:cxn>
                <a:cxn ang="0">
                  <a:pos x="1439787428" y="270859422"/>
                </a:cxn>
                <a:cxn ang="0">
                  <a:pos x="41934213" y="441927735"/>
                </a:cxn>
                <a:cxn ang="0">
                  <a:pos x="69892848" y="513204941"/>
                </a:cxn>
                <a:cxn ang="0">
                  <a:pos x="964516811" y="99791108"/>
                </a:cxn>
                <a:cxn ang="0">
                  <a:pos x="936561915" y="14256951"/>
                </a:cxn>
              </a:cxnLst>
              <a:pathLst>
                <a:path w="107" h="37">
                  <a:moveTo>
                    <a:pt x="67" y="1"/>
                  </a:moveTo>
                  <a:cubicBezTo>
                    <a:pt x="45" y="10"/>
                    <a:pt x="23" y="19"/>
                    <a:pt x="2" y="31"/>
                  </a:cubicBezTo>
                  <a:cubicBezTo>
                    <a:pt x="0" y="33"/>
                    <a:pt x="1" y="37"/>
                    <a:pt x="5" y="36"/>
                  </a:cubicBezTo>
                  <a:cubicBezTo>
                    <a:pt x="37" y="25"/>
                    <a:pt x="71" y="33"/>
                    <a:pt x="104" y="24"/>
                  </a:cubicBezTo>
                  <a:cubicBezTo>
                    <a:pt x="106" y="24"/>
                    <a:pt x="107" y="21"/>
                    <a:pt x="105" y="20"/>
                  </a:cubicBezTo>
                  <a:cubicBezTo>
                    <a:pt x="95" y="11"/>
                    <a:pt x="82" y="9"/>
                    <a:pt x="70" y="2"/>
                  </a:cubicBezTo>
                  <a:cubicBezTo>
                    <a:pt x="66" y="0"/>
                    <a:pt x="64" y="5"/>
                    <a:pt x="67" y="7"/>
                  </a:cubicBezTo>
                  <a:cubicBezTo>
                    <a:pt x="78" y="13"/>
                    <a:pt x="91" y="15"/>
                    <a:pt x="101" y="24"/>
                  </a:cubicBezTo>
                  <a:cubicBezTo>
                    <a:pt x="102" y="22"/>
                    <a:pt x="102" y="21"/>
                    <a:pt x="103" y="19"/>
                  </a:cubicBezTo>
                  <a:cubicBezTo>
                    <a:pt x="70" y="27"/>
                    <a:pt x="35" y="19"/>
                    <a:pt x="3" y="31"/>
                  </a:cubicBezTo>
                  <a:cubicBezTo>
                    <a:pt x="4" y="32"/>
                    <a:pt x="4" y="34"/>
                    <a:pt x="5" y="36"/>
                  </a:cubicBezTo>
                  <a:cubicBezTo>
                    <a:pt x="25" y="24"/>
                    <a:pt x="47" y="16"/>
                    <a:pt x="69" y="7"/>
                  </a:cubicBezTo>
                  <a:cubicBezTo>
                    <a:pt x="72" y="6"/>
                    <a:pt x="71" y="0"/>
                    <a:pt x="67" y="1"/>
                  </a:cubicBezTo>
                  <a:close/>
                </a:path>
              </a:pathLst>
            </a:custGeom>
            <a:solidFill>
              <a:srgbClr val="000000">
                <a:alpha val="100000"/>
              </a:srgbClr>
            </a:solidFill>
            <a:ln w="9525">
              <a:noFill/>
            </a:ln>
          </p:spPr>
          <p:txBody>
            <a:bodyPr/>
            <a:p>
              <a:endParaRPr lang="zh-CN" altLang="en-US"/>
            </a:p>
          </p:txBody>
        </p:sp>
        <p:sp>
          <p:nvSpPr>
            <p:cNvPr id="17420" name="Freeform 14"/>
            <p:cNvSpPr/>
            <p:nvPr/>
          </p:nvSpPr>
          <p:spPr>
            <a:xfrm>
              <a:off x="6362700" y="4749800"/>
              <a:ext cx="127000" cy="423863"/>
            </a:xfrm>
            <a:custGeom>
              <a:avLst/>
              <a:gdLst/>
              <a:ahLst/>
              <a:cxnLst>
                <a:cxn ang="0">
                  <a:pos x="376715618" y="42210003"/>
                </a:cxn>
                <a:cxn ang="0">
                  <a:pos x="69760353" y="1533630109"/>
                </a:cxn>
                <a:cxn ang="0">
                  <a:pos x="153475765" y="1519560108"/>
                </a:cxn>
                <a:cxn ang="0">
                  <a:pos x="432524647" y="98490007"/>
                </a:cxn>
                <a:cxn ang="0">
                  <a:pos x="376715618" y="42210003"/>
                </a:cxn>
              </a:cxnLst>
              <a:pathLst>
                <a:path w="34" h="113">
                  <a:moveTo>
                    <a:pt x="27" y="3"/>
                  </a:moveTo>
                  <a:cubicBezTo>
                    <a:pt x="5" y="30"/>
                    <a:pt x="0" y="76"/>
                    <a:pt x="5" y="109"/>
                  </a:cubicBezTo>
                  <a:cubicBezTo>
                    <a:pt x="6" y="113"/>
                    <a:pt x="11" y="112"/>
                    <a:pt x="11" y="108"/>
                  </a:cubicBezTo>
                  <a:cubicBezTo>
                    <a:pt x="6" y="76"/>
                    <a:pt x="10" y="32"/>
                    <a:pt x="31" y="7"/>
                  </a:cubicBezTo>
                  <a:cubicBezTo>
                    <a:pt x="34" y="4"/>
                    <a:pt x="30" y="0"/>
                    <a:pt x="27" y="3"/>
                  </a:cubicBezTo>
                  <a:close/>
                </a:path>
              </a:pathLst>
            </a:custGeom>
            <a:solidFill>
              <a:srgbClr val="000000">
                <a:alpha val="100000"/>
              </a:srgbClr>
            </a:solidFill>
            <a:ln w="9525">
              <a:noFill/>
            </a:ln>
          </p:spPr>
          <p:txBody>
            <a:bodyPr/>
            <a:p>
              <a:endParaRPr lang="zh-CN" altLang="en-US"/>
            </a:p>
          </p:txBody>
        </p:sp>
        <p:sp>
          <p:nvSpPr>
            <p:cNvPr id="17421" name="Freeform 15"/>
            <p:cNvSpPr/>
            <p:nvPr/>
          </p:nvSpPr>
          <p:spPr>
            <a:xfrm>
              <a:off x="6291263" y="5157788"/>
              <a:ext cx="274638" cy="239713"/>
            </a:xfrm>
            <a:custGeom>
              <a:avLst/>
              <a:gdLst/>
              <a:ahLst/>
              <a:cxnLst>
                <a:cxn ang="0">
                  <a:pos x="226463485" y="84172973"/>
                </a:cxn>
                <a:cxn ang="0">
                  <a:pos x="509540020" y="126261332"/>
                </a:cxn>
                <a:cxn ang="0">
                  <a:pos x="636923144" y="561156896"/>
                </a:cxn>
                <a:cxn ang="0">
                  <a:pos x="1033233302" y="869791129"/>
                </a:cxn>
                <a:cxn ang="0">
                  <a:pos x="297229797" y="855760428"/>
                </a:cxn>
                <a:cxn ang="0">
                  <a:pos x="183999936" y="28057658"/>
                </a:cxn>
                <a:cxn ang="0">
                  <a:pos x="183999936" y="0"/>
                </a:cxn>
                <a:cxn ang="0">
                  <a:pos x="0" y="897848787"/>
                </a:cxn>
              </a:cxnLst>
              <a:pathLst>
                <a:path w="73" h="64">
                  <a:moveTo>
                    <a:pt x="16" y="6"/>
                  </a:moveTo>
                  <a:cubicBezTo>
                    <a:pt x="24" y="0"/>
                    <a:pt x="29" y="2"/>
                    <a:pt x="36" y="9"/>
                  </a:cubicBezTo>
                  <a:cubicBezTo>
                    <a:pt x="39" y="13"/>
                    <a:pt x="39" y="33"/>
                    <a:pt x="45" y="40"/>
                  </a:cubicBezTo>
                  <a:cubicBezTo>
                    <a:pt x="52" y="49"/>
                    <a:pt x="64" y="56"/>
                    <a:pt x="73" y="62"/>
                  </a:cubicBezTo>
                  <a:cubicBezTo>
                    <a:pt x="55" y="60"/>
                    <a:pt x="37" y="54"/>
                    <a:pt x="21" y="61"/>
                  </a:cubicBezTo>
                  <a:cubicBezTo>
                    <a:pt x="16" y="45"/>
                    <a:pt x="11" y="22"/>
                    <a:pt x="13" y="2"/>
                  </a:cubicBezTo>
                  <a:cubicBezTo>
                    <a:pt x="13" y="0"/>
                    <a:pt x="13" y="0"/>
                    <a:pt x="13" y="0"/>
                  </a:cubicBezTo>
                  <a:cubicBezTo>
                    <a:pt x="11" y="22"/>
                    <a:pt x="7" y="47"/>
                    <a:pt x="0" y="64"/>
                  </a:cubicBezTo>
                </a:path>
              </a:pathLst>
            </a:custGeom>
            <a:solidFill>
              <a:srgbClr val="FFFFFF">
                <a:alpha val="100000"/>
              </a:srgbClr>
            </a:solidFill>
            <a:ln w="9525">
              <a:noFill/>
            </a:ln>
          </p:spPr>
          <p:txBody>
            <a:bodyPr/>
            <a:p>
              <a:endParaRPr lang="zh-CN" altLang="en-US"/>
            </a:p>
          </p:txBody>
        </p:sp>
        <p:sp>
          <p:nvSpPr>
            <p:cNvPr id="17422" name="Freeform 16"/>
            <p:cNvSpPr/>
            <p:nvPr/>
          </p:nvSpPr>
          <p:spPr>
            <a:xfrm>
              <a:off x="6272213" y="5143500"/>
              <a:ext cx="307975" cy="273050"/>
            </a:xfrm>
            <a:custGeom>
              <a:avLst/>
              <a:gdLst/>
              <a:ahLst/>
              <a:cxnLst>
                <a:cxn ang="0">
                  <a:pos x="324436639" y="167888346"/>
                </a:cxn>
                <a:cxn ang="0">
                  <a:pos x="648873279" y="601600218"/>
                </a:cxn>
                <a:cxn ang="0">
                  <a:pos x="1072053463" y="951366047"/>
                </a:cxn>
                <a:cxn ang="0">
                  <a:pos x="1100266978" y="881412881"/>
                </a:cxn>
                <a:cxn ang="0">
                  <a:pos x="648873279" y="825448852"/>
                </a:cxn>
                <a:cxn ang="0">
                  <a:pos x="366756911" y="783477701"/>
                </a:cxn>
                <a:cxn ang="0">
                  <a:pos x="296226880" y="55964029"/>
                </a:cxn>
                <a:cxn ang="0">
                  <a:pos x="211590092" y="55964029"/>
                </a:cxn>
                <a:cxn ang="0">
                  <a:pos x="28213515" y="951366047"/>
                </a:cxn>
                <a:cxn ang="0">
                  <a:pos x="98743545" y="965355184"/>
                </a:cxn>
                <a:cxn ang="0">
                  <a:pos x="296226880" y="55964029"/>
                </a:cxn>
                <a:cxn ang="0">
                  <a:pos x="211590092" y="55964029"/>
                </a:cxn>
                <a:cxn ang="0">
                  <a:pos x="324436639" y="923384032"/>
                </a:cxn>
                <a:cxn ang="0">
                  <a:pos x="380859913" y="951366047"/>
                </a:cxn>
                <a:cxn ang="0">
                  <a:pos x="1100266978" y="965355184"/>
                </a:cxn>
                <a:cxn ang="0">
                  <a:pos x="1114373735" y="881412881"/>
                </a:cxn>
                <a:cxn ang="0">
                  <a:pos x="705300308" y="531647052"/>
                </a:cxn>
                <a:cxn ang="0">
                  <a:pos x="634770277" y="223852375"/>
                </a:cxn>
                <a:cxn ang="0">
                  <a:pos x="282120123" y="97935180"/>
                </a:cxn>
                <a:cxn ang="0">
                  <a:pos x="324436639" y="167888346"/>
                </a:cxn>
              </a:cxnLst>
              <a:pathLst>
                <a:path w="82" h="73">
                  <a:moveTo>
                    <a:pt x="23" y="12"/>
                  </a:moveTo>
                  <a:cubicBezTo>
                    <a:pt x="43" y="0"/>
                    <a:pt x="42" y="36"/>
                    <a:pt x="46" y="43"/>
                  </a:cubicBezTo>
                  <a:cubicBezTo>
                    <a:pt x="52" y="54"/>
                    <a:pt x="66" y="62"/>
                    <a:pt x="76" y="68"/>
                  </a:cubicBezTo>
                  <a:cubicBezTo>
                    <a:pt x="77" y="66"/>
                    <a:pt x="77" y="65"/>
                    <a:pt x="78" y="63"/>
                  </a:cubicBezTo>
                  <a:cubicBezTo>
                    <a:pt x="67" y="61"/>
                    <a:pt x="57" y="59"/>
                    <a:pt x="46" y="59"/>
                  </a:cubicBezTo>
                  <a:cubicBezTo>
                    <a:pt x="39" y="58"/>
                    <a:pt x="29" y="64"/>
                    <a:pt x="26" y="56"/>
                  </a:cubicBezTo>
                  <a:cubicBezTo>
                    <a:pt x="21" y="39"/>
                    <a:pt x="20" y="22"/>
                    <a:pt x="21" y="4"/>
                  </a:cubicBezTo>
                  <a:cubicBezTo>
                    <a:pt x="21" y="0"/>
                    <a:pt x="15" y="1"/>
                    <a:pt x="15" y="4"/>
                  </a:cubicBezTo>
                  <a:cubicBezTo>
                    <a:pt x="13" y="26"/>
                    <a:pt x="10" y="47"/>
                    <a:pt x="2" y="68"/>
                  </a:cubicBezTo>
                  <a:cubicBezTo>
                    <a:pt x="0" y="71"/>
                    <a:pt x="6" y="73"/>
                    <a:pt x="7" y="69"/>
                  </a:cubicBezTo>
                  <a:cubicBezTo>
                    <a:pt x="15" y="48"/>
                    <a:pt x="18" y="26"/>
                    <a:pt x="21" y="4"/>
                  </a:cubicBezTo>
                  <a:cubicBezTo>
                    <a:pt x="19" y="4"/>
                    <a:pt x="17" y="4"/>
                    <a:pt x="15" y="4"/>
                  </a:cubicBezTo>
                  <a:cubicBezTo>
                    <a:pt x="15" y="26"/>
                    <a:pt x="17" y="45"/>
                    <a:pt x="23" y="66"/>
                  </a:cubicBezTo>
                  <a:cubicBezTo>
                    <a:pt x="24" y="67"/>
                    <a:pt x="25" y="68"/>
                    <a:pt x="27" y="68"/>
                  </a:cubicBezTo>
                  <a:cubicBezTo>
                    <a:pt x="44" y="62"/>
                    <a:pt x="61" y="66"/>
                    <a:pt x="78" y="69"/>
                  </a:cubicBezTo>
                  <a:cubicBezTo>
                    <a:pt x="81" y="69"/>
                    <a:pt x="82" y="65"/>
                    <a:pt x="79" y="63"/>
                  </a:cubicBezTo>
                  <a:cubicBezTo>
                    <a:pt x="69" y="57"/>
                    <a:pt x="55" y="50"/>
                    <a:pt x="50" y="38"/>
                  </a:cubicBezTo>
                  <a:cubicBezTo>
                    <a:pt x="47" y="31"/>
                    <a:pt x="47" y="23"/>
                    <a:pt x="45" y="16"/>
                  </a:cubicBezTo>
                  <a:cubicBezTo>
                    <a:pt x="42" y="4"/>
                    <a:pt x="29" y="2"/>
                    <a:pt x="20" y="7"/>
                  </a:cubicBezTo>
                  <a:cubicBezTo>
                    <a:pt x="17" y="9"/>
                    <a:pt x="20" y="14"/>
                    <a:pt x="23" y="12"/>
                  </a:cubicBezTo>
                  <a:close/>
                </a:path>
              </a:pathLst>
            </a:custGeom>
            <a:solidFill>
              <a:srgbClr val="000000">
                <a:alpha val="100000"/>
              </a:srgbClr>
            </a:solidFill>
            <a:ln w="9525">
              <a:noFill/>
            </a:ln>
          </p:spPr>
          <p:txBody>
            <a:bodyPr/>
            <a:p>
              <a:endParaRPr lang="zh-CN" altLang="en-US"/>
            </a:p>
          </p:txBody>
        </p:sp>
        <p:sp>
          <p:nvSpPr>
            <p:cNvPr id="17423" name="Freeform 17"/>
            <p:cNvSpPr/>
            <p:nvPr/>
          </p:nvSpPr>
          <p:spPr>
            <a:xfrm>
              <a:off x="6089650" y="3252788"/>
              <a:ext cx="569913" cy="655638"/>
            </a:xfrm>
            <a:custGeom>
              <a:avLst/>
              <a:gdLst/>
              <a:ahLst/>
              <a:cxnLst>
                <a:cxn ang="0">
                  <a:pos x="407686515" y="154400876"/>
                </a:cxn>
                <a:cxn ang="0">
                  <a:pos x="238988517" y="1136939983"/>
                </a:cxn>
                <a:cxn ang="0">
                  <a:pos x="224931913" y="1866826176"/>
                </a:cxn>
                <a:cxn ang="0">
                  <a:pos x="927840861" y="2147483646"/>
                </a:cxn>
                <a:cxn ang="0">
                  <a:pos x="2094673988" y="1501883079"/>
                </a:cxn>
                <a:cxn ang="0">
                  <a:pos x="1785391201" y="884287069"/>
                </a:cxn>
                <a:cxn ang="0">
                  <a:pos x="1321470771" y="182473422"/>
                </a:cxn>
                <a:cxn ang="0">
                  <a:pos x="463920430" y="168435275"/>
                </a:cxn>
              </a:cxnLst>
              <a:pathLst>
                <a:path w="152" h="175">
                  <a:moveTo>
                    <a:pt x="29" y="11"/>
                  </a:moveTo>
                  <a:cubicBezTo>
                    <a:pt x="17" y="32"/>
                    <a:pt x="21" y="55"/>
                    <a:pt x="17" y="81"/>
                  </a:cubicBezTo>
                  <a:cubicBezTo>
                    <a:pt x="12" y="103"/>
                    <a:pt x="0" y="109"/>
                    <a:pt x="16" y="133"/>
                  </a:cubicBezTo>
                  <a:cubicBezTo>
                    <a:pt x="24" y="146"/>
                    <a:pt x="48" y="164"/>
                    <a:pt x="66" y="167"/>
                  </a:cubicBezTo>
                  <a:cubicBezTo>
                    <a:pt x="103" y="175"/>
                    <a:pt x="147" y="145"/>
                    <a:pt x="149" y="107"/>
                  </a:cubicBezTo>
                  <a:cubicBezTo>
                    <a:pt x="152" y="80"/>
                    <a:pt x="138" y="81"/>
                    <a:pt x="127" y="63"/>
                  </a:cubicBezTo>
                  <a:cubicBezTo>
                    <a:pt x="114" y="45"/>
                    <a:pt x="117" y="26"/>
                    <a:pt x="94" y="13"/>
                  </a:cubicBezTo>
                  <a:cubicBezTo>
                    <a:pt x="78" y="3"/>
                    <a:pt x="47" y="0"/>
                    <a:pt x="33" y="12"/>
                  </a:cubicBezTo>
                </a:path>
              </a:pathLst>
            </a:custGeom>
            <a:solidFill>
              <a:srgbClr val="FFFFFF">
                <a:alpha val="100000"/>
              </a:srgbClr>
            </a:solidFill>
            <a:ln w="9525">
              <a:noFill/>
            </a:ln>
          </p:spPr>
          <p:txBody>
            <a:bodyPr/>
            <a:p>
              <a:endParaRPr lang="zh-CN" altLang="en-US"/>
            </a:p>
          </p:txBody>
        </p:sp>
        <p:sp>
          <p:nvSpPr>
            <p:cNvPr id="17424" name="Freeform 18"/>
            <p:cNvSpPr/>
            <p:nvPr/>
          </p:nvSpPr>
          <p:spPr>
            <a:xfrm>
              <a:off x="6096000" y="3241675"/>
              <a:ext cx="585788" cy="693738"/>
            </a:xfrm>
            <a:custGeom>
              <a:avLst/>
              <a:gdLst/>
              <a:ahLst/>
              <a:cxnLst>
                <a:cxn ang="0">
                  <a:pos x="338408977" y="168743331"/>
                </a:cxn>
                <a:cxn ang="0">
                  <a:pos x="126901958" y="1321829636"/>
                </a:cxn>
                <a:cxn ang="0">
                  <a:pos x="197406801" y="1996806710"/>
                </a:cxn>
                <a:cxn ang="0">
                  <a:pos x="1818954351" y="2147483646"/>
                </a:cxn>
                <a:cxn ang="0">
                  <a:pos x="2115062675" y="1392140919"/>
                </a:cxn>
                <a:cxn ang="0">
                  <a:pos x="1720249073" y="773409122"/>
                </a:cxn>
                <a:cxn ang="0">
                  <a:pos x="1254938138" y="154681074"/>
                </a:cxn>
                <a:cxn ang="0">
                  <a:pos x="408910064" y="182805588"/>
                </a:cxn>
                <a:cxn ang="0">
                  <a:pos x="451214472" y="253116872"/>
                </a:cxn>
                <a:cxn ang="0">
                  <a:pos x="1170333078" y="210930101"/>
                </a:cxn>
                <a:cxn ang="0">
                  <a:pos x="1649747985" y="815595892"/>
                </a:cxn>
                <a:cxn ang="0">
                  <a:pos x="1959956527" y="1223393838"/>
                </a:cxn>
                <a:cxn ang="0">
                  <a:pos x="1762549726" y="2095238757"/>
                </a:cxn>
                <a:cxn ang="0">
                  <a:pos x="225607236" y="1884308656"/>
                </a:cxn>
                <a:cxn ang="0">
                  <a:pos x="267907889" y="1082775021"/>
                </a:cxn>
                <a:cxn ang="0">
                  <a:pos x="408910064" y="210930101"/>
                </a:cxn>
                <a:cxn ang="0">
                  <a:pos x="338408977" y="168743331"/>
                </a:cxn>
              </a:cxnLst>
              <a:pathLst>
                <a:path w="156" h="185">
                  <a:moveTo>
                    <a:pt x="24" y="12"/>
                  </a:moveTo>
                  <a:cubicBezTo>
                    <a:pt x="11" y="38"/>
                    <a:pt x="18" y="67"/>
                    <a:pt x="9" y="94"/>
                  </a:cubicBezTo>
                  <a:cubicBezTo>
                    <a:pt x="3" y="112"/>
                    <a:pt x="0" y="126"/>
                    <a:pt x="14" y="142"/>
                  </a:cubicBezTo>
                  <a:cubicBezTo>
                    <a:pt x="45" y="177"/>
                    <a:pt x="92" y="185"/>
                    <a:pt x="129" y="153"/>
                  </a:cubicBezTo>
                  <a:cubicBezTo>
                    <a:pt x="144" y="139"/>
                    <a:pt x="152" y="119"/>
                    <a:pt x="150" y="99"/>
                  </a:cubicBezTo>
                  <a:cubicBezTo>
                    <a:pt x="149" y="82"/>
                    <a:pt x="129" y="69"/>
                    <a:pt x="122" y="55"/>
                  </a:cubicBezTo>
                  <a:cubicBezTo>
                    <a:pt x="113" y="38"/>
                    <a:pt x="109" y="19"/>
                    <a:pt x="89" y="11"/>
                  </a:cubicBezTo>
                  <a:cubicBezTo>
                    <a:pt x="70" y="3"/>
                    <a:pt x="47" y="0"/>
                    <a:pt x="29" y="13"/>
                  </a:cubicBezTo>
                  <a:cubicBezTo>
                    <a:pt x="26" y="15"/>
                    <a:pt x="29" y="20"/>
                    <a:pt x="32" y="18"/>
                  </a:cubicBezTo>
                  <a:cubicBezTo>
                    <a:pt x="47" y="7"/>
                    <a:pt x="66" y="9"/>
                    <a:pt x="83" y="15"/>
                  </a:cubicBezTo>
                  <a:cubicBezTo>
                    <a:pt x="104" y="21"/>
                    <a:pt x="109" y="40"/>
                    <a:pt x="117" y="58"/>
                  </a:cubicBezTo>
                  <a:cubicBezTo>
                    <a:pt x="122" y="70"/>
                    <a:pt x="131" y="78"/>
                    <a:pt x="139" y="87"/>
                  </a:cubicBezTo>
                  <a:cubicBezTo>
                    <a:pt x="156" y="105"/>
                    <a:pt x="138" y="135"/>
                    <a:pt x="125" y="149"/>
                  </a:cubicBezTo>
                  <a:cubicBezTo>
                    <a:pt x="92" y="181"/>
                    <a:pt x="41" y="169"/>
                    <a:pt x="16" y="134"/>
                  </a:cubicBezTo>
                  <a:cubicBezTo>
                    <a:pt x="2" y="115"/>
                    <a:pt x="16" y="97"/>
                    <a:pt x="19" y="77"/>
                  </a:cubicBezTo>
                  <a:cubicBezTo>
                    <a:pt x="22" y="56"/>
                    <a:pt x="19" y="35"/>
                    <a:pt x="29" y="15"/>
                  </a:cubicBezTo>
                  <a:cubicBezTo>
                    <a:pt x="31" y="12"/>
                    <a:pt x="26" y="9"/>
                    <a:pt x="24" y="12"/>
                  </a:cubicBezTo>
                  <a:close/>
                </a:path>
              </a:pathLst>
            </a:custGeom>
            <a:solidFill>
              <a:srgbClr val="000000">
                <a:alpha val="100000"/>
              </a:srgbClr>
            </a:solidFill>
            <a:ln w="9525">
              <a:noFill/>
            </a:ln>
          </p:spPr>
          <p:txBody>
            <a:bodyPr/>
            <a:p>
              <a:endParaRPr lang="zh-CN" altLang="en-US"/>
            </a:p>
          </p:txBody>
        </p:sp>
        <p:sp>
          <p:nvSpPr>
            <p:cNvPr id="17425" name="Freeform 19"/>
            <p:cNvSpPr/>
            <p:nvPr/>
          </p:nvSpPr>
          <p:spPr>
            <a:xfrm>
              <a:off x="5900738" y="3225800"/>
              <a:ext cx="869950" cy="720725"/>
            </a:xfrm>
            <a:custGeom>
              <a:avLst/>
              <a:gdLst/>
              <a:ahLst/>
              <a:cxnLst>
                <a:cxn ang="0">
                  <a:pos x="2052890761" y="760905419"/>
                </a:cxn>
                <a:cxn ang="0">
                  <a:pos x="1434210069" y="1409084943"/>
                </a:cxn>
                <a:cxn ang="0">
                  <a:pos x="1673243831" y="1000448883"/>
                </a:cxn>
                <a:cxn ang="0">
                  <a:pos x="1434210069" y="2147483646"/>
                </a:cxn>
                <a:cxn ang="0">
                  <a:pos x="1420148378" y="84546298"/>
                </a:cxn>
                <a:cxn ang="0">
                  <a:pos x="2147483646" y="817268366"/>
                </a:cxn>
                <a:cxn ang="0">
                  <a:pos x="2147483646" y="1507719162"/>
                </a:cxn>
                <a:cxn ang="0">
                  <a:pos x="2147483646" y="2127715336"/>
                </a:cxn>
                <a:cxn ang="0">
                  <a:pos x="2147483646" y="2147483646"/>
                </a:cxn>
                <a:cxn ang="0">
                  <a:pos x="2052890761" y="831360041"/>
                </a:cxn>
              </a:cxnLst>
              <a:pathLst>
                <a:path w="232" h="192">
                  <a:moveTo>
                    <a:pt x="146" y="54"/>
                  </a:moveTo>
                  <a:cubicBezTo>
                    <a:pt x="145" y="75"/>
                    <a:pt x="126" y="99"/>
                    <a:pt x="102" y="100"/>
                  </a:cubicBezTo>
                  <a:cubicBezTo>
                    <a:pt x="113" y="95"/>
                    <a:pt x="118" y="82"/>
                    <a:pt x="119" y="71"/>
                  </a:cubicBezTo>
                  <a:cubicBezTo>
                    <a:pt x="113" y="82"/>
                    <a:pt x="37" y="169"/>
                    <a:pt x="102" y="169"/>
                  </a:cubicBezTo>
                  <a:cubicBezTo>
                    <a:pt x="28" y="192"/>
                    <a:pt x="0" y="23"/>
                    <a:pt x="101" y="6"/>
                  </a:cubicBezTo>
                  <a:cubicBezTo>
                    <a:pt x="142" y="0"/>
                    <a:pt x="182" y="24"/>
                    <a:pt x="199" y="58"/>
                  </a:cubicBezTo>
                  <a:cubicBezTo>
                    <a:pt x="207" y="72"/>
                    <a:pt x="215" y="91"/>
                    <a:pt x="215" y="107"/>
                  </a:cubicBezTo>
                  <a:cubicBezTo>
                    <a:pt x="215" y="107"/>
                    <a:pt x="205" y="151"/>
                    <a:pt x="182" y="151"/>
                  </a:cubicBezTo>
                  <a:cubicBezTo>
                    <a:pt x="182" y="151"/>
                    <a:pt x="187" y="159"/>
                    <a:pt x="185" y="159"/>
                  </a:cubicBezTo>
                  <a:cubicBezTo>
                    <a:pt x="232" y="131"/>
                    <a:pt x="194" y="53"/>
                    <a:pt x="146" y="59"/>
                  </a:cubicBezTo>
                </a:path>
              </a:pathLst>
            </a:custGeom>
            <a:solidFill>
              <a:srgbClr val="FFFFFF">
                <a:alpha val="100000"/>
              </a:srgbClr>
            </a:solidFill>
            <a:ln w="9525">
              <a:noFill/>
            </a:ln>
          </p:spPr>
          <p:txBody>
            <a:bodyPr/>
            <a:p>
              <a:endParaRPr lang="zh-CN" altLang="en-US"/>
            </a:p>
          </p:txBody>
        </p:sp>
        <p:sp>
          <p:nvSpPr>
            <p:cNvPr id="17426" name="Freeform 20"/>
            <p:cNvSpPr/>
            <p:nvPr/>
          </p:nvSpPr>
          <p:spPr>
            <a:xfrm>
              <a:off x="5965825" y="3178175"/>
              <a:ext cx="812800" cy="776288"/>
            </a:xfrm>
            <a:custGeom>
              <a:avLst/>
              <a:gdLst/>
              <a:ahLst/>
              <a:cxnLst>
                <a:cxn ang="0">
                  <a:pos x="1767738868" y="942278625"/>
                </a:cxn>
                <a:cxn ang="0">
                  <a:pos x="1192523679" y="1547025728"/>
                </a:cxn>
                <a:cxn ang="0">
                  <a:pos x="1220582135" y="1617345421"/>
                </a:cxn>
                <a:cxn ang="0">
                  <a:pos x="1473115724" y="1181364079"/>
                </a:cxn>
                <a:cxn ang="0">
                  <a:pos x="1402967712" y="1153237702"/>
                </a:cxn>
                <a:cxn ang="0">
                  <a:pos x="1192523679" y="2147483646"/>
                </a:cxn>
                <a:cxn ang="0">
                  <a:pos x="1178492579" y="2147483646"/>
                </a:cxn>
                <a:cxn ang="0">
                  <a:pos x="364771156" y="1926750566"/>
                </a:cxn>
                <a:cxn ang="0">
                  <a:pos x="505067178" y="731323299"/>
                </a:cxn>
                <a:cxn ang="0">
                  <a:pos x="2147483646" y="646936668"/>
                </a:cxn>
                <a:cxn ang="0">
                  <a:pos x="2147483646" y="1701728301"/>
                </a:cxn>
                <a:cxn ang="0">
                  <a:pos x="2147483646" y="2147483646"/>
                </a:cxn>
                <a:cxn ang="0">
                  <a:pos x="2147483646" y="2147483646"/>
                </a:cxn>
                <a:cxn ang="0">
                  <a:pos x="2147483646" y="2147483646"/>
                </a:cxn>
                <a:cxn ang="0">
                  <a:pos x="2147483646" y="2147483646"/>
                </a:cxn>
                <a:cxn ang="0">
                  <a:pos x="1809828424" y="970408752"/>
                </a:cxn>
                <a:cxn ang="0">
                  <a:pos x="1809828424" y="1054791633"/>
                </a:cxn>
                <a:cxn ang="0">
                  <a:pos x="2147483646" y="2147483646"/>
                </a:cxn>
                <a:cxn ang="0">
                  <a:pos x="2147483646" y="2147483646"/>
                </a:cxn>
                <a:cxn ang="0">
                  <a:pos x="2147483646" y="2147483646"/>
                </a:cxn>
                <a:cxn ang="0">
                  <a:pos x="2147483646" y="2147483646"/>
                </a:cxn>
                <a:cxn ang="0">
                  <a:pos x="2147483646" y="1842367686"/>
                </a:cxn>
                <a:cxn ang="0">
                  <a:pos x="2147483646" y="914152249"/>
                </a:cxn>
                <a:cxn ang="0">
                  <a:pos x="631335845" y="478170907"/>
                </a:cxn>
                <a:cxn ang="0">
                  <a:pos x="1192523679" y="2147483646"/>
                </a:cxn>
                <a:cxn ang="0">
                  <a:pos x="1192523679" y="2147483646"/>
                </a:cxn>
                <a:cxn ang="0">
                  <a:pos x="1473115724" y="1195431017"/>
                </a:cxn>
                <a:cxn ang="0">
                  <a:pos x="1388940358" y="1181364079"/>
                </a:cxn>
                <a:cxn ang="0">
                  <a:pos x="1178492579" y="1547025728"/>
                </a:cxn>
                <a:cxn ang="0">
                  <a:pos x="1192523679" y="1631408609"/>
                </a:cxn>
                <a:cxn ang="0">
                  <a:pos x="1851917980" y="942278625"/>
                </a:cxn>
                <a:cxn ang="0">
                  <a:pos x="1767738868" y="942278625"/>
                </a:cxn>
              </a:cxnLst>
              <a:pathLst>
                <a:path w="217" h="207">
                  <a:moveTo>
                    <a:pt x="126" y="67"/>
                  </a:moveTo>
                  <a:cubicBezTo>
                    <a:pt x="123" y="88"/>
                    <a:pt x="108" y="107"/>
                    <a:pt x="85" y="110"/>
                  </a:cubicBezTo>
                  <a:cubicBezTo>
                    <a:pt x="86" y="112"/>
                    <a:pt x="86" y="114"/>
                    <a:pt x="87" y="115"/>
                  </a:cubicBezTo>
                  <a:cubicBezTo>
                    <a:pt x="99" y="108"/>
                    <a:pt x="103" y="97"/>
                    <a:pt x="105" y="84"/>
                  </a:cubicBezTo>
                  <a:cubicBezTo>
                    <a:pt x="105" y="81"/>
                    <a:pt x="101" y="80"/>
                    <a:pt x="100" y="82"/>
                  </a:cubicBezTo>
                  <a:cubicBezTo>
                    <a:pt x="86" y="106"/>
                    <a:pt x="19" y="183"/>
                    <a:pt x="85" y="185"/>
                  </a:cubicBezTo>
                  <a:cubicBezTo>
                    <a:pt x="84" y="183"/>
                    <a:pt x="84" y="181"/>
                    <a:pt x="84" y="179"/>
                  </a:cubicBezTo>
                  <a:cubicBezTo>
                    <a:pt x="54" y="188"/>
                    <a:pt x="34" y="163"/>
                    <a:pt x="26" y="137"/>
                  </a:cubicBezTo>
                  <a:cubicBezTo>
                    <a:pt x="17" y="110"/>
                    <a:pt x="21" y="77"/>
                    <a:pt x="36" y="52"/>
                  </a:cubicBezTo>
                  <a:cubicBezTo>
                    <a:pt x="64" y="9"/>
                    <a:pt x="124" y="16"/>
                    <a:pt x="159" y="46"/>
                  </a:cubicBezTo>
                  <a:cubicBezTo>
                    <a:pt x="175" y="60"/>
                    <a:pt x="200" y="98"/>
                    <a:pt x="195" y="121"/>
                  </a:cubicBezTo>
                  <a:cubicBezTo>
                    <a:pt x="191" y="136"/>
                    <a:pt x="183" y="159"/>
                    <a:pt x="165" y="162"/>
                  </a:cubicBezTo>
                  <a:cubicBezTo>
                    <a:pt x="163" y="162"/>
                    <a:pt x="161" y="164"/>
                    <a:pt x="163" y="166"/>
                  </a:cubicBezTo>
                  <a:cubicBezTo>
                    <a:pt x="163" y="167"/>
                    <a:pt x="166" y="170"/>
                    <a:pt x="165" y="171"/>
                  </a:cubicBezTo>
                  <a:cubicBezTo>
                    <a:pt x="165" y="174"/>
                    <a:pt x="167" y="176"/>
                    <a:pt x="170" y="175"/>
                  </a:cubicBezTo>
                  <a:cubicBezTo>
                    <a:pt x="217" y="144"/>
                    <a:pt x="183" y="66"/>
                    <a:pt x="129" y="69"/>
                  </a:cubicBezTo>
                  <a:cubicBezTo>
                    <a:pt x="126" y="69"/>
                    <a:pt x="126" y="75"/>
                    <a:pt x="129" y="75"/>
                  </a:cubicBezTo>
                  <a:cubicBezTo>
                    <a:pt x="176" y="72"/>
                    <a:pt x="210" y="142"/>
                    <a:pt x="167" y="170"/>
                  </a:cubicBezTo>
                  <a:cubicBezTo>
                    <a:pt x="168" y="171"/>
                    <a:pt x="169" y="172"/>
                    <a:pt x="171" y="173"/>
                  </a:cubicBezTo>
                  <a:cubicBezTo>
                    <a:pt x="172" y="169"/>
                    <a:pt x="170" y="166"/>
                    <a:pt x="168" y="163"/>
                  </a:cubicBezTo>
                  <a:cubicBezTo>
                    <a:pt x="167" y="164"/>
                    <a:pt x="166" y="166"/>
                    <a:pt x="165" y="167"/>
                  </a:cubicBezTo>
                  <a:cubicBezTo>
                    <a:pt x="184" y="165"/>
                    <a:pt x="192" y="147"/>
                    <a:pt x="198" y="131"/>
                  </a:cubicBezTo>
                  <a:cubicBezTo>
                    <a:pt x="206" y="108"/>
                    <a:pt x="192" y="85"/>
                    <a:pt x="182" y="65"/>
                  </a:cubicBezTo>
                  <a:cubicBezTo>
                    <a:pt x="156" y="17"/>
                    <a:pt x="88" y="0"/>
                    <a:pt x="45" y="34"/>
                  </a:cubicBezTo>
                  <a:cubicBezTo>
                    <a:pt x="0" y="70"/>
                    <a:pt x="7" y="207"/>
                    <a:pt x="85" y="185"/>
                  </a:cubicBezTo>
                  <a:cubicBezTo>
                    <a:pt x="89" y="184"/>
                    <a:pt x="88" y="179"/>
                    <a:pt x="85" y="179"/>
                  </a:cubicBezTo>
                  <a:cubicBezTo>
                    <a:pt x="29" y="177"/>
                    <a:pt x="93" y="106"/>
                    <a:pt x="105" y="85"/>
                  </a:cubicBezTo>
                  <a:cubicBezTo>
                    <a:pt x="103" y="85"/>
                    <a:pt x="101" y="84"/>
                    <a:pt x="99" y="84"/>
                  </a:cubicBezTo>
                  <a:cubicBezTo>
                    <a:pt x="98" y="95"/>
                    <a:pt x="94" y="104"/>
                    <a:pt x="84" y="110"/>
                  </a:cubicBezTo>
                  <a:cubicBezTo>
                    <a:pt x="82" y="112"/>
                    <a:pt x="82" y="116"/>
                    <a:pt x="85" y="116"/>
                  </a:cubicBezTo>
                  <a:cubicBezTo>
                    <a:pt x="111" y="113"/>
                    <a:pt x="129" y="92"/>
                    <a:pt x="132" y="67"/>
                  </a:cubicBezTo>
                  <a:cubicBezTo>
                    <a:pt x="132" y="63"/>
                    <a:pt x="126" y="63"/>
                    <a:pt x="126" y="67"/>
                  </a:cubicBezTo>
                  <a:close/>
                </a:path>
              </a:pathLst>
            </a:custGeom>
            <a:solidFill>
              <a:srgbClr val="000000">
                <a:alpha val="100000"/>
              </a:srgbClr>
            </a:solidFill>
            <a:ln w="9525">
              <a:noFill/>
            </a:ln>
          </p:spPr>
          <p:txBody>
            <a:bodyPr/>
            <a:p>
              <a:endParaRPr lang="zh-CN" altLang="en-US"/>
            </a:p>
          </p:txBody>
        </p:sp>
        <p:sp>
          <p:nvSpPr>
            <p:cNvPr id="17427" name="Freeform 21"/>
            <p:cNvSpPr/>
            <p:nvPr/>
          </p:nvSpPr>
          <p:spPr>
            <a:xfrm>
              <a:off x="6249988" y="3660775"/>
              <a:ext cx="150813" cy="65088"/>
            </a:xfrm>
            <a:custGeom>
              <a:avLst/>
              <a:gdLst/>
              <a:ahLst/>
              <a:cxnLst>
                <a:cxn ang="0">
                  <a:pos x="525967878" y="102613146"/>
                </a:cxn>
                <a:cxn ang="0">
                  <a:pos x="341169169" y="43976516"/>
                </a:cxn>
                <a:cxn ang="0">
                  <a:pos x="85292292" y="146589662"/>
                </a:cxn>
                <a:cxn ang="0">
                  <a:pos x="42646146" y="219886408"/>
                </a:cxn>
                <a:cxn ang="0">
                  <a:pos x="270091002" y="205226293"/>
                </a:cxn>
                <a:cxn ang="0">
                  <a:pos x="469107607" y="161249777"/>
                </a:cxn>
                <a:cxn ang="0">
                  <a:pos x="525967878" y="102613146"/>
                </a:cxn>
              </a:cxnLst>
              <a:pathLst>
                <a:path w="40" h="17">
                  <a:moveTo>
                    <a:pt x="37" y="7"/>
                  </a:moveTo>
                  <a:cubicBezTo>
                    <a:pt x="33" y="2"/>
                    <a:pt x="29" y="0"/>
                    <a:pt x="24" y="3"/>
                  </a:cubicBezTo>
                  <a:cubicBezTo>
                    <a:pt x="18" y="6"/>
                    <a:pt x="14" y="13"/>
                    <a:pt x="6" y="10"/>
                  </a:cubicBezTo>
                  <a:cubicBezTo>
                    <a:pt x="3" y="8"/>
                    <a:pt x="0" y="13"/>
                    <a:pt x="3" y="15"/>
                  </a:cubicBezTo>
                  <a:cubicBezTo>
                    <a:pt x="9" y="17"/>
                    <a:pt x="14" y="17"/>
                    <a:pt x="19" y="14"/>
                  </a:cubicBezTo>
                  <a:cubicBezTo>
                    <a:pt x="24" y="10"/>
                    <a:pt x="28" y="5"/>
                    <a:pt x="33" y="11"/>
                  </a:cubicBezTo>
                  <a:cubicBezTo>
                    <a:pt x="35" y="14"/>
                    <a:pt x="40" y="9"/>
                    <a:pt x="37" y="7"/>
                  </a:cubicBezTo>
                  <a:close/>
                </a:path>
              </a:pathLst>
            </a:custGeom>
            <a:solidFill>
              <a:srgbClr val="000000">
                <a:alpha val="100000"/>
              </a:srgbClr>
            </a:solidFill>
            <a:ln w="9525">
              <a:noFill/>
            </a:ln>
          </p:spPr>
          <p:txBody>
            <a:bodyPr/>
            <a:p>
              <a:endParaRPr lang="zh-CN" altLang="en-US"/>
            </a:p>
          </p:txBody>
        </p:sp>
        <p:sp>
          <p:nvSpPr>
            <p:cNvPr id="17428" name="Freeform 22"/>
            <p:cNvSpPr/>
            <p:nvPr/>
          </p:nvSpPr>
          <p:spPr>
            <a:xfrm>
              <a:off x="6335713" y="3673475"/>
              <a:ext cx="79375" cy="58738"/>
            </a:xfrm>
            <a:custGeom>
              <a:avLst/>
              <a:gdLst/>
              <a:ahLst/>
              <a:cxnLst>
                <a:cxn ang="0">
                  <a:pos x="85721220" y="121293970"/>
                </a:cxn>
                <a:cxn ang="0">
                  <a:pos x="142867440" y="94340570"/>
                </a:cxn>
                <a:cxn ang="0">
                  <a:pos x="114292440" y="94340570"/>
                </a:cxn>
                <a:cxn ang="0">
                  <a:pos x="142867440" y="134770670"/>
                </a:cxn>
                <a:cxn ang="0">
                  <a:pos x="185726161" y="80863870"/>
                </a:cxn>
                <a:cxn ang="0">
                  <a:pos x="171438661" y="80863870"/>
                </a:cxn>
                <a:cxn ang="0">
                  <a:pos x="171438661" y="80863870"/>
                </a:cxn>
                <a:cxn ang="0">
                  <a:pos x="157151161" y="134770670"/>
                </a:cxn>
                <a:cxn ang="0">
                  <a:pos x="171438661" y="134770670"/>
                </a:cxn>
                <a:cxn ang="0">
                  <a:pos x="200013661" y="134770670"/>
                </a:cxn>
                <a:cxn ang="0">
                  <a:pos x="171438661" y="121293970"/>
                </a:cxn>
                <a:cxn ang="0">
                  <a:pos x="200013661" y="94340570"/>
                </a:cxn>
                <a:cxn ang="0">
                  <a:pos x="185726161" y="94340570"/>
                </a:cxn>
                <a:cxn ang="0">
                  <a:pos x="171438661" y="94340570"/>
                </a:cxn>
                <a:cxn ang="0">
                  <a:pos x="171438661" y="94340570"/>
                </a:cxn>
                <a:cxn ang="0">
                  <a:pos x="185726161" y="134770670"/>
                </a:cxn>
                <a:cxn ang="0">
                  <a:pos x="185726161" y="134770670"/>
                </a:cxn>
                <a:cxn ang="0">
                  <a:pos x="157151161" y="161727741"/>
                </a:cxn>
                <a:cxn ang="0">
                  <a:pos x="157151161" y="161727741"/>
                </a:cxn>
                <a:cxn ang="0">
                  <a:pos x="185726161" y="94340570"/>
                </a:cxn>
                <a:cxn ang="0">
                  <a:pos x="185726161" y="80863870"/>
                </a:cxn>
                <a:cxn ang="0">
                  <a:pos x="171438661" y="26953400"/>
                </a:cxn>
                <a:cxn ang="0">
                  <a:pos x="171438661" y="26953400"/>
                </a:cxn>
                <a:cxn ang="0">
                  <a:pos x="157151161" y="80863870"/>
                </a:cxn>
                <a:cxn ang="0">
                  <a:pos x="157151161" y="80863870"/>
                </a:cxn>
                <a:cxn ang="0">
                  <a:pos x="128579940" y="94340570"/>
                </a:cxn>
                <a:cxn ang="0">
                  <a:pos x="142867440" y="94340570"/>
                </a:cxn>
                <a:cxn ang="0">
                  <a:pos x="185726161" y="121293970"/>
                </a:cxn>
                <a:cxn ang="0">
                  <a:pos x="228584881" y="148247370"/>
                </a:cxn>
                <a:cxn ang="0">
                  <a:pos x="300018601" y="107817270"/>
                </a:cxn>
                <a:cxn ang="0">
                  <a:pos x="171438661" y="121293970"/>
                </a:cxn>
                <a:cxn ang="0">
                  <a:pos x="157151161" y="121293970"/>
                </a:cxn>
                <a:cxn ang="0">
                  <a:pos x="200013661" y="134770670"/>
                </a:cxn>
                <a:cxn ang="0">
                  <a:pos x="185726161" y="107817270"/>
                </a:cxn>
                <a:cxn ang="0">
                  <a:pos x="185726161" y="80863870"/>
                </a:cxn>
                <a:cxn ang="0">
                  <a:pos x="100004940" y="80863870"/>
                </a:cxn>
                <a:cxn ang="0">
                  <a:pos x="142867440" y="202157840"/>
                </a:cxn>
                <a:cxn ang="0">
                  <a:pos x="214297381" y="188681141"/>
                </a:cxn>
                <a:cxn ang="0">
                  <a:pos x="242872381" y="161727741"/>
                </a:cxn>
                <a:cxn ang="0">
                  <a:pos x="257159881" y="148247370"/>
                </a:cxn>
                <a:cxn ang="0">
                  <a:pos x="214297381" y="121293970"/>
                </a:cxn>
                <a:cxn ang="0">
                  <a:pos x="271443601" y="80863870"/>
                </a:cxn>
                <a:cxn ang="0">
                  <a:pos x="214297381" y="40430100"/>
                </a:cxn>
                <a:cxn ang="0">
                  <a:pos x="114292440" y="13476700"/>
                </a:cxn>
                <a:cxn ang="0">
                  <a:pos x="100004940" y="67387171"/>
                </a:cxn>
                <a:cxn ang="0">
                  <a:pos x="114292440" y="80863870"/>
                </a:cxn>
                <a:cxn ang="0">
                  <a:pos x="114292440" y="40430100"/>
                </a:cxn>
                <a:cxn ang="0">
                  <a:pos x="128579940" y="161727741"/>
                </a:cxn>
                <a:cxn ang="0">
                  <a:pos x="142867440" y="94340570"/>
                </a:cxn>
                <a:cxn ang="0">
                  <a:pos x="114292440" y="121293970"/>
                </a:cxn>
                <a:cxn ang="0">
                  <a:pos x="128579940" y="161727741"/>
                </a:cxn>
                <a:cxn ang="0">
                  <a:pos x="214297381" y="161727741"/>
                </a:cxn>
                <a:cxn ang="0">
                  <a:pos x="214297381" y="53910471"/>
                </a:cxn>
                <a:cxn ang="0">
                  <a:pos x="114292440" y="67387171"/>
                </a:cxn>
                <a:cxn ang="0">
                  <a:pos x="100004940" y="121293970"/>
                </a:cxn>
                <a:cxn ang="0">
                  <a:pos x="171438661" y="161727741"/>
                </a:cxn>
                <a:cxn ang="0">
                  <a:pos x="214297381" y="121293970"/>
                </a:cxn>
                <a:cxn ang="0">
                  <a:pos x="128579940" y="13476700"/>
                </a:cxn>
                <a:cxn ang="0">
                  <a:pos x="57146220" y="53910471"/>
                </a:cxn>
                <a:cxn ang="0">
                  <a:pos x="85721220" y="121293970"/>
                </a:cxn>
              </a:cxnLst>
              <a:pathLst>
                <a:path w="21" h="16">
                  <a:moveTo>
                    <a:pt x="6" y="9"/>
                  </a:moveTo>
                  <a:cubicBezTo>
                    <a:pt x="7" y="9"/>
                    <a:pt x="8" y="8"/>
                    <a:pt x="10" y="7"/>
                  </a:cubicBezTo>
                  <a:cubicBezTo>
                    <a:pt x="10" y="7"/>
                    <a:pt x="9" y="8"/>
                    <a:pt x="8" y="7"/>
                  </a:cubicBezTo>
                  <a:cubicBezTo>
                    <a:pt x="9" y="8"/>
                    <a:pt x="9" y="9"/>
                    <a:pt x="10" y="10"/>
                  </a:cubicBezTo>
                  <a:cubicBezTo>
                    <a:pt x="11" y="9"/>
                    <a:pt x="12" y="8"/>
                    <a:pt x="13" y="6"/>
                  </a:cubicBezTo>
                  <a:cubicBezTo>
                    <a:pt x="13" y="6"/>
                    <a:pt x="12" y="6"/>
                    <a:pt x="12" y="6"/>
                  </a:cubicBezTo>
                  <a:cubicBezTo>
                    <a:pt x="12" y="6"/>
                    <a:pt x="12" y="6"/>
                    <a:pt x="12" y="6"/>
                  </a:cubicBezTo>
                  <a:cubicBezTo>
                    <a:pt x="13" y="7"/>
                    <a:pt x="12" y="8"/>
                    <a:pt x="11" y="10"/>
                  </a:cubicBezTo>
                  <a:cubicBezTo>
                    <a:pt x="11" y="10"/>
                    <a:pt x="11" y="10"/>
                    <a:pt x="12" y="10"/>
                  </a:cubicBezTo>
                  <a:cubicBezTo>
                    <a:pt x="13" y="10"/>
                    <a:pt x="13" y="10"/>
                    <a:pt x="14" y="10"/>
                  </a:cubicBezTo>
                  <a:cubicBezTo>
                    <a:pt x="13" y="10"/>
                    <a:pt x="13" y="10"/>
                    <a:pt x="12" y="9"/>
                  </a:cubicBezTo>
                  <a:cubicBezTo>
                    <a:pt x="13" y="11"/>
                    <a:pt x="12" y="7"/>
                    <a:pt x="14" y="7"/>
                  </a:cubicBezTo>
                  <a:cubicBezTo>
                    <a:pt x="13" y="7"/>
                    <a:pt x="13" y="7"/>
                    <a:pt x="13" y="7"/>
                  </a:cubicBezTo>
                  <a:cubicBezTo>
                    <a:pt x="12" y="7"/>
                    <a:pt x="12" y="7"/>
                    <a:pt x="12" y="7"/>
                  </a:cubicBezTo>
                  <a:cubicBezTo>
                    <a:pt x="11" y="7"/>
                    <a:pt x="12" y="7"/>
                    <a:pt x="12" y="7"/>
                  </a:cubicBezTo>
                  <a:cubicBezTo>
                    <a:pt x="12" y="8"/>
                    <a:pt x="13" y="9"/>
                    <a:pt x="13" y="10"/>
                  </a:cubicBezTo>
                  <a:cubicBezTo>
                    <a:pt x="13" y="10"/>
                    <a:pt x="13" y="10"/>
                    <a:pt x="13" y="10"/>
                  </a:cubicBezTo>
                  <a:cubicBezTo>
                    <a:pt x="13" y="11"/>
                    <a:pt x="12" y="12"/>
                    <a:pt x="11" y="12"/>
                  </a:cubicBezTo>
                  <a:cubicBezTo>
                    <a:pt x="11" y="12"/>
                    <a:pt x="11" y="12"/>
                    <a:pt x="11" y="12"/>
                  </a:cubicBezTo>
                  <a:cubicBezTo>
                    <a:pt x="14" y="12"/>
                    <a:pt x="14" y="9"/>
                    <a:pt x="13" y="7"/>
                  </a:cubicBezTo>
                  <a:cubicBezTo>
                    <a:pt x="12" y="7"/>
                    <a:pt x="12" y="7"/>
                    <a:pt x="13" y="6"/>
                  </a:cubicBezTo>
                  <a:cubicBezTo>
                    <a:pt x="13" y="5"/>
                    <a:pt x="13" y="3"/>
                    <a:pt x="12" y="2"/>
                  </a:cubicBezTo>
                  <a:cubicBezTo>
                    <a:pt x="12" y="2"/>
                    <a:pt x="12" y="2"/>
                    <a:pt x="12" y="2"/>
                  </a:cubicBezTo>
                  <a:cubicBezTo>
                    <a:pt x="12" y="4"/>
                    <a:pt x="12" y="5"/>
                    <a:pt x="11" y="6"/>
                  </a:cubicBezTo>
                  <a:cubicBezTo>
                    <a:pt x="11" y="6"/>
                    <a:pt x="11" y="6"/>
                    <a:pt x="11" y="6"/>
                  </a:cubicBezTo>
                  <a:cubicBezTo>
                    <a:pt x="11" y="6"/>
                    <a:pt x="10" y="7"/>
                    <a:pt x="9" y="7"/>
                  </a:cubicBezTo>
                  <a:cubicBezTo>
                    <a:pt x="8" y="6"/>
                    <a:pt x="10" y="7"/>
                    <a:pt x="10" y="7"/>
                  </a:cubicBezTo>
                  <a:cubicBezTo>
                    <a:pt x="11" y="8"/>
                    <a:pt x="12" y="8"/>
                    <a:pt x="13" y="9"/>
                  </a:cubicBezTo>
                  <a:cubicBezTo>
                    <a:pt x="14" y="10"/>
                    <a:pt x="15" y="10"/>
                    <a:pt x="16" y="11"/>
                  </a:cubicBezTo>
                  <a:cubicBezTo>
                    <a:pt x="19" y="13"/>
                    <a:pt x="21" y="10"/>
                    <a:pt x="21" y="8"/>
                  </a:cubicBezTo>
                  <a:cubicBezTo>
                    <a:pt x="19" y="3"/>
                    <a:pt x="15" y="7"/>
                    <a:pt x="12" y="9"/>
                  </a:cubicBezTo>
                  <a:cubicBezTo>
                    <a:pt x="12" y="9"/>
                    <a:pt x="12" y="9"/>
                    <a:pt x="11" y="9"/>
                  </a:cubicBezTo>
                  <a:cubicBezTo>
                    <a:pt x="12" y="9"/>
                    <a:pt x="14" y="12"/>
                    <a:pt x="14" y="10"/>
                  </a:cubicBezTo>
                  <a:cubicBezTo>
                    <a:pt x="14" y="10"/>
                    <a:pt x="14" y="9"/>
                    <a:pt x="13" y="8"/>
                  </a:cubicBezTo>
                  <a:cubicBezTo>
                    <a:pt x="13" y="7"/>
                    <a:pt x="13" y="7"/>
                    <a:pt x="13" y="6"/>
                  </a:cubicBezTo>
                  <a:cubicBezTo>
                    <a:pt x="13" y="2"/>
                    <a:pt x="7" y="2"/>
                    <a:pt x="7" y="6"/>
                  </a:cubicBezTo>
                  <a:cubicBezTo>
                    <a:pt x="8" y="9"/>
                    <a:pt x="7" y="13"/>
                    <a:pt x="10" y="15"/>
                  </a:cubicBezTo>
                  <a:cubicBezTo>
                    <a:pt x="11" y="16"/>
                    <a:pt x="14" y="15"/>
                    <a:pt x="15" y="14"/>
                  </a:cubicBezTo>
                  <a:cubicBezTo>
                    <a:pt x="16" y="13"/>
                    <a:pt x="16" y="13"/>
                    <a:pt x="17" y="12"/>
                  </a:cubicBezTo>
                  <a:cubicBezTo>
                    <a:pt x="18" y="12"/>
                    <a:pt x="18" y="12"/>
                    <a:pt x="18" y="11"/>
                  </a:cubicBezTo>
                  <a:cubicBezTo>
                    <a:pt x="20" y="10"/>
                    <a:pt x="16" y="14"/>
                    <a:pt x="15" y="9"/>
                  </a:cubicBezTo>
                  <a:cubicBezTo>
                    <a:pt x="17" y="8"/>
                    <a:pt x="18" y="7"/>
                    <a:pt x="19" y="6"/>
                  </a:cubicBezTo>
                  <a:cubicBezTo>
                    <a:pt x="18" y="5"/>
                    <a:pt x="16" y="4"/>
                    <a:pt x="15" y="3"/>
                  </a:cubicBezTo>
                  <a:cubicBezTo>
                    <a:pt x="13" y="2"/>
                    <a:pt x="10" y="0"/>
                    <a:pt x="8" y="1"/>
                  </a:cubicBezTo>
                  <a:cubicBezTo>
                    <a:pt x="7" y="2"/>
                    <a:pt x="6" y="4"/>
                    <a:pt x="7" y="5"/>
                  </a:cubicBezTo>
                  <a:cubicBezTo>
                    <a:pt x="8" y="6"/>
                    <a:pt x="8" y="6"/>
                    <a:pt x="8" y="6"/>
                  </a:cubicBezTo>
                  <a:cubicBezTo>
                    <a:pt x="8" y="5"/>
                    <a:pt x="8" y="4"/>
                    <a:pt x="8" y="3"/>
                  </a:cubicBezTo>
                  <a:cubicBezTo>
                    <a:pt x="5" y="6"/>
                    <a:pt x="6" y="9"/>
                    <a:pt x="9" y="12"/>
                  </a:cubicBezTo>
                  <a:cubicBezTo>
                    <a:pt x="9" y="10"/>
                    <a:pt x="10" y="8"/>
                    <a:pt x="10" y="7"/>
                  </a:cubicBezTo>
                  <a:cubicBezTo>
                    <a:pt x="9" y="7"/>
                    <a:pt x="8" y="8"/>
                    <a:pt x="8" y="9"/>
                  </a:cubicBezTo>
                  <a:cubicBezTo>
                    <a:pt x="7" y="10"/>
                    <a:pt x="8" y="11"/>
                    <a:pt x="9" y="12"/>
                  </a:cubicBezTo>
                  <a:cubicBezTo>
                    <a:pt x="11" y="13"/>
                    <a:pt x="14" y="13"/>
                    <a:pt x="15" y="12"/>
                  </a:cubicBezTo>
                  <a:cubicBezTo>
                    <a:pt x="19" y="11"/>
                    <a:pt x="19" y="6"/>
                    <a:pt x="15" y="4"/>
                  </a:cubicBezTo>
                  <a:cubicBezTo>
                    <a:pt x="13" y="4"/>
                    <a:pt x="10" y="4"/>
                    <a:pt x="8" y="5"/>
                  </a:cubicBezTo>
                  <a:cubicBezTo>
                    <a:pt x="7" y="6"/>
                    <a:pt x="6" y="8"/>
                    <a:pt x="7" y="9"/>
                  </a:cubicBezTo>
                  <a:cubicBezTo>
                    <a:pt x="8" y="11"/>
                    <a:pt x="10" y="11"/>
                    <a:pt x="12" y="12"/>
                  </a:cubicBezTo>
                  <a:cubicBezTo>
                    <a:pt x="14" y="13"/>
                    <a:pt x="16" y="10"/>
                    <a:pt x="15" y="9"/>
                  </a:cubicBezTo>
                  <a:cubicBezTo>
                    <a:pt x="14" y="5"/>
                    <a:pt x="13" y="2"/>
                    <a:pt x="9" y="1"/>
                  </a:cubicBezTo>
                  <a:cubicBezTo>
                    <a:pt x="7" y="1"/>
                    <a:pt x="6" y="3"/>
                    <a:pt x="4" y="4"/>
                  </a:cubicBezTo>
                  <a:cubicBezTo>
                    <a:pt x="0" y="4"/>
                    <a:pt x="2" y="10"/>
                    <a:pt x="6" y="9"/>
                  </a:cubicBezTo>
                  <a:close/>
                </a:path>
              </a:pathLst>
            </a:custGeom>
            <a:solidFill>
              <a:srgbClr val="000000">
                <a:alpha val="100000"/>
              </a:srgbClr>
            </a:solidFill>
            <a:ln w="9525">
              <a:noFill/>
            </a:ln>
          </p:spPr>
          <p:txBody>
            <a:bodyPr/>
            <a:p>
              <a:endParaRPr lang="zh-CN" altLang="en-US"/>
            </a:p>
          </p:txBody>
        </p:sp>
        <p:sp>
          <p:nvSpPr>
            <p:cNvPr id="17429" name="Freeform 23"/>
            <p:cNvSpPr/>
            <p:nvPr/>
          </p:nvSpPr>
          <p:spPr>
            <a:xfrm>
              <a:off x="6340475" y="3679825"/>
              <a:ext cx="55563" cy="57150"/>
            </a:xfrm>
            <a:custGeom>
              <a:avLst/>
              <a:gdLst/>
              <a:ahLst/>
              <a:cxnLst>
                <a:cxn ang="0">
                  <a:pos x="13720357" y="58064400"/>
                </a:cxn>
                <a:cxn ang="0">
                  <a:pos x="27440714" y="188709300"/>
                </a:cxn>
                <a:cxn ang="0">
                  <a:pos x="150931333" y="174193200"/>
                </a:cxn>
                <a:cxn ang="0">
                  <a:pos x="109770263" y="101612700"/>
                </a:cxn>
                <a:cxn ang="0">
                  <a:pos x="82325845" y="116128800"/>
                </a:cxn>
                <a:cxn ang="0">
                  <a:pos x="82325845" y="116128800"/>
                </a:cxn>
                <a:cxn ang="0">
                  <a:pos x="82325845" y="130644900"/>
                </a:cxn>
                <a:cxn ang="0">
                  <a:pos x="82325845" y="116128800"/>
                </a:cxn>
                <a:cxn ang="0">
                  <a:pos x="96046202" y="72580500"/>
                </a:cxn>
                <a:cxn ang="0">
                  <a:pos x="13720357" y="58064400"/>
                </a:cxn>
              </a:cxnLst>
              <a:pathLst>
                <a:path w="15" h="15">
                  <a:moveTo>
                    <a:pt x="1" y="4"/>
                  </a:moveTo>
                  <a:cubicBezTo>
                    <a:pt x="1" y="6"/>
                    <a:pt x="0" y="11"/>
                    <a:pt x="2" y="13"/>
                  </a:cubicBezTo>
                  <a:cubicBezTo>
                    <a:pt x="5" y="15"/>
                    <a:pt x="9" y="14"/>
                    <a:pt x="11" y="12"/>
                  </a:cubicBezTo>
                  <a:cubicBezTo>
                    <a:pt x="15" y="10"/>
                    <a:pt x="12" y="5"/>
                    <a:pt x="8" y="7"/>
                  </a:cubicBezTo>
                  <a:cubicBezTo>
                    <a:pt x="8" y="7"/>
                    <a:pt x="7" y="8"/>
                    <a:pt x="6" y="8"/>
                  </a:cubicBezTo>
                  <a:cubicBezTo>
                    <a:pt x="5" y="8"/>
                    <a:pt x="5" y="8"/>
                    <a:pt x="6" y="8"/>
                  </a:cubicBezTo>
                  <a:cubicBezTo>
                    <a:pt x="6" y="8"/>
                    <a:pt x="7" y="10"/>
                    <a:pt x="6" y="9"/>
                  </a:cubicBezTo>
                  <a:cubicBezTo>
                    <a:pt x="6" y="9"/>
                    <a:pt x="6" y="8"/>
                    <a:pt x="6" y="8"/>
                  </a:cubicBezTo>
                  <a:cubicBezTo>
                    <a:pt x="6" y="7"/>
                    <a:pt x="7" y="6"/>
                    <a:pt x="7" y="5"/>
                  </a:cubicBezTo>
                  <a:cubicBezTo>
                    <a:pt x="7" y="2"/>
                    <a:pt x="2" y="0"/>
                    <a:pt x="1" y="4"/>
                  </a:cubicBezTo>
                  <a:close/>
                </a:path>
              </a:pathLst>
            </a:custGeom>
            <a:solidFill>
              <a:srgbClr val="000000">
                <a:alpha val="100000"/>
              </a:srgbClr>
            </a:solidFill>
            <a:ln w="9525">
              <a:noFill/>
            </a:ln>
          </p:spPr>
          <p:txBody>
            <a:bodyPr/>
            <a:p>
              <a:endParaRPr lang="zh-CN" altLang="en-US"/>
            </a:p>
          </p:txBody>
        </p:sp>
        <p:sp>
          <p:nvSpPr>
            <p:cNvPr id="17430" name="Freeform 24"/>
            <p:cNvSpPr/>
            <p:nvPr/>
          </p:nvSpPr>
          <p:spPr>
            <a:xfrm>
              <a:off x="6553200" y="3646488"/>
              <a:ext cx="93663" cy="55563"/>
            </a:xfrm>
            <a:custGeom>
              <a:avLst/>
              <a:gdLst/>
              <a:ahLst/>
              <a:cxnLst>
                <a:cxn ang="0">
                  <a:pos x="126328908" y="96046202"/>
                </a:cxn>
                <a:cxn ang="0">
                  <a:pos x="112290697" y="137210976"/>
                </a:cxn>
                <a:cxn ang="0">
                  <a:pos x="112290697" y="164651690"/>
                </a:cxn>
                <a:cxn ang="0">
                  <a:pos x="70183559" y="68605488"/>
                </a:cxn>
                <a:cxn ang="0">
                  <a:pos x="154401582" y="137210976"/>
                </a:cxn>
                <a:cxn ang="0">
                  <a:pos x="154401582" y="54885131"/>
                </a:cxn>
                <a:cxn ang="0">
                  <a:pos x="182474257" y="123490620"/>
                </a:cxn>
                <a:cxn ang="0">
                  <a:pos x="98256234" y="82325845"/>
                </a:cxn>
                <a:cxn ang="0">
                  <a:pos x="70183559" y="123490620"/>
                </a:cxn>
                <a:cxn ang="0">
                  <a:pos x="126328908" y="178375751"/>
                </a:cxn>
                <a:cxn ang="0">
                  <a:pos x="56145349" y="150931333"/>
                </a:cxn>
                <a:cxn ang="0">
                  <a:pos x="140363372" y="123490620"/>
                </a:cxn>
                <a:cxn ang="0">
                  <a:pos x="126328908" y="109770263"/>
                </a:cxn>
                <a:cxn ang="0">
                  <a:pos x="70183559" y="109770263"/>
                </a:cxn>
                <a:cxn ang="0">
                  <a:pos x="126328908" y="54885131"/>
                </a:cxn>
                <a:cxn ang="0">
                  <a:pos x="140363372" y="82325845"/>
                </a:cxn>
                <a:cxn ang="0">
                  <a:pos x="112290697" y="123490620"/>
                </a:cxn>
                <a:cxn ang="0">
                  <a:pos x="126328908" y="68605488"/>
                </a:cxn>
                <a:cxn ang="0">
                  <a:pos x="84218023" y="137210976"/>
                </a:cxn>
                <a:cxn ang="0">
                  <a:pos x="336872092" y="96046202"/>
                </a:cxn>
                <a:cxn ang="0">
                  <a:pos x="154401582" y="54885131"/>
                </a:cxn>
                <a:cxn ang="0">
                  <a:pos x="56145349" y="164651690"/>
                </a:cxn>
                <a:cxn ang="0">
                  <a:pos x="196508721" y="96046202"/>
                </a:cxn>
                <a:cxn ang="0">
                  <a:pos x="56145349" y="68605488"/>
                </a:cxn>
                <a:cxn ang="0">
                  <a:pos x="126328908" y="54885131"/>
                </a:cxn>
                <a:cxn ang="0">
                  <a:pos x="70183559" y="54885131"/>
                </a:cxn>
                <a:cxn ang="0">
                  <a:pos x="140363372" y="150931333"/>
                </a:cxn>
                <a:cxn ang="0">
                  <a:pos x="56145349" y="137210976"/>
                </a:cxn>
                <a:cxn ang="0">
                  <a:pos x="112290697" y="192096108"/>
                </a:cxn>
                <a:cxn ang="0">
                  <a:pos x="168436046" y="137210976"/>
                </a:cxn>
                <a:cxn ang="0">
                  <a:pos x="112290697" y="82325845"/>
                </a:cxn>
                <a:cxn ang="0">
                  <a:pos x="154401582" y="137210976"/>
                </a:cxn>
                <a:cxn ang="0">
                  <a:pos x="154401582" y="54885131"/>
                </a:cxn>
                <a:cxn ang="0">
                  <a:pos x="70183559" y="150931333"/>
                </a:cxn>
                <a:cxn ang="0">
                  <a:pos x="112290697" y="82325845"/>
                </a:cxn>
                <a:cxn ang="0">
                  <a:pos x="140363372" y="109770263"/>
                </a:cxn>
                <a:cxn ang="0">
                  <a:pos x="140363372" y="68605488"/>
                </a:cxn>
                <a:cxn ang="0">
                  <a:pos x="126328908" y="96046202"/>
                </a:cxn>
              </a:cxnLst>
              <a:pathLst>
                <a:path w="25" h="15">
                  <a:moveTo>
                    <a:pt x="9" y="7"/>
                  </a:moveTo>
                  <a:cubicBezTo>
                    <a:pt x="9" y="7"/>
                    <a:pt x="9" y="7"/>
                    <a:pt x="9" y="7"/>
                  </a:cubicBezTo>
                  <a:cubicBezTo>
                    <a:pt x="9" y="7"/>
                    <a:pt x="9" y="8"/>
                    <a:pt x="9" y="9"/>
                  </a:cubicBezTo>
                  <a:cubicBezTo>
                    <a:pt x="9" y="9"/>
                    <a:pt x="8" y="10"/>
                    <a:pt x="8" y="10"/>
                  </a:cubicBezTo>
                  <a:cubicBezTo>
                    <a:pt x="8" y="8"/>
                    <a:pt x="8" y="7"/>
                    <a:pt x="8" y="5"/>
                  </a:cubicBezTo>
                  <a:cubicBezTo>
                    <a:pt x="5" y="7"/>
                    <a:pt x="3" y="12"/>
                    <a:pt x="8" y="12"/>
                  </a:cubicBezTo>
                  <a:cubicBezTo>
                    <a:pt x="10" y="12"/>
                    <a:pt x="11" y="9"/>
                    <a:pt x="10" y="8"/>
                  </a:cubicBezTo>
                  <a:cubicBezTo>
                    <a:pt x="10" y="6"/>
                    <a:pt x="7" y="5"/>
                    <a:pt x="5" y="5"/>
                  </a:cubicBezTo>
                  <a:cubicBezTo>
                    <a:pt x="5" y="7"/>
                    <a:pt x="5" y="9"/>
                    <a:pt x="5" y="11"/>
                  </a:cubicBezTo>
                  <a:cubicBezTo>
                    <a:pt x="7" y="10"/>
                    <a:pt x="9" y="10"/>
                    <a:pt x="11" y="10"/>
                  </a:cubicBezTo>
                  <a:cubicBezTo>
                    <a:pt x="11" y="8"/>
                    <a:pt x="11" y="6"/>
                    <a:pt x="11" y="4"/>
                  </a:cubicBezTo>
                  <a:cubicBezTo>
                    <a:pt x="11" y="4"/>
                    <a:pt x="11" y="4"/>
                    <a:pt x="11" y="4"/>
                  </a:cubicBezTo>
                  <a:cubicBezTo>
                    <a:pt x="12" y="6"/>
                    <a:pt x="12" y="7"/>
                    <a:pt x="13" y="9"/>
                  </a:cubicBezTo>
                  <a:cubicBezTo>
                    <a:pt x="13" y="9"/>
                    <a:pt x="13" y="9"/>
                    <a:pt x="13" y="9"/>
                  </a:cubicBezTo>
                  <a:cubicBezTo>
                    <a:pt x="15" y="7"/>
                    <a:pt x="12" y="3"/>
                    <a:pt x="10" y="4"/>
                  </a:cubicBezTo>
                  <a:cubicBezTo>
                    <a:pt x="9" y="5"/>
                    <a:pt x="8" y="5"/>
                    <a:pt x="7" y="6"/>
                  </a:cubicBezTo>
                  <a:cubicBezTo>
                    <a:pt x="7" y="7"/>
                    <a:pt x="6" y="7"/>
                    <a:pt x="6" y="8"/>
                  </a:cubicBezTo>
                  <a:cubicBezTo>
                    <a:pt x="6" y="8"/>
                    <a:pt x="4" y="9"/>
                    <a:pt x="5" y="9"/>
                  </a:cubicBezTo>
                  <a:cubicBezTo>
                    <a:pt x="7" y="10"/>
                    <a:pt x="8" y="11"/>
                    <a:pt x="9" y="13"/>
                  </a:cubicBezTo>
                  <a:cubicBezTo>
                    <a:pt x="9" y="13"/>
                    <a:pt x="9" y="13"/>
                    <a:pt x="9" y="13"/>
                  </a:cubicBezTo>
                  <a:cubicBezTo>
                    <a:pt x="7" y="12"/>
                    <a:pt x="6" y="12"/>
                    <a:pt x="4" y="11"/>
                  </a:cubicBezTo>
                  <a:cubicBezTo>
                    <a:pt x="4" y="11"/>
                    <a:pt x="4" y="11"/>
                    <a:pt x="4" y="11"/>
                  </a:cubicBezTo>
                  <a:cubicBezTo>
                    <a:pt x="4" y="15"/>
                    <a:pt x="10" y="15"/>
                    <a:pt x="10" y="11"/>
                  </a:cubicBezTo>
                  <a:cubicBezTo>
                    <a:pt x="10" y="11"/>
                    <a:pt x="10" y="10"/>
                    <a:pt x="10" y="9"/>
                  </a:cubicBezTo>
                  <a:cubicBezTo>
                    <a:pt x="9" y="9"/>
                    <a:pt x="9" y="8"/>
                    <a:pt x="9" y="7"/>
                  </a:cubicBezTo>
                  <a:cubicBezTo>
                    <a:pt x="9" y="6"/>
                    <a:pt x="10" y="7"/>
                    <a:pt x="9" y="8"/>
                  </a:cubicBezTo>
                  <a:cubicBezTo>
                    <a:pt x="8" y="8"/>
                    <a:pt x="7" y="8"/>
                    <a:pt x="6" y="8"/>
                  </a:cubicBezTo>
                  <a:cubicBezTo>
                    <a:pt x="6" y="8"/>
                    <a:pt x="5" y="8"/>
                    <a:pt x="5" y="8"/>
                  </a:cubicBezTo>
                  <a:cubicBezTo>
                    <a:pt x="7" y="11"/>
                    <a:pt x="11" y="7"/>
                    <a:pt x="10" y="4"/>
                  </a:cubicBezTo>
                  <a:cubicBezTo>
                    <a:pt x="10" y="4"/>
                    <a:pt x="9" y="4"/>
                    <a:pt x="9" y="4"/>
                  </a:cubicBezTo>
                  <a:cubicBezTo>
                    <a:pt x="10" y="5"/>
                    <a:pt x="10" y="6"/>
                    <a:pt x="10" y="6"/>
                  </a:cubicBezTo>
                  <a:cubicBezTo>
                    <a:pt x="10" y="6"/>
                    <a:pt x="10" y="6"/>
                    <a:pt x="10" y="6"/>
                  </a:cubicBezTo>
                  <a:cubicBezTo>
                    <a:pt x="9" y="7"/>
                    <a:pt x="8" y="8"/>
                    <a:pt x="7" y="8"/>
                  </a:cubicBezTo>
                  <a:cubicBezTo>
                    <a:pt x="6" y="8"/>
                    <a:pt x="7" y="8"/>
                    <a:pt x="8" y="9"/>
                  </a:cubicBezTo>
                  <a:cubicBezTo>
                    <a:pt x="8" y="9"/>
                    <a:pt x="9" y="10"/>
                    <a:pt x="8" y="9"/>
                  </a:cubicBezTo>
                  <a:cubicBezTo>
                    <a:pt x="9" y="8"/>
                    <a:pt x="9" y="7"/>
                    <a:pt x="9" y="5"/>
                  </a:cubicBezTo>
                  <a:cubicBezTo>
                    <a:pt x="7" y="7"/>
                    <a:pt x="7" y="6"/>
                    <a:pt x="4" y="6"/>
                  </a:cubicBezTo>
                  <a:cubicBezTo>
                    <a:pt x="5" y="7"/>
                    <a:pt x="5" y="9"/>
                    <a:pt x="6" y="10"/>
                  </a:cubicBezTo>
                  <a:cubicBezTo>
                    <a:pt x="8" y="8"/>
                    <a:pt x="13" y="10"/>
                    <a:pt x="15" y="11"/>
                  </a:cubicBezTo>
                  <a:cubicBezTo>
                    <a:pt x="19" y="11"/>
                    <a:pt x="22" y="10"/>
                    <a:pt x="24" y="7"/>
                  </a:cubicBezTo>
                  <a:cubicBezTo>
                    <a:pt x="25" y="3"/>
                    <a:pt x="20" y="0"/>
                    <a:pt x="19" y="4"/>
                  </a:cubicBezTo>
                  <a:cubicBezTo>
                    <a:pt x="17" y="6"/>
                    <a:pt x="13" y="4"/>
                    <a:pt x="11" y="4"/>
                  </a:cubicBezTo>
                  <a:cubicBezTo>
                    <a:pt x="7" y="3"/>
                    <a:pt x="3" y="4"/>
                    <a:pt x="1" y="7"/>
                  </a:cubicBezTo>
                  <a:cubicBezTo>
                    <a:pt x="0" y="9"/>
                    <a:pt x="2" y="12"/>
                    <a:pt x="4" y="12"/>
                  </a:cubicBezTo>
                  <a:cubicBezTo>
                    <a:pt x="7" y="12"/>
                    <a:pt x="9" y="13"/>
                    <a:pt x="12" y="10"/>
                  </a:cubicBezTo>
                  <a:cubicBezTo>
                    <a:pt x="13" y="10"/>
                    <a:pt x="14" y="8"/>
                    <a:pt x="14" y="7"/>
                  </a:cubicBezTo>
                  <a:cubicBezTo>
                    <a:pt x="13" y="5"/>
                    <a:pt x="9" y="2"/>
                    <a:pt x="7" y="2"/>
                  </a:cubicBezTo>
                  <a:cubicBezTo>
                    <a:pt x="6" y="3"/>
                    <a:pt x="4" y="3"/>
                    <a:pt x="4" y="5"/>
                  </a:cubicBezTo>
                  <a:cubicBezTo>
                    <a:pt x="4" y="6"/>
                    <a:pt x="4" y="6"/>
                    <a:pt x="5" y="7"/>
                  </a:cubicBezTo>
                  <a:cubicBezTo>
                    <a:pt x="6" y="6"/>
                    <a:pt x="8" y="5"/>
                    <a:pt x="9" y="4"/>
                  </a:cubicBezTo>
                  <a:cubicBezTo>
                    <a:pt x="9" y="3"/>
                    <a:pt x="8" y="3"/>
                    <a:pt x="8" y="3"/>
                  </a:cubicBezTo>
                  <a:cubicBezTo>
                    <a:pt x="7" y="3"/>
                    <a:pt x="5" y="3"/>
                    <a:pt x="5" y="4"/>
                  </a:cubicBezTo>
                  <a:cubicBezTo>
                    <a:pt x="3" y="5"/>
                    <a:pt x="4" y="9"/>
                    <a:pt x="4" y="11"/>
                  </a:cubicBezTo>
                  <a:cubicBezTo>
                    <a:pt x="6" y="11"/>
                    <a:pt x="8" y="11"/>
                    <a:pt x="10" y="11"/>
                  </a:cubicBezTo>
                  <a:cubicBezTo>
                    <a:pt x="10" y="11"/>
                    <a:pt x="10" y="11"/>
                    <a:pt x="10" y="11"/>
                  </a:cubicBezTo>
                  <a:cubicBezTo>
                    <a:pt x="9" y="8"/>
                    <a:pt x="6" y="7"/>
                    <a:pt x="4" y="10"/>
                  </a:cubicBezTo>
                  <a:cubicBezTo>
                    <a:pt x="4" y="10"/>
                    <a:pt x="4" y="10"/>
                    <a:pt x="4" y="10"/>
                  </a:cubicBezTo>
                  <a:cubicBezTo>
                    <a:pt x="2" y="12"/>
                    <a:pt x="6" y="15"/>
                    <a:pt x="8" y="14"/>
                  </a:cubicBezTo>
                  <a:cubicBezTo>
                    <a:pt x="9" y="13"/>
                    <a:pt x="10" y="12"/>
                    <a:pt x="10" y="12"/>
                  </a:cubicBezTo>
                  <a:cubicBezTo>
                    <a:pt x="11" y="11"/>
                    <a:pt x="11" y="11"/>
                    <a:pt x="12" y="10"/>
                  </a:cubicBezTo>
                  <a:cubicBezTo>
                    <a:pt x="13" y="9"/>
                    <a:pt x="13" y="9"/>
                    <a:pt x="12" y="10"/>
                  </a:cubicBezTo>
                  <a:cubicBezTo>
                    <a:pt x="11" y="8"/>
                    <a:pt x="9" y="7"/>
                    <a:pt x="8" y="6"/>
                  </a:cubicBezTo>
                  <a:cubicBezTo>
                    <a:pt x="8" y="6"/>
                    <a:pt x="8" y="6"/>
                    <a:pt x="8" y="6"/>
                  </a:cubicBezTo>
                  <a:cubicBezTo>
                    <a:pt x="7" y="7"/>
                    <a:pt x="9" y="10"/>
                    <a:pt x="11" y="10"/>
                  </a:cubicBezTo>
                  <a:cubicBezTo>
                    <a:pt x="11" y="10"/>
                    <a:pt x="11" y="10"/>
                    <a:pt x="11" y="10"/>
                  </a:cubicBezTo>
                  <a:cubicBezTo>
                    <a:pt x="14" y="10"/>
                    <a:pt x="15" y="4"/>
                    <a:pt x="11" y="4"/>
                  </a:cubicBezTo>
                  <a:cubicBezTo>
                    <a:pt x="9" y="4"/>
                    <a:pt x="7" y="5"/>
                    <a:pt x="5" y="5"/>
                  </a:cubicBezTo>
                  <a:cubicBezTo>
                    <a:pt x="2" y="5"/>
                    <a:pt x="2" y="11"/>
                    <a:pt x="5" y="11"/>
                  </a:cubicBezTo>
                  <a:cubicBezTo>
                    <a:pt x="5" y="11"/>
                    <a:pt x="6" y="12"/>
                    <a:pt x="5" y="11"/>
                  </a:cubicBezTo>
                  <a:cubicBezTo>
                    <a:pt x="6" y="9"/>
                    <a:pt x="7" y="8"/>
                    <a:pt x="8" y="6"/>
                  </a:cubicBezTo>
                  <a:cubicBezTo>
                    <a:pt x="8" y="6"/>
                    <a:pt x="8" y="6"/>
                    <a:pt x="8" y="6"/>
                  </a:cubicBezTo>
                  <a:cubicBezTo>
                    <a:pt x="9" y="7"/>
                    <a:pt x="9" y="7"/>
                    <a:pt x="10" y="8"/>
                  </a:cubicBezTo>
                  <a:cubicBezTo>
                    <a:pt x="10" y="8"/>
                    <a:pt x="10" y="9"/>
                    <a:pt x="10" y="10"/>
                  </a:cubicBezTo>
                  <a:cubicBezTo>
                    <a:pt x="12" y="9"/>
                    <a:pt x="13" y="6"/>
                    <a:pt x="10" y="5"/>
                  </a:cubicBezTo>
                  <a:cubicBezTo>
                    <a:pt x="7" y="3"/>
                    <a:pt x="1" y="6"/>
                    <a:pt x="4" y="10"/>
                  </a:cubicBezTo>
                  <a:cubicBezTo>
                    <a:pt x="6" y="13"/>
                    <a:pt x="11" y="10"/>
                    <a:pt x="9" y="7"/>
                  </a:cubicBezTo>
                  <a:close/>
                </a:path>
              </a:pathLst>
            </a:custGeom>
            <a:solidFill>
              <a:srgbClr val="000000">
                <a:alpha val="100000"/>
              </a:srgbClr>
            </a:solidFill>
            <a:ln w="9525">
              <a:noFill/>
            </a:ln>
          </p:spPr>
          <p:txBody>
            <a:bodyPr/>
            <a:p>
              <a:endParaRPr lang="zh-CN" altLang="en-US"/>
            </a:p>
          </p:txBody>
        </p:sp>
        <p:sp>
          <p:nvSpPr>
            <p:cNvPr id="17431" name="Freeform 25"/>
            <p:cNvSpPr/>
            <p:nvPr/>
          </p:nvSpPr>
          <p:spPr>
            <a:xfrm>
              <a:off x="6550025" y="3643313"/>
              <a:ext cx="60325" cy="66675"/>
            </a:xfrm>
            <a:custGeom>
              <a:avLst/>
              <a:gdLst/>
              <a:ahLst/>
              <a:cxnLst>
                <a:cxn ang="0">
                  <a:pos x="127938014" y="123489508"/>
                </a:cxn>
                <a:cxn ang="0">
                  <a:pos x="127938014" y="96045338"/>
                </a:cxn>
                <a:cxn ang="0">
                  <a:pos x="127938014" y="96045338"/>
                </a:cxn>
                <a:cxn ang="0">
                  <a:pos x="127938014" y="96045338"/>
                </a:cxn>
                <a:cxn ang="0">
                  <a:pos x="142152092" y="96045338"/>
                </a:cxn>
                <a:cxn ang="0">
                  <a:pos x="127938014" y="137209742"/>
                </a:cxn>
                <a:cxn ang="0">
                  <a:pos x="113723936" y="150929975"/>
                </a:cxn>
                <a:cxn ang="0">
                  <a:pos x="85292009" y="123489508"/>
                </a:cxn>
                <a:cxn ang="0">
                  <a:pos x="28431927" y="109765571"/>
                </a:cxn>
                <a:cxn ang="0">
                  <a:pos x="14214078" y="150929975"/>
                </a:cxn>
                <a:cxn ang="0">
                  <a:pos x="156366170" y="219534846"/>
                </a:cxn>
                <a:cxn ang="0">
                  <a:pos x="213230023" y="68604871"/>
                </a:cxn>
                <a:cxn ang="0">
                  <a:pos x="99506088" y="13720233"/>
                </a:cxn>
                <a:cxn ang="0">
                  <a:pos x="42646005" y="150929975"/>
                </a:cxn>
                <a:cxn ang="0">
                  <a:pos x="127938014" y="123489508"/>
                </a:cxn>
              </a:cxnLst>
              <a:pathLst>
                <a:path w="16" h="18">
                  <a:moveTo>
                    <a:pt x="9" y="9"/>
                  </a:moveTo>
                  <a:cubicBezTo>
                    <a:pt x="8" y="8"/>
                    <a:pt x="8" y="8"/>
                    <a:pt x="9" y="7"/>
                  </a:cubicBezTo>
                  <a:cubicBezTo>
                    <a:pt x="9" y="7"/>
                    <a:pt x="9" y="7"/>
                    <a:pt x="9" y="7"/>
                  </a:cubicBezTo>
                  <a:cubicBezTo>
                    <a:pt x="9" y="7"/>
                    <a:pt x="10" y="7"/>
                    <a:pt x="9" y="7"/>
                  </a:cubicBezTo>
                  <a:cubicBezTo>
                    <a:pt x="10" y="7"/>
                    <a:pt x="10" y="7"/>
                    <a:pt x="10" y="7"/>
                  </a:cubicBezTo>
                  <a:cubicBezTo>
                    <a:pt x="10" y="7"/>
                    <a:pt x="10" y="10"/>
                    <a:pt x="9" y="10"/>
                  </a:cubicBezTo>
                  <a:cubicBezTo>
                    <a:pt x="9" y="11"/>
                    <a:pt x="8" y="11"/>
                    <a:pt x="8" y="11"/>
                  </a:cubicBezTo>
                  <a:cubicBezTo>
                    <a:pt x="7" y="10"/>
                    <a:pt x="6" y="9"/>
                    <a:pt x="6" y="9"/>
                  </a:cubicBezTo>
                  <a:cubicBezTo>
                    <a:pt x="5" y="7"/>
                    <a:pt x="3" y="7"/>
                    <a:pt x="2" y="8"/>
                  </a:cubicBezTo>
                  <a:cubicBezTo>
                    <a:pt x="0" y="8"/>
                    <a:pt x="0" y="10"/>
                    <a:pt x="1" y="11"/>
                  </a:cubicBezTo>
                  <a:cubicBezTo>
                    <a:pt x="3" y="15"/>
                    <a:pt x="7" y="18"/>
                    <a:pt x="11" y="16"/>
                  </a:cubicBezTo>
                  <a:cubicBezTo>
                    <a:pt x="15" y="14"/>
                    <a:pt x="16" y="9"/>
                    <a:pt x="15" y="5"/>
                  </a:cubicBezTo>
                  <a:cubicBezTo>
                    <a:pt x="14" y="2"/>
                    <a:pt x="10" y="0"/>
                    <a:pt x="7" y="1"/>
                  </a:cubicBezTo>
                  <a:cubicBezTo>
                    <a:pt x="3" y="3"/>
                    <a:pt x="2" y="7"/>
                    <a:pt x="3" y="11"/>
                  </a:cubicBezTo>
                  <a:cubicBezTo>
                    <a:pt x="4" y="14"/>
                    <a:pt x="9" y="13"/>
                    <a:pt x="9" y="9"/>
                  </a:cubicBezTo>
                  <a:close/>
                </a:path>
              </a:pathLst>
            </a:custGeom>
            <a:solidFill>
              <a:srgbClr val="000000">
                <a:alpha val="100000"/>
              </a:srgbClr>
            </a:solidFill>
            <a:ln w="9525">
              <a:noFill/>
            </a:ln>
          </p:spPr>
          <p:txBody>
            <a:bodyPr/>
            <a:p>
              <a:endParaRPr lang="zh-CN" altLang="en-US"/>
            </a:p>
          </p:txBody>
        </p:sp>
        <p:sp>
          <p:nvSpPr>
            <p:cNvPr id="17432" name="Freeform 26"/>
            <p:cNvSpPr/>
            <p:nvPr/>
          </p:nvSpPr>
          <p:spPr>
            <a:xfrm>
              <a:off x="6418263" y="3883025"/>
              <a:ext cx="263525" cy="220663"/>
            </a:xfrm>
            <a:custGeom>
              <a:avLst/>
              <a:gdLst/>
              <a:ahLst/>
              <a:cxnLst>
                <a:cxn ang="0">
                  <a:pos x="170071506" y="0"/>
                </a:cxn>
                <a:cxn ang="0">
                  <a:pos x="481866756" y="377674075"/>
                </a:cxn>
                <a:cxn ang="0">
                  <a:pos x="992077509" y="601482457"/>
                </a:cxn>
                <a:cxn ang="0">
                  <a:pos x="510210753" y="699400729"/>
                </a:cxn>
                <a:cxn ang="0">
                  <a:pos x="0" y="811303050"/>
                </a:cxn>
                <a:cxn ang="0">
                  <a:pos x="85035753" y="27975580"/>
                </a:cxn>
              </a:cxnLst>
              <a:pathLst>
                <a:path w="70" h="59">
                  <a:moveTo>
                    <a:pt x="12" y="0"/>
                  </a:moveTo>
                  <a:cubicBezTo>
                    <a:pt x="18" y="7"/>
                    <a:pt x="27" y="23"/>
                    <a:pt x="34" y="27"/>
                  </a:cubicBezTo>
                  <a:cubicBezTo>
                    <a:pt x="45" y="32"/>
                    <a:pt x="60" y="33"/>
                    <a:pt x="70" y="43"/>
                  </a:cubicBezTo>
                  <a:cubicBezTo>
                    <a:pt x="54" y="45"/>
                    <a:pt x="54" y="48"/>
                    <a:pt x="36" y="50"/>
                  </a:cubicBezTo>
                  <a:cubicBezTo>
                    <a:pt x="17" y="53"/>
                    <a:pt x="20" y="59"/>
                    <a:pt x="0" y="58"/>
                  </a:cubicBezTo>
                  <a:cubicBezTo>
                    <a:pt x="19" y="40"/>
                    <a:pt x="25" y="25"/>
                    <a:pt x="6" y="2"/>
                  </a:cubicBezTo>
                </a:path>
              </a:pathLst>
            </a:custGeom>
            <a:solidFill>
              <a:srgbClr val="FFFFFF">
                <a:alpha val="100000"/>
              </a:srgbClr>
            </a:solidFill>
            <a:ln w="9525">
              <a:noFill/>
            </a:ln>
          </p:spPr>
          <p:txBody>
            <a:bodyPr/>
            <a:p>
              <a:endParaRPr lang="zh-CN" altLang="en-US"/>
            </a:p>
          </p:txBody>
        </p:sp>
        <p:sp>
          <p:nvSpPr>
            <p:cNvPr id="17433" name="Freeform 27"/>
            <p:cNvSpPr/>
            <p:nvPr/>
          </p:nvSpPr>
          <p:spPr>
            <a:xfrm>
              <a:off x="6403975" y="3863975"/>
              <a:ext cx="292100" cy="247650"/>
            </a:xfrm>
            <a:custGeom>
              <a:avLst/>
              <a:gdLst/>
              <a:ahLst/>
              <a:cxnLst>
                <a:cxn ang="0">
                  <a:pos x="196336138" y="98557195"/>
                </a:cxn>
                <a:cxn ang="0">
                  <a:pos x="476819546" y="464625170"/>
                </a:cxn>
                <a:cxn ang="0">
                  <a:pos x="1023758072" y="703978895"/>
                </a:cxn>
                <a:cxn ang="0">
                  <a:pos x="1037782617" y="633578755"/>
                </a:cxn>
                <a:cxn ang="0">
                  <a:pos x="546938526" y="746214477"/>
                </a:cxn>
                <a:cxn ang="0">
                  <a:pos x="56094435" y="844771673"/>
                </a:cxn>
                <a:cxn ang="0">
                  <a:pos x="84143524" y="915171814"/>
                </a:cxn>
                <a:cxn ang="0">
                  <a:pos x="168287049" y="70396389"/>
                </a:cxn>
                <a:cxn ang="0">
                  <a:pos x="112192614" y="126714250"/>
                </a:cxn>
                <a:cxn ang="0">
                  <a:pos x="252434318" y="549103839"/>
                </a:cxn>
                <a:cxn ang="0">
                  <a:pos x="28049090" y="844771673"/>
                </a:cxn>
                <a:cxn ang="0">
                  <a:pos x="56094435" y="915171814"/>
                </a:cxn>
                <a:cxn ang="0">
                  <a:pos x="462795001" y="844771673"/>
                </a:cxn>
                <a:cxn ang="0">
                  <a:pos x="785348299" y="774375284"/>
                </a:cxn>
                <a:cxn ang="0">
                  <a:pos x="1051803417" y="703978895"/>
                </a:cxn>
                <a:cxn ang="0">
                  <a:pos x="1065827962" y="633578755"/>
                </a:cxn>
                <a:cxn ang="0">
                  <a:pos x="546938526" y="408307309"/>
                </a:cxn>
                <a:cxn ang="0">
                  <a:pos x="252434318" y="42239334"/>
                </a:cxn>
                <a:cxn ang="0">
                  <a:pos x="196336138" y="98557195"/>
                </a:cxn>
              </a:cxnLst>
              <a:pathLst>
                <a:path w="78" h="66">
                  <a:moveTo>
                    <a:pt x="14" y="7"/>
                  </a:moveTo>
                  <a:cubicBezTo>
                    <a:pt x="20" y="15"/>
                    <a:pt x="26" y="27"/>
                    <a:pt x="34" y="33"/>
                  </a:cubicBezTo>
                  <a:cubicBezTo>
                    <a:pt x="46" y="41"/>
                    <a:pt x="61" y="41"/>
                    <a:pt x="73" y="50"/>
                  </a:cubicBezTo>
                  <a:cubicBezTo>
                    <a:pt x="73" y="48"/>
                    <a:pt x="73" y="47"/>
                    <a:pt x="74" y="45"/>
                  </a:cubicBezTo>
                  <a:cubicBezTo>
                    <a:pt x="62" y="47"/>
                    <a:pt x="51" y="51"/>
                    <a:pt x="39" y="53"/>
                  </a:cubicBezTo>
                  <a:cubicBezTo>
                    <a:pt x="27" y="54"/>
                    <a:pt x="17" y="60"/>
                    <a:pt x="4" y="60"/>
                  </a:cubicBezTo>
                  <a:cubicBezTo>
                    <a:pt x="5" y="61"/>
                    <a:pt x="6" y="63"/>
                    <a:pt x="6" y="65"/>
                  </a:cubicBezTo>
                  <a:cubicBezTo>
                    <a:pt x="26" y="45"/>
                    <a:pt x="30" y="27"/>
                    <a:pt x="12" y="5"/>
                  </a:cubicBezTo>
                  <a:cubicBezTo>
                    <a:pt x="10" y="2"/>
                    <a:pt x="6" y="6"/>
                    <a:pt x="8" y="9"/>
                  </a:cubicBezTo>
                  <a:cubicBezTo>
                    <a:pt x="15" y="18"/>
                    <a:pt x="21" y="27"/>
                    <a:pt x="18" y="39"/>
                  </a:cubicBezTo>
                  <a:cubicBezTo>
                    <a:pt x="16" y="48"/>
                    <a:pt x="8" y="55"/>
                    <a:pt x="2" y="60"/>
                  </a:cubicBezTo>
                  <a:cubicBezTo>
                    <a:pt x="0" y="62"/>
                    <a:pt x="2" y="65"/>
                    <a:pt x="4" y="65"/>
                  </a:cubicBezTo>
                  <a:cubicBezTo>
                    <a:pt x="15" y="66"/>
                    <a:pt x="23" y="63"/>
                    <a:pt x="33" y="60"/>
                  </a:cubicBezTo>
                  <a:cubicBezTo>
                    <a:pt x="40" y="57"/>
                    <a:pt x="48" y="57"/>
                    <a:pt x="56" y="55"/>
                  </a:cubicBezTo>
                  <a:cubicBezTo>
                    <a:pt x="62" y="54"/>
                    <a:pt x="69" y="52"/>
                    <a:pt x="75" y="50"/>
                  </a:cubicBezTo>
                  <a:cubicBezTo>
                    <a:pt x="78" y="50"/>
                    <a:pt x="78" y="46"/>
                    <a:pt x="76" y="45"/>
                  </a:cubicBezTo>
                  <a:cubicBezTo>
                    <a:pt x="65" y="37"/>
                    <a:pt x="52" y="35"/>
                    <a:pt x="39" y="29"/>
                  </a:cubicBezTo>
                  <a:cubicBezTo>
                    <a:pt x="30" y="25"/>
                    <a:pt x="24" y="10"/>
                    <a:pt x="18" y="3"/>
                  </a:cubicBezTo>
                  <a:cubicBezTo>
                    <a:pt x="16" y="0"/>
                    <a:pt x="12" y="4"/>
                    <a:pt x="14" y="7"/>
                  </a:cubicBezTo>
                  <a:close/>
                </a:path>
              </a:pathLst>
            </a:custGeom>
            <a:solidFill>
              <a:srgbClr val="000000">
                <a:alpha val="100000"/>
              </a:srgbClr>
            </a:solidFill>
            <a:ln w="9525">
              <a:noFill/>
            </a:ln>
          </p:spPr>
          <p:txBody>
            <a:bodyPr/>
            <a:p>
              <a:endParaRPr lang="zh-CN" altLang="en-US"/>
            </a:p>
          </p:txBody>
        </p:sp>
        <p:sp>
          <p:nvSpPr>
            <p:cNvPr id="17434" name="Freeform 28"/>
            <p:cNvSpPr/>
            <p:nvPr/>
          </p:nvSpPr>
          <p:spPr>
            <a:xfrm>
              <a:off x="5335588" y="3743325"/>
              <a:ext cx="525463" cy="866775"/>
            </a:xfrm>
            <a:custGeom>
              <a:avLst/>
              <a:gdLst/>
              <a:ahLst/>
              <a:cxnLst>
                <a:cxn ang="0">
                  <a:pos x="1141072931" y="42239334"/>
                </a:cxn>
                <a:cxn ang="0">
                  <a:pos x="366270231" y="1196761120"/>
                </a:cxn>
                <a:cxn ang="0">
                  <a:pos x="70438315" y="2147483646"/>
                </a:cxn>
                <a:cxn ang="0">
                  <a:pos x="1718650601" y="2147483646"/>
                </a:cxn>
                <a:cxn ang="0">
                  <a:pos x="1662302201" y="1422036318"/>
                </a:cxn>
                <a:cxn ang="0">
                  <a:pos x="1929961793" y="478703698"/>
                </a:cxn>
                <a:cxn ang="0">
                  <a:pos x="1493257000" y="56317861"/>
                </a:cxn>
              </a:cxnLst>
              <a:pathLst>
                <a:path w="140" h="231">
                  <a:moveTo>
                    <a:pt x="81" y="3"/>
                  </a:moveTo>
                  <a:cubicBezTo>
                    <a:pt x="53" y="0"/>
                    <a:pt x="36" y="44"/>
                    <a:pt x="26" y="85"/>
                  </a:cubicBezTo>
                  <a:cubicBezTo>
                    <a:pt x="15" y="132"/>
                    <a:pt x="0" y="176"/>
                    <a:pt x="5" y="224"/>
                  </a:cubicBezTo>
                  <a:cubicBezTo>
                    <a:pt x="37" y="216"/>
                    <a:pt x="88" y="231"/>
                    <a:pt x="122" y="231"/>
                  </a:cubicBezTo>
                  <a:cubicBezTo>
                    <a:pt x="103" y="194"/>
                    <a:pt x="106" y="141"/>
                    <a:pt x="118" y="101"/>
                  </a:cubicBezTo>
                  <a:cubicBezTo>
                    <a:pt x="123" y="82"/>
                    <a:pt x="140" y="53"/>
                    <a:pt x="137" y="34"/>
                  </a:cubicBezTo>
                  <a:cubicBezTo>
                    <a:pt x="136" y="22"/>
                    <a:pt x="120" y="11"/>
                    <a:pt x="106" y="4"/>
                  </a:cubicBezTo>
                </a:path>
              </a:pathLst>
            </a:custGeom>
            <a:solidFill>
              <a:srgbClr val="FFFFFF">
                <a:alpha val="100000"/>
              </a:srgbClr>
            </a:solidFill>
            <a:ln w="9525">
              <a:noFill/>
            </a:ln>
          </p:spPr>
          <p:txBody>
            <a:bodyPr/>
            <a:p>
              <a:endParaRPr lang="zh-CN" altLang="en-US"/>
            </a:p>
          </p:txBody>
        </p:sp>
        <p:sp>
          <p:nvSpPr>
            <p:cNvPr id="17435" name="Freeform 29"/>
            <p:cNvSpPr/>
            <p:nvPr/>
          </p:nvSpPr>
          <p:spPr>
            <a:xfrm>
              <a:off x="5327650" y="3740150"/>
              <a:ext cx="536575" cy="881063"/>
            </a:xfrm>
            <a:custGeom>
              <a:avLst/>
              <a:gdLst/>
              <a:ahLst/>
              <a:cxnLst>
                <a:cxn ang="0">
                  <a:pos x="1168604066" y="28111534"/>
                </a:cxn>
                <a:cxn ang="0">
                  <a:pos x="394228782" y="1026127211"/>
                </a:cxn>
                <a:cxn ang="0">
                  <a:pos x="56317861" y="2147483646"/>
                </a:cxn>
                <a:cxn ang="0">
                  <a:pos x="112635723" y="2147483646"/>
                </a:cxn>
                <a:cxn ang="0">
                  <a:pos x="1745864959" y="2147483646"/>
                </a:cxn>
                <a:cxn ang="0">
                  <a:pos x="1788104293" y="2147483646"/>
                </a:cxn>
                <a:cxn ang="0">
                  <a:pos x="1802182820" y="1251030727"/>
                </a:cxn>
                <a:cxn ang="0">
                  <a:pos x="1999297211" y="491978081"/>
                </a:cxn>
                <a:cxn ang="0">
                  <a:pos x="1534672041" y="28111534"/>
                </a:cxn>
                <a:cxn ang="0">
                  <a:pos x="1492432707" y="98394116"/>
                </a:cxn>
                <a:cxn ang="0">
                  <a:pos x="1928897070" y="548204897"/>
                </a:cxn>
                <a:cxn ang="0">
                  <a:pos x="1816261348" y="998015678"/>
                </a:cxn>
                <a:cxn ang="0">
                  <a:pos x="1562829095" y="1743008808"/>
                </a:cxn>
                <a:cxn ang="0">
                  <a:pos x="1717704152" y="2147483646"/>
                </a:cxn>
                <a:cxn ang="0">
                  <a:pos x="1745864959" y="2147483646"/>
                </a:cxn>
                <a:cxn ang="0">
                  <a:pos x="703978895" y="2147483646"/>
                </a:cxn>
                <a:cxn ang="0">
                  <a:pos x="225271445" y="2147483646"/>
                </a:cxn>
                <a:cxn ang="0">
                  <a:pos x="140796530" y="2147483646"/>
                </a:cxn>
                <a:cxn ang="0">
                  <a:pos x="450546643" y="1138580843"/>
                </a:cxn>
                <a:cxn ang="0">
                  <a:pos x="1168604066" y="98394116"/>
                </a:cxn>
                <a:cxn ang="0">
                  <a:pos x="1168604066" y="28111534"/>
                </a:cxn>
              </a:cxnLst>
              <a:pathLst>
                <a:path w="143" h="235">
                  <a:moveTo>
                    <a:pt x="83" y="2"/>
                  </a:moveTo>
                  <a:cubicBezTo>
                    <a:pt x="49" y="0"/>
                    <a:pt x="36" y="47"/>
                    <a:pt x="28" y="73"/>
                  </a:cubicBezTo>
                  <a:cubicBezTo>
                    <a:pt x="14" y="122"/>
                    <a:pt x="0" y="174"/>
                    <a:pt x="4" y="225"/>
                  </a:cubicBezTo>
                  <a:cubicBezTo>
                    <a:pt x="4" y="227"/>
                    <a:pt x="6" y="228"/>
                    <a:pt x="8" y="228"/>
                  </a:cubicBezTo>
                  <a:cubicBezTo>
                    <a:pt x="46" y="219"/>
                    <a:pt x="86" y="234"/>
                    <a:pt x="124" y="235"/>
                  </a:cubicBezTo>
                  <a:cubicBezTo>
                    <a:pt x="126" y="235"/>
                    <a:pt x="127" y="233"/>
                    <a:pt x="127" y="231"/>
                  </a:cubicBezTo>
                  <a:cubicBezTo>
                    <a:pt x="106" y="187"/>
                    <a:pt x="110" y="133"/>
                    <a:pt x="128" y="89"/>
                  </a:cubicBezTo>
                  <a:cubicBezTo>
                    <a:pt x="135" y="71"/>
                    <a:pt x="143" y="54"/>
                    <a:pt x="142" y="35"/>
                  </a:cubicBezTo>
                  <a:cubicBezTo>
                    <a:pt x="141" y="19"/>
                    <a:pt x="121" y="9"/>
                    <a:pt x="109" y="2"/>
                  </a:cubicBezTo>
                  <a:cubicBezTo>
                    <a:pt x="106" y="1"/>
                    <a:pt x="103" y="6"/>
                    <a:pt x="106" y="7"/>
                  </a:cubicBezTo>
                  <a:cubicBezTo>
                    <a:pt x="119" y="14"/>
                    <a:pt x="136" y="22"/>
                    <a:pt x="137" y="39"/>
                  </a:cubicBezTo>
                  <a:cubicBezTo>
                    <a:pt x="137" y="50"/>
                    <a:pt x="132" y="61"/>
                    <a:pt x="129" y="71"/>
                  </a:cubicBezTo>
                  <a:cubicBezTo>
                    <a:pt x="122" y="89"/>
                    <a:pt x="115" y="105"/>
                    <a:pt x="111" y="124"/>
                  </a:cubicBezTo>
                  <a:cubicBezTo>
                    <a:pt x="104" y="161"/>
                    <a:pt x="106" y="200"/>
                    <a:pt x="122" y="234"/>
                  </a:cubicBezTo>
                  <a:cubicBezTo>
                    <a:pt x="122" y="232"/>
                    <a:pt x="123" y="231"/>
                    <a:pt x="124" y="230"/>
                  </a:cubicBezTo>
                  <a:cubicBezTo>
                    <a:pt x="99" y="229"/>
                    <a:pt x="75" y="223"/>
                    <a:pt x="50" y="221"/>
                  </a:cubicBezTo>
                  <a:cubicBezTo>
                    <a:pt x="39" y="220"/>
                    <a:pt x="27" y="219"/>
                    <a:pt x="16" y="221"/>
                  </a:cubicBezTo>
                  <a:cubicBezTo>
                    <a:pt x="3" y="223"/>
                    <a:pt x="9" y="191"/>
                    <a:pt x="10" y="183"/>
                  </a:cubicBezTo>
                  <a:cubicBezTo>
                    <a:pt x="13" y="148"/>
                    <a:pt x="24" y="114"/>
                    <a:pt x="32" y="81"/>
                  </a:cubicBezTo>
                  <a:cubicBezTo>
                    <a:pt x="38" y="56"/>
                    <a:pt x="51" y="6"/>
                    <a:pt x="83" y="7"/>
                  </a:cubicBezTo>
                  <a:cubicBezTo>
                    <a:pt x="87" y="8"/>
                    <a:pt x="87" y="2"/>
                    <a:pt x="83" y="2"/>
                  </a:cubicBezTo>
                  <a:close/>
                </a:path>
              </a:pathLst>
            </a:custGeom>
            <a:solidFill>
              <a:srgbClr val="000000">
                <a:alpha val="100000"/>
              </a:srgbClr>
            </a:solidFill>
            <a:ln w="9525">
              <a:noFill/>
            </a:ln>
          </p:spPr>
          <p:txBody>
            <a:bodyPr/>
            <a:p>
              <a:endParaRPr lang="zh-CN" altLang="en-US"/>
            </a:p>
          </p:txBody>
        </p:sp>
        <p:sp>
          <p:nvSpPr>
            <p:cNvPr id="17436" name="Freeform 30"/>
            <p:cNvSpPr/>
            <p:nvPr/>
          </p:nvSpPr>
          <p:spPr>
            <a:xfrm>
              <a:off x="5384800" y="3073400"/>
              <a:ext cx="804863" cy="760413"/>
            </a:xfrm>
            <a:custGeom>
              <a:avLst/>
              <a:gdLst/>
              <a:ahLst/>
              <a:cxnLst>
                <a:cxn ang="0">
                  <a:pos x="1345360325" y="84188582"/>
                </a:cxn>
                <a:cxn ang="0">
                  <a:pos x="938949432" y="2147483646"/>
                </a:cxn>
                <a:cxn ang="0">
                  <a:pos x="1821839221" y="98220637"/>
                </a:cxn>
                <a:cxn ang="0">
                  <a:pos x="1345360325" y="42096164"/>
                </a:cxn>
              </a:cxnLst>
              <a:pathLst>
                <a:path w="215" h="203">
                  <a:moveTo>
                    <a:pt x="96" y="6"/>
                  </a:moveTo>
                  <a:cubicBezTo>
                    <a:pt x="29" y="12"/>
                    <a:pt x="0" y="135"/>
                    <a:pt x="67" y="161"/>
                  </a:cubicBezTo>
                  <a:cubicBezTo>
                    <a:pt x="175" y="203"/>
                    <a:pt x="215" y="33"/>
                    <a:pt x="130" y="7"/>
                  </a:cubicBezTo>
                  <a:cubicBezTo>
                    <a:pt x="119" y="4"/>
                    <a:pt x="108" y="0"/>
                    <a:pt x="96" y="3"/>
                  </a:cubicBezTo>
                </a:path>
              </a:pathLst>
            </a:custGeom>
            <a:solidFill>
              <a:srgbClr val="FFFFFF">
                <a:alpha val="100000"/>
              </a:srgbClr>
            </a:solidFill>
            <a:ln w="9525">
              <a:noFill/>
            </a:ln>
          </p:spPr>
          <p:txBody>
            <a:bodyPr/>
            <a:p>
              <a:endParaRPr lang="zh-CN" altLang="en-US"/>
            </a:p>
          </p:txBody>
        </p:sp>
        <p:sp>
          <p:nvSpPr>
            <p:cNvPr id="17437" name="Freeform 31"/>
            <p:cNvSpPr/>
            <p:nvPr/>
          </p:nvSpPr>
          <p:spPr>
            <a:xfrm>
              <a:off x="5478463" y="3027363"/>
              <a:ext cx="677863" cy="712788"/>
            </a:xfrm>
            <a:custGeom>
              <a:avLst/>
              <a:gdLst/>
              <a:ahLst/>
              <a:cxnLst>
                <a:cxn ang="0">
                  <a:pos x="995829433" y="211109048"/>
                </a:cxn>
                <a:cxn ang="0">
                  <a:pos x="14025397" y="1590346325"/>
                </a:cxn>
                <a:cxn ang="0">
                  <a:pos x="1290370270" y="2147483646"/>
                </a:cxn>
                <a:cxn ang="0">
                  <a:pos x="995829433" y="168885738"/>
                </a:cxn>
                <a:cxn ang="0">
                  <a:pos x="995829433" y="253328607"/>
                </a:cxn>
                <a:cxn ang="0">
                  <a:pos x="1360501002" y="2147483646"/>
                </a:cxn>
                <a:cxn ang="0">
                  <a:pos x="112206925" y="1646641571"/>
                </a:cxn>
                <a:cxn ang="0">
                  <a:pos x="995829433" y="309623853"/>
                </a:cxn>
                <a:cxn ang="0">
                  <a:pos x="995829433" y="211109048"/>
                </a:cxn>
              </a:cxnLst>
              <a:pathLst>
                <a:path w="181" h="190">
                  <a:moveTo>
                    <a:pt x="71" y="15"/>
                  </a:moveTo>
                  <a:cubicBezTo>
                    <a:pt x="24" y="21"/>
                    <a:pt x="0" y="71"/>
                    <a:pt x="1" y="113"/>
                  </a:cubicBezTo>
                  <a:cubicBezTo>
                    <a:pt x="2" y="162"/>
                    <a:pt x="46" y="190"/>
                    <a:pt x="92" y="181"/>
                  </a:cubicBezTo>
                  <a:cubicBezTo>
                    <a:pt x="181" y="162"/>
                    <a:pt x="173" y="0"/>
                    <a:pt x="71" y="12"/>
                  </a:cubicBezTo>
                  <a:cubicBezTo>
                    <a:pt x="67" y="12"/>
                    <a:pt x="67" y="18"/>
                    <a:pt x="71" y="18"/>
                  </a:cubicBezTo>
                  <a:cubicBezTo>
                    <a:pt x="164" y="7"/>
                    <a:pt x="172" y="144"/>
                    <a:pt x="97" y="173"/>
                  </a:cubicBezTo>
                  <a:cubicBezTo>
                    <a:pt x="55" y="188"/>
                    <a:pt x="12" y="160"/>
                    <a:pt x="8" y="117"/>
                  </a:cubicBezTo>
                  <a:cubicBezTo>
                    <a:pt x="4" y="78"/>
                    <a:pt x="27" y="27"/>
                    <a:pt x="71" y="22"/>
                  </a:cubicBezTo>
                  <a:cubicBezTo>
                    <a:pt x="74" y="21"/>
                    <a:pt x="75" y="15"/>
                    <a:pt x="71" y="15"/>
                  </a:cubicBezTo>
                  <a:close/>
                </a:path>
              </a:pathLst>
            </a:custGeom>
            <a:solidFill>
              <a:srgbClr val="000000">
                <a:alpha val="100000"/>
              </a:srgbClr>
            </a:solidFill>
            <a:ln w="9525">
              <a:noFill/>
            </a:ln>
          </p:spPr>
          <p:txBody>
            <a:bodyPr/>
            <a:p>
              <a:endParaRPr lang="zh-CN" altLang="en-US"/>
            </a:p>
          </p:txBody>
        </p:sp>
        <p:sp>
          <p:nvSpPr>
            <p:cNvPr id="17438" name="Freeform 32"/>
            <p:cNvSpPr/>
            <p:nvPr/>
          </p:nvSpPr>
          <p:spPr>
            <a:xfrm>
              <a:off x="5418138" y="3429000"/>
              <a:ext cx="123825" cy="161925"/>
            </a:xfrm>
            <a:custGeom>
              <a:avLst/>
              <a:gdLst/>
              <a:ahLst/>
              <a:cxnLst>
                <a:cxn ang="0">
                  <a:pos x="183035864" y="42541087"/>
                </a:cxn>
                <a:cxn ang="0">
                  <a:pos x="394228782" y="595578978"/>
                </a:cxn>
                <a:cxn ang="0">
                  <a:pos x="422385836" y="510496805"/>
                </a:cxn>
                <a:cxn ang="0">
                  <a:pos x="253432252" y="99263791"/>
                </a:cxn>
                <a:cxn ang="0">
                  <a:pos x="183035864" y="42541087"/>
                </a:cxn>
              </a:cxnLst>
              <a:pathLst>
                <a:path w="33" h="43">
                  <a:moveTo>
                    <a:pt x="13" y="3"/>
                  </a:moveTo>
                  <a:cubicBezTo>
                    <a:pt x="0" y="17"/>
                    <a:pt x="10" y="40"/>
                    <a:pt x="28" y="42"/>
                  </a:cubicBezTo>
                  <a:cubicBezTo>
                    <a:pt x="32" y="43"/>
                    <a:pt x="33" y="37"/>
                    <a:pt x="30" y="36"/>
                  </a:cubicBezTo>
                  <a:cubicBezTo>
                    <a:pt x="17" y="34"/>
                    <a:pt x="7" y="18"/>
                    <a:pt x="18" y="7"/>
                  </a:cubicBezTo>
                  <a:cubicBezTo>
                    <a:pt x="20" y="5"/>
                    <a:pt x="16" y="0"/>
                    <a:pt x="13" y="3"/>
                  </a:cubicBezTo>
                  <a:close/>
                </a:path>
              </a:pathLst>
            </a:custGeom>
            <a:solidFill>
              <a:srgbClr val="000000">
                <a:alpha val="100000"/>
              </a:srgbClr>
            </a:solidFill>
            <a:ln w="9525">
              <a:noFill/>
            </a:ln>
          </p:spPr>
          <p:txBody>
            <a:bodyPr/>
            <a:p>
              <a:endParaRPr lang="zh-CN" altLang="en-US"/>
            </a:p>
          </p:txBody>
        </p:sp>
        <p:sp>
          <p:nvSpPr>
            <p:cNvPr id="17439" name="Freeform 33"/>
            <p:cNvSpPr/>
            <p:nvPr/>
          </p:nvSpPr>
          <p:spPr>
            <a:xfrm>
              <a:off x="5919788" y="3495675"/>
              <a:ext cx="134938" cy="161925"/>
            </a:xfrm>
            <a:custGeom>
              <a:avLst/>
              <a:gdLst/>
              <a:ahLst/>
              <a:cxnLst>
                <a:cxn ang="0">
                  <a:pos x="295041937" y="127623260"/>
                </a:cxn>
                <a:cxn ang="0">
                  <a:pos x="379340704" y="311969224"/>
                </a:cxn>
                <a:cxn ang="0">
                  <a:pos x="84298767" y="453774101"/>
                </a:cxn>
                <a:cxn ang="0">
                  <a:pos x="56197929" y="538860040"/>
                </a:cxn>
                <a:cxn ang="0">
                  <a:pos x="463635723" y="326150841"/>
                </a:cxn>
                <a:cxn ang="0">
                  <a:pos x="266941099" y="42541087"/>
                </a:cxn>
                <a:cxn ang="0">
                  <a:pos x="295041937" y="127623260"/>
                </a:cxn>
              </a:cxnLst>
              <a:pathLst>
                <a:path w="36" h="43">
                  <a:moveTo>
                    <a:pt x="21" y="9"/>
                  </a:moveTo>
                  <a:cubicBezTo>
                    <a:pt x="29" y="7"/>
                    <a:pt x="29" y="17"/>
                    <a:pt x="27" y="22"/>
                  </a:cubicBezTo>
                  <a:cubicBezTo>
                    <a:pt x="24" y="32"/>
                    <a:pt x="15" y="36"/>
                    <a:pt x="6" y="32"/>
                  </a:cubicBezTo>
                  <a:cubicBezTo>
                    <a:pt x="2" y="31"/>
                    <a:pt x="0" y="37"/>
                    <a:pt x="4" y="38"/>
                  </a:cubicBezTo>
                  <a:cubicBezTo>
                    <a:pt x="17" y="43"/>
                    <a:pt x="29" y="36"/>
                    <a:pt x="33" y="23"/>
                  </a:cubicBezTo>
                  <a:cubicBezTo>
                    <a:pt x="36" y="13"/>
                    <a:pt x="32" y="0"/>
                    <a:pt x="19" y="3"/>
                  </a:cubicBezTo>
                  <a:cubicBezTo>
                    <a:pt x="15" y="4"/>
                    <a:pt x="17" y="10"/>
                    <a:pt x="21" y="9"/>
                  </a:cubicBezTo>
                  <a:close/>
                </a:path>
              </a:pathLst>
            </a:custGeom>
            <a:solidFill>
              <a:srgbClr val="000000">
                <a:alpha val="100000"/>
              </a:srgbClr>
            </a:solidFill>
            <a:ln w="9525">
              <a:noFill/>
            </a:ln>
          </p:spPr>
          <p:txBody>
            <a:bodyPr/>
            <a:p>
              <a:endParaRPr lang="zh-CN" altLang="en-US"/>
            </a:p>
          </p:txBody>
        </p:sp>
        <p:sp>
          <p:nvSpPr>
            <p:cNvPr id="17440" name="Freeform 34"/>
            <p:cNvSpPr/>
            <p:nvPr/>
          </p:nvSpPr>
          <p:spPr>
            <a:xfrm>
              <a:off x="5627688" y="3676650"/>
              <a:ext cx="63500" cy="96838"/>
            </a:xfrm>
            <a:custGeom>
              <a:avLst/>
              <a:gdLst/>
              <a:ahLst/>
              <a:cxnLst>
                <a:cxn ang="0">
                  <a:pos x="139524441" y="41617993"/>
                </a:cxn>
                <a:cxn ang="0">
                  <a:pos x="13951324" y="291314776"/>
                </a:cxn>
                <a:cxn ang="0">
                  <a:pos x="83715412" y="305188682"/>
                </a:cxn>
                <a:cxn ang="0">
                  <a:pos x="195333471" y="97106167"/>
                </a:cxn>
                <a:cxn ang="0">
                  <a:pos x="139524441" y="41617993"/>
                </a:cxn>
              </a:cxnLst>
              <a:pathLst>
                <a:path w="17" h="26">
                  <a:moveTo>
                    <a:pt x="10" y="3"/>
                  </a:moveTo>
                  <a:cubicBezTo>
                    <a:pt x="5" y="8"/>
                    <a:pt x="1" y="14"/>
                    <a:pt x="1" y="21"/>
                  </a:cubicBezTo>
                  <a:cubicBezTo>
                    <a:pt x="0" y="24"/>
                    <a:pt x="6" y="26"/>
                    <a:pt x="6" y="22"/>
                  </a:cubicBezTo>
                  <a:cubicBezTo>
                    <a:pt x="7" y="16"/>
                    <a:pt x="10" y="11"/>
                    <a:pt x="14" y="7"/>
                  </a:cubicBezTo>
                  <a:cubicBezTo>
                    <a:pt x="17" y="4"/>
                    <a:pt x="13" y="0"/>
                    <a:pt x="10" y="3"/>
                  </a:cubicBezTo>
                  <a:close/>
                </a:path>
              </a:pathLst>
            </a:custGeom>
            <a:solidFill>
              <a:srgbClr val="000000">
                <a:alpha val="100000"/>
              </a:srgbClr>
            </a:solidFill>
            <a:ln w="9525">
              <a:noFill/>
            </a:ln>
          </p:spPr>
          <p:txBody>
            <a:bodyPr/>
            <a:p>
              <a:endParaRPr lang="zh-CN" altLang="en-US"/>
            </a:p>
          </p:txBody>
        </p:sp>
        <p:sp>
          <p:nvSpPr>
            <p:cNvPr id="17441" name="Freeform 35"/>
            <p:cNvSpPr/>
            <p:nvPr/>
          </p:nvSpPr>
          <p:spPr>
            <a:xfrm>
              <a:off x="5702300" y="3695700"/>
              <a:ext cx="41275" cy="71438"/>
            </a:xfrm>
            <a:custGeom>
              <a:avLst/>
              <a:gdLst/>
              <a:ahLst/>
              <a:cxnLst>
                <a:cxn ang="0">
                  <a:pos x="56317861" y="28274408"/>
                </a:cxn>
                <a:cxn ang="0">
                  <a:pos x="14078527" y="226187748"/>
                </a:cxn>
                <a:cxn ang="0">
                  <a:pos x="98557195" y="197917099"/>
                </a:cxn>
                <a:cxn ang="0">
                  <a:pos x="126714250" y="84819465"/>
                </a:cxn>
                <a:cxn ang="0">
                  <a:pos x="56317861" y="28274408"/>
                </a:cxn>
              </a:cxnLst>
              <a:pathLst>
                <a:path w="11" h="19">
                  <a:moveTo>
                    <a:pt x="4" y="2"/>
                  </a:moveTo>
                  <a:cubicBezTo>
                    <a:pt x="1" y="6"/>
                    <a:pt x="0" y="11"/>
                    <a:pt x="1" y="16"/>
                  </a:cubicBezTo>
                  <a:cubicBezTo>
                    <a:pt x="2" y="19"/>
                    <a:pt x="7" y="18"/>
                    <a:pt x="7" y="14"/>
                  </a:cubicBezTo>
                  <a:cubicBezTo>
                    <a:pt x="6" y="11"/>
                    <a:pt x="6" y="8"/>
                    <a:pt x="9" y="6"/>
                  </a:cubicBezTo>
                  <a:cubicBezTo>
                    <a:pt x="11" y="4"/>
                    <a:pt x="7" y="0"/>
                    <a:pt x="4" y="2"/>
                  </a:cubicBezTo>
                  <a:close/>
                </a:path>
              </a:pathLst>
            </a:custGeom>
            <a:solidFill>
              <a:srgbClr val="000000">
                <a:alpha val="100000"/>
              </a:srgbClr>
            </a:solidFill>
            <a:ln w="9525">
              <a:noFill/>
            </a:ln>
          </p:spPr>
          <p:txBody>
            <a:bodyPr/>
            <a:p>
              <a:endParaRPr lang="zh-CN" altLang="en-US"/>
            </a:p>
          </p:txBody>
        </p:sp>
        <p:sp>
          <p:nvSpPr>
            <p:cNvPr id="17442" name="Freeform 36"/>
            <p:cNvSpPr/>
            <p:nvPr/>
          </p:nvSpPr>
          <p:spPr>
            <a:xfrm>
              <a:off x="4914900" y="5375275"/>
              <a:ext cx="461963" cy="85725"/>
            </a:xfrm>
            <a:custGeom>
              <a:avLst/>
              <a:gdLst/>
              <a:ahLst/>
              <a:cxnLst>
                <a:cxn ang="0">
                  <a:pos x="1678615799" y="0"/>
                </a:cxn>
                <a:cxn ang="0">
                  <a:pos x="282120429" y="83350790"/>
                </a:cxn>
                <a:cxn ang="0">
                  <a:pos x="282120429" y="166701580"/>
                </a:cxn>
                <a:cxn ang="0">
                  <a:pos x="1213118594" y="194483935"/>
                </a:cxn>
                <a:cxn ang="0">
                  <a:pos x="1227221611" y="125028049"/>
                </a:cxn>
                <a:cxn ang="0">
                  <a:pos x="42316562" y="222270016"/>
                </a:cxn>
                <a:cxn ang="0">
                  <a:pos x="42316562" y="305620807"/>
                </a:cxn>
                <a:cxn ang="0">
                  <a:pos x="1227221611" y="208378839"/>
                </a:cxn>
                <a:cxn ang="0">
                  <a:pos x="1241328383" y="125028049"/>
                </a:cxn>
                <a:cxn ang="0">
                  <a:pos x="282120429" y="83350790"/>
                </a:cxn>
                <a:cxn ang="0">
                  <a:pos x="282120429" y="166701580"/>
                </a:cxn>
                <a:cxn ang="0">
                  <a:pos x="1678615799" y="83350790"/>
                </a:cxn>
                <a:cxn ang="0">
                  <a:pos x="1678615799" y="0"/>
                </a:cxn>
              </a:cxnLst>
              <a:pathLst>
                <a:path w="123" h="23">
                  <a:moveTo>
                    <a:pt x="119" y="0"/>
                  </a:moveTo>
                  <a:cubicBezTo>
                    <a:pt x="86" y="0"/>
                    <a:pt x="53" y="6"/>
                    <a:pt x="20" y="6"/>
                  </a:cubicBezTo>
                  <a:cubicBezTo>
                    <a:pt x="16" y="6"/>
                    <a:pt x="16" y="12"/>
                    <a:pt x="20" y="12"/>
                  </a:cubicBezTo>
                  <a:cubicBezTo>
                    <a:pt x="42" y="15"/>
                    <a:pt x="64" y="9"/>
                    <a:pt x="86" y="14"/>
                  </a:cubicBezTo>
                  <a:cubicBezTo>
                    <a:pt x="86" y="13"/>
                    <a:pt x="87" y="11"/>
                    <a:pt x="87" y="9"/>
                  </a:cubicBezTo>
                  <a:cubicBezTo>
                    <a:pt x="59" y="10"/>
                    <a:pt x="31" y="13"/>
                    <a:pt x="3" y="16"/>
                  </a:cubicBezTo>
                  <a:cubicBezTo>
                    <a:pt x="0" y="17"/>
                    <a:pt x="0" y="23"/>
                    <a:pt x="3" y="22"/>
                  </a:cubicBezTo>
                  <a:cubicBezTo>
                    <a:pt x="31" y="19"/>
                    <a:pt x="59" y="16"/>
                    <a:pt x="87" y="15"/>
                  </a:cubicBezTo>
                  <a:cubicBezTo>
                    <a:pt x="90" y="14"/>
                    <a:pt x="91" y="10"/>
                    <a:pt x="88" y="9"/>
                  </a:cubicBezTo>
                  <a:cubicBezTo>
                    <a:pt x="65" y="3"/>
                    <a:pt x="43" y="9"/>
                    <a:pt x="20" y="6"/>
                  </a:cubicBezTo>
                  <a:cubicBezTo>
                    <a:pt x="20" y="8"/>
                    <a:pt x="20" y="10"/>
                    <a:pt x="20" y="12"/>
                  </a:cubicBezTo>
                  <a:cubicBezTo>
                    <a:pt x="53" y="11"/>
                    <a:pt x="86" y="6"/>
                    <a:pt x="119" y="6"/>
                  </a:cubicBezTo>
                  <a:cubicBezTo>
                    <a:pt x="123" y="5"/>
                    <a:pt x="123" y="0"/>
                    <a:pt x="119" y="0"/>
                  </a:cubicBezTo>
                  <a:close/>
                </a:path>
              </a:pathLst>
            </a:custGeom>
            <a:solidFill>
              <a:srgbClr val="000000">
                <a:alpha val="100000"/>
              </a:srgbClr>
            </a:solidFill>
            <a:ln w="9525">
              <a:noFill/>
            </a:ln>
          </p:spPr>
          <p:txBody>
            <a:bodyPr/>
            <a:p>
              <a:endParaRPr lang="zh-CN" altLang="en-US"/>
            </a:p>
          </p:txBody>
        </p:sp>
        <p:sp>
          <p:nvSpPr>
            <p:cNvPr id="17443" name="Freeform 37"/>
            <p:cNvSpPr/>
            <p:nvPr/>
          </p:nvSpPr>
          <p:spPr>
            <a:xfrm>
              <a:off x="6681788" y="5383213"/>
              <a:ext cx="595313" cy="93663"/>
            </a:xfrm>
            <a:custGeom>
              <a:avLst/>
              <a:gdLst/>
              <a:ahLst/>
              <a:cxnLst>
                <a:cxn ang="0">
                  <a:pos x="56071745" y="112290697"/>
                </a:cxn>
                <a:cxn ang="0">
                  <a:pos x="1780330328" y="336872092"/>
                </a:cxn>
                <a:cxn ang="0">
                  <a:pos x="1794348264" y="266692280"/>
                </a:cxn>
                <a:cxn ang="0">
                  <a:pos x="925210005" y="210546931"/>
                </a:cxn>
                <a:cxn ang="0">
                  <a:pos x="925210005" y="294764954"/>
                </a:cxn>
                <a:cxn ang="0">
                  <a:pos x="2147483646" y="182474257"/>
                </a:cxn>
                <a:cxn ang="0">
                  <a:pos x="2147483646" y="98256234"/>
                </a:cxn>
                <a:cxn ang="0">
                  <a:pos x="925210005" y="210546931"/>
                </a:cxn>
                <a:cxn ang="0">
                  <a:pos x="925210005" y="294764954"/>
                </a:cxn>
                <a:cxn ang="0">
                  <a:pos x="1780330328" y="336872092"/>
                </a:cxn>
                <a:cxn ang="0">
                  <a:pos x="1794348264" y="266692280"/>
                </a:cxn>
                <a:cxn ang="0">
                  <a:pos x="56071745" y="28072674"/>
                </a:cxn>
                <a:cxn ang="0">
                  <a:pos x="56071745" y="112290697"/>
                </a:cxn>
              </a:cxnLst>
              <a:pathLst>
                <a:path w="159" h="25">
                  <a:moveTo>
                    <a:pt x="4" y="8"/>
                  </a:moveTo>
                  <a:cubicBezTo>
                    <a:pt x="46" y="6"/>
                    <a:pt x="86" y="16"/>
                    <a:pt x="127" y="24"/>
                  </a:cubicBezTo>
                  <a:cubicBezTo>
                    <a:pt x="127" y="23"/>
                    <a:pt x="128" y="21"/>
                    <a:pt x="128" y="19"/>
                  </a:cubicBezTo>
                  <a:cubicBezTo>
                    <a:pt x="108" y="15"/>
                    <a:pt x="87" y="15"/>
                    <a:pt x="66" y="15"/>
                  </a:cubicBezTo>
                  <a:cubicBezTo>
                    <a:pt x="66" y="17"/>
                    <a:pt x="66" y="19"/>
                    <a:pt x="66" y="21"/>
                  </a:cubicBezTo>
                  <a:cubicBezTo>
                    <a:pt x="96" y="19"/>
                    <a:pt x="126" y="18"/>
                    <a:pt x="155" y="13"/>
                  </a:cubicBezTo>
                  <a:cubicBezTo>
                    <a:pt x="159" y="12"/>
                    <a:pt x="158" y="7"/>
                    <a:pt x="154" y="7"/>
                  </a:cubicBezTo>
                  <a:cubicBezTo>
                    <a:pt x="125" y="12"/>
                    <a:pt x="95" y="13"/>
                    <a:pt x="66" y="15"/>
                  </a:cubicBezTo>
                  <a:cubicBezTo>
                    <a:pt x="62" y="15"/>
                    <a:pt x="62" y="21"/>
                    <a:pt x="66" y="21"/>
                  </a:cubicBezTo>
                  <a:cubicBezTo>
                    <a:pt x="86" y="21"/>
                    <a:pt x="107" y="21"/>
                    <a:pt x="127" y="24"/>
                  </a:cubicBezTo>
                  <a:cubicBezTo>
                    <a:pt x="130" y="25"/>
                    <a:pt x="132" y="20"/>
                    <a:pt x="128" y="19"/>
                  </a:cubicBezTo>
                  <a:cubicBezTo>
                    <a:pt x="87" y="11"/>
                    <a:pt x="46" y="0"/>
                    <a:pt x="4" y="2"/>
                  </a:cubicBezTo>
                  <a:cubicBezTo>
                    <a:pt x="0" y="2"/>
                    <a:pt x="0" y="8"/>
                    <a:pt x="4" y="8"/>
                  </a:cubicBezTo>
                  <a:close/>
                </a:path>
              </a:pathLst>
            </a:custGeom>
            <a:solidFill>
              <a:srgbClr val="000000">
                <a:alpha val="100000"/>
              </a:srgbClr>
            </a:solidFill>
            <a:ln w="9525">
              <a:noFill/>
            </a:ln>
          </p:spPr>
          <p:txBody>
            <a:bodyPr/>
            <a:p>
              <a:endParaRPr lang="zh-CN" altLang="en-US"/>
            </a:p>
          </p:txBody>
        </p:sp>
        <p:sp>
          <p:nvSpPr>
            <p:cNvPr id="17444" name="Freeform 38"/>
            <p:cNvSpPr/>
            <p:nvPr/>
          </p:nvSpPr>
          <p:spPr>
            <a:xfrm>
              <a:off x="5919788" y="5356225"/>
              <a:ext cx="465138" cy="60325"/>
            </a:xfrm>
            <a:custGeom>
              <a:avLst/>
              <a:gdLst/>
              <a:ahLst/>
              <a:cxnLst>
                <a:cxn ang="0">
                  <a:pos x="42211274" y="85292009"/>
                </a:cxn>
                <a:cxn ang="0">
                  <a:pos x="1702573880" y="156366170"/>
                </a:cxn>
                <a:cxn ang="0">
                  <a:pos x="1702573880" y="71077931"/>
                </a:cxn>
                <a:cxn ang="0">
                  <a:pos x="830181303" y="56860083"/>
                </a:cxn>
                <a:cxn ang="0">
                  <a:pos x="239204719" y="71077931"/>
                </a:cxn>
                <a:cxn ang="0">
                  <a:pos x="196993445" y="142152092"/>
                </a:cxn>
                <a:cxn ang="0">
                  <a:pos x="647258283" y="170584019"/>
                </a:cxn>
                <a:cxn ang="0">
                  <a:pos x="1702573880" y="156366170"/>
                </a:cxn>
                <a:cxn ang="0">
                  <a:pos x="1702573880" y="71077931"/>
                </a:cxn>
                <a:cxn ang="0">
                  <a:pos x="42211274" y="0"/>
                </a:cxn>
                <a:cxn ang="0">
                  <a:pos x="42211274" y="85292009"/>
                </a:cxn>
              </a:cxnLst>
              <a:pathLst>
                <a:path w="124" h="16">
                  <a:moveTo>
                    <a:pt x="3" y="6"/>
                  </a:moveTo>
                  <a:cubicBezTo>
                    <a:pt x="43" y="6"/>
                    <a:pt x="82" y="11"/>
                    <a:pt x="121" y="11"/>
                  </a:cubicBezTo>
                  <a:cubicBezTo>
                    <a:pt x="124" y="11"/>
                    <a:pt x="124" y="5"/>
                    <a:pt x="121" y="5"/>
                  </a:cubicBezTo>
                  <a:cubicBezTo>
                    <a:pt x="100" y="5"/>
                    <a:pt x="80" y="2"/>
                    <a:pt x="59" y="4"/>
                  </a:cubicBezTo>
                  <a:cubicBezTo>
                    <a:pt x="46" y="5"/>
                    <a:pt x="28" y="13"/>
                    <a:pt x="17" y="5"/>
                  </a:cubicBezTo>
                  <a:cubicBezTo>
                    <a:pt x="13" y="3"/>
                    <a:pt x="10" y="8"/>
                    <a:pt x="14" y="10"/>
                  </a:cubicBezTo>
                  <a:cubicBezTo>
                    <a:pt x="23" y="16"/>
                    <a:pt x="35" y="13"/>
                    <a:pt x="46" y="12"/>
                  </a:cubicBezTo>
                  <a:cubicBezTo>
                    <a:pt x="71" y="8"/>
                    <a:pt x="95" y="10"/>
                    <a:pt x="121" y="11"/>
                  </a:cubicBezTo>
                  <a:cubicBezTo>
                    <a:pt x="121" y="9"/>
                    <a:pt x="121" y="7"/>
                    <a:pt x="121" y="5"/>
                  </a:cubicBezTo>
                  <a:cubicBezTo>
                    <a:pt x="82" y="5"/>
                    <a:pt x="43" y="0"/>
                    <a:pt x="3" y="0"/>
                  </a:cubicBezTo>
                  <a:cubicBezTo>
                    <a:pt x="0" y="0"/>
                    <a:pt x="0" y="6"/>
                    <a:pt x="3" y="6"/>
                  </a:cubicBezTo>
                  <a:close/>
                </a:path>
              </a:pathLst>
            </a:custGeom>
            <a:solidFill>
              <a:srgbClr val="000000">
                <a:alpha val="100000"/>
              </a:srgbClr>
            </a:solidFill>
            <a:ln w="9525">
              <a:noFill/>
            </a:ln>
          </p:spPr>
          <p:txBody>
            <a:bodyPr/>
            <a:p>
              <a:endParaRPr lang="zh-CN" altLang="en-US"/>
            </a:p>
          </p:txBody>
        </p:sp>
        <p:sp>
          <p:nvSpPr>
            <p:cNvPr id="17445" name="Freeform 39"/>
            <p:cNvSpPr/>
            <p:nvPr/>
          </p:nvSpPr>
          <p:spPr>
            <a:xfrm>
              <a:off x="6654800" y="4832350"/>
              <a:ext cx="277813" cy="393700"/>
            </a:xfrm>
            <a:custGeom>
              <a:avLst/>
              <a:gdLst/>
              <a:ahLst/>
              <a:cxnLst>
                <a:cxn ang="0">
                  <a:pos x="42283889" y="14060714"/>
                </a:cxn>
                <a:cxn ang="0">
                  <a:pos x="28186757" y="14060714"/>
                </a:cxn>
                <a:cxn ang="0">
                  <a:pos x="0" y="56235358"/>
                </a:cxn>
                <a:cxn ang="0">
                  <a:pos x="267789207" y="731063405"/>
                </a:cxn>
                <a:cxn ang="0">
                  <a:pos x="972503178" y="1462126810"/>
                </a:cxn>
                <a:cxn ang="0">
                  <a:pos x="986596556" y="1391834487"/>
                </a:cxn>
                <a:cxn ang="0">
                  <a:pos x="338263607" y="688888761"/>
                </a:cxn>
                <a:cxn ang="0">
                  <a:pos x="155038425" y="281176790"/>
                </a:cxn>
                <a:cxn ang="0">
                  <a:pos x="112754536" y="140588395"/>
                </a:cxn>
                <a:cxn ang="0">
                  <a:pos x="56377268" y="98413751"/>
                </a:cxn>
                <a:cxn ang="0">
                  <a:pos x="42283889" y="14060714"/>
                </a:cxn>
              </a:cxnLst>
              <a:pathLst>
                <a:path w="74" h="105">
                  <a:moveTo>
                    <a:pt x="3" y="1"/>
                  </a:moveTo>
                  <a:cubicBezTo>
                    <a:pt x="3" y="1"/>
                    <a:pt x="3" y="1"/>
                    <a:pt x="2" y="1"/>
                  </a:cubicBezTo>
                  <a:cubicBezTo>
                    <a:pt x="1" y="2"/>
                    <a:pt x="0" y="3"/>
                    <a:pt x="0" y="4"/>
                  </a:cubicBezTo>
                  <a:cubicBezTo>
                    <a:pt x="2" y="20"/>
                    <a:pt x="12" y="38"/>
                    <a:pt x="19" y="52"/>
                  </a:cubicBezTo>
                  <a:cubicBezTo>
                    <a:pt x="29" y="73"/>
                    <a:pt x="44" y="98"/>
                    <a:pt x="69" y="104"/>
                  </a:cubicBezTo>
                  <a:cubicBezTo>
                    <a:pt x="72" y="105"/>
                    <a:pt x="74" y="100"/>
                    <a:pt x="70" y="99"/>
                  </a:cubicBezTo>
                  <a:cubicBezTo>
                    <a:pt x="47" y="93"/>
                    <a:pt x="34" y="69"/>
                    <a:pt x="24" y="49"/>
                  </a:cubicBezTo>
                  <a:cubicBezTo>
                    <a:pt x="19" y="40"/>
                    <a:pt x="15" y="30"/>
                    <a:pt x="11" y="20"/>
                  </a:cubicBezTo>
                  <a:cubicBezTo>
                    <a:pt x="10" y="17"/>
                    <a:pt x="9" y="13"/>
                    <a:pt x="8" y="10"/>
                  </a:cubicBezTo>
                  <a:cubicBezTo>
                    <a:pt x="6" y="4"/>
                    <a:pt x="8" y="5"/>
                    <a:pt x="4" y="7"/>
                  </a:cubicBezTo>
                  <a:cubicBezTo>
                    <a:pt x="8" y="6"/>
                    <a:pt x="6" y="0"/>
                    <a:pt x="3" y="1"/>
                  </a:cubicBezTo>
                  <a:close/>
                </a:path>
              </a:pathLst>
            </a:custGeom>
            <a:solidFill>
              <a:srgbClr val="000000">
                <a:alpha val="100000"/>
              </a:srgbClr>
            </a:solidFill>
            <a:ln w="9525">
              <a:noFill/>
            </a:ln>
          </p:spPr>
          <p:txBody>
            <a:bodyPr/>
            <a:p>
              <a:endParaRPr lang="zh-CN" altLang="en-US"/>
            </a:p>
          </p:txBody>
        </p:sp>
        <p:sp>
          <p:nvSpPr>
            <p:cNvPr id="17446" name="Freeform 40"/>
            <p:cNvSpPr/>
            <p:nvPr/>
          </p:nvSpPr>
          <p:spPr>
            <a:xfrm>
              <a:off x="6838950" y="5113338"/>
              <a:ext cx="325438" cy="273050"/>
            </a:xfrm>
            <a:custGeom>
              <a:avLst/>
              <a:gdLst/>
              <a:ahLst/>
              <a:cxnLst>
                <a:cxn ang="0">
                  <a:pos x="223882641" y="601600218"/>
                </a:cxn>
                <a:cxn ang="0">
                  <a:pos x="461755375" y="265823526"/>
                </a:cxn>
                <a:cxn ang="0">
                  <a:pos x="769593538" y="391740721"/>
                </a:cxn>
                <a:cxn ang="0">
                  <a:pos x="1175377317" y="279812663"/>
                </a:cxn>
                <a:cxn ang="0">
                  <a:pos x="1119405722" y="223852375"/>
                </a:cxn>
                <a:cxn ang="0">
                  <a:pos x="685638015" y="713524535"/>
                </a:cxn>
                <a:cxn ang="0">
                  <a:pos x="125933284" y="377747843"/>
                </a:cxn>
                <a:cxn ang="0">
                  <a:pos x="55971595" y="419718995"/>
                </a:cxn>
                <a:cxn ang="0">
                  <a:pos x="335822091" y="979348061"/>
                </a:cxn>
                <a:cxn ang="0">
                  <a:pos x="405783779" y="937376910"/>
                </a:cxn>
                <a:cxn ang="0">
                  <a:pos x="139927118" y="405729858"/>
                </a:cxn>
                <a:cxn ang="0">
                  <a:pos x="69961689" y="447701009"/>
                </a:cxn>
                <a:cxn ang="0">
                  <a:pos x="629666420" y="839441729"/>
                </a:cxn>
                <a:cxn ang="0">
                  <a:pos x="853549061" y="657560506"/>
                </a:cxn>
                <a:cxn ang="0">
                  <a:pos x="1175377317" y="279812663"/>
                </a:cxn>
                <a:cxn ang="0">
                  <a:pos x="1119405722" y="223852375"/>
                </a:cxn>
                <a:cxn ang="0">
                  <a:pos x="181904879" y="195870360"/>
                </a:cxn>
                <a:cxn ang="0">
                  <a:pos x="167911045" y="657560506"/>
                </a:cxn>
                <a:cxn ang="0">
                  <a:pos x="223882641" y="601600218"/>
                </a:cxn>
              </a:cxnLst>
              <a:pathLst>
                <a:path w="87" h="73">
                  <a:moveTo>
                    <a:pt x="16" y="43"/>
                  </a:moveTo>
                  <a:cubicBezTo>
                    <a:pt x="4" y="27"/>
                    <a:pt x="14" y="14"/>
                    <a:pt x="33" y="19"/>
                  </a:cubicBezTo>
                  <a:cubicBezTo>
                    <a:pt x="40" y="21"/>
                    <a:pt x="48" y="25"/>
                    <a:pt x="55" y="28"/>
                  </a:cubicBezTo>
                  <a:cubicBezTo>
                    <a:pt x="67" y="32"/>
                    <a:pt x="76" y="28"/>
                    <a:pt x="84" y="20"/>
                  </a:cubicBezTo>
                  <a:cubicBezTo>
                    <a:pt x="87" y="18"/>
                    <a:pt x="83" y="14"/>
                    <a:pt x="80" y="16"/>
                  </a:cubicBezTo>
                  <a:cubicBezTo>
                    <a:pt x="68" y="27"/>
                    <a:pt x="60" y="40"/>
                    <a:pt x="49" y="51"/>
                  </a:cubicBezTo>
                  <a:cubicBezTo>
                    <a:pt x="39" y="61"/>
                    <a:pt x="16" y="34"/>
                    <a:pt x="9" y="27"/>
                  </a:cubicBezTo>
                  <a:cubicBezTo>
                    <a:pt x="7" y="25"/>
                    <a:pt x="3" y="27"/>
                    <a:pt x="4" y="30"/>
                  </a:cubicBezTo>
                  <a:cubicBezTo>
                    <a:pt x="8" y="45"/>
                    <a:pt x="15" y="58"/>
                    <a:pt x="24" y="70"/>
                  </a:cubicBezTo>
                  <a:cubicBezTo>
                    <a:pt x="26" y="73"/>
                    <a:pt x="31" y="70"/>
                    <a:pt x="29" y="67"/>
                  </a:cubicBezTo>
                  <a:cubicBezTo>
                    <a:pt x="20" y="56"/>
                    <a:pt x="14" y="43"/>
                    <a:pt x="10" y="29"/>
                  </a:cubicBezTo>
                  <a:cubicBezTo>
                    <a:pt x="8" y="30"/>
                    <a:pt x="6" y="31"/>
                    <a:pt x="5" y="32"/>
                  </a:cubicBezTo>
                  <a:cubicBezTo>
                    <a:pt x="13" y="40"/>
                    <a:pt x="32" y="61"/>
                    <a:pt x="45" y="60"/>
                  </a:cubicBezTo>
                  <a:cubicBezTo>
                    <a:pt x="51" y="60"/>
                    <a:pt x="57" y="51"/>
                    <a:pt x="61" y="47"/>
                  </a:cubicBezTo>
                  <a:cubicBezTo>
                    <a:pt x="69" y="38"/>
                    <a:pt x="76" y="28"/>
                    <a:pt x="84" y="20"/>
                  </a:cubicBezTo>
                  <a:cubicBezTo>
                    <a:pt x="83" y="19"/>
                    <a:pt x="81" y="17"/>
                    <a:pt x="80" y="16"/>
                  </a:cubicBezTo>
                  <a:cubicBezTo>
                    <a:pt x="58" y="38"/>
                    <a:pt x="36" y="0"/>
                    <a:pt x="13" y="14"/>
                  </a:cubicBezTo>
                  <a:cubicBezTo>
                    <a:pt x="0" y="22"/>
                    <a:pt x="4" y="36"/>
                    <a:pt x="12" y="47"/>
                  </a:cubicBezTo>
                  <a:cubicBezTo>
                    <a:pt x="14" y="50"/>
                    <a:pt x="18" y="46"/>
                    <a:pt x="16" y="43"/>
                  </a:cubicBezTo>
                  <a:close/>
                </a:path>
              </a:pathLst>
            </a:custGeom>
            <a:solidFill>
              <a:srgbClr val="000000">
                <a:alpha val="100000"/>
              </a:srgbClr>
            </a:solidFill>
            <a:ln w="9525">
              <a:noFill/>
            </a:ln>
          </p:spPr>
          <p:txBody>
            <a:bodyPr/>
            <a:p>
              <a:endParaRPr lang="zh-CN" altLang="en-US"/>
            </a:p>
          </p:txBody>
        </p:sp>
        <p:sp>
          <p:nvSpPr>
            <p:cNvPr id="17447" name="Freeform 41"/>
            <p:cNvSpPr/>
            <p:nvPr/>
          </p:nvSpPr>
          <p:spPr>
            <a:xfrm>
              <a:off x="5102225" y="3919538"/>
              <a:ext cx="387350" cy="406400"/>
            </a:xfrm>
            <a:custGeom>
              <a:avLst/>
              <a:gdLst/>
              <a:ahLst/>
              <a:cxnLst>
                <a:cxn ang="0">
                  <a:pos x="1357699357" y="42480089"/>
                </a:cxn>
                <a:cxn ang="0">
                  <a:pos x="579851668" y="1458468000"/>
                </a:cxn>
                <a:cxn ang="0">
                  <a:pos x="650563727" y="1458468000"/>
                </a:cxn>
                <a:cxn ang="0">
                  <a:pos x="98999891" y="453117185"/>
                </a:cxn>
                <a:cxn ang="0">
                  <a:pos x="28284071" y="495597274"/>
                </a:cxn>
                <a:cxn ang="0">
                  <a:pos x="579851668" y="1500948089"/>
                </a:cxn>
                <a:cxn ang="0">
                  <a:pos x="650563727" y="1500948089"/>
                </a:cxn>
                <a:cxn ang="0">
                  <a:pos x="1442555332" y="70800148"/>
                </a:cxn>
                <a:cxn ang="0">
                  <a:pos x="1357699357" y="42480089"/>
                </a:cxn>
              </a:cxnLst>
              <a:pathLst>
                <a:path w="103" h="108">
                  <a:moveTo>
                    <a:pt x="96" y="3"/>
                  </a:moveTo>
                  <a:cubicBezTo>
                    <a:pt x="82" y="39"/>
                    <a:pt x="60" y="71"/>
                    <a:pt x="41" y="103"/>
                  </a:cubicBezTo>
                  <a:cubicBezTo>
                    <a:pt x="43" y="103"/>
                    <a:pt x="44" y="103"/>
                    <a:pt x="46" y="103"/>
                  </a:cubicBezTo>
                  <a:cubicBezTo>
                    <a:pt x="30" y="81"/>
                    <a:pt x="23" y="55"/>
                    <a:pt x="7" y="32"/>
                  </a:cubicBezTo>
                  <a:cubicBezTo>
                    <a:pt x="5" y="29"/>
                    <a:pt x="0" y="32"/>
                    <a:pt x="2" y="35"/>
                  </a:cubicBezTo>
                  <a:cubicBezTo>
                    <a:pt x="18" y="58"/>
                    <a:pt x="25" y="84"/>
                    <a:pt x="41" y="106"/>
                  </a:cubicBezTo>
                  <a:cubicBezTo>
                    <a:pt x="42" y="108"/>
                    <a:pt x="45" y="108"/>
                    <a:pt x="46" y="106"/>
                  </a:cubicBezTo>
                  <a:cubicBezTo>
                    <a:pt x="66" y="73"/>
                    <a:pt x="87" y="41"/>
                    <a:pt x="102" y="5"/>
                  </a:cubicBezTo>
                  <a:cubicBezTo>
                    <a:pt x="103" y="1"/>
                    <a:pt x="98" y="0"/>
                    <a:pt x="96" y="3"/>
                  </a:cubicBezTo>
                  <a:close/>
                </a:path>
              </a:pathLst>
            </a:custGeom>
            <a:solidFill>
              <a:srgbClr val="000000">
                <a:alpha val="100000"/>
              </a:srgbClr>
            </a:solidFill>
            <a:ln w="9525">
              <a:noFill/>
            </a:ln>
          </p:spPr>
          <p:txBody>
            <a:bodyPr/>
            <a:p>
              <a:endParaRPr lang="zh-CN" altLang="en-US"/>
            </a:p>
          </p:txBody>
        </p:sp>
        <p:sp>
          <p:nvSpPr>
            <p:cNvPr id="17448" name="Freeform 42"/>
            <p:cNvSpPr/>
            <p:nvPr/>
          </p:nvSpPr>
          <p:spPr>
            <a:xfrm>
              <a:off x="4956175" y="3867150"/>
              <a:ext cx="258763" cy="233363"/>
            </a:xfrm>
            <a:custGeom>
              <a:avLst/>
              <a:gdLst/>
              <a:ahLst/>
              <a:cxnLst>
                <a:cxn ang="0">
                  <a:pos x="407851740" y="113335376"/>
                </a:cxn>
                <a:cxn ang="0">
                  <a:pos x="618811088" y="807522550"/>
                </a:cxn>
                <a:cxn ang="0">
                  <a:pos x="295342338" y="240841908"/>
                </a:cxn>
                <a:cxn ang="0">
                  <a:pos x="337535707" y="311675106"/>
                </a:cxn>
                <a:cxn ang="0">
                  <a:pos x="576621469" y="722521959"/>
                </a:cxn>
                <a:cxn ang="0">
                  <a:pos x="323468751" y="495847444"/>
                </a:cxn>
                <a:cxn ang="0">
                  <a:pos x="435981903" y="198339730"/>
                </a:cxn>
                <a:cxn ang="0">
                  <a:pos x="407851740" y="113335376"/>
                </a:cxn>
              </a:cxnLst>
              <a:pathLst>
                <a:path w="69" h="62">
                  <a:moveTo>
                    <a:pt x="29" y="8"/>
                  </a:moveTo>
                  <a:cubicBezTo>
                    <a:pt x="0" y="13"/>
                    <a:pt x="21" y="62"/>
                    <a:pt x="44" y="57"/>
                  </a:cubicBezTo>
                  <a:cubicBezTo>
                    <a:pt x="69" y="51"/>
                    <a:pt x="48" y="0"/>
                    <a:pt x="21" y="17"/>
                  </a:cubicBezTo>
                  <a:cubicBezTo>
                    <a:pt x="18" y="18"/>
                    <a:pt x="21" y="23"/>
                    <a:pt x="24" y="22"/>
                  </a:cubicBezTo>
                  <a:cubicBezTo>
                    <a:pt x="45" y="9"/>
                    <a:pt x="59" y="49"/>
                    <a:pt x="41" y="51"/>
                  </a:cubicBezTo>
                  <a:cubicBezTo>
                    <a:pt x="33" y="52"/>
                    <a:pt x="26" y="41"/>
                    <a:pt x="23" y="35"/>
                  </a:cubicBezTo>
                  <a:cubicBezTo>
                    <a:pt x="19" y="26"/>
                    <a:pt x="19" y="15"/>
                    <a:pt x="31" y="14"/>
                  </a:cubicBezTo>
                  <a:cubicBezTo>
                    <a:pt x="34" y="13"/>
                    <a:pt x="33" y="7"/>
                    <a:pt x="29" y="8"/>
                  </a:cubicBezTo>
                  <a:close/>
                </a:path>
              </a:pathLst>
            </a:custGeom>
            <a:solidFill>
              <a:srgbClr val="000000">
                <a:alpha val="100000"/>
              </a:srgbClr>
            </a:solidFill>
            <a:ln w="9525">
              <a:noFill/>
            </a:ln>
          </p:spPr>
          <p:txBody>
            <a:bodyPr/>
            <a:p>
              <a:endParaRPr lang="zh-CN" altLang="en-US"/>
            </a:p>
          </p:txBody>
        </p:sp>
        <p:sp>
          <p:nvSpPr>
            <p:cNvPr id="17449" name="Freeform 43"/>
            <p:cNvSpPr/>
            <p:nvPr/>
          </p:nvSpPr>
          <p:spPr>
            <a:xfrm>
              <a:off x="6670675" y="3995738"/>
              <a:ext cx="336550" cy="388938"/>
            </a:xfrm>
            <a:custGeom>
              <a:avLst/>
              <a:gdLst/>
              <a:ahLst/>
              <a:cxnLst>
                <a:cxn ang="0">
                  <a:pos x="27967305" y="545455627"/>
                </a:cxn>
                <a:cxn ang="0">
                  <a:pos x="503404011" y="1426572227"/>
                </a:cxn>
                <a:cxn ang="0">
                  <a:pos x="573320404" y="1426572227"/>
                </a:cxn>
                <a:cxn ang="0">
                  <a:pos x="1230542723" y="69930304"/>
                </a:cxn>
                <a:cxn ang="0">
                  <a:pos x="1160626330" y="55943496"/>
                </a:cxn>
                <a:cxn ang="0">
                  <a:pos x="503404011" y="1384615540"/>
                </a:cxn>
                <a:cxn ang="0">
                  <a:pos x="573320404" y="1384615540"/>
                </a:cxn>
                <a:cxn ang="0">
                  <a:pos x="97883698" y="503495200"/>
                </a:cxn>
                <a:cxn ang="0">
                  <a:pos x="27967305" y="545455627"/>
                </a:cxn>
              </a:cxnLst>
              <a:pathLst>
                <a:path w="90" h="104">
                  <a:moveTo>
                    <a:pt x="2" y="39"/>
                  </a:moveTo>
                  <a:cubicBezTo>
                    <a:pt x="13" y="60"/>
                    <a:pt x="21" y="83"/>
                    <a:pt x="36" y="102"/>
                  </a:cubicBezTo>
                  <a:cubicBezTo>
                    <a:pt x="37" y="104"/>
                    <a:pt x="39" y="104"/>
                    <a:pt x="41" y="102"/>
                  </a:cubicBezTo>
                  <a:cubicBezTo>
                    <a:pt x="62" y="73"/>
                    <a:pt x="75" y="38"/>
                    <a:pt x="88" y="5"/>
                  </a:cubicBezTo>
                  <a:cubicBezTo>
                    <a:pt x="90" y="2"/>
                    <a:pt x="84" y="0"/>
                    <a:pt x="83" y="4"/>
                  </a:cubicBezTo>
                  <a:cubicBezTo>
                    <a:pt x="69" y="36"/>
                    <a:pt x="57" y="70"/>
                    <a:pt x="36" y="99"/>
                  </a:cubicBezTo>
                  <a:cubicBezTo>
                    <a:pt x="37" y="99"/>
                    <a:pt x="39" y="99"/>
                    <a:pt x="41" y="99"/>
                  </a:cubicBezTo>
                  <a:cubicBezTo>
                    <a:pt x="26" y="80"/>
                    <a:pt x="18" y="57"/>
                    <a:pt x="7" y="36"/>
                  </a:cubicBezTo>
                  <a:cubicBezTo>
                    <a:pt x="5" y="33"/>
                    <a:pt x="0" y="36"/>
                    <a:pt x="2" y="39"/>
                  </a:cubicBezTo>
                  <a:close/>
                </a:path>
              </a:pathLst>
            </a:custGeom>
            <a:solidFill>
              <a:srgbClr val="000000">
                <a:alpha val="100000"/>
              </a:srgbClr>
            </a:solidFill>
            <a:ln w="9525">
              <a:noFill/>
            </a:ln>
          </p:spPr>
          <p:txBody>
            <a:bodyPr/>
            <a:p>
              <a:endParaRPr lang="zh-CN" altLang="en-US"/>
            </a:p>
          </p:txBody>
        </p:sp>
        <p:sp>
          <p:nvSpPr>
            <p:cNvPr id="17450" name="Freeform 44"/>
            <p:cNvSpPr/>
            <p:nvPr/>
          </p:nvSpPr>
          <p:spPr>
            <a:xfrm>
              <a:off x="6951663" y="3860800"/>
              <a:ext cx="187325" cy="242888"/>
            </a:xfrm>
            <a:custGeom>
              <a:avLst/>
              <a:gdLst/>
              <a:ahLst/>
              <a:cxnLst>
                <a:cxn ang="0">
                  <a:pos x="378980954" y="153594898"/>
                </a:cxn>
                <a:cxn ang="0">
                  <a:pos x="407053479" y="740049842"/>
                </a:cxn>
                <a:cxn ang="0">
                  <a:pos x="280725245" y="153594898"/>
                </a:cxn>
                <a:cxn ang="0">
                  <a:pos x="308797770" y="223412119"/>
                </a:cxn>
                <a:cxn ang="0">
                  <a:pos x="421087868" y="642307974"/>
                </a:cxn>
                <a:cxn ang="0">
                  <a:pos x="196507672" y="516637723"/>
                </a:cxn>
                <a:cxn ang="0">
                  <a:pos x="378980954" y="223412119"/>
                </a:cxn>
                <a:cxn ang="0">
                  <a:pos x="378980954" y="153594898"/>
                </a:cxn>
              </a:cxnLst>
              <a:pathLst>
                <a:path w="50" h="65">
                  <a:moveTo>
                    <a:pt x="27" y="11"/>
                  </a:moveTo>
                  <a:cubicBezTo>
                    <a:pt x="0" y="12"/>
                    <a:pt x="3" y="65"/>
                    <a:pt x="29" y="53"/>
                  </a:cubicBezTo>
                  <a:cubicBezTo>
                    <a:pt x="50" y="44"/>
                    <a:pt x="48" y="0"/>
                    <a:pt x="20" y="11"/>
                  </a:cubicBezTo>
                  <a:cubicBezTo>
                    <a:pt x="17" y="12"/>
                    <a:pt x="18" y="18"/>
                    <a:pt x="22" y="16"/>
                  </a:cubicBezTo>
                  <a:cubicBezTo>
                    <a:pt x="41" y="9"/>
                    <a:pt x="40" y="37"/>
                    <a:pt x="30" y="46"/>
                  </a:cubicBezTo>
                  <a:cubicBezTo>
                    <a:pt x="22" y="53"/>
                    <a:pt x="14" y="46"/>
                    <a:pt x="14" y="37"/>
                  </a:cubicBezTo>
                  <a:cubicBezTo>
                    <a:pt x="13" y="29"/>
                    <a:pt x="18" y="17"/>
                    <a:pt x="27" y="16"/>
                  </a:cubicBezTo>
                  <a:cubicBezTo>
                    <a:pt x="31" y="16"/>
                    <a:pt x="31" y="10"/>
                    <a:pt x="27" y="11"/>
                  </a:cubicBezTo>
                  <a:close/>
                </a:path>
              </a:pathLst>
            </a:custGeom>
            <a:solidFill>
              <a:srgbClr val="000000">
                <a:alpha val="100000"/>
              </a:srgbClr>
            </a:solidFill>
            <a:ln w="9525">
              <a:noFill/>
            </a:ln>
          </p:spPr>
          <p:txBody>
            <a:bodyPr/>
            <a:p>
              <a:endParaRPr lang="zh-CN" altLang="en-US"/>
            </a:p>
          </p:txBody>
        </p:sp>
        <p:sp>
          <p:nvSpPr>
            <p:cNvPr id="17451" name="Freeform 45"/>
            <p:cNvSpPr/>
            <p:nvPr/>
          </p:nvSpPr>
          <p:spPr>
            <a:xfrm>
              <a:off x="5718175" y="3924300"/>
              <a:ext cx="247650" cy="633413"/>
            </a:xfrm>
            <a:custGeom>
              <a:avLst/>
              <a:gdLst/>
              <a:ahLst/>
              <a:cxnLst>
                <a:cxn ang="0">
                  <a:pos x="450546643" y="98332683"/>
                </a:cxn>
                <a:cxn ang="0">
                  <a:pos x="605421700" y="758566414"/>
                </a:cxn>
                <a:cxn ang="0">
                  <a:pos x="675818089" y="1011421885"/>
                </a:cxn>
                <a:cxn ang="0">
                  <a:pos x="830693145" y="1292376156"/>
                </a:cxn>
                <a:cxn ang="0">
                  <a:pos x="901089534" y="1250233578"/>
                </a:cxn>
                <a:cxn ang="0">
                  <a:pos x="732135950" y="1123802094"/>
                </a:cxn>
                <a:cxn ang="0">
                  <a:pos x="689896616" y="1151897147"/>
                </a:cxn>
                <a:cxn ang="0">
                  <a:pos x="309750114" y="1503089049"/>
                </a:cxn>
                <a:cxn ang="0">
                  <a:pos x="42239334" y="1896419782"/>
                </a:cxn>
                <a:cxn ang="0">
                  <a:pos x="366067975" y="2147483646"/>
                </a:cxn>
                <a:cxn ang="0">
                  <a:pos x="563182366" y="1910467308"/>
                </a:cxn>
                <a:cxn ang="0">
                  <a:pos x="56317861" y="1755944520"/>
                </a:cxn>
                <a:cxn ang="0">
                  <a:pos x="112635723" y="1812134625"/>
                </a:cxn>
                <a:cxn ang="0">
                  <a:pos x="464625170" y="1924514834"/>
                </a:cxn>
                <a:cxn ang="0">
                  <a:pos x="535021559" y="2121180201"/>
                </a:cxn>
                <a:cxn ang="0">
                  <a:pos x="211192918" y="2050942570"/>
                </a:cxn>
                <a:cxn ang="0">
                  <a:pos x="239353725" y="1671659363"/>
                </a:cxn>
                <a:cxn ang="0">
                  <a:pos x="675818089" y="1306423683"/>
                </a:cxn>
                <a:cxn ang="0">
                  <a:pos x="844771673" y="1306423683"/>
                </a:cxn>
                <a:cxn ang="0">
                  <a:pos x="915171814" y="1264281104"/>
                </a:cxn>
                <a:cxn ang="0">
                  <a:pos x="844771673" y="1137849620"/>
                </a:cxn>
                <a:cxn ang="0">
                  <a:pos x="689896616" y="744518887"/>
                </a:cxn>
                <a:cxn ang="0">
                  <a:pos x="520943032" y="56190105"/>
                </a:cxn>
                <a:cxn ang="0">
                  <a:pos x="450546643" y="98332683"/>
                </a:cxn>
              </a:cxnLst>
              <a:pathLst>
                <a:path w="66" h="169">
                  <a:moveTo>
                    <a:pt x="32" y="7"/>
                  </a:moveTo>
                  <a:cubicBezTo>
                    <a:pt x="39" y="21"/>
                    <a:pt x="40" y="39"/>
                    <a:pt x="43" y="54"/>
                  </a:cubicBezTo>
                  <a:cubicBezTo>
                    <a:pt x="44" y="60"/>
                    <a:pt x="45" y="67"/>
                    <a:pt x="48" y="72"/>
                  </a:cubicBezTo>
                  <a:cubicBezTo>
                    <a:pt x="51" y="79"/>
                    <a:pt x="58" y="85"/>
                    <a:pt x="59" y="92"/>
                  </a:cubicBezTo>
                  <a:cubicBezTo>
                    <a:pt x="61" y="91"/>
                    <a:pt x="63" y="90"/>
                    <a:pt x="64" y="89"/>
                  </a:cubicBezTo>
                  <a:cubicBezTo>
                    <a:pt x="61" y="85"/>
                    <a:pt x="58" y="80"/>
                    <a:pt x="52" y="80"/>
                  </a:cubicBezTo>
                  <a:cubicBezTo>
                    <a:pt x="51" y="79"/>
                    <a:pt x="49" y="81"/>
                    <a:pt x="49" y="82"/>
                  </a:cubicBezTo>
                  <a:cubicBezTo>
                    <a:pt x="43" y="92"/>
                    <a:pt x="32" y="101"/>
                    <a:pt x="22" y="107"/>
                  </a:cubicBezTo>
                  <a:cubicBezTo>
                    <a:pt x="14" y="113"/>
                    <a:pt x="0" y="123"/>
                    <a:pt x="3" y="135"/>
                  </a:cubicBezTo>
                  <a:cubicBezTo>
                    <a:pt x="7" y="147"/>
                    <a:pt x="14" y="158"/>
                    <a:pt x="26" y="162"/>
                  </a:cubicBezTo>
                  <a:cubicBezTo>
                    <a:pt x="44" y="169"/>
                    <a:pt x="44" y="147"/>
                    <a:pt x="40" y="136"/>
                  </a:cubicBezTo>
                  <a:cubicBezTo>
                    <a:pt x="33" y="123"/>
                    <a:pt x="16" y="110"/>
                    <a:pt x="4" y="125"/>
                  </a:cubicBezTo>
                  <a:cubicBezTo>
                    <a:pt x="2" y="127"/>
                    <a:pt x="6" y="132"/>
                    <a:pt x="8" y="129"/>
                  </a:cubicBezTo>
                  <a:cubicBezTo>
                    <a:pt x="17" y="117"/>
                    <a:pt x="28" y="128"/>
                    <a:pt x="33" y="137"/>
                  </a:cubicBezTo>
                  <a:cubicBezTo>
                    <a:pt x="36" y="141"/>
                    <a:pt x="37" y="146"/>
                    <a:pt x="38" y="151"/>
                  </a:cubicBezTo>
                  <a:cubicBezTo>
                    <a:pt x="30" y="161"/>
                    <a:pt x="23" y="159"/>
                    <a:pt x="15" y="146"/>
                  </a:cubicBezTo>
                  <a:cubicBezTo>
                    <a:pt x="8" y="138"/>
                    <a:pt x="9" y="129"/>
                    <a:pt x="17" y="119"/>
                  </a:cubicBezTo>
                  <a:cubicBezTo>
                    <a:pt x="26" y="109"/>
                    <a:pt x="39" y="102"/>
                    <a:pt x="48" y="93"/>
                  </a:cubicBezTo>
                  <a:cubicBezTo>
                    <a:pt x="55" y="86"/>
                    <a:pt x="54" y="87"/>
                    <a:pt x="60" y="93"/>
                  </a:cubicBezTo>
                  <a:cubicBezTo>
                    <a:pt x="62" y="95"/>
                    <a:pt x="66" y="93"/>
                    <a:pt x="65" y="90"/>
                  </a:cubicBezTo>
                  <a:cubicBezTo>
                    <a:pt x="64" y="87"/>
                    <a:pt x="61" y="84"/>
                    <a:pt x="60" y="81"/>
                  </a:cubicBezTo>
                  <a:cubicBezTo>
                    <a:pt x="54" y="72"/>
                    <a:pt x="51" y="63"/>
                    <a:pt x="49" y="53"/>
                  </a:cubicBezTo>
                  <a:cubicBezTo>
                    <a:pt x="45" y="37"/>
                    <a:pt x="45" y="19"/>
                    <a:pt x="37" y="4"/>
                  </a:cubicBezTo>
                  <a:cubicBezTo>
                    <a:pt x="36" y="0"/>
                    <a:pt x="31" y="3"/>
                    <a:pt x="32" y="7"/>
                  </a:cubicBezTo>
                  <a:close/>
                </a:path>
              </a:pathLst>
            </a:custGeom>
            <a:solidFill>
              <a:srgbClr val="000000">
                <a:alpha val="100000"/>
              </a:srgbClr>
            </a:solidFill>
            <a:ln w="9525">
              <a:noFill/>
            </a:ln>
          </p:spPr>
          <p:txBody>
            <a:bodyPr/>
            <a:p>
              <a:endParaRPr lang="zh-CN" altLang="en-US"/>
            </a:p>
          </p:txBody>
        </p:sp>
        <p:sp>
          <p:nvSpPr>
            <p:cNvPr id="17452" name="Freeform 46"/>
            <p:cNvSpPr/>
            <p:nvPr/>
          </p:nvSpPr>
          <p:spPr>
            <a:xfrm>
              <a:off x="6238875" y="4073525"/>
              <a:ext cx="220663" cy="442913"/>
            </a:xfrm>
            <a:custGeom>
              <a:avLst/>
              <a:gdLst/>
              <a:ahLst/>
              <a:cxnLst>
                <a:cxn ang="0">
                  <a:pos x="615470248" y="42268164"/>
                </a:cxn>
                <a:cxn ang="0">
                  <a:pos x="13987790" y="873503260"/>
                </a:cxn>
                <a:cxn ang="0">
                  <a:pos x="0" y="929858309"/>
                </a:cxn>
                <a:cxn ang="0">
                  <a:pos x="727376309" y="1620209536"/>
                </a:cxn>
                <a:cxn ang="0">
                  <a:pos x="797315260" y="1563854487"/>
                </a:cxn>
                <a:cxn ang="0">
                  <a:pos x="111902321" y="887593899"/>
                </a:cxn>
                <a:cxn ang="0">
                  <a:pos x="699400729" y="70445688"/>
                </a:cxn>
                <a:cxn ang="0">
                  <a:pos x="615470248" y="42268164"/>
                </a:cxn>
              </a:cxnLst>
              <a:pathLst>
                <a:path w="59" h="118">
                  <a:moveTo>
                    <a:pt x="44" y="3"/>
                  </a:moveTo>
                  <a:cubicBezTo>
                    <a:pt x="39" y="28"/>
                    <a:pt x="16" y="44"/>
                    <a:pt x="1" y="62"/>
                  </a:cubicBezTo>
                  <a:cubicBezTo>
                    <a:pt x="0" y="63"/>
                    <a:pt x="0" y="65"/>
                    <a:pt x="0" y="66"/>
                  </a:cubicBezTo>
                  <a:cubicBezTo>
                    <a:pt x="14" y="86"/>
                    <a:pt x="38" y="96"/>
                    <a:pt x="52" y="115"/>
                  </a:cubicBezTo>
                  <a:cubicBezTo>
                    <a:pt x="55" y="118"/>
                    <a:pt x="59" y="114"/>
                    <a:pt x="57" y="111"/>
                  </a:cubicBezTo>
                  <a:cubicBezTo>
                    <a:pt x="52" y="105"/>
                    <a:pt x="3" y="68"/>
                    <a:pt x="8" y="63"/>
                  </a:cubicBezTo>
                  <a:cubicBezTo>
                    <a:pt x="23" y="44"/>
                    <a:pt x="44" y="29"/>
                    <a:pt x="50" y="5"/>
                  </a:cubicBezTo>
                  <a:cubicBezTo>
                    <a:pt x="51" y="1"/>
                    <a:pt x="45" y="0"/>
                    <a:pt x="44" y="3"/>
                  </a:cubicBezTo>
                  <a:close/>
                </a:path>
              </a:pathLst>
            </a:custGeom>
            <a:solidFill>
              <a:srgbClr val="000000">
                <a:alpha val="100000"/>
              </a:srgbClr>
            </a:solidFill>
            <a:ln w="9525">
              <a:noFill/>
            </a:ln>
          </p:spPr>
          <p:txBody>
            <a:bodyPr/>
            <a:p>
              <a:endParaRPr lang="zh-CN" altLang="en-US"/>
            </a:p>
          </p:txBody>
        </p:sp>
        <p:sp>
          <p:nvSpPr>
            <p:cNvPr id="17453" name="Freeform 47"/>
            <p:cNvSpPr/>
            <p:nvPr/>
          </p:nvSpPr>
          <p:spPr>
            <a:xfrm>
              <a:off x="6307138" y="4471988"/>
              <a:ext cx="204788" cy="168275"/>
            </a:xfrm>
            <a:custGeom>
              <a:avLst/>
              <a:gdLst/>
              <a:ahLst/>
              <a:cxnLst>
                <a:cxn ang="0">
                  <a:pos x="526826439" y="97883698"/>
                </a:cxn>
                <a:cxn ang="0">
                  <a:pos x="97047171" y="321618398"/>
                </a:cxn>
                <a:cxn ang="0">
                  <a:pos x="249550933" y="615273231"/>
                </a:cxn>
                <a:cxn ang="0">
                  <a:pos x="443641553" y="27967305"/>
                </a:cxn>
                <a:cxn ang="0">
                  <a:pos x="443641553" y="111869220"/>
                </a:cxn>
                <a:cxn ang="0">
                  <a:pos x="499098143" y="293651093"/>
                </a:cxn>
                <a:cxn ang="0">
                  <a:pos x="291141514" y="531371316"/>
                </a:cxn>
                <a:cxn ang="0">
                  <a:pos x="138637753" y="489422228"/>
                </a:cxn>
                <a:cxn ang="0">
                  <a:pos x="194094343" y="335603921"/>
                </a:cxn>
                <a:cxn ang="0">
                  <a:pos x="512960429" y="167800091"/>
                </a:cxn>
                <a:cxn ang="0">
                  <a:pos x="526826439" y="97883698"/>
                </a:cxn>
              </a:cxnLst>
              <a:pathLst>
                <a:path w="55" h="45">
                  <a:moveTo>
                    <a:pt x="38" y="7"/>
                  </a:moveTo>
                  <a:cubicBezTo>
                    <a:pt x="26" y="4"/>
                    <a:pt x="14" y="14"/>
                    <a:pt x="7" y="23"/>
                  </a:cubicBezTo>
                  <a:cubicBezTo>
                    <a:pt x="0" y="33"/>
                    <a:pt x="6" y="44"/>
                    <a:pt x="18" y="44"/>
                  </a:cubicBezTo>
                  <a:cubicBezTo>
                    <a:pt x="38" y="45"/>
                    <a:pt x="55" y="0"/>
                    <a:pt x="32" y="2"/>
                  </a:cubicBezTo>
                  <a:cubicBezTo>
                    <a:pt x="29" y="3"/>
                    <a:pt x="29" y="9"/>
                    <a:pt x="32" y="8"/>
                  </a:cubicBezTo>
                  <a:cubicBezTo>
                    <a:pt x="40" y="7"/>
                    <a:pt x="38" y="16"/>
                    <a:pt x="36" y="21"/>
                  </a:cubicBezTo>
                  <a:cubicBezTo>
                    <a:pt x="34" y="28"/>
                    <a:pt x="28" y="36"/>
                    <a:pt x="21" y="38"/>
                  </a:cubicBezTo>
                  <a:cubicBezTo>
                    <a:pt x="17" y="39"/>
                    <a:pt x="12" y="38"/>
                    <a:pt x="10" y="35"/>
                  </a:cubicBezTo>
                  <a:cubicBezTo>
                    <a:pt x="8" y="31"/>
                    <a:pt x="12" y="26"/>
                    <a:pt x="14" y="24"/>
                  </a:cubicBezTo>
                  <a:cubicBezTo>
                    <a:pt x="19" y="18"/>
                    <a:pt x="29" y="11"/>
                    <a:pt x="37" y="12"/>
                  </a:cubicBezTo>
                  <a:cubicBezTo>
                    <a:pt x="40" y="13"/>
                    <a:pt x="42" y="7"/>
                    <a:pt x="38" y="7"/>
                  </a:cubicBezTo>
                  <a:close/>
                </a:path>
              </a:pathLst>
            </a:custGeom>
            <a:solidFill>
              <a:srgbClr val="000000">
                <a:alpha val="100000"/>
              </a:srgbClr>
            </a:solidFill>
            <a:ln w="9525">
              <a:noFill/>
            </a:ln>
          </p:spPr>
          <p:txBody>
            <a:bodyPr/>
            <a:p>
              <a:endParaRPr lang="zh-CN" altLang="en-US"/>
            </a:p>
          </p:txBody>
        </p:sp>
        <p:sp>
          <p:nvSpPr>
            <p:cNvPr id="17454" name="Freeform 48"/>
            <p:cNvSpPr/>
            <p:nvPr/>
          </p:nvSpPr>
          <p:spPr>
            <a:xfrm>
              <a:off x="5013325" y="1873250"/>
              <a:ext cx="1255713" cy="2054225"/>
            </a:xfrm>
            <a:custGeom>
              <a:avLst/>
              <a:gdLst/>
              <a:ahLst/>
              <a:cxnLst>
                <a:cxn ang="0">
                  <a:pos x="182655638" y="2147483646"/>
                </a:cxn>
                <a:cxn ang="0">
                  <a:pos x="168606646" y="2147483646"/>
                </a:cxn>
                <a:cxn ang="0">
                  <a:pos x="379364017" y="2147483646"/>
                </a:cxn>
                <a:cxn ang="0">
                  <a:pos x="309111560" y="2147483646"/>
                </a:cxn>
                <a:cxn ang="0">
                  <a:pos x="632272112" y="2147483646"/>
                </a:cxn>
                <a:cxn ang="0">
                  <a:pos x="997583388" y="2147483646"/>
                </a:cxn>
                <a:cxn ang="0">
                  <a:pos x="1011636128" y="2147483646"/>
                </a:cxn>
                <a:cxn ang="0">
                  <a:pos x="1686058964" y="2147483646"/>
                </a:cxn>
                <a:cxn ang="0">
                  <a:pos x="2121622698" y="2147483646"/>
                </a:cxn>
                <a:cxn ang="0">
                  <a:pos x="2147483646" y="2147483646"/>
                </a:cxn>
                <a:cxn ang="0">
                  <a:pos x="2147483646" y="1925108712"/>
                </a:cxn>
                <a:cxn ang="0">
                  <a:pos x="2147483646" y="1714329483"/>
                </a:cxn>
                <a:cxn ang="0">
                  <a:pos x="2147483646" y="56206295"/>
                </a:cxn>
                <a:cxn ang="0">
                  <a:pos x="2147483646" y="84313191"/>
                </a:cxn>
                <a:cxn ang="0">
                  <a:pos x="2147483646" y="1250618178"/>
                </a:cxn>
                <a:cxn ang="0">
                  <a:pos x="2147483646" y="1882952116"/>
                </a:cxn>
                <a:cxn ang="0">
                  <a:pos x="2147483646" y="2147483646"/>
                </a:cxn>
                <a:cxn ang="0">
                  <a:pos x="1587704775" y="2147483646"/>
                </a:cxn>
                <a:cxn ang="0">
                  <a:pos x="1025685120" y="2147483646"/>
                </a:cxn>
                <a:cxn ang="0">
                  <a:pos x="913281939" y="2147483646"/>
                </a:cxn>
                <a:cxn ang="0">
                  <a:pos x="337213292" y="2147483646"/>
                </a:cxn>
                <a:cxn ang="0">
                  <a:pos x="266960835" y="2147483646"/>
                </a:cxn>
                <a:cxn ang="0">
                  <a:pos x="42150724" y="2147483646"/>
                </a:cxn>
                <a:cxn ang="0">
                  <a:pos x="112403181" y="2147483646"/>
                </a:cxn>
                <a:cxn ang="0">
                  <a:pos x="182655638" y="2147483646"/>
                </a:cxn>
              </a:cxnLst>
              <a:pathLst>
                <a:path w="335" h="548">
                  <a:moveTo>
                    <a:pt x="13" y="543"/>
                  </a:moveTo>
                  <a:cubicBezTo>
                    <a:pt x="7" y="524"/>
                    <a:pt x="7" y="507"/>
                    <a:pt x="12" y="489"/>
                  </a:cubicBezTo>
                  <a:cubicBezTo>
                    <a:pt x="17" y="473"/>
                    <a:pt x="25" y="458"/>
                    <a:pt x="27" y="441"/>
                  </a:cubicBezTo>
                  <a:cubicBezTo>
                    <a:pt x="28" y="427"/>
                    <a:pt x="24" y="411"/>
                    <a:pt x="22" y="396"/>
                  </a:cubicBezTo>
                  <a:cubicBezTo>
                    <a:pt x="21" y="374"/>
                    <a:pt x="31" y="357"/>
                    <a:pt x="45" y="341"/>
                  </a:cubicBezTo>
                  <a:cubicBezTo>
                    <a:pt x="63" y="322"/>
                    <a:pt x="72" y="306"/>
                    <a:pt x="71" y="280"/>
                  </a:cubicBezTo>
                  <a:cubicBezTo>
                    <a:pt x="70" y="266"/>
                    <a:pt x="66" y="253"/>
                    <a:pt x="72" y="240"/>
                  </a:cubicBezTo>
                  <a:cubicBezTo>
                    <a:pt x="81" y="224"/>
                    <a:pt x="105" y="214"/>
                    <a:pt x="120" y="205"/>
                  </a:cubicBezTo>
                  <a:cubicBezTo>
                    <a:pt x="132" y="198"/>
                    <a:pt x="142" y="191"/>
                    <a:pt x="151" y="181"/>
                  </a:cubicBezTo>
                  <a:cubicBezTo>
                    <a:pt x="158" y="172"/>
                    <a:pt x="156" y="163"/>
                    <a:pt x="162" y="154"/>
                  </a:cubicBezTo>
                  <a:cubicBezTo>
                    <a:pt x="173" y="140"/>
                    <a:pt x="197" y="141"/>
                    <a:pt x="213" y="137"/>
                  </a:cubicBezTo>
                  <a:cubicBezTo>
                    <a:pt x="224" y="135"/>
                    <a:pt x="235" y="128"/>
                    <a:pt x="244" y="122"/>
                  </a:cubicBezTo>
                  <a:cubicBezTo>
                    <a:pt x="282" y="99"/>
                    <a:pt x="335" y="54"/>
                    <a:pt x="319" y="4"/>
                  </a:cubicBezTo>
                  <a:cubicBezTo>
                    <a:pt x="318" y="0"/>
                    <a:pt x="313" y="2"/>
                    <a:pt x="314" y="6"/>
                  </a:cubicBezTo>
                  <a:cubicBezTo>
                    <a:pt x="324" y="39"/>
                    <a:pt x="300" y="68"/>
                    <a:pt x="277" y="89"/>
                  </a:cubicBezTo>
                  <a:cubicBezTo>
                    <a:pt x="256" y="109"/>
                    <a:pt x="229" y="129"/>
                    <a:pt x="200" y="134"/>
                  </a:cubicBezTo>
                  <a:cubicBezTo>
                    <a:pt x="183" y="137"/>
                    <a:pt x="154" y="141"/>
                    <a:pt x="153" y="163"/>
                  </a:cubicBezTo>
                  <a:cubicBezTo>
                    <a:pt x="151" y="182"/>
                    <a:pt x="127" y="194"/>
                    <a:pt x="113" y="202"/>
                  </a:cubicBezTo>
                  <a:cubicBezTo>
                    <a:pt x="99" y="210"/>
                    <a:pt x="85" y="219"/>
                    <a:pt x="73" y="230"/>
                  </a:cubicBezTo>
                  <a:cubicBezTo>
                    <a:pt x="58" y="245"/>
                    <a:pt x="64" y="265"/>
                    <a:pt x="65" y="284"/>
                  </a:cubicBezTo>
                  <a:cubicBezTo>
                    <a:pt x="67" y="319"/>
                    <a:pt x="38" y="334"/>
                    <a:pt x="24" y="361"/>
                  </a:cubicBezTo>
                  <a:cubicBezTo>
                    <a:pt x="8" y="390"/>
                    <a:pt x="25" y="423"/>
                    <a:pt x="19" y="453"/>
                  </a:cubicBezTo>
                  <a:cubicBezTo>
                    <a:pt x="16" y="470"/>
                    <a:pt x="6" y="485"/>
                    <a:pt x="3" y="502"/>
                  </a:cubicBezTo>
                  <a:cubicBezTo>
                    <a:pt x="0" y="516"/>
                    <a:pt x="3" y="531"/>
                    <a:pt x="8" y="544"/>
                  </a:cubicBezTo>
                  <a:cubicBezTo>
                    <a:pt x="9" y="548"/>
                    <a:pt x="14" y="546"/>
                    <a:pt x="13" y="543"/>
                  </a:cubicBezTo>
                  <a:close/>
                </a:path>
              </a:pathLst>
            </a:custGeom>
            <a:solidFill>
              <a:srgbClr val="000000">
                <a:alpha val="100000"/>
              </a:srgbClr>
            </a:solidFill>
            <a:ln w="9525">
              <a:noFill/>
            </a:ln>
          </p:spPr>
          <p:txBody>
            <a:bodyPr/>
            <a:p>
              <a:endParaRPr lang="zh-CN" altLang="en-US"/>
            </a:p>
          </p:txBody>
        </p:sp>
        <p:sp>
          <p:nvSpPr>
            <p:cNvPr id="17455" name="Freeform 49"/>
            <p:cNvSpPr/>
            <p:nvPr/>
          </p:nvSpPr>
          <p:spPr>
            <a:xfrm>
              <a:off x="5594350" y="1831975"/>
              <a:ext cx="1473200" cy="2092325"/>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1039846787" y="2147483646"/>
                </a:cxn>
                <a:cxn ang="0">
                  <a:pos x="997693774" y="1771576827"/>
                </a:cxn>
                <a:cxn ang="0">
                  <a:pos x="1208473832" y="1827818373"/>
                </a:cxn>
                <a:cxn ang="0">
                  <a:pos x="969586767" y="1659097485"/>
                </a:cxn>
                <a:cxn ang="0">
                  <a:pos x="758806709" y="1237291514"/>
                </a:cxn>
                <a:cxn ang="0">
                  <a:pos x="295093581" y="801427969"/>
                </a:cxn>
                <a:cxn ang="0">
                  <a:pos x="70260019" y="56241546"/>
                </a:cxn>
                <a:cxn ang="0">
                  <a:pos x="0" y="56241546"/>
                </a:cxn>
                <a:cxn ang="0">
                  <a:pos x="266986574" y="885788414"/>
                </a:cxn>
                <a:cxn ang="0">
                  <a:pos x="772860213" y="1406016152"/>
                </a:cxn>
                <a:cxn ang="0">
                  <a:pos x="1138213813" y="2024661909"/>
                </a:cxn>
                <a:cxn ang="0">
                  <a:pos x="1194420329" y="2024661909"/>
                </a:cxn>
                <a:cxn ang="0">
                  <a:pos x="871223490" y="1954359039"/>
                </a:cxn>
                <a:cxn ang="0">
                  <a:pos x="1658137206" y="2147483646"/>
                </a:cxn>
                <a:cxn ang="0">
                  <a:pos x="2023487058"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393" h="558">
                  <a:moveTo>
                    <a:pt x="392" y="554"/>
                  </a:moveTo>
                  <a:cubicBezTo>
                    <a:pt x="393" y="541"/>
                    <a:pt x="392" y="530"/>
                    <a:pt x="384" y="519"/>
                  </a:cubicBezTo>
                  <a:cubicBezTo>
                    <a:pt x="376" y="508"/>
                    <a:pt x="365" y="501"/>
                    <a:pt x="358" y="489"/>
                  </a:cubicBezTo>
                  <a:cubicBezTo>
                    <a:pt x="343" y="462"/>
                    <a:pt x="379" y="419"/>
                    <a:pt x="344" y="398"/>
                  </a:cubicBezTo>
                  <a:cubicBezTo>
                    <a:pt x="330" y="389"/>
                    <a:pt x="318" y="387"/>
                    <a:pt x="317" y="367"/>
                  </a:cubicBezTo>
                  <a:cubicBezTo>
                    <a:pt x="316" y="360"/>
                    <a:pt x="319" y="353"/>
                    <a:pt x="317" y="347"/>
                  </a:cubicBezTo>
                  <a:cubicBezTo>
                    <a:pt x="314" y="334"/>
                    <a:pt x="305" y="323"/>
                    <a:pt x="294" y="315"/>
                  </a:cubicBezTo>
                  <a:cubicBezTo>
                    <a:pt x="276" y="302"/>
                    <a:pt x="260" y="290"/>
                    <a:pt x="247" y="272"/>
                  </a:cubicBezTo>
                  <a:cubicBezTo>
                    <a:pt x="240" y="262"/>
                    <a:pt x="235" y="253"/>
                    <a:pt x="226" y="247"/>
                  </a:cubicBezTo>
                  <a:cubicBezTo>
                    <a:pt x="216" y="239"/>
                    <a:pt x="201" y="234"/>
                    <a:pt x="188" y="233"/>
                  </a:cubicBezTo>
                  <a:cubicBezTo>
                    <a:pt x="166" y="230"/>
                    <a:pt x="162" y="212"/>
                    <a:pt x="154" y="194"/>
                  </a:cubicBezTo>
                  <a:cubicBezTo>
                    <a:pt x="140" y="162"/>
                    <a:pt x="93" y="180"/>
                    <a:pt x="74" y="154"/>
                  </a:cubicBezTo>
                  <a:cubicBezTo>
                    <a:pt x="69" y="147"/>
                    <a:pt x="65" y="133"/>
                    <a:pt x="71" y="126"/>
                  </a:cubicBezTo>
                  <a:cubicBezTo>
                    <a:pt x="75" y="121"/>
                    <a:pt x="85" y="124"/>
                    <a:pt x="86" y="130"/>
                  </a:cubicBezTo>
                  <a:cubicBezTo>
                    <a:pt x="88" y="146"/>
                    <a:pt x="71" y="122"/>
                    <a:pt x="69" y="118"/>
                  </a:cubicBezTo>
                  <a:cubicBezTo>
                    <a:pt x="64" y="107"/>
                    <a:pt x="60" y="97"/>
                    <a:pt x="54" y="88"/>
                  </a:cubicBezTo>
                  <a:cubicBezTo>
                    <a:pt x="45" y="75"/>
                    <a:pt x="31" y="67"/>
                    <a:pt x="21" y="57"/>
                  </a:cubicBezTo>
                  <a:cubicBezTo>
                    <a:pt x="7" y="42"/>
                    <a:pt x="6" y="23"/>
                    <a:pt x="5" y="4"/>
                  </a:cubicBezTo>
                  <a:cubicBezTo>
                    <a:pt x="5" y="0"/>
                    <a:pt x="0" y="0"/>
                    <a:pt x="0" y="4"/>
                  </a:cubicBezTo>
                  <a:cubicBezTo>
                    <a:pt x="0" y="27"/>
                    <a:pt x="2" y="46"/>
                    <a:pt x="19" y="63"/>
                  </a:cubicBezTo>
                  <a:cubicBezTo>
                    <a:pt x="32" y="76"/>
                    <a:pt x="46" y="84"/>
                    <a:pt x="55" y="100"/>
                  </a:cubicBezTo>
                  <a:cubicBezTo>
                    <a:pt x="63" y="116"/>
                    <a:pt x="67" y="131"/>
                    <a:pt x="81" y="144"/>
                  </a:cubicBezTo>
                  <a:cubicBezTo>
                    <a:pt x="82" y="145"/>
                    <a:pt x="84" y="145"/>
                    <a:pt x="85" y="144"/>
                  </a:cubicBezTo>
                  <a:cubicBezTo>
                    <a:pt x="109" y="117"/>
                    <a:pt x="56" y="107"/>
                    <a:pt x="62" y="139"/>
                  </a:cubicBezTo>
                  <a:cubicBezTo>
                    <a:pt x="68" y="169"/>
                    <a:pt x="91" y="174"/>
                    <a:pt x="118" y="178"/>
                  </a:cubicBezTo>
                  <a:cubicBezTo>
                    <a:pt x="128" y="180"/>
                    <a:pt x="136" y="183"/>
                    <a:pt x="144" y="190"/>
                  </a:cubicBezTo>
                  <a:cubicBezTo>
                    <a:pt x="151" y="196"/>
                    <a:pt x="152" y="207"/>
                    <a:pt x="156" y="215"/>
                  </a:cubicBezTo>
                  <a:cubicBezTo>
                    <a:pt x="161" y="225"/>
                    <a:pt x="170" y="236"/>
                    <a:pt x="181" y="238"/>
                  </a:cubicBezTo>
                  <a:cubicBezTo>
                    <a:pt x="198" y="241"/>
                    <a:pt x="215" y="244"/>
                    <a:pt x="228" y="256"/>
                  </a:cubicBezTo>
                  <a:cubicBezTo>
                    <a:pt x="237" y="264"/>
                    <a:pt x="243" y="277"/>
                    <a:pt x="251" y="287"/>
                  </a:cubicBezTo>
                  <a:cubicBezTo>
                    <a:pt x="263" y="302"/>
                    <a:pt x="280" y="311"/>
                    <a:pt x="295" y="323"/>
                  </a:cubicBezTo>
                  <a:cubicBezTo>
                    <a:pt x="305" y="331"/>
                    <a:pt x="312" y="343"/>
                    <a:pt x="312" y="357"/>
                  </a:cubicBezTo>
                  <a:cubicBezTo>
                    <a:pt x="311" y="364"/>
                    <a:pt x="310" y="372"/>
                    <a:pt x="313" y="379"/>
                  </a:cubicBezTo>
                  <a:cubicBezTo>
                    <a:pt x="321" y="397"/>
                    <a:pt x="340" y="398"/>
                    <a:pt x="350" y="414"/>
                  </a:cubicBezTo>
                  <a:cubicBezTo>
                    <a:pt x="361" y="433"/>
                    <a:pt x="348" y="455"/>
                    <a:pt x="349" y="475"/>
                  </a:cubicBezTo>
                  <a:cubicBezTo>
                    <a:pt x="349" y="487"/>
                    <a:pt x="356" y="498"/>
                    <a:pt x="364" y="507"/>
                  </a:cubicBezTo>
                  <a:cubicBezTo>
                    <a:pt x="377" y="523"/>
                    <a:pt x="388" y="531"/>
                    <a:pt x="386" y="554"/>
                  </a:cubicBezTo>
                  <a:cubicBezTo>
                    <a:pt x="386" y="558"/>
                    <a:pt x="392" y="558"/>
                    <a:pt x="392" y="554"/>
                  </a:cubicBezTo>
                  <a:close/>
                </a:path>
              </a:pathLst>
            </a:custGeom>
            <a:solidFill>
              <a:srgbClr val="000000">
                <a:alpha val="100000"/>
              </a:srgbClr>
            </a:solidFill>
            <a:ln w="9525">
              <a:noFill/>
            </a:ln>
          </p:spPr>
          <p:txBody>
            <a:bodyPr/>
            <a:p>
              <a:endParaRPr lang="zh-CN" altLang="en-US"/>
            </a:p>
          </p:txBody>
        </p:sp>
        <p:sp>
          <p:nvSpPr>
            <p:cNvPr id="17456" name="Freeform 50"/>
            <p:cNvSpPr/>
            <p:nvPr/>
          </p:nvSpPr>
          <p:spPr>
            <a:xfrm>
              <a:off x="5826125" y="1298575"/>
              <a:ext cx="877888" cy="911225"/>
            </a:xfrm>
            <a:custGeom>
              <a:avLst/>
              <a:gdLst/>
              <a:ahLst/>
              <a:cxnLst>
                <a:cxn ang="0">
                  <a:pos x="788197109" y="2147483646"/>
                </a:cxn>
                <a:cxn ang="0">
                  <a:pos x="140750958" y="1068690680"/>
                </a:cxn>
                <a:cxn ang="0">
                  <a:pos x="1703068955" y="928073288"/>
                </a:cxn>
                <a:cxn ang="0">
                  <a:pos x="2147483646" y="843704352"/>
                </a:cxn>
                <a:cxn ang="0">
                  <a:pos x="2147483646" y="2147483646"/>
                </a:cxn>
                <a:cxn ang="0">
                  <a:pos x="1759366337" y="2147483646"/>
                </a:cxn>
                <a:cxn ang="0">
                  <a:pos x="774120888" y="2147483646"/>
                </a:cxn>
              </a:cxnLst>
              <a:pathLst>
                <a:path w="234" h="243">
                  <a:moveTo>
                    <a:pt x="56" y="243"/>
                  </a:moveTo>
                  <a:cubicBezTo>
                    <a:pt x="80" y="179"/>
                    <a:pt x="0" y="140"/>
                    <a:pt x="10" y="76"/>
                  </a:cubicBezTo>
                  <a:cubicBezTo>
                    <a:pt x="18" y="14"/>
                    <a:pt x="105" y="0"/>
                    <a:pt x="121" y="66"/>
                  </a:cubicBezTo>
                  <a:cubicBezTo>
                    <a:pt x="124" y="29"/>
                    <a:pt x="179" y="42"/>
                    <a:pt x="197" y="60"/>
                  </a:cubicBezTo>
                  <a:cubicBezTo>
                    <a:pt x="220" y="85"/>
                    <a:pt x="234" y="120"/>
                    <a:pt x="205" y="157"/>
                  </a:cubicBezTo>
                  <a:cubicBezTo>
                    <a:pt x="185" y="182"/>
                    <a:pt x="155" y="192"/>
                    <a:pt x="125" y="203"/>
                  </a:cubicBezTo>
                  <a:cubicBezTo>
                    <a:pt x="102" y="213"/>
                    <a:pt x="68" y="221"/>
                    <a:pt x="55" y="240"/>
                  </a:cubicBezTo>
                </a:path>
              </a:pathLst>
            </a:custGeom>
            <a:solidFill>
              <a:srgbClr val="FF0000">
                <a:alpha val="100000"/>
              </a:srgbClr>
            </a:solidFill>
            <a:ln w="9525">
              <a:noFill/>
            </a:ln>
          </p:spPr>
          <p:txBody>
            <a:bodyPr/>
            <a:p>
              <a:endParaRPr lang="zh-CN" altLang="en-US"/>
            </a:p>
          </p:txBody>
        </p:sp>
        <p:sp>
          <p:nvSpPr>
            <p:cNvPr id="17457" name="Freeform 51"/>
            <p:cNvSpPr/>
            <p:nvPr/>
          </p:nvSpPr>
          <p:spPr>
            <a:xfrm>
              <a:off x="5732463" y="1320800"/>
              <a:ext cx="963613" cy="908050"/>
            </a:xfrm>
            <a:custGeom>
              <a:avLst/>
              <a:gdLst/>
              <a:ahLst/>
              <a:cxnLst>
                <a:cxn ang="0">
                  <a:pos x="1180913356" y="2147483646"/>
                </a:cxn>
                <a:cxn ang="0">
                  <a:pos x="548280799" y="1365714705"/>
                </a:cxn>
                <a:cxn ang="0">
                  <a:pos x="1068444346" y="323828641"/>
                </a:cxn>
                <a:cxn ang="0">
                  <a:pos x="2010366680" y="858853952"/>
                </a:cxn>
                <a:cxn ang="0">
                  <a:pos x="2094718437" y="858853952"/>
                </a:cxn>
                <a:cxn ang="0">
                  <a:pos x="2147483646" y="689896616"/>
                </a:cxn>
                <a:cxn ang="0">
                  <a:pos x="2147483646" y="2013375739"/>
                </a:cxn>
                <a:cxn ang="0">
                  <a:pos x="1954132175" y="2147483646"/>
                </a:cxn>
                <a:cxn ang="0">
                  <a:pos x="1082504847" y="2147483646"/>
                </a:cxn>
                <a:cxn ang="0">
                  <a:pos x="1152796103" y="2147483646"/>
                </a:cxn>
                <a:cxn ang="0">
                  <a:pos x="1911958171" y="2147483646"/>
                </a:cxn>
                <a:cxn ang="0">
                  <a:pos x="2147483646" y="2147483646"/>
                </a:cxn>
                <a:cxn ang="0">
                  <a:pos x="2147483646" y="1365714705"/>
                </a:cxn>
                <a:cxn ang="0">
                  <a:pos x="2147483646" y="506864505"/>
                </a:cxn>
                <a:cxn ang="0">
                  <a:pos x="2010366680" y="830693145"/>
                </a:cxn>
                <a:cxn ang="0">
                  <a:pos x="2094718437" y="830693145"/>
                </a:cxn>
                <a:cxn ang="0">
                  <a:pos x="534224048" y="675818089"/>
                </a:cxn>
                <a:cxn ang="0">
                  <a:pos x="1096561598" y="2147483646"/>
                </a:cxn>
                <a:cxn ang="0">
                  <a:pos x="1180913356" y="2147483646"/>
                </a:cxn>
              </a:cxnLst>
              <a:pathLst>
                <a:path w="257" h="242">
                  <a:moveTo>
                    <a:pt x="84" y="238"/>
                  </a:moveTo>
                  <a:cubicBezTo>
                    <a:pt x="103" y="183"/>
                    <a:pt x="52" y="146"/>
                    <a:pt x="39" y="97"/>
                  </a:cubicBezTo>
                  <a:cubicBezTo>
                    <a:pt x="31" y="67"/>
                    <a:pt x="46" y="35"/>
                    <a:pt x="76" y="23"/>
                  </a:cubicBezTo>
                  <a:cubicBezTo>
                    <a:pt x="106" y="12"/>
                    <a:pt x="134" y="31"/>
                    <a:pt x="143" y="61"/>
                  </a:cubicBezTo>
                  <a:cubicBezTo>
                    <a:pt x="143" y="63"/>
                    <a:pt x="148" y="64"/>
                    <a:pt x="149" y="61"/>
                  </a:cubicBezTo>
                  <a:cubicBezTo>
                    <a:pt x="153" y="30"/>
                    <a:pt x="190" y="39"/>
                    <a:pt x="209" y="49"/>
                  </a:cubicBezTo>
                  <a:cubicBezTo>
                    <a:pt x="243" y="67"/>
                    <a:pt x="250" y="112"/>
                    <a:pt x="232" y="143"/>
                  </a:cubicBezTo>
                  <a:cubicBezTo>
                    <a:pt x="213" y="174"/>
                    <a:pt x="172" y="186"/>
                    <a:pt x="139" y="198"/>
                  </a:cubicBezTo>
                  <a:cubicBezTo>
                    <a:pt x="117" y="206"/>
                    <a:pt x="93" y="213"/>
                    <a:pt x="77" y="232"/>
                  </a:cubicBezTo>
                  <a:cubicBezTo>
                    <a:pt x="75" y="235"/>
                    <a:pt x="79" y="239"/>
                    <a:pt x="82" y="236"/>
                  </a:cubicBezTo>
                  <a:cubicBezTo>
                    <a:pt x="95" y="220"/>
                    <a:pt x="116" y="213"/>
                    <a:pt x="136" y="206"/>
                  </a:cubicBezTo>
                  <a:cubicBezTo>
                    <a:pt x="155" y="199"/>
                    <a:pt x="174" y="192"/>
                    <a:pt x="193" y="183"/>
                  </a:cubicBezTo>
                  <a:cubicBezTo>
                    <a:pt x="224" y="168"/>
                    <a:pt x="257" y="135"/>
                    <a:pt x="249" y="97"/>
                  </a:cubicBezTo>
                  <a:cubicBezTo>
                    <a:pt x="242" y="67"/>
                    <a:pt x="222" y="44"/>
                    <a:pt x="193" y="36"/>
                  </a:cubicBezTo>
                  <a:cubicBezTo>
                    <a:pt x="172" y="29"/>
                    <a:pt x="146" y="34"/>
                    <a:pt x="143" y="59"/>
                  </a:cubicBezTo>
                  <a:cubicBezTo>
                    <a:pt x="145" y="59"/>
                    <a:pt x="147" y="59"/>
                    <a:pt x="149" y="59"/>
                  </a:cubicBezTo>
                  <a:cubicBezTo>
                    <a:pt x="133" y="4"/>
                    <a:pt x="65" y="0"/>
                    <a:pt x="38" y="48"/>
                  </a:cubicBezTo>
                  <a:cubicBezTo>
                    <a:pt x="0" y="116"/>
                    <a:pt x="101" y="168"/>
                    <a:pt x="78" y="236"/>
                  </a:cubicBezTo>
                  <a:cubicBezTo>
                    <a:pt x="77" y="240"/>
                    <a:pt x="83" y="242"/>
                    <a:pt x="84" y="238"/>
                  </a:cubicBezTo>
                  <a:close/>
                </a:path>
              </a:pathLst>
            </a:custGeom>
            <a:solidFill>
              <a:srgbClr val="000000">
                <a:alpha val="100000"/>
              </a:srgbClr>
            </a:solidFill>
            <a:ln w="9525">
              <a:noFill/>
            </a:ln>
          </p:spPr>
          <p:txBody>
            <a:bodyPr/>
            <a:p>
              <a:endParaRPr lang="zh-CN" altLang="en-US"/>
            </a:p>
          </p:txBody>
        </p:sp>
        <p:sp>
          <p:nvSpPr>
            <p:cNvPr id="17458" name="Freeform 52"/>
            <p:cNvSpPr/>
            <p:nvPr/>
          </p:nvSpPr>
          <p:spPr>
            <a:xfrm>
              <a:off x="5972175" y="2179638"/>
              <a:ext cx="104775" cy="101600"/>
            </a:xfrm>
            <a:custGeom>
              <a:avLst/>
              <a:gdLst/>
              <a:ahLst/>
              <a:cxnLst>
                <a:cxn ang="0">
                  <a:pos x="294047296" y="0"/>
                </a:cxn>
                <a:cxn ang="0">
                  <a:pos x="0" y="269036800"/>
                </a:cxn>
                <a:cxn ang="0">
                  <a:pos x="336054587" y="382317037"/>
                </a:cxn>
                <a:cxn ang="0">
                  <a:pos x="322052156" y="28320059"/>
                </a:cxn>
              </a:cxnLst>
              <a:pathLst>
                <a:path w="28" h="27">
                  <a:moveTo>
                    <a:pt x="21" y="0"/>
                  </a:moveTo>
                  <a:cubicBezTo>
                    <a:pt x="14" y="7"/>
                    <a:pt x="9" y="15"/>
                    <a:pt x="0" y="19"/>
                  </a:cubicBezTo>
                  <a:cubicBezTo>
                    <a:pt x="6" y="23"/>
                    <a:pt x="17" y="27"/>
                    <a:pt x="24" y="27"/>
                  </a:cubicBezTo>
                  <a:cubicBezTo>
                    <a:pt x="27" y="18"/>
                    <a:pt x="28" y="9"/>
                    <a:pt x="23" y="2"/>
                  </a:cubicBezTo>
                </a:path>
              </a:pathLst>
            </a:custGeom>
            <a:solidFill>
              <a:srgbClr val="FF0000">
                <a:alpha val="100000"/>
              </a:srgbClr>
            </a:solidFill>
            <a:ln w="9525">
              <a:noFill/>
            </a:ln>
          </p:spPr>
          <p:txBody>
            <a:bodyPr/>
            <a:p>
              <a:endParaRPr lang="zh-CN" altLang="en-US"/>
            </a:p>
          </p:txBody>
        </p:sp>
        <p:sp>
          <p:nvSpPr>
            <p:cNvPr id="17459" name="Freeform 53"/>
            <p:cNvSpPr/>
            <p:nvPr/>
          </p:nvSpPr>
          <p:spPr>
            <a:xfrm>
              <a:off x="5957888" y="2157413"/>
              <a:ext cx="131763" cy="134938"/>
            </a:xfrm>
            <a:custGeom>
              <a:avLst/>
              <a:gdLst/>
              <a:ahLst/>
              <a:cxnLst>
                <a:cxn ang="0">
                  <a:pos x="325970368" y="42149384"/>
                </a:cxn>
                <a:cxn ang="0">
                  <a:pos x="42518038" y="309090482"/>
                </a:cxn>
                <a:cxn ang="0">
                  <a:pos x="42518038" y="393389249"/>
                </a:cxn>
                <a:cxn ang="0">
                  <a:pos x="396832509" y="505785107"/>
                </a:cxn>
                <a:cxn ang="0">
                  <a:pos x="439350547" y="477684268"/>
                </a:cxn>
                <a:cxn ang="0">
                  <a:pos x="411006444" y="98347312"/>
                </a:cxn>
                <a:cxn ang="0">
                  <a:pos x="340144302" y="140496696"/>
                </a:cxn>
                <a:cxn ang="0">
                  <a:pos x="354314472" y="449587178"/>
                </a:cxn>
                <a:cxn ang="0">
                  <a:pos x="396832509" y="421486340"/>
                </a:cxn>
                <a:cxn ang="0">
                  <a:pos x="85036076" y="309090482"/>
                </a:cxn>
                <a:cxn ang="0">
                  <a:pos x="85036076" y="393389249"/>
                </a:cxn>
                <a:cxn ang="0">
                  <a:pos x="382662340" y="112395857"/>
                </a:cxn>
                <a:cxn ang="0">
                  <a:pos x="325970368" y="42149384"/>
                </a:cxn>
              </a:cxnLst>
              <a:pathLst>
                <a:path w="35" h="36">
                  <a:moveTo>
                    <a:pt x="23" y="3"/>
                  </a:moveTo>
                  <a:cubicBezTo>
                    <a:pt x="16" y="10"/>
                    <a:pt x="11" y="18"/>
                    <a:pt x="3" y="22"/>
                  </a:cubicBezTo>
                  <a:cubicBezTo>
                    <a:pt x="0" y="23"/>
                    <a:pt x="1" y="26"/>
                    <a:pt x="3" y="28"/>
                  </a:cubicBezTo>
                  <a:cubicBezTo>
                    <a:pt x="10" y="33"/>
                    <a:pt x="19" y="36"/>
                    <a:pt x="28" y="36"/>
                  </a:cubicBezTo>
                  <a:cubicBezTo>
                    <a:pt x="29" y="36"/>
                    <a:pt x="31" y="35"/>
                    <a:pt x="31" y="34"/>
                  </a:cubicBezTo>
                  <a:cubicBezTo>
                    <a:pt x="34" y="25"/>
                    <a:pt x="35" y="15"/>
                    <a:pt x="29" y="7"/>
                  </a:cubicBezTo>
                  <a:cubicBezTo>
                    <a:pt x="27" y="3"/>
                    <a:pt x="21" y="7"/>
                    <a:pt x="24" y="10"/>
                  </a:cubicBezTo>
                  <a:cubicBezTo>
                    <a:pt x="28" y="17"/>
                    <a:pt x="27" y="25"/>
                    <a:pt x="25" y="32"/>
                  </a:cubicBezTo>
                  <a:cubicBezTo>
                    <a:pt x="26" y="31"/>
                    <a:pt x="27" y="30"/>
                    <a:pt x="28" y="30"/>
                  </a:cubicBezTo>
                  <a:cubicBezTo>
                    <a:pt x="20" y="29"/>
                    <a:pt x="12" y="27"/>
                    <a:pt x="6" y="22"/>
                  </a:cubicBezTo>
                  <a:cubicBezTo>
                    <a:pt x="6" y="24"/>
                    <a:pt x="6" y="26"/>
                    <a:pt x="6" y="28"/>
                  </a:cubicBezTo>
                  <a:cubicBezTo>
                    <a:pt x="15" y="23"/>
                    <a:pt x="20" y="15"/>
                    <a:pt x="27" y="8"/>
                  </a:cubicBezTo>
                  <a:cubicBezTo>
                    <a:pt x="30" y="5"/>
                    <a:pt x="26" y="0"/>
                    <a:pt x="23" y="3"/>
                  </a:cubicBezTo>
                  <a:close/>
                </a:path>
              </a:pathLst>
            </a:custGeom>
            <a:solidFill>
              <a:srgbClr val="000000">
                <a:alpha val="100000"/>
              </a:srgbClr>
            </a:solidFill>
            <a:ln w="9525">
              <a:noFill/>
            </a:ln>
          </p:spPr>
          <p:txBody>
            <a:bodyPr/>
            <a:p>
              <a:endParaRPr lang="zh-CN" altLang="en-US"/>
            </a:p>
          </p:txBody>
        </p:sp>
        <p:sp>
          <p:nvSpPr>
            <p:cNvPr id="17460" name="Freeform 54"/>
            <p:cNvSpPr/>
            <p:nvPr/>
          </p:nvSpPr>
          <p:spPr>
            <a:xfrm>
              <a:off x="5900738" y="2093913"/>
              <a:ext cx="217488" cy="127000"/>
            </a:xfrm>
            <a:custGeom>
              <a:avLst/>
              <a:gdLst/>
              <a:ahLst/>
              <a:cxnLst>
                <a:cxn ang="0">
                  <a:pos x="506195820" y="348809235"/>
                </a:cxn>
                <a:cxn ang="0">
                  <a:pos x="703048709" y="432524647"/>
                </a:cxn>
                <a:cxn ang="0">
                  <a:pos x="773353580" y="376715618"/>
                </a:cxn>
                <a:cxn ang="0">
                  <a:pos x="42181423" y="97666735"/>
                </a:cxn>
                <a:cxn ang="0">
                  <a:pos x="42181423" y="181382147"/>
                </a:cxn>
                <a:cxn ang="0">
                  <a:pos x="478072372" y="251142500"/>
                </a:cxn>
                <a:cxn ang="0">
                  <a:pos x="449948924" y="167430824"/>
                </a:cxn>
                <a:cxn ang="0">
                  <a:pos x="154671466" y="348809235"/>
                </a:cxn>
                <a:cxn ang="0">
                  <a:pos x="154671466" y="432524647"/>
                </a:cxn>
                <a:cxn ang="0">
                  <a:pos x="632743838" y="334857912"/>
                </a:cxn>
                <a:cxn ang="0">
                  <a:pos x="576500691" y="251142500"/>
                </a:cxn>
                <a:cxn ang="0">
                  <a:pos x="182791164" y="334857912"/>
                </a:cxn>
                <a:cxn ang="0">
                  <a:pos x="196852889" y="418573324"/>
                </a:cxn>
                <a:cxn ang="0">
                  <a:pos x="478072372" y="251142500"/>
                </a:cxn>
                <a:cxn ang="0">
                  <a:pos x="449948924" y="167430824"/>
                </a:cxn>
                <a:cxn ang="0">
                  <a:pos x="56243147" y="97666735"/>
                </a:cxn>
                <a:cxn ang="0">
                  <a:pos x="56243147" y="181382147"/>
                </a:cxn>
                <a:cxn ang="0">
                  <a:pos x="703048709" y="432524647"/>
                </a:cxn>
                <a:cxn ang="0">
                  <a:pos x="773353580" y="376715618"/>
                </a:cxn>
                <a:cxn ang="0">
                  <a:pos x="562438967" y="265097559"/>
                </a:cxn>
                <a:cxn ang="0">
                  <a:pos x="506195820" y="348809235"/>
                </a:cxn>
              </a:cxnLst>
              <a:pathLst>
                <a:path w="58" h="34">
                  <a:moveTo>
                    <a:pt x="36" y="25"/>
                  </a:moveTo>
                  <a:cubicBezTo>
                    <a:pt x="41" y="27"/>
                    <a:pt x="46" y="28"/>
                    <a:pt x="50" y="31"/>
                  </a:cubicBezTo>
                  <a:cubicBezTo>
                    <a:pt x="53" y="34"/>
                    <a:pt x="58" y="30"/>
                    <a:pt x="55" y="27"/>
                  </a:cubicBezTo>
                  <a:cubicBezTo>
                    <a:pt x="40" y="14"/>
                    <a:pt x="23" y="0"/>
                    <a:pt x="3" y="7"/>
                  </a:cubicBezTo>
                  <a:cubicBezTo>
                    <a:pt x="0" y="8"/>
                    <a:pt x="0" y="12"/>
                    <a:pt x="3" y="13"/>
                  </a:cubicBezTo>
                  <a:cubicBezTo>
                    <a:pt x="14" y="17"/>
                    <a:pt x="22" y="20"/>
                    <a:pt x="34" y="18"/>
                  </a:cubicBezTo>
                  <a:cubicBezTo>
                    <a:pt x="33" y="16"/>
                    <a:pt x="33" y="14"/>
                    <a:pt x="32" y="12"/>
                  </a:cubicBezTo>
                  <a:cubicBezTo>
                    <a:pt x="24" y="15"/>
                    <a:pt x="18" y="21"/>
                    <a:pt x="11" y="25"/>
                  </a:cubicBezTo>
                  <a:cubicBezTo>
                    <a:pt x="8" y="26"/>
                    <a:pt x="9" y="30"/>
                    <a:pt x="11" y="31"/>
                  </a:cubicBezTo>
                  <a:cubicBezTo>
                    <a:pt x="23" y="34"/>
                    <a:pt x="35" y="30"/>
                    <a:pt x="45" y="24"/>
                  </a:cubicBezTo>
                  <a:cubicBezTo>
                    <a:pt x="48" y="22"/>
                    <a:pt x="45" y="16"/>
                    <a:pt x="41" y="18"/>
                  </a:cubicBezTo>
                  <a:cubicBezTo>
                    <a:pt x="33" y="24"/>
                    <a:pt x="23" y="27"/>
                    <a:pt x="13" y="24"/>
                  </a:cubicBezTo>
                  <a:cubicBezTo>
                    <a:pt x="13" y="26"/>
                    <a:pt x="13" y="28"/>
                    <a:pt x="14" y="30"/>
                  </a:cubicBezTo>
                  <a:cubicBezTo>
                    <a:pt x="21" y="26"/>
                    <a:pt x="26" y="21"/>
                    <a:pt x="34" y="18"/>
                  </a:cubicBezTo>
                  <a:cubicBezTo>
                    <a:pt x="38" y="17"/>
                    <a:pt x="36" y="12"/>
                    <a:pt x="32" y="12"/>
                  </a:cubicBezTo>
                  <a:cubicBezTo>
                    <a:pt x="22" y="14"/>
                    <a:pt x="14" y="10"/>
                    <a:pt x="4" y="7"/>
                  </a:cubicBezTo>
                  <a:cubicBezTo>
                    <a:pt x="4" y="9"/>
                    <a:pt x="4" y="11"/>
                    <a:pt x="4" y="13"/>
                  </a:cubicBezTo>
                  <a:cubicBezTo>
                    <a:pt x="23" y="7"/>
                    <a:pt x="37" y="20"/>
                    <a:pt x="50" y="31"/>
                  </a:cubicBezTo>
                  <a:cubicBezTo>
                    <a:pt x="52" y="30"/>
                    <a:pt x="53" y="28"/>
                    <a:pt x="55" y="27"/>
                  </a:cubicBezTo>
                  <a:cubicBezTo>
                    <a:pt x="50" y="23"/>
                    <a:pt x="44" y="22"/>
                    <a:pt x="40" y="19"/>
                  </a:cubicBezTo>
                  <a:cubicBezTo>
                    <a:pt x="36" y="17"/>
                    <a:pt x="33" y="22"/>
                    <a:pt x="36" y="25"/>
                  </a:cubicBezTo>
                  <a:close/>
                </a:path>
              </a:pathLst>
            </a:custGeom>
            <a:solidFill>
              <a:srgbClr val="000000">
                <a:alpha val="100000"/>
              </a:srgbClr>
            </a:solidFill>
            <a:ln w="9525">
              <a:noFill/>
            </a:ln>
          </p:spPr>
          <p:txBody>
            <a:bodyPr/>
            <a:p>
              <a:endParaRPr lang="zh-CN" altLang="en-US"/>
            </a:p>
          </p:txBody>
        </p:sp>
        <p:sp>
          <p:nvSpPr>
            <p:cNvPr id="17461" name="Freeform 55"/>
            <p:cNvSpPr/>
            <p:nvPr/>
          </p:nvSpPr>
          <p:spPr>
            <a:xfrm>
              <a:off x="6040438" y="2168525"/>
              <a:ext cx="157163" cy="203200"/>
            </a:xfrm>
            <a:custGeom>
              <a:avLst/>
              <a:gdLst/>
              <a:ahLst/>
              <a:cxnLst>
                <a:cxn ang="0">
                  <a:pos x="28004950" y="113280237"/>
                </a:cxn>
                <a:cxn ang="0">
                  <a:pos x="532090304" y="722153985"/>
                </a:cxn>
                <a:cxn ang="0">
                  <a:pos x="532090304" y="637193807"/>
                </a:cxn>
                <a:cxn ang="0">
                  <a:pos x="98017324" y="42480089"/>
                </a:cxn>
                <a:cxn ang="0">
                  <a:pos x="28004950" y="113280237"/>
                </a:cxn>
              </a:cxnLst>
              <a:pathLst>
                <a:path w="42" h="54">
                  <a:moveTo>
                    <a:pt x="2" y="8"/>
                  </a:moveTo>
                  <a:cubicBezTo>
                    <a:pt x="15" y="23"/>
                    <a:pt x="11" y="54"/>
                    <a:pt x="38" y="51"/>
                  </a:cubicBezTo>
                  <a:cubicBezTo>
                    <a:pt x="42" y="51"/>
                    <a:pt x="42" y="44"/>
                    <a:pt x="38" y="45"/>
                  </a:cubicBezTo>
                  <a:cubicBezTo>
                    <a:pt x="16" y="47"/>
                    <a:pt x="17" y="16"/>
                    <a:pt x="7" y="3"/>
                  </a:cubicBezTo>
                  <a:cubicBezTo>
                    <a:pt x="4" y="0"/>
                    <a:pt x="0" y="5"/>
                    <a:pt x="2" y="8"/>
                  </a:cubicBezTo>
                  <a:close/>
                </a:path>
              </a:pathLst>
            </a:custGeom>
            <a:solidFill>
              <a:srgbClr val="000000">
                <a:alpha val="100000"/>
              </a:srgbClr>
            </a:solidFill>
            <a:ln w="9525">
              <a:noFill/>
            </a:ln>
          </p:spPr>
          <p:txBody>
            <a:bodyPr/>
            <a:p>
              <a:endParaRPr lang="zh-CN" altLang="en-US"/>
            </a:p>
          </p:txBody>
        </p:sp>
        <p:sp>
          <p:nvSpPr>
            <p:cNvPr id="17462" name="Freeform 56"/>
            <p:cNvSpPr/>
            <p:nvPr/>
          </p:nvSpPr>
          <p:spPr>
            <a:xfrm>
              <a:off x="5938838" y="1482725"/>
              <a:ext cx="101600" cy="153988"/>
            </a:xfrm>
            <a:custGeom>
              <a:avLst/>
              <a:gdLst/>
              <a:ahLst/>
              <a:cxnLst>
                <a:cxn ang="0">
                  <a:pos x="283196830" y="28213606"/>
                </a:cxn>
                <a:cxn ang="0">
                  <a:pos x="0" y="521925425"/>
                </a:cxn>
                <a:cxn ang="0">
                  <a:pos x="99120207" y="521925425"/>
                </a:cxn>
                <a:cxn ang="0">
                  <a:pos x="325676919" y="98743866"/>
                </a:cxn>
                <a:cxn ang="0">
                  <a:pos x="283196830" y="28213606"/>
                </a:cxn>
              </a:cxnLst>
              <a:pathLst>
                <a:path w="27" h="41">
                  <a:moveTo>
                    <a:pt x="20" y="2"/>
                  </a:moveTo>
                  <a:cubicBezTo>
                    <a:pt x="7" y="8"/>
                    <a:pt x="0" y="22"/>
                    <a:pt x="0" y="37"/>
                  </a:cubicBezTo>
                  <a:cubicBezTo>
                    <a:pt x="0" y="41"/>
                    <a:pt x="7" y="41"/>
                    <a:pt x="7" y="37"/>
                  </a:cubicBezTo>
                  <a:cubicBezTo>
                    <a:pt x="6" y="25"/>
                    <a:pt x="13" y="13"/>
                    <a:pt x="23" y="7"/>
                  </a:cubicBezTo>
                  <a:cubicBezTo>
                    <a:pt x="27" y="5"/>
                    <a:pt x="24" y="0"/>
                    <a:pt x="20" y="2"/>
                  </a:cubicBezTo>
                  <a:close/>
                </a:path>
              </a:pathLst>
            </a:custGeom>
            <a:solidFill>
              <a:srgbClr val="000000">
                <a:alpha val="100000"/>
              </a:srgbClr>
            </a:solidFill>
            <a:ln w="9525">
              <a:noFill/>
            </a:ln>
          </p:spPr>
          <p:txBody>
            <a:bodyPr/>
            <a:p>
              <a:endParaRPr lang="zh-CN" altLang="en-US"/>
            </a:p>
          </p:txBody>
        </p:sp>
        <p:sp>
          <p:nvSpPr>
            <p:cNvPr id="17463" name="Freeform 57"/>
            <p:cNvSpPr/>
            <p:nvPr/>
          </p:nvSpPr>
          <p:spPr>
            <a:xfrm>
              <a:off x="5976938" y="1524000"/>
              <a:ext cx="63500" cy="138113"/>
            </a:xfrm>
            <a:custGeom>
              <a:avLst/>
              <a:gdLst/>
              <a:ahLst/>
              <a:cxnLst>
                <a:cxn ang="0">
                  <a:pos x="139524441" y="41799713"/>
                </a:cxn>
                <a:cxn ang="0">
                  <a:pos x="41857706" y="459811772"/>
                </a:cxn>
                <a:cxn ang="0">
                  <a:pos x="125573118" y="431942808"/>
                </a:cxn>
                <a:cxn ang="0">
                  <a:pos x="195333471" y="111468389"/>
                </a:cxn>
                <a:cxn ang="0">
                  <a:pos x="139524441" y="41799713"/>
                </a:cxn>
              </a:cxnLst>
              <a:pathLst>
                <a:path w="17" h="37">
                  <a:moveTo>
                    <a:pt x="10" y="3"/>
                  </a:moveTo>
                  <a:cubicBezTo>
                    <a:pt x="3" y="11"/>
                    <a:pt x="0" y="22"/>
                    <a:pt x="3" y="33"/>
                  </a:cubicBezTo>
                  <a:cubicBezTo>
                    <a:pt x="4" y="37"/>
                    <a:pt x="10" y="35"/>
                    <a:pt x="9" y="31"/>
                  </a:cubicBezTo>
                  <a:cubicBezTo>
                    <a:pt x="7" y="23"/>
                    <a:pt x="9" y="14"/>
                    <a:pt x="14" y="8"/>
                  </a:cubicBezTo>
                  <a:cubicBezTo>
                    <a:pt x="17" y="5"/>
                    <a:pt x="13" y="0"/>
                    <a:pt x="10" y="3"/>
                  </a:cubicBezTo>
                  <a:close/>
                </a:path>
              </a:pathLst>
            </a:custGeom>
            <a:solidFill>
              <a:srgbClr val="000000">
                <a:alpha val="100000"/>
              </a:srgbClr>
            </a:solidFill>
            <a:ln w="9525">
              <a:noFill/>
            </a:ln>
          </p:spPr>
          <p:txBody>
            <a:bodyPr/>
            <a:p>
              <a:endParaRPr lang="zh-CN" altLang="en-US"/>
            </a:p>
          </p:txBody>
        </p:sp>
        <p:sp>
          <p:nvSpPr>
            <p:cNvPr id="17464" name="Freeform 58"/>
            <p:cNvSpPr/>
            <p:nvPr/>
          </p:nvSpPr>
          <p:spPr>
            <a:xfrm>
              <a:off x="5005388" y="1309688"/>
              <a:ext cx="839788" cy="844550"/>
            </a:xfrm>
            <a:custGeom>
              <a:avLst/>
              <a:gdLst/>
              <a:ahLst/>
              <a:cxnLst>
                <a:cxn ang="0">
                  <a:pos x="2147483646" y="2147483646"/>
                </a:cxn>
                <a:cxn ang="0">
                  <a:pos x="2147483646" y="746724835"/>
                </a:cxn>
                <a:cxn ang="0">
                  <a:pos x="1180655700" y="1211670255"/>
                </a:cxn>
                <a:cxn ang="0">
                  <a:pos x="168666171" y="1563900154"/>
                </a:cxn>
                <a:cxn ang="0">
                  <a:pos x="576270774" y="2147483646"/>
                </a:cxn>
                <a:cxn ang="0">
                  <a:pos x="1869368088" y="2147483646"/>
                </a:cxn>
                <a:cxn ang="0">
                  <a:pos x="2147483646" y="2147483646"/>
                </a:cxn>
              </a:cxnLst>
              <a:pathLst>
                <a:path w="224" h="225">
                  <a:moveTo>
                    <a:pt x="212" y="225"/>
                  </a:moveTo>
                  <a:cubicBezTo>
                    <a:pt x="165" y="175"/>
                    <a:pt x="224" y="108"/>
                    <a:pt x="191" y="53"/>
                  </a:cubicBezTo>
                  <a:cubicBezTo>
                    <a:pt x="159" y="0"/>
                    <a:pt x="74" y="20"/>
                    <a:pt x="84" y="86"/>
                  </a:cubicBezTo>
                  <a:cubicBezTo>
                    <a:pt x="67" y="53"/>
                    <a:pt x="21" y="87"/>
                    <a:pt x="12" y="111"/>
                  </a:cubicBezTo>
                  <a:cubicBezTo>
                    <a:pt x="0" y="142"/>
                    <a:pt x="0" y="180"/>
                    <a:pt x="41" y="203"/>
                  </a:cubicBezTo>
                  <a:cubicBezTo>
                    <a:pt x="69" y="218"/>
                    <a:pt x="101" y="216"/>
                    <a:pt x="133" y="215"/>
                  </a:cubicBezTo>
                  <a:cubicBezTo>
                    <a:pt x="157" y="215"/>
                    <a:pt x="192" y="209"/>
                    <a:pt x="212" y="222"/>
                  </a:cubicBezTo>
                </a:path>
              </a:pathLst>
            </a:custGeom>
            <a:solidFill>
              <a:srgbClr val="FF0000">
                <a:alpha val="100000"/>
              </a:srgbClr>
            </a:solidFill>
            <a:ln w="9525">
              <a:noFill/>
            </a:ln>
          </p:spPr>
          <p:txBody>
            <a:bodyPr/>
            <a:p>
              <a:endParaRPr lang="zh-CN" altLang="en-US"/>
            </a:p>
          </p:txBody>
        </p:sp>
        <p:sp>
          <p:nvSpPr>
            <p:cNvPr id="17465" name="Freeform 59"/>
            <p:cNvSpPr/>
            <p:nvPr/>
          </p:nvSpPr>
          <p:spPr>
            <a:xfrm>
              <a:off x="4997450" y="1306513"/>
              <a:ext cx="915988" cy="866775"/>
            </a:xfrm>
            <a:custGeom>
              <a:avLst/>
              <a:gdLst/>
              <a:ahLst/>
              <a:cxnLst>
                <a:cxn ang="0">
                  <a:pos x="2147483646" y="2147483646"/>
                </a:cxn>
                <a:cxn ang="0">
                  <a:pos x="2147483646" y="422385836"/>
                </a:cxn>
                <a:cxn ang="0">
                  <a:pos x="1169709168" y="1224921927"/>
                </a:cxn>
                <a:cxn ang="0">
                  <a:pos x="1254265372" y="1210839648"/>
                </a:cxn>
                <a:cxn ang="0">
                  <a:pos x="465066629" y="1168604066"/>
                </a:cxn>
                <a:cxn ang="0">
                  <a:pos x="56370802" y="2147483646"/>
                </a:cxn>
                <a:cxn ang="0">
                  <a:pos x="1028782162" y="2147483646"/>
                </a:cxn>
                <a:cxn ang="0">
                  <a:pos x="1987097066" y="2147483646"/>
                </a:cxn>
                <a:cxn ang="0">
                  <a:pos x="2147483646" y="2147483646"/>
                </a:cxn>
                <a:cxn ang="0">
                  <a:pos x="2147483646" y="2147483646"/>
                </a:cxn>
                <a:cxn ang="0">
                  <a:pos x="2057560569" y="2147483646"/>
                </a:cxn>
                <a:cxn ang="0">
                  <a:pos x="634179036" y="2147483646"/>
                </a:cxn>
                <a:cxn ang="0">
                  <a:pos x="197301563" y="1703625625"/>
                </a:cxn>
                <a:cxn ang="0">
                  <a:pos x="1169709168" y="1253078982"/>
                </a:cxn>
                <a:cxn ang="0">
                  <a:pos x="1254265372" y="1224921927"/>
                </a:cxn>
                <a:cxn ang="0">
                  <a:pos x="1775702803" y="394228782"/>
                </a:cxn>
                <a:cxn ang="0">
                  <a:pos x="2147483646" y="985568202"/>
                </a:cxn>
                <a:cxn ang="0">
                  <a:pos x="2147483646" y="2147483646"/>
                </a:cxn>
                <a:cxn ang="0">
                  <a:pos x="2147483646" y="2147483646"/>
                </a:cxn>
              </a:cxnLst>
              <a:pathLst>
                <a:path w="244" h="231">
                  <a:moveTo>
                    <a:pt x="216" y="224"/>
                  </a:moveTo>
                  <a:cubicBezTo>
                    <a:pt x="167" y="168"/>
                    <a:pt x="244" y="79"/>
                    <a:pt x="174" y="30"/>
                  </a:cubicBezTo>
                  <a:cubicBezTo>
                    <a:pt x="130" y="0"/>
                    <a:pt x="77" y="38"/>
                    <a:pt x="83" y="87"/>
                  </a:cubicBezTo>
                  <a:cubicBezTo>
                    <a:pt x="85" y="87"/>
                    <a:pt x="87" y="86"/>
                    <a:pt x="89" y="86"/>
                  </a:cubicBezTo>
                  <a:cubicBezTo>
                    <a:pt x="75" y="64"/>
                    <a:pt x="51" y="69"/>
                    <a:pt x="33" y="83"/>
                  </a:cubicBezTo>
                  <a:cubicBezTo>
                    <a:pt x="12" y="100"/>
                    <a:pt x="0" y="127"/>
                    <a:pt x="4" y="155"/>
                  </a:cubicBezTo>
                  <a:cubicBezTo>
                    <a:pt x="10" y="190"/>
                    <a:pt x="40" y="210"/>
                    <a:pt x="73" y="217"/>
                  </a:cubicBezTo>
                  <a:cubicBezTo>
                    <a:pt x="95" y="222"/>
                    <a:pt x="118" y="219"/>
                    <a:pt x="141" y="219"/>
                  </a:cubicBezTo>
                  <a:cubicBezTo>
                    <a:pt x="164" y="219"/>
                    <a:pt x="190" y="214"/>
                    <a:pt x="212" y="226"/>
                  </a:cubicBezTo>
                  <a:cubicBezTo>
                    <a:pt x="216" y="228"/>
                    <a:pt x="219" y="222"/>
                    <a:pt x="215" y="220"/>
                  </a:cubicBezTo>
                  <a:cubicBezTo>
                    <a:pt x="194" y="209"/>
                    <a:pt x="169" y="211"/>
                    <a:pt x="146" y="212"/>
                  </a:cubicBezTo>
                  <a:cubicBezTo>
                    <a:pt x="112" y="214"/>
                    <a:pt x="76" y="217"/>
                    <a:pt x="45" y="201"/>
                  </a:cubicBezTo>
                  <a:cubicBezTo>
                    <a:pt x="13" y="185"/>
                    <a:pt x="5" y="153"/>
                    <a:pt x="14" y="121"/>
                  </a:cubicBezTo>
                  <a:cubicBezTo>
                    <a:pt x="20" y="97"/>
                    <a:pt x="63" y="55"/>
                    <a:pt x="83" y="89"/>
                  </a:cubicBezTo>
                  <a:cubicBezTo>
                    <a:pt x="85" y="91"/>
                    <a:pt x="90" y="91"/>
                    <a:pt x="89" y="87"/>
                  </a:cubicBezTo>
                  <a:cubicBezTo>
                    <a:pt x="86" y="60"/>
                    <a:pt x="98" y="36"/>
                    <a:pt x="126" y="28"/>
                  </a:cubicBezTo>
                  <a:cubicBezTo>
                    <a:pt x="158" y="20"/>
                    <a:pt x="186" y="42"/>
                    <a:pt x="196" y="70"/>
                  </a:cubicBezTo>
                  <a:cubicBezTo>
                    <a:pt x="216" y="123"/>
                    <a:pt x="169" y="180"/>
                    <a:pt x="211" y="228"/>
                  </a:cubicBezTo>
                  <a:cubicBezTo>
                    <a:pt x="214" y="231"/>
                    <a:pt x="218" y="227"/>
                    <a:pt x="216" y="224"/>
                  </a:cubicBezTo>
                  <a:close/>
                </a:path>
              </a:pathLst>
            </a:custGeom>
            <a:solidFill>
              <a:srgbClr val="000000">
                <a:alpha val="100000"/>
              </a:srgbClr>
            </a:solidFill>
            <a:ln w="9525">
              <a:noFill/>
            </a:ln>
          </p:spPr>
          <p:txBody>
            <a:bodyPr/>
            <a:p>
              <a:endParaRPr lang="zh-CN" altLang="en-US"/>
            </a:p>
          </p:txBody>
        </p:sp>
        <p:sp>
          <p:nvSpPr>
            <p:cNvPr id="17466" name="Freeform 60"/>
            <p:cNvSpPr/>
            <p:nvPr/>
          </p:nvSpPr>
          <p:spPr>
            <a:xfrm>
              <a:off x="5748338" y="2132013"/>
              <a:ext cx="107950" cy="96838"/>
            </a:xfrm>
            <a:custGeom>
              <a:avLst/>
              <a:gdLst/>
              <a:ahLst/>
              <a:cxnLst>
                <a:cxn ang="0">
                  <a:pos x="27713371" y="0"/>
                </a:cxn>
                <a:cxn ang="0">
                  <a:pos x="401834569" y="138720435"/>
                </a:cxn>
                <a:cxn ang="0">
                  <a:pos x="138563131" y="360676856"/>
                </a:cxn>
                <a:cxn ang="0">
                  <a:pos x="27713371" y="41617993"/>
                </a:cxn>
              </a:cxnLst>
              <a:pathLst>
                <a:path w="29" h="26">
                  <a:moveTo>
                    <a:pt x="2" y="0"/>
                  </a:moveTo>
                  <a:cubicBezTo>
                    <a:pt x="11" y="4"/>
                    <a:pt x="19" y="9"/>
                    <a:pt x="29" y="10"/>
                  </a:cubicBezTo>
                  <a:cubicBezTo>
                    <a:pt x="25" y="16"/>
                    <a:pt x="17" y="24"/>
                    <a:pt x="10" y="26"/>
                  </a:cubicBezTo>
                  <a:cubicBezTo>
                    <a:pt x="4" y="20"/>
                    <a:pt x="0" y="11"/>
                    <a:pt x="2" y="3"/>
                  </a:cubicBezTo>
                </a:path>
              </a:pathLst>
            </a:custGeom>
            <a:solidFill>
              <a:srgbClr val="FF0000">
                <a:alpha val="100000"/>
              </a:srgbClr>
            </a:solidFill>
            <a:ln w="9525">
              <a:noFill/>
            </a:ln>
          </p:spPr>
          <p:txBody>
            <a:bodyPr/>
            <a:p>
              <a:endParaRPr lang="zh-CN" altLang="en-US"/>
            </a:p>
          </p:txBody>
        </p:sp>
        <p:sp>
          <p:nvSpPr>
            <p:cNvPr id="17467" name="Freeform 61"/>
            <p:cNvSpPr/>
            <p:nvPr/>
          </p:nvSpPr>
          <p:spPr>
            <a:xfrm>
              <a:off x="5737225" y="2116138"/>
              <a:ext cx="134938" cy="128588"/>
            </a:xfrm>
            <a:custGeom>
              <a:avLst/>
              <a:gdLst/>
              <a:ahLst/>
              <a:cxnLst>
                <a:cxn ang="0">
                  <a:pos x="42149384" y="100124668"/>
                </a:cxn>
                <a:cxn ang="0">
                  <a:pos x="449587178" y="243159908"/>
                </a:cxn>
                <a:cxn ang="0">
                  <a:pos x="407437794" y="171642288"/>
                </a:cxn>
                <a:cxn ang="0">
                  <a:pos x="154545241" y="400498672"/>
                </a:cxn>
                <a:cxn ang="0">
                  <a:pos x="210743170" y="400498672"/>
                </a:cxn>
                <a:cxn ang="0">
                  <a:pos x="112395857" y="114428192"/>
                </a:cxn>
                <a:cxn ang="0">
                  <a:pos x="28100839" y="100124668"/>
                </a:cxn>
                <a:cxn ang="0">
                  <a:pos x="154545241" y="472016292"/>
                </a:cxn>
                <a:cxn ang="0">
                  <a:pos x="210743170" y="472016292"/>
                </a:cxn>
                <a:cxn ang="0">
                  <a:pos x="477684268" y="228856384"/>
                </a:cxn>
                <a:cxn ang="0">
                  <a:pos x="449587178" y="157338764"/>
                </a:cxn>
                <a:cxn ang="0">
                  <a:pos x="98347312" y="14303524"/>
                </a:cxn>
                <a:cxn ang="0">
                  <a:pos x="42149384" y="100124668"/>
                </a:cxn>
              </a:cxnLst>
              <a:pathLst>
                <a:path w="36" h="34">
                  <a:moveTo>
                    <a:pt x="3" y="7"/>
                  </a:moveTo>
                  <a:cubicBezTo>
                    <a:pt x="13" y="11"/>
                    <a:pt x="21" y="16"/>
                    <a:pt x="32" y="17"/>
                  </a:cubicBezTo>
                  <a:cubicBezTo>
                    <a:pt x="31" y="16"/>
                    <a:pt x="30" y="14"/>
                    <a:pt x="29" y="12"/>
                  </a:cubicBezTo>
                  <a:cubicBezTo>
                    <a:pt x="25" y="19"/>
                    <a:pt x="18" y="24"/>
                    <a:pt x="11" y="28"/>
                  </a:cubicBezTo>
                  <a:cubicBezTo>
                    <a:pt x="13" y="28"/>
                    <a:pt x="14" y="28"/>
                    <a:pt x="15" y="28"/>
                  </a:cubicBezTo>
                  <a:cubicBezTo>
                    <a:pt x="10" y="23"/>
                    <a:pt x="6" y="16"/>
                    <a:pt x="8" y="8"/>
                  </a:cubicBezTo>
                  <a:cubicBezTo>
                    <a:pt x="9" y="4"/>
                    <a:pt x="3" y="3"/>
                    <a:pt x="2" y="7"/>
                  </a:cubicBezTo>
                  <a:cubicBezTo>
                    <a:pt x="0" y="17"/>
                    <a:pt x="4" y="25"/>
                    <a:pt x="11" y="33"/>
                  </a:cubicBezTo>
                  <a:cubicBezTo>
                    <a:pt x="12" y="34"/>
                    <a:pt x="13" y="34"/>
                    <a:pt x="15" y="33"/>
                  </a:cubicBezTo>
                  <a:cubicBezTo>
                    <a:pt x="23" y="30"/>
                    <a:pt x="30" y="23"/>
                    <a:pt x="34" y="16"/>
                  </a:cubicBezTo>
                  <a:cubicBezTo>
                    <a:pt x="36" y="13"/>
                    <a:pt x="34" y="11"/>
                    <a:pt x="32" y="11"/>
                  </a:cubicBezTo>
                  <a:cubicBezTo>
                    <a:pt x="23" y="10"/>
                    <a:pt x="15" y="5"/>
                    <a:pt x="7" y="1"/>
                  </a:cubicBezTo>
                  <a:cubicBezTo>
                    <a:pt x="3" y="0"/>
                    <a:pt x="0" y="5"/>
                    <a:pt x="3" y="7"/>
                  </a:cubicBezTo>
                  <a:close/>
                </a:path>
              </a:pathLst>
            </a:custGeom>
            <a:solidFill>
              <a:srgbClr val="000000">
                <a:alpha val="100000"/>
              </a:srgbClr>
            </a:solidFill>
            <a:ln w="9525">
              <a:noFill/>
            </a:ln>
          </p:spPr>
          <p:txBody>
            <a:bodyPr/>
            <a:p>
              <a:endParaRPr lang="zh-CN" altLang="en-US"/>
            </a:p>
          </p:txBody>
        </p:sp>
        <p:sp>
          <p:nvSpPr>
            <p:cNvPr id="17468" name="Freeform 62"/>
            <p:cNvSpPr/>
            <p:nvPr/>
          </p:nvSpPr>
          <p:spPr>
            <a:xfrm>
              <a:off x="5707063" y="2022475"/>
              <a:ext cx="171450" cy="168275"/>
            </a:xfrm>
            <a:custGeom>
              <a:avLst/>
              <a:gdLst/>
              <a:ahLst/>
              <a:cxnLst>
                <a:cxn ang="0">
                  <a:pos x="166701580" y="363571226"/>
                </a:cxn>
                <a:cxn ang="0">
                  <a:pos x="13891177" y="531371316"/>
                </a:cxn>
                <a:cxn ang="0">
                  <a:pos x="97241967" y="587305926"/>
                </a:cxn>
                <a:cxn ang="0">
                  <a:pos x="583455532" y="97883698"/>
                </a:cxn>
                <a:cxn ang="0">
                  <a:pos x="555673177" y="27967305"/>
                </a:cxn>
                <a:cxn ang="0">
                  <a:pos x="222270016" y="237720223"/>
                </a:cxn>
                <a:cxn ang="0">
                  <a:pos x="236161193" y="321618398"/>
                </a:cxn>
                <a:cxn ang="0">
                  <a:pos x="569564354" y="363571226"/>
                </a:cxn>
                <a:cxn ang="0">
                  <a:pos x="527890823" y="293651093"/>
                </a:cxn>
                <a:cxn ang="0">
                  <a:pos x="152810403" y="363571226"/>
                </a:cxn>
                <a:cxn ang="0">
                  <a:pos x="125028049" y="447469401"/>
                </a:cxn>
                <a:cxn ang="0">
                  <a:pos x="597346709" y="349585703"/>
                </a:cxn>
                <a:cxn ang="0">
                  <a:pos x="569564354" y="279669311"/>
                </a:cxn>
                <a:cxn ang="0">
                  <a:pos x="236161193" y="237720223"/>
                </a:cxn>
                <a:cxn ang="0">
                  <a:pos x="250052371" y="321618398"/>
                </a:cxn>
                <a:cxn ang="0">
                  <a:pos x="611241613" y="83901915"/>
                </a:cxn>
                <a:cxn ang="0">
                  <a:pos x="583455532" y="13981783"/>
                </a:cxn>
                <a:cxn ang="0">
                  <a:pos x="13891177" y="531371316"/>
                </a:cxn>
                <a:cxn ang="0">
                  <a:pos x="97241967" y="587305926"/>
                </a:cxn>
                <a:cxn ang="0">
                  <a:pos x="236161193" y="405520313"/>
                </a:cxn>
                <a:cxn ang="0">
                  <a:pos x="166701580" y="363571226"/>
                </a:cxn>
              </a:cxnLst>
              <a:pathLst>
                <a:path w="46" h="45">
                  <a:moveTo>
                    <a:pt x="12" y="26"/>
                  </a:moveTo>
                  <a:cubicBezTo>
                    <a:pt x="9" y="31"/>
                    <a:pt x="4" y="33"/>
                    <a:pt x="1" y="38"/>
                  </a:cubicBezTo>
                  <a:cubicBezTo>
                    <a:pt x="3" y="39"/>
                    <a:pt x="5" y="40"/>
                    <a:pt x="7" y="42"/>
                  </a:cubicBezTo>
                  <a:cubicBezTo>
                    <a:pt x="14" y="26"/>
                    <a:pt x="23" y="8"/>
                    <a:pt x="42" y="7"/>
                  </a:cubicBezTo>
                  <a:cubicBezTo>
                    <a:pt x="41" y="5"/>
                    <a:pt x="41" y="3"/>
                    <a:pt x="40" y="2"/>
                  </a:cubicBezTo>
                  <a:cubicBezTo>
                    <a:pt x="32" y="8"/>
                    <a:pt x="26" y="15"/>
                    <a:pt x="16" y="17"/>
                  </a:cubicBezTo>
                  <a:cubicBezTo>
                    <a:pt x="12" y="17"/>
                    <a:pt x="13" y="23"/>
                    <a:pt x="17" y="23"/>
                  </a:cubicBezTo>
                  <a:cubicBezTo>
                    <a:pt x="25" y="22"/>
                    <a:pt x="33" y="25"/>
                    <a:pt x="41" y="26"/>
                  </a:cubicBezTo>
                  <a:cubicBezTo>
                    <a:pt x="40" y="24"/>
                    <a:pt x="39" y="23"/>
                    <a:pt x="38" y="21"/>
                  </a:cubicBezTo>
                  <a:cubicBezTo>
                    <a:pt x="31" y="27"/>
                    <a:pt x="20" y="28"/>
                    <a:pt x="11" y="26"/>
                  </a:cubicBezTo>
                  <a:cubicBezTo>
                    <a:pt x="7" y="25"/>
                    <a:pt x="5" y="31"/>
                    <a:pt x="9" y="32"/>
                  </a:cubicBezTo>
                  <a:cubicBezTo>
                    <a:pt x="21" y="34"/>
                    <a:pt x="33" y="33"/>
                    <a:pt x="43" y="25"/>
                  </a:cubicBezTo>
                  <a:cubicBezTo>
                    <a:pt x="45" y="23"/>
                    <a:pt x="43" y="20"/>
                    <a:pt x="41" y="20"/>
                  </a:cubicBezTo>
                  <a:cubicBezTo>
                    <a:pt x="33" y="19"/>
                    <a:pt x="25" y="16"/>
                    <a:pt x="17" y="17"/>
                  </a:cubicBezTo>
                  <a:cubicBezTo>
                    <a:pt x="17" y="19"/>
                    <a:pt x="17" y="21"/>
                    <a:pt x="18" y="23"/>
                  </a:cubicBezTo>
                  <a:cubicBezTo>
                    <a:pt x="29" y="20"/>
                    <a:pt x="36" y="14"/>
                    <a:pt x="44" y="6"/>
                  </a:cubicBezTo>
                  <a:cubicBezTo>
                    <a:pt x="46" y="4"/>
                    <a:pt x="45" y="0"/>
                    <a:pt x="42" y="1"/>
                  </a:cubicBezTo>
                  <a:cubicBezTo>
                    <a:pt x="20" y="2"/>
                    <a:pt x="10" y="21"/>
                    <a:pt x="1" y="38"/>
                  </a:cubicBezTo>
                  <a:cubicBezTo>
                    <a:pt x="0" y="42"/>
                    <a:pt x="5" y="45"/>
                    <a:pt x="7" y="42"/>
                  </a:cubicBezTo>
                  <a:cubicBezTo>
                    <a:pt x="9" y="37"/>
                    <a:pt x="14" y="34"/>
                    <a:pt x="17" y="29"/>
                  </a:cubicBezTo>
                  <a:cubicBezTo>
                    <a:pt x="20" y="26"/>
                    <a:pt x="14" y="23"/>
                    <a:pt x="12" y="26"/>
                  </a:cubicBezTo>
                  <a:close/>
                </a:path>
              </a:pathLst>
            </a:custGeom>
            <a:solidFill>
              <a:srgbClr val="000000">
                <a:alpha val="100000"/>
              </a:srgbClr>
            </a:solidFill>
            <a:ln w="9525">
              <a:noFill/>
            </a:ln>
          </p:spPr>
          <p:txBody>
            <a:bodyPr/>
            <a:p>
              <a:endParaRPr lang="zh-CN" altLang="en-US"/>
            </a:p>
          </p:txBody>
        </p:sp>
        <p:sp>
          <p:nvSpPr>
            <p:cNvPr id="17469" name="Freeform 63"/>
            <p:cNvSpPr/>
            <p:nvPr/>
          </p:nvSpPr>
          <p:spPr>
            <a:xfrm>
              <a:off x="5680075" y="2127250"/>
              <a:ext cx="120650" cy="228600"/>
            </a:xfrm>
            <a:custGeom>
              <a:avLst/>
              <a:gdLst/>
              <a:ahLst/>
              <a:cxnLst>
                <a:cxn ang="0">
                  <a:pos x="241658180" y="56175639"/>
                </a:cxn>
                <a:cxn ang="0">
                  <a:pos x="56860083" y="744336590"/>
                </a:cxn>
                <a:cxn ang="0">
                  <a:pos x="85292009" y="842642085"/>
                </a:cxn>
                <a:cxn ang="0">
                  <a:pos x="326950189" y="70221423"/>
                </a:cxn>
                <a:cxn ang="0">
                  <a:pos x="241658180" y="56175639"/>
                </a:cxn>
              </a:cxnLst>
              <a:pathLst>
                <a:path w="32" h="61">
                  <a:moveTo>
                    <a:pt x="17" y="4"/>
                  </a:moveTo>
                  <a:cubicBezTo>
                    <a:pt x="12" y="19"/>
                    <a:pt x="25" y="47"/>
                    <a:pt x="4" y="53"/>
                  </a:cubicBezTo>
                  <a:cubicBezTo>
                    <a:pt x="0" y="55"/>
                    <a:pt x="2" y="61"/>
                    <a:pt x="6" y="60"/>
                  </a:cubicBezTo>
                  <a:cubicBezTo>
                    <a:pt x="32" y="51"/>
                    <a:pt x="17" y="24"/>
                    <a:pt x="23" y="5"/>
                  </a:cubicBezTo>
                  <a:cubicBezTo>
                    <a:pt x="24" y="1"/>
                    <a:pt x="18" y="0"/>
                    <a:pt x="17" y="4"/>
                  </a:cubicBezTo>
                  <a:close/>
                </a:path>
              </a:pathLst>
            </a:custGeom>
            <a:solidFill>
              <a:srgbClr val="000000">
                <a:alpha val="100000"/>
              </a:srgbClr>
            </a:solidFill>
            <a:ln w="9525">
              <a:noFill/>
            </a:ln>
          </p:spPr>
          <p:txBody>
            <a:bodyPr/>
            <a:p>
              <a:endParaRPr lang="zh-CN" altLang="en-US"/>
            </a:p>
          </p:txBody>
        </p:sp>
        <p:sp>
          <p:nvSpPr>
            <p:cNvPr id="17470" name="Freeform 64"/>
            <p:cNvSpPr/>
            <p:nvPr/>
          </p:nvSpPr>
          <p:spPr>
            <a:xfrm>
              <a:off x="5537200" y="1471613"/>
              <a:ext cx="142875" cy="119063"/>
            </a:xfrm>
            <a:custGeom>
              <a:avLst/>
              <a:gdLst/>
              <a:ahLst/>
              <a:cxnLst>
                <a:cxn ang="0">
                  <a:pos x="56544661" y="96906120"/>
                </a:cxn>
                <a:cxn ang="0">
                  <a:pos x="424098118" y="387624479"/>
                </a:cxn>
                <a:cxn ang="0">
                  <a:pos x="508916990" y="359938611"/>
                </a:cxn>
                <a:cxn ang="0">
                  <a:pos x="56544661" y="13844794"/>
                </a:cxn>
                <a:cxn ang="0">
                  <a:pos x="56544661" y="96906120"/>
                </a:cxn>
              </a:cxnLst>
              <a:pathLst>
                <a:path w="38" h="32">
                  <a:moveTo>
                    <a:pt x="4" y="7"/>
                  </a:moveTo>
                  <a:cubicBezTo>
                    <a:pt x="16" y="8"/>
                    <a:pt x="26" y="17"/>
                    <a:pt x="30" y="28"/>
                  </a:cubicBezTo>
                  <a:cubicBezTo>
                    <a:pt x="32" y="32"/>
                    <a:pt x="38" y="30"/>
                    <a:pt x="36" y="26"/>
                  </a:cubicBezTo>
                  <a:cubicBezTo>
                    <a:pt x="31" y="12"/>
                    <a:pt x="19" y="2"/>
                    <a:pt x="4" y="1"/>
                  </a:cubicBezTo>
                  <a:cubicBezTo>
                    <a:pt x="0" y="0"/>
                    <a:pt x="0" y="7"/>
                    <a:pt x="4" y="7"/>
                  </a:cubicBezTo>
                  <a:close/>
                </a:path>
              </a:pathLst>
            </a:custGeom>
            <a:solidFill>
              <a:srgbClr val="000000">
                <a:alpha val="100000"/>
              </a:srgbClr>
            </a:solidFill>
            <a:ln w="9525">
              <a:noFill/>
            </a:ln>
          </p:spPr>
          <p:txBody>
            <a:bodyPr/>
            <a:p>
              <a:endParaRPr lang="zh-CN" altLang="en-US"/>
            </a:p>
          </p:txBody>
        </p:sp>
        <p:sp>
          <p:nvSpPr>
            <p:cNvPr id="17471" name="Freeform 65"/>
            <p:cNvSpPr/>
            <p:nvPr/>
          </p:nvSpPr>
          <p:spPr>
            <a:xfrm>
              <a:off x="5548313" y="1512888"/>
              <a:ext cx="95250" cy="115888"/>
            </a:xfrm>
            <a:custGeom>
              <a:avLst/>
              <a:gdLst/>
              <a:ahLst/>
              <a:cxnLst>
                <a:cxn ang="0">
                  <a:pos x="58064400" y="97824425"/>
                </a:cxn>
                <a:cxn ang="0">
                  <a:pos x="261289800" y="377327590"/>
                </a:cxn>
                <a:cxn ang="0">
                  <a:pos x="348386400" y="363350002"/>
                </a:cxn>
                <a:cxn ang="0">
                  <a:pos x="101612700" y="27951438"/>
                </a:cxn>
                <a:cxn ang="0">
                  <a:pos x="58064400" y="97824425"/>
                </a:cxn>
              </a:cxnLst>
              <a:pathLst>
                <a:path w="25" h="31">
                  <a:moveTo>
                    <a:pt x="4" y="7"/>
                  </a:moveTo>
                  <a:cubicBezTo>
                    <a:pt x="12" y="11"/>
                    <a:pt x="17" y="19"/>
                    <a:pt x="18" y="27"/>
                  </a:cubicBezTo>
                  <a:cubicBezTo>
                    <a:pt x="19" y="31"/>
                    <a:pt x="25" y="30"/>
                    <a:pt x="24" y="26"/>
                  </a:cubicBezTo>
                  <a:cubicBezTo>
                    <a:pt x="23" y="16"/>
                    <a:pt x="16" y="6"/>
                    <a:pt x="7" y="2"/>
                  </a:cubicBezTo>
                  <a:cubicBezTo>
                    <a:pt x="3" y="0"/>
                    <a:pt x="0" y="6"/>
                    <a:pt x="4" y="7"/>
                  </a:cubicBezTo>
                  <a:close/>
                </a:path>
              </a:pathLst>
            </a:custGeom>
            <a:solidFill>
              <a:srgbClr val="000000">
                <a:alpha val="100000"/>
              </a:srgbClr>
            </a:solidFill>
            <a:ln w="9525">
              <a:noFill/>
            </a:ln>
          </p:spPr>
          <p:txBody>
            <a:bodyPr/>
            <a:p>
              <a:endParaRPr lang="zh-CN" altLang="en-US"/>
            </a:p>
          </p:txBody>
        </p:sp>
        <p:sp>
          <p:nvSpPr>
            <p:cNvPr id="17472" name="Freeform 66"/>
            <p:cNvSpPr/>
            <p:nvPr/>
          </p:nvSpPr>
          <p:spPr>
            <a:xfrm>
              <a:off x="6103938" y="4040188"/>
              <a:ext cx="817563" cy="903288"/>
            </a:xfrm>
            <a:custGeom>
              <a:avLst/>
              <a:gdLst/>
              <a:ahLst/>
              <a:cxnLst>
                <a:cxn ang="0">
                  <a:pos x="1195498373" y="196673159"/>
                </a:cxn>
                <a:cxn ang="0">
                  <a:pos x="2147483646" y="0"/>
                </a:cxn>
                <a:cxn ang="0">
                  <a:pos x="2147483646" y="2147483646"/>
                </a:cxn>
                <a:cxn ang="0">
                  <a:pos x="28130918" y="2147483646"/>
                </a:cxn>
                <a:cxn ang="0">
                  <a:pos x="1350209045" y="1994834712"/>
                </a:cxn>
                <a:cxn ang="0">
                  <a:pos x="1125172954" y="196673159"/>
                </a:cxn>
              </a:cxnLst>
              <a:pathLst>
                <a:path w="218" h="241">
                  <a:moveTo>
                    <a:pt x="85" y="14"/>
                  </a:moveTo>
                  <a:cubicBezTo>
                    <a:pt x="101" y="2"/>
                    <a:pt x="133" y="5"/>
                    <a:pt x="154" y="0"/>
                  </a:cubicBezTo>
                  <a:cubicBezTo>
                    <a:pt x="165" y="64"/>
                    <a:pt x="156" y="149"/>
                    <a:pt x="218" y="193"/>
                  </a:cubicBezTo>
                  <a:cubicBezTo>
                    <a:pt x="177" y="223"/>
                    <a:pt x="0" y="241"/>
                    <a:pt x="2" y="163"/>
                  </a:cubicBezTo>
                  <a:cubicBezTo>
                    <a:pt x="37" y="205"/>
                    <a:pt x="76" y="177"/>
                    <a:pt x="96" y="142"/>
                  </a:cubicBezTo>
                  <a:cubicBezTo>
                    <a:pt x="119" y="96"/>
                    <a:pt x="110" y="50"/>
                    <a:pt x="80" y="14"/>
                  </a:cubicBezTo>
                </a:path>
              </a:pathLst>
            </a:custGeom>
            <a:solidFill>
              <a:srgbClr val="FFFFFF">
                <a:alpha val="100000"/>
              </a:srgbClr>
            </a:solidFill>
            <a:ln w="9525">
              <a:noFill/>
            </a:ln>
          </p:spPr>
          <p:txBody>
            <a:bodyPr/>
            <a:p>
              <a:endParaRPr lang="zh-CN" altLang="en-US"/>
            </a:p>
          </p:txBody>
        </p:sp>
        <p:sp>
          <p:nvSpPr>
            <p:cNvPr id="17473" name="Freeform 67"/>
            <p:cNvSpPr/>
            <p:nvPr/>
          </p:nvSpPr>
          <p:spPr>
            <a:xfrm>
              <a:off x="6100763" y="4029075"/>
              <a:ext cx="835025" cy="850900"/>
            </a:xfrm>
            <a:custGeom>
              <a:avLst/>
              <a:gdLst/>
              <a:ahLst/>
              <a:cxnLst>
                <a:cxn ang="0">
                  <a:pos x="1219855445" y="266968938"/>
                </a:cxn>
                <a:cxn ang="0">
                  <a:pos x="1794730840" y="126457984"/>
                </a:cxn>
                <a:cxn ang="0">
                  <a:pos x="2147483646" y="182662366"/>
                </a:cxn>
                <a:cxn ang="0">
                  <a:pos x="2147483646" y="1222432178"/>
                </a:cxn>
                <a:cxn ang="0">
                  <a:pos x="2147483646" y="2147483646"/>
                </a:cxn>
                <a:cxn ang="0">
                  <a:pos x="2147483646" y="2147483646"/>
                </a:cxn>
                <a:cxn ang="0">
                  <a:pos x="1472238943" y="2147483646"/>
                </a:cxn>
                <a:cxn ang="0">
                  <a:pos x="84127833" y="2147483646"/>
                </a:cxn>
                <a:cxn ang="0">
                  <a:pos x="14023178" y="2147483646"/>
                </a:cxn>
                <a:cxn ang="0">
                  <a:pos x="1318006456" y="2147483646"/>
                </a:cxn>
                <a:cxn ang="0">
                  <a:pos x="1163770224" y="210764556"/>
                </a:cxn>
                <a:cxn ang="0">
                  <a:pos x="1107685002" y="266968938"/>
                </a:cxn>
                <a:cxn ang="0">
                  <a:pos x="1402134288" y="1854722099"/>
                </a:cxn>
                <a:cxn ang="0">
                  <a:pos x="883344115" y="2147483646"/>
                </a:cxn>
                <a:cxn ang="0">
                  <a:pos x="70108399" y="2147483646"/>
                </a:cxn>
                <a:cxn ang="0">
                  <a:pos x="0" y="2147483646"/>
                </a:cxn>
                <a:cxn ang="0">
                  <a:pos x="1191812834" y="2147483646"/>
                </a:cxn>
                <a:cxn ang="0">
                  <a:pos x="2147483646" y="2147483646"/>
                </a:cxn>
                <a:cxn ang="0">
                  <a:pos x="2147483646" y="2147483646"/>
                </a:cxn>
                <a:cxn ang="0">
                  <a:pos x="2147483646" y="28102191"/>
                </a:cxn>
                <a:cxn ang="0">
                  <a:pos x="2147483646" y="0"/>
                </a:cxn>
                <a:cxn ang="0">
                  <a:pos x="1191812834" y="196711587"/>
                </a:cxn>
                <a:cxn ang="0">
                  <a:pos x="1219855445" y="266968938"/>
                </a:cxn>
              </a:cxnLst>
              <a:pathLst>
                <a:path w="223" h="227">
                  <a:moveTo>
                    <a:pt x="87" y="19"/>
                  </a:moveTo>
                  <a:cubicBezTo>
                    <a:pt x="100" y="12"/>
                    <a:pt x="114" y="11"/>
                    <a:pt x="128" y="9"/>
                  </a:cubicBezTo>
                  <a:cubicBezTo>
                    <a:pt x="136" y="8"/>
                    <a:pt x="152" y="2"/>
                    <a:pt x="154" y="13"/>
                  </a:cubicBezTo>
                  <a:cubicBezTo>
                    <a:pt x="157" y="38"/>
                    <a:pt x="158" y="63"/>
                    <a:pt x="162" y="87"/>
                  </a:cubicBezTo>
                  <a:cubicBezTo>
                    <a:pt x="168" y="131"/>
                    <a:pt x="181" y="171"/>
                    <a:pt x="218" y="199"/>
                  </a:cubicBezTo>
                  <a:cubicBezTo>
                    <a:pt x="218" y="197"/>
                    <a:pt x="218" y="195"/>
                    <a:pt x="218" y="194"/>
                  </a:cubicBezTo>
                  <a:cubicBezTo>
                    <a:pt x="187" y="215"/>
                    <a:pt x="141" y="218"/>
                    <a:pt x="105" y="219"/>
                  </a:cubicBezTo>
                  <a:cubicBezTo>
                    <a:pt x="70" y="219"/>
                    <a:pt x="6" y="214"/>
                    <a:pt x="6" y="166"/>
                  </a:cubicBezTo>
                  <a:cubicBezTo>
                    <a:pt x="4" y="167"/>
                    <a:pt x="3" y="168"/>
                    <a:pt x="1" y="168"/>
                  </a:cubicBezTo>
                  <a:cubicBezTo>
                    <a:pt x="32" y="202"/>
                    <a:pt x="68" y="189"/>
                    <a:pt x="94" y="156"/>
                  </a:cubicBezTo>
                  <a:cubicBezTo>
                    <a:pt x="127" y="113"/>
                    <a:pt x="114" y="54"/>
                    <a:pt x="83" y="15"/>
                  </a:cubicBezTo>
                  <a:cubicBezTo>
                    <a:pt x="81" y="12"/>
                    <a:pt x="77" y="16"/>
                    <a:pt x="79" y="19"/>
                  </a:cubicBezTo>
                  <a:cubicBezTo>
                    <a:pt x="105" y="52"/>
                    <a:pt x="114" y="91"/>
                    <a:pt x="100" y="132"/>
                  </a:cubicBezTo>
                  <a:cubicBezTo>
                    <a:pt x="94" y="151"/>
                    <a:pt x="80" y="167"/>
                    <a:pt x="63" y="178"/>
                  </a:cubicBezTo>
                  <a:cubicBezTo>
                    <a:pt x="42" y="191"/>
                    <a:pt x="21" y="181"/>
                    <a:pt x="5" y="164"/>
                  </a:cubicBezTo>
                  <a:cubicBezTo>
                    <a:pt x="4" y="162"/>
                    <a:pt x="0" y="164"/>
                    <a:pt x="0" y="166"/>
                  </a:cubicBezTo>
                  <a:cubicBezTo>
                    <a:pt x="0" y="210"/>
                    <a:pt x="50" y="221"/>
                    <a:pt x="85" y="224"/>
                  </a:cubicBezTo>
                  <a:cubicBezTo>
                    <a:pt x="127" y="227"/>
                    <a:pt x="185" y="223"/>
                    <a:pt x="221" y="199"/>
                  </a:cubicBezTo>
                  <a:cubicBezTo>
                    <a:pt x="223" y="197"/>
                    <a:pt x="223" y="195"/>
                    <a:pt x="221" y="194"/>
                  </a:cubicBezTo>
                  <a:cubicBezTo>
                    <a:pt x="161" y="149"/>
                    <a:pt x="169" y="68"/>
                    <a:pt x="158" y="2"/>
                  </a:cubicBezTo>
                  <a:cubicBezTo>
                    <a:pt x="157" y="0"/>
                    <a:pt x="156" y="0"/>
                    <a:pt x="154" y="0"/>
                  </a:cubicBezTo>
                  <a:cubicBezTo>
                    <a:pt x="131" y="4"/>
                    <a:pt x="105" y="2"/>
                    <a:pt x="85" y="14"/>
                  </a:cubicBezTo>
                  <a:cubicBezTo>
                    <a:pt x="81" y="16"/>
                    <a:pt x="84" y="21"/>
                    <a:pt x="87" y="19"/>
                  </a:cubicBezTo>
                  <a:close/>
                </a:path>
              </a:pathLst>
            </a:custGeom>
            <a:solidFill>
              <a:srgbClr val="000000">
                <a:alpha val="100000"/>
              </a:srgbClr>
            </a:solidFill>
            <a:ln w="9525">
              <a:noFill/>
            </a:ln>
          </p:spPr>
          <p:txBody>
            <a:bodyPr/>
            <a:p>
              <a:endParaRPr lang="zh-CN" altLang="en-US"/>
            </a:p>
          </p:txBody>
        </p:sp>
        <p:sp>
          <p:nvSpPr>
            <p:cNvPr id="17474" name="Freeform 68"/>
            <p:cNvSpPr/>
            <p:nvPr/>
          </p:nvSpPr>
          <p:spPr>
            <a:xfrm>
              <a:off x="6178550" y="3192463"/>
              <a:ext cx="214313" cy="82550"/>
            </a:xfrm>
            <a:custGeom>
              <a:avLst/>
              <a:gdLst/>
              <a:ahLst/>
              <a:cxnLst>
                <a:cxn ang="0">
                  <a:pos x="98956208" y="267510780"/>
                </a:cxn>
                <a:cxn ang="0">
                  <a:pos x="749242008" y="183035864"/>
                </a:cxn>
                <a:cxn ang="0">
                  <a:pos x="735108630" y="98557195"/>
                </a:cxn>
                <a:cxn ang="0">
                  <a:pos x="141367623" y="225271445"/>
                </a:cxn>
                <a:cxn ang="0">
                  <a:pos x="141367623" y="309750114"/>
                </a:cxn>
                <a:cxn ang="0">
                  <a:pos x="777516284" y="168953584"/>
                </a:cxn>
                <a:cxn ang="0">
                  <a:pos x="763379146" y="98557195"/>
                </a:cxn>
                <a:cxn ang="0">
                  <a:pos x="42411415" y="211192918"/>
                </a:cxn>
                <a:cxn ang="0">
                  <a:pos x="98956208" y="267510780"/>
                </a:cxn>
              </a:cxnLst>
              <a:pathLst>
                <a:path w="57" h="22">
                  <a:moveTo>
                    <a:pt x="7" y="19"/>
                  </a:moveTo>
                  <a:cubicBezTo>
                    <a:pt x="21" y="8"/>
                    <a:pt x="37" y="6"/>
                    <a:pt x="53" y="13"/>
                  </a:cubicBezTo>
                  <a:cubicBezTo>
                    <a:pt x="52" y="11"/>
                    <a:pt x="52" y="9"/>
                    <a:pt x="52" y="7"/>
                  </a:cubicBezTo>
                  <a:cubicBezTo>
                    <a:pt x="39" y="14"/>
                    <a:pt x="24" y="16"/>
                    <a:pt x="10" y="16"/>
                  </a:cubicBezTo>
                  <a:cubicBezTo>
                    <a:pt x="6" y="16"/>
                    <a:pt x="6" y="22"/>
                    <a:pt x="10" y="22"/>
                  </a:cubicBezTo>
                  <a:cubicBezTo>
                    <a:pt x="25" y="22"/>
                    <a:pt x="41" y="19"/>
                    <a:pt x="55" y="12"/>
                  </a:cubicBezTo>
                  <a:cubicBezTo>
                    <a:pt x="57" y="11"/>
                    <a:pt x="56" y="8"/>
                    <a:pt x="54" y="7"/>
                  </a:cubicBezTo>
                  <a:cubicBezTo>
                    <a:pt x="36" y="0"/>
                    <a:pt x="18" y="3"/>
                    <a:pt x="3" y="15"/>
                  </a:cubicBezTo>
                  <a:cubicBezTo>
                    <a:pt x="0" y="17"/>
                    <a:pt x="4" y="21"/>
                    <a:pt x="7" y="19"/>
                  </a:cubicBezTo>
                  <a:close/>
                </a:path>
              </a:pathLst>
            </a:custGeom>
            <a:solidFill>
              <a:srgbClr val="000000">
                <a:alpha val="100000"/>
              </a:srgbClr>
            </a:solidFill>
            <a:ln w="9525">
              <a:noFill/>
            </a:ln>
          </p:spPr>
          <p:txBody>
            <a:bodyPr/>
            <a:p>
              <a:endParaRPr lang="zh-CN" altLang="en-US"/>
            </a:p>
          </p:txBody>
        </p:sp>
        <p:sp>
          <p:nvSpPr>
            <p:cNvPr id="17475" name="Freeform 69"/>
            <p:cNvSpPr/>
            <p:nvPr/>
          </p:nvSpPr>
          <p:spPr>
            <a:xfrm>
              <a:off x="6302375" y="3084513"/>
              <a:ext cx="315913" cy="171450"/>
            </a:xfrm>
            <a:custGeom>
              <a:avLst/>
              <a:gdLst/>
              <a:ahLst/>
              <a:cxnLst>
                <a:cxn ang="0">
                  <a:pos x="84864010" y="500104741"/>
                </a:cxn>
                <a:cxn ang="0">
                  <a:pos x="735494355" y="194483935"/>
                </a:cxn>
                <a:cxn ang="0">
                  <a:pos x="721349727" y="125028049"/>
                </a:cxn>
                <a:cxn ang="0">
                  <a:pos x="212161906" y="402862774"/>
                </a:cxn>
                <a:cxn ang="0">
                  <a:pos x="240451163" y="472322387"/>
                </a:cxn>
                <a:cxn ang="0">
                  <a:pos x="1103243413" y="500104741"/>
                </a:cxn>
                <a:cxn ang="0">
                  <a:pos x="1117388042" y="430645128"/>
                </a:cxn>
                <a:cxn ang="0">
                  <a:pos x="240451163" y="500104741"/>
                </a:cxn>
                <a:cxn ang="0">
                  <a:pos x="212161906" y="583455532"/>
                </a:cxn>
                <a:cxn ang="0">
                  <a:pos x="1145673538" y="513995918"/>
                </a:cxn>
                <a:cxn ang="0">
                  <a:pos x="1159818166" y="444540033"/>
                </a:cxn>
                <a:cxn ang="0">
                  <a:pos x="198017277" y="402862774"/>
                </a:cxn>
                <a:cxn ang="0">
                  <a:pos x="240451163" y="486213564"/>
                </a:cxn>
                <a:cxn ang="0">
                  <a:pos x="777928241" y="180592758"/>
                </a:cxn>
                <a:cxn ang="0">
                  <a:pos x="749638984" y="111133145"/>
                </a:cxn>
                <a:cxn ang="0">
                  <a:pos x="28289257" y="444540033"/>
                </a:cxn>
                <a:cxn ang="0">
                  <a:pos x="84864010" y="500104741"/>
                </a:cxn>
              </a:cxnLst>
              <a:pathLst>
                <a:path w="84" h="46">
                  <a:moveTo>
                    <a:pt x="6" y="36"/>
                  </a:moveTo>
                  <a:cubicBezTo>
                    <a:pt x="18" y="23"/>
                    <a:pt x="33" y="7"/>
                    <a:pt x="52" y="14"/>
                  </a:cubicBezTo>
                  <a:cubicBezTo>
                    <a:pt x="51" y="12"/>
                    <a:pt x="51" y="11"/>
                    <a:pt x="51" y="9"/>
                  </a:cubicBezTo>
                  <a:cubicBezTo>
                    <a:pt x="41" y="20"/>
                    <a:pt x="29" y="25"/>
                    <a:pt x="15" y="29"/>
                  </a:cubicBezTo>
                  <a:cubicBezTo>
                    <a:pt x="16" y="31"/>
                    <a:pt x="17" y="33"/>
                    <a:pt x="17" y="34"/>
                  </a:cubicBezTo>
                  <a:cubicBezTo>
                    <a:pt x="36" y="23"/>
                    <a:pt x="62" y="17"/>
                    <a:pt x="78" y="36"/>
                  </a:cubicBezTo>
                  <a:cubicBezTo>
                    <a:pt x="79" y="35"/>
                    <a:pt x="79" y="33"/>
                    <a:pt x="79" y="31"/>
                  </a:cubicBezTo>
                  <a:cubicBezTo>
                    <a:pt x="59" y="38"/>
                    <a:pt x="38" y="41"/>
                    <a:pt x="17" y="36"/>
                  </a:cubicBezTo>
                  <a:cubicBezTo>
                    <a:pt x="13" y="35"/>
                    <a:pt x="11" y="41"/>
                    <a:pt x="15" y="42"/>
                  </a:cubicBezTo>
                  <a:cubicBezTo>
                    <a:pt x="37" y="46"/>
                    <a:pt x="60" y="44"/>
                    <a:pt x="81" y="37"/>
                  </a:cubicBezTo>
                  <a:cubicBezTo>
                    <a:pt x="83" y="36"/>
                    <a:pt x="84" y="34"/>
                    <a:pt x="82" y="32"/>
                  </a:cubicBezTo>
                  <a:cubicBezTo>
                    <a:pt x="64" y="11"/>
                    <a:pt x="36" y="17"/>
                    <a:pt x="14" y="29"/>
                  </a:cubicBezTo>
                  <a:cubicBezTo>
                    <a:pt x="12" y="31"/>
                    <a:pt x="13" y="36"/>
                    <a:pt x="17" y="35"/>
                  </a:cubicBezTo>
                  <a:cubicBezTo>
                    <a:pt x="31" y="30"/>
                    <a:pt x="44" y="25"/>
                    <a:pt x="55" y="13"/>
                  </a:cubicBezTo>
                  <a:cubicBezTo>
                    <a:pt x="56" y="12"/>
                    <a:pt x="55" y="9"/>
                    <a:pt x="53" y="8"/>
                  </a:cubicBezTo>
                  <a:cubicBezTo>
                    <a:pt x="32" y="0"/>
                    <a:pt x="15" y="17"/>
                    <a:pt x="2" y="32"/>
                  </a:cubicBezTo>
                  <a:cubicBezTo>
                    <a:pt x="0" y="35"/>
                    <a:pt x="4" y="39"/>
                    <a:pt x="6" y="36"/>
                  </a:cubicBezTo>
                  <a:close/>
                </a:path>
              </a:pathLst>
            </a:custGeom>
            <a:solidFill>
              <a:srgbClr val="000000">
                <a:alpha val="100000"/>
              </a:srgbClr>
            </a:solidFill>
            <a:ln w="9525">
              <a:noFill/>
            </a:ln>
          </p:spPr>
          <p:txBody>
            <a:bodyPr/>
            <a:p>
              <a:endParaRPr lang="zh-CN" altLang="en-US"/>
            </a:p>
          </p:txBody>
        </p:sp>
        <p:sp>
          <p:nvSpPr>
            <p:cNvPr id="17476" name="Freeform 70"/>
            <p:cNvSpPr/>
            <p:nvPr/>
          </p:nvSpPr>
          <p:spPr>
            <a:xfrm>
              <a:off x="5440363" y="3128963"/>
              <a:ext cx="247650" cy="296863"/>
            </a:xfrm>
            <a:custGeom>
              <a:avLst/>
              <a:gdLst/>
              <a:ahLst/>
              <a:cxnLst>
                <a:cxn ang="0">
                  <a:pos x="858853952" y="14121660"/>
                </a:cxn>
                <a:cxn ang="0">
                  <a:pos x="56317861" y="1059056874"/>
                </a:cxn>
                <a:cxn ang="0">
                  <a:pos x="140796530" y="1059056874"/>
                </a:cxn>
                <a:cxn ang="0">
                  <a:pos x="887011007" y="98844106"/>
                </a:cxn>
                <a:cxn ang="0">
                  <a:pos x="858853952" y="14121660"/>
                </a:cxn>
              </a:cxnLst>
              <a:pathLst>
                <a:path w="66" h="79">
                  <a:moveTo>
                    <a:pt x="61" y="1"/>
                  </a:moveTo>
                  <a:cubicBezTo>
                    <a:pt x="28" y="9"/>
                    <a:pt x="0" y="40"/>
                    <a:pt x="4" y="75"/>
                  </a:cubicBezTo>
                  <a:cubicBezTo>
                    <a:pt x="4" y="79"/>
                    <a:pt x="10" y="79"/>
                    <a:pt x="10" y="75"/>
                  </a:cubicBezTo>
                  <a:cubicBezTo>
                    <a:pt x="6" y="42"/>
                    <a:pt x="32" y="14"/>
                    <a:pt x="63" y="7"/>
                  </a:cubicBezTo>
                  <a:cubicBezTo>
                    <a:pt x="66" y="6"/>
                    <a:pt x="65" y="0"/>
                    <a:pt x="61" y="1"/>
                  </a:cubicBezTo>
                  <a:close/>
                </a:path>
              </a:pathLst>
            </a:custGeom>
            <a:solidFill>
              <a:srgbClr val="000000">
                <a:alpha val="100000"/>
              </a:srgbClr>
            </a:solidFill>
            <a:ln w="9525">
              <a:noFill/>
            </a:ln>
          </p:spPr>
          <p:txBody>
            <a:bodyPr/>
            <a:p>
              <a:endParaRPr lang="zh-CN" altLang="en-US"/>
            </a:p>
          </p:txBody>
        </p:sp>
        <p:sp>
          <p:nvSpPr>
            <p:cNvPr id="17477" name="Freeform 71"/>
            <p:cNvSpPr/>
            <p:nvPr/>
          </p:nvSpPr>
          <p:spPr>
            <a:xfrm>
              <a:off x="5537200" y="3128963"/>
              <a:ext cx="153988" cy="273050"/>
            </a:xfrm>
            <a:custGeom>
              <a:avLst/>
              <a:gdLst/>
              <a:ahLst/>
              <a:cxnLst>
                <a:cxn ang="0">
                  <a:pos x="479605016" y="13989137"/>
                </a:cxn>
                <a:cxn ang="0">
                  <a:pos x="183377173" y="979348061"/>
                </a:cxn>
                <a:cxn ang="0">
                  <a:pos x="253907433" y="937376910"/>
                </a:cxn>
                <a:cxn ang="0">
                  <a:pos x="521925425" y="83942303"/>
                </a:cxn>
                <a:cxn ang="0">
                  <a:pos x="479605016" y="13989137"/>
                </a:cxn>
              </a:cxnLst>
              <a:pathLst>
                <a:path w="41" h="73">
                  <a:moveTo>
                    <a:pt x="34" y="1"/>
                  </a:moveTo>
                  <a:cubicBezTo>
                    <a:pt x="11" y="12"/>
                    <a:pt x="0" y="47"/>
                    <a:pt x="13" y="70"/>
                  </a:cubicBezTo>
                  <a:cubicBezTo>
                    <a:pt x="15" y="73"/>
                    <a:pt x="20" y="70"/>
                    <a:pt x="18" y="67"/>
                  </a:cubicBezTo>
                  <a:cubicBezTo>
                    <a:pt x="6" y="46"/>
                    <a:pt x="16" y="16"/>
                    <a:pt x="37" y="6"/>
                  </a:cubicBezTo>
                  <a:cubicBezTo>
                    <a:pt x="41" y="5"/>
                    <a:pt x="38" y="0"/>
                    <a:pt x="34" y="1"/>
                  </a:cubicBezTo>
                  <a:close/>
                </a:path>
              </a:pathLst>
            </a:custGeom>
            <a:solidFill>
              <a:srgbClr val="000000">
                <a:alpha val="100000"/>
              </a:srgbClr>
            </a:solidFill>
            <a:ln w="9525">
              <a:noFill/>
            </a:ln>
          </p:spPr>
          <p:txBody>
            <a:bodyPr/>
            <a:p>
              <a:endParaRPr lang="zh-CN" altLang="en-US"/>
            </a:p>
          </p:txBody>
        </p:sp>
        <p:sp>
          <p:nvSpPr>
            <p:cNvPr id="17478" name="Freeform 72"/>
            <p:cNvSpPr/>
            <p:nvPr/>
          </p:nvSpPr>
          <p:spPr>
            <a:xfrm>
              <a:off x="5635625" y="3125788"/>
              <a:ext cx="71438" cy="250825"/>
            </a:xfrm>
            <a:custGeom>
              <a:avLst/>
              <a:gdLst/>
              <a:ahLst/>
              <a:cxnLst>
                <a:cxn ang="0">
                  <a:pos x="169642691" y="42045009"/>
                </a:cxn>
                <a:cxn ang="0">
                  <a:pos x="98956670" y="882941437"/>
                </a:cxn>
                <a:cxn ang="0">
                  <a:pos x="183779895" y="854912679"/>
                </a:cxn>
                <a:cxn ang="0">
                  <a:pos x="240324952" y="84090017"/>
                </a:cxn>
                <a:cxn ang="0">
                  <a:pos x="169642691" y="42045009"/>
                </a:cxn>
              </a:cxnLst>
              <a:pathLst>
                <a:path w="19" h="67">
                  <a:moveTo>
                    <a:pt x="12" y="3"/>
                  </a:moveTo>
                  <a:cubicBezTo>
                    <a:pt x="0" y="20"/>
                    <a:pt x="2" y="44"/>
                    <a:pt x="7" y="63"/>
                  </a:cubicBezTo>
                  <a:cubicBezTo>
                    <a:pt x="8" y="67"/>
                    <a:pt x="14" y="65"/>
                    <a:pt x="13" y="61"/>
                  </a:cubicBezTo>
                  <a:cubicBezTo>
                    <a:pt x="8" y="44"/>
                    <a:pt x="6" y="22"/>
                    <a:pt x="17" y="6"/>
                  </a:cubicBezTo>
                  <a:cubicBezTo>
                    <a:pt x="19" y="3"/>
                    <a:pt x="14" y="0"/>
                    <a:pt x="12" y="3"/>
                  </a:cubicBezTo>
                  <a:close/>
                </a:path>
              </a:pathLst>
            </a:custGeom>
            <a:solidFill>
              <a:srgbClr val="000000">
                <a:alpha val="100000"/>
              </a:srgbClr>
            </a:solidFill>
            <a:ln w="9525">
              <a:noFill/>
            </a:ln>
          </p:spPr>
          <p:txBody>
            <a:bodyPr/>
            <a:p>
              <a:endParaRPr lang="zh-CN" altLang="en-US"/>
            </a:p>
          </p:txBody>
        </p:sp>
        <p:sp>
          <p:nvSpPr>
            <p:cNvPr id="17479" name="Freeform 73"/>
            <p:cNvSpPr/>
            <p:nvPr/>
          </p:nvSpPr>
          <p:spPr>
            <a:xfrm>
              <a:off x="5665788" y="3132138"/>
              <a:ext cx="112713" cy="233363"/>
            </a:xfrm>
            <a:custGeom>
              <a:avLst/>
              <a:gdLst/>
              <a:ahLst/>
              <a:cxnLst>
                <a:cxn ang="0">
                  <a:pos x="42346274" y="113335376"/>
                </a:cxn>
                <a:cxn ang="0">
                  <a:pos x="282316008" y="807522550"/>
                </a:cxn>
                <a:cxn ang="0">
                  <a:pos x="352896889" y="835857335"/>
                </a:cxn>
                <a:cxn ang="0">
                  <a:pos x="84696305" y="42502177"/>
                </a:cxn>
                <a:cxn ang="0">
                  <a:pos x="42346274" y="113335376"/>
                </a:cxn>
              </a:cxnLst>
              <a:pathLst>
                <a:path w="30" h="62">
                  <a:moveTo>
                    <a:pt x="3" y="8"/>
                  </a:moveTo>
                  <a:cubicBezTo>
                    <a:pt x="17" y="18"/>
                    <a:pt x="23" y="40"/>
                    <a:pt x="20" y="57"/>
                  </a:cubicBezTo>
                  <a:cubicBezTo>
                    <a:pt x="19" y="61"/>
                    <a:pt x="25" y="62"/>
                    <a:pt x="25" y="59"/>
                  </a:cubicBezTo>
                  <a:cubicBezTo>
                    <a:pt x="30" y="39"/>
                    <a:pt x="23" y="15"/>
                    <a:pt x="6" y="3"/>
                  </a:cubicBezTo>
                  <a:cubicBezTo>
                    <a:pt x="3" y="0"/>
                    <a:pt x="0" y="5"/>
                    <a:pt x="3" y="8"/>
                  </a:cubicBezTo>
                  <a:close/>
                </a:path>
              </a:pathLst>
            </a:custGeom>
            <a:solidFill>
              <a:srgbClr val="000000">
                <a:alpha val="100000"/>
              </a:srgbClr>
            </a:solidFill>
            <a:ln w="9525">
              <a:noFill/>
            </a:ln>
          </p:spPr>
          <p:txBody>
            <a:bodyPr/>
            <a:p>
              <a:endParaRPr lang="zh-CN" altLang="en-US"/>
            </a:p>
          </p:txBody>
        </p:sp>
        <p:sp>
          <p:nvSpPr>
            <p:cNvPr id="17480" name="Freeform 74"/>
            <p:cNvSpPr/>
            <p:nvPr/>
          </p:nvSpPr>
          <p:spPr>
            <a:xfrm>
              <a:off x="5699125" y="3049588"/>
              <a:ext cx="157163" cy="315913"/>
            </a:xfrm>
            <a:custGeom>
              <a:avLst/>
              <a:gdLst/>
              <a:ahLst/>
              <a:cxnLst>
                <a:cxn ang="0">
                  <a:pos x="84014849" y="325315173"/>
                </a:cxn>
                <a:cxn ang="0">
                  <a:pos x="448075455" y="1117388042"/>
                </a:cxn>
                <a:cxn ang="0">
                  <a:pos x="518087830" y="1145673538"/>
                </a:cxn>
                <a:cxn ang="0">
                  <a:pos x="42007425" y="254595791"/>
                </a:cxn>
                <a:cxn ang="0">
                  <a:pos x="84014849" y="325315173"/>
                </a:cxn>
              </a:cxnLst>
              <a:pathLst>
                <a:path w="42" h="84">
                  <a:moveTo>
                    <a:pt x="6" y="23"/>
                  </a:moveTo>
                  <a:cubicBezTo>
                    <a:pt x="23" y="10"/>
                    <a:pt x="35" y="69"/>
                    <a:pt x="32" y="79"/>
                  </a:cubicBezTo>
                  <a:cubicBezTo>
                    <a:pt x="30" y="83"/>
                    <a:pt x="36" y="84"/>
                    <a:pt x="37" y="81"/>
                  </a:cubicBezTo>
                  <a:cubicBezTo>
                    <a:pt x="42" y="66"/>
                    <a:pt x="27" y="0"/>
                    <a:pt x="3" y="18"/>
                  </a:cubicBezTo>
                  <a:cubicBezTo>
                    <a:pt x="0" y="20"/>
                    <a:pt x="3" y="25"/>
                    <a:pt x="6" y="23"/>
                  </a:cubicBezTo>
                  <a:close/>
                </a:path>
              </a:pathLst>
            </a:custGeom>
            <a:solidFill>
              <a:srgbClr val="000000">
                <a:alpha val="100000"/>
              </a:srgbClr>
            </a:solidFill>
            <a:ln w="9525">
              <a:noFill/>
            </a:ln>
          </p:spPr>
          <p:txBody>
            <a:bodyPr/>
            <a:p>
              <a:endParaRPr lang="zh-CN" altLang="en-US"/>
            </a:p>
          </p:txBody>
        </p:sp>
        <p:sp>
          <p:nvSpPr>
            <p:cNvPr id="17481" name="Freeform 75"/>
            <p:cNvSpPr/>
            <p:nvPr/>
          </p:nvSpPr>
          <p:spPr>
            <a:xfrm>
              <a:off x="5743575" y="3109913"/>
              <a:ext cx="228600" cy="292100"/>
            </a:xfrm>
            <a:custGeom>
              <a:avLst/>
              <a:gdLst/>
              <a:ahLst/>
              <a:cxnLst>
                <a:cxn ang="0">
                  <a:pos x="42133603" y="98168069"/>
                </a:cxn>
                <a:cxn ang="0">
                  <a:pos x="688160951" y="1009733527"/>
                </a:cxn>
                <a:cxn ang="0">
                  <a:pos x="772424410" y="1037782617"/>
                </a:cxn>
                <a:cxn ang="0">
                  <a:pos x="70221423" y="14024545"/>
                </a:cxn>
                <a:cxn ang="0">
                  <a:pos x="42133603" y="98168069"/>
                </a:cxn>
              </a:cxnLst>
              <a:pathLst>
                <a:path w="61" h="78">
                  <a:moveTo>
                    <a:pt x="3" y="7"/>
                  </a:moveTo>
                  <a:cubicBezTo>
                    <a:pt x="31" y="15"/>
                    <a:pt x="55" y="43"/>
                    <a:pt x="49" y="72"/>
                  </a:cubicBezTo>
                  <a:cubicBezTo>
                    <a:pt x="49" y="76"/>
                    <a:pt x="54" y="78"/>
                    <a:pt x="55" y="74"/>
                  </a:cubicBezTo>
                  <a:cubicBezTo>
                    <a:pt x="61" y="41"/>
                    <a:pt x="35" y="10"/>
                    <a:pt x="5" y="1"/>
                  </a:cubicBezTo>
                  <a:cubicBezTo>
                    <a:pt x="1" y="0"/>
                    <a:pt x="0" y="6"/>
                    <a:pt x="3" y="7"/>
                  </a:cubicBezTo>
                  <a:close/>
                </a:path>
              </a:pathLst>
            </a:custGeom>
            <a:solidFill>
              <a:srgbClr val="000000">
                <a:alpha val="100000"/>
              </a:srgbClr>
            </a:solidFill>
            <a:ln w="9525">
              <a:noFill/>
            </a:ln>
          </p:spPr>
          <p:txBody>
            <a:bodyPr/>
            <a:p>
              <a:endParaRPr lang="zh-CN" altLang="en-US"/>
            </a:p>
          </p:txBody>
        </p:sp>
        <p:sp>
          <p:nvSpPr>
            <p:cNvPr id="17482" name="Freeform 76"/>
            <p:cNvSpPr/>
            <p:nvPr/>
          </p:nvSpPr>
          <p:spPr>
            <a:xfrm>
              <a:off x="5853113" y="3128963"/>
              <a:ext cx="190500" cy="349250"/>
            </a:xfrm>
            <a:custGeom>
              <a:avLst/>
              <a:gdLst/>
              <a:ahLst/>
              <a:cxnLst>
                <a:cxn ang="0">
                  <a:pos x="41857706" y="84616140"/>
                </a:cxn>
                <a:cxn ang="0">
                  <a:pos x="516240059" y="1241050487"/>
                </a:cxn>
                <a:cxn ang="0">
                  <a:pos x="586000412" y="1269257118"/>
                </a:cxn>
                <a:cxn ang="0">
                  <a:pos x="83715412" y="14101438"/>
                </a:cxn>
                <a:cxn ang="0">
                  <a:pos x="41857706" y="84616140"/>
                </a:cxn>
              </a:cxnLst>
              <a:pathLst>
                <a:path w="51" h="93">
                  <a:moveTo>
                    <a:pt x="3" y="6"/>
                  </a:moveTo>
                  <a:cubicBezTo>
                    <a:pt x="33" y="21"/>
                    <a:pt x="45" y="57"/>
                    <a:pt x="37" y="88"/>
                  </a:cubicBezTo>
                  <a:cubicBezTo>
                    <a:pt x="36" y="92"/>
                    <a:pt x="41" y="93"/>
                    <a:pt x="42" y="90"/>
                  </a:cubicBezTo>
                  <a:cubicBezTo>
                    <a:pt x="51" y="56"/>
                    <a:pt x="38" y="17"/>
                    <a:pt x="6" y="1"/>
                  </a:cubicBezTo>
                  <a:cubicBezTo>
                    <a:pt x="3" y="0"/>
                    <a:pt x="0" y="5"/>
                    <a:pt x="3" y="6"/>
                  </a:cubicBezTo>
                  <a:close/>
                </a:path>
              </a:pathLst>
            </a:custGeom>
            <a:solidFill>
              <a:srgbClr val="000000">
                <a:alpha val="100000"/>
              </a:srgbClr>
            </a:solidFill>
            <a:ln w="9525">
              <a:noFill/>
            </a:ln>
          </p:spPr>
          <p:txBody>
            <a:bodyPr/>
            <a:p>
              <a:endParaRPr lang="zh-CN" altLang="en-US"/>
            </a:p>
          </p:txBody>
        </p:sp>
        <p:sp>
          <p:nvSpPr>
            <p:cNvPr id="17483" name="Freeform 77"/>
            <p:cNvSpPr/>
            <p:nvPr/>
          </p:nvSpPr>
          <p:spPr>
            <a:xfrm>
              <a:off x="5913438" y="3125788"/>
              <a:ext cx="157163" cy="300038"/>
            </a:xfrm>
            <a:custGeom>
              <a:avLst/>
              <a:gdLst/>
              <a:ahLst/>
              <a:cxnLst>
                <a:cxn ang="0">
                  <a:pos x="42007425" y="98461220"/>
                </a:cxn>
                <a:cxn ang="0">
                  <a:pos x="448075455" y="1069020392"/>
                </a:cxn>
                <a:cxn ang="0">
                  <a:pos x="532090304" y="1069020392"/>
                </a:cxn>
                <a:cxn ang="0">
                  <a:pos x="98017324" y="42196594"/>
                </a:cxn>
                <a:cxn ang="0">
                  <a:pos x="42007425" y="98461220"/>
                </a:cxn>
              </a:cxnLst>
              <a:pathLst>
                <a:path w="42" h="80">
                  <a:moveTo>
                    <a:pt x="3" y="7"/>
                  </a:moveTo>
                  <a:cubicBezTo>
                    <a:pt x="23" y="25"/>
                    <a:pt x="36" y="48"/>
                    <a:pt x="32" y="76"/>
                  </a:cubicBezTo>
                  <a:cubicBezTo>
                    <a:pt x="31" y="80"/>
                    <a:pt x="37" y="80"/>
                    <a:pt x="38" y="76"/>
                  </a:cubicBezTo>
                  <a:cubicBezTo>
                    <a:pt x="42" y="47"/>
                    <a:pt x="28" y="22"/>
                    <a:pt x="7" y="3"/>
                  </a:cubicBezTo>
                  <a:cubicBezTo>
                    <a:pt x="4" y="0"/>
                    <a:pt x="0" y="4"/>
                    <a:pt x="3" y="7"/>
                  </a:cubicBezTo>
                  <a:close/>
                </a:path>
              </a:pathLst>
            </a:custGeom>
            <a:solidFill>
              <a:srgbClr val="000000">
                <a:alpha val="100000"/>
              </a:srgbClr>
            </a:solidFill>
            <a:ln w="9525">
              <a:noFill/>
            </a:ln>
          </p:spPr>
          <p:txBody>
            <a:bodyPr/>
            <a:p>
              <a:endParaRPr lang="zh-CN" altLang="en-US"/>
            </a:p>
          </p:txBody>
        </p:sp>
        <p:sp>
          <p:nvSpPr>
            <p:cNvPr id="17484" name="Freeform 78"/>
            <p:cNvSpPr/>
            <p:nvPr/>
          </p:nvSpPr>
          <p:spPr>
            <a:xfrm>
              <a:off x="5519738" y="3090863"/>
              <a:ext cx="261938" cy="123825"/>
            </a:xfrm>
            <a:custGeom>
              <a:avLst/>
              <a:gdLst/>
              <a:ahLst/>
              <a:cxnLst>
                <a:cxn ang="0">
                  <a:pos x="924154684" y="28160807"/>
                </a:cxn>
                <a:cxn ang="0">
                  <a:pos x="28004914" y="366067975"/>
                </a:cxn>
                <a:cxn ang="0">
                  <a:pos x="84014743" y="422385836"/>
                </a:cxn>
                <a:cxn ang="0">
                  <a:pos x="924154684" y="98557195"/>
                </a:cxn>
                <a:cxn ang="0">
                  <a:pos x="924154684" y="28160807"/>
                </a:cxn>
              </a:cxnLst>
              <a:pathLst>
                <a:path w="70" h="33">
                  <a:moveTo>
                    <a:pt x="66" y="2"/>
                  </a:moveTo>
                  <a:cubicBezTo>
                    <a:pt x="42" y="0"/>
                    <a:pt x="18" y="6"/>
                    <a:pt x="2" y="26"/>
                  </a:cubicBezTo>
                  <a:cubicBezTo>
                    <a:pt x="0" y="28"/>
                    <a:pt x="4" y="33"/>
                    <a:pt x="6" y="30"/>
                  </a:cubicBezTo>
                  <a:cubicBezTo>
                    <a:pt x="21" y="11"/>
                    <a:pt x="44" y="6"/>
                    <a:pt x="66" y="7"/>
                  </a:cubicBezTo>
                  <a:cubicBezTo>
                    <a:pt x="70" y="8"/>
                    <a:pt x="70" y="2"/>
                    <a:pt x="66" y="2"/>
                  </a:cubicBezTo>
                  <a:close/>
                </a:path>
              </a:pathLst>
            </a:custGeom>
            <a:solidFill>
              <a:srgbClr val="000000">
                <a:alpha val="100000"/>
              </a:srgbClr>
            </a:solidFill>
            <a:ln w="9525">
              <a:noFill/>
            </a:ln>
          </p:spPr>
          <p:txBody>
            <a:bodyPr/>
            <a:p>
              <a:endParaRPr lang="zh-CN" altLang="en-US"/>
            </a:p>
          </p:txBody>
        </p:sp>
        <p:sp>
          <p:nvSpPr>
            <p:cNvPr id="17485" name="Freeform 79"/>
            <p:cNvSpPr/>
            <p:nvPr/>
          </p:nvSpPr>
          <p:spPr>
            <a:xfrm>
              <a:off x="5740400" y="2997200"/>
              <a:ext cx="41275" cy="106363"/>
            </a:xfrm>
            <a:custGeom>
              <a:avLst/>
              <a:gdLst/>
              <a:ahLst/>
              <a:cxnLst>
                <a:cxn ang="0">
                  <a:pos x="140796530" y="303028187"/>
                </a:cxn>
                <a:cxn ang="0">
                  <a:pos x="112635723" y="72148302"/>
                </a:cxn>
                <a:cxn ang="0">
                  <a:pos x="28160807" y="57720921"/>
                </a:cxn>
                <a:cxn ang="0">
                  <a:pos x="70396389" y="346317928"/>
                </a:cxn>
                <a:cxn ang="0">
                  <a:pos x="140796530" y="303028187"/>
                </a:cxn>
              </a:cxnLst>
              <a:pathLst>
                <a:path w="11" h="28">
                  <a:moveTo>
                    <a:pt x="10" y="21"/>
                  </a:moveTo>
                  <a:cubicBezTo>
                    <a:pt x="7" y="16"/>
                    <a:pt x="6" y="11"/>
                    <a:pt x="8" y="5"/>
                  </a:cubicBezTo>
                  <a:cubicBezTo>
                    <a:pt x="9" y="1"/>
                    <a:pt x="3" y="0"/>
                    <a:pt x="2" y="4"/>
                  </a:cubicBezTo>
                  <a:cubicBezTo>
                    <a:pt x="0" y="11"/>
                    <a:pt x="2" y="18"/>
                    <a:pt x="5" y="24"/>
                  </a:cubicBezTo>
                  <a:cubicBezTo>
                    <a:pt x="6" y="28"/>
                    <a:pt x="11" y="25"/>
                    <a:pt x="10" y="21"/>
                  </a:cubicBezTo>
                  <a:close/>
                </a:path>
              </a:pathLst>
            </a:custGeom>
            <a:solidFill>
              <a:srgbClr val="000000">
                <a:alpha val="100000"/>
              </a:srgbClr>
            </a:solidFill>
            <a:ln w="9525">
              <a:noFill/>
            </a:ln>
          </p:spPr>
          <p:txBody>
            <a:bodyPr/>
            <a:p>
              <a:endParaRPr lang="zh-CN" altLang="en-US"/>
            </a:p>
          </p:txBody>
        </p:sp>
        <p:sp>
          <p:nvSpPr>
            <p:cNvPr id="17486" name="Freeform 80"/>
            <p:cNvSpPr/>
            <p:nvPr/>
          </p:nvSpPr>
          <p:spPr>
            <a:xfrm>
              <a:off x="5765800" y="3032125"/>
              <a:ext cx="87313" cy="58738"/>
            </a:xfrm>
            <a:custGeom>
              <a:avLst/>
              <a:gdLst/>
              <a:ahLst/>
              <a:cxnLst>
                <a:cxn ang="0">
                  <a:pos x="86466444" y="188681141"/>
                </a:cxn>
                <a:cxn ang="0">
                  <a:pos x="288224009" y="94340570"/>
                </a:cxn>
                <a:cxn ang="0">
                  <a:pos x="244992686" y="26953400"/>
                </a:cxn>
                <a:cxn ang="0">
                  <a:pos x="43235120" y="121293970"/>
                </a:cxn>
                <a:cxn ang="0">
                  <a:pos x="86466444" y="188681141"/>
                </a:cxn>
              </a:cxnLst>
              <a:pathLst>
                <a:path w="23" h="16">
                  <a:moveTo>
                    <a:pt x="6" y="14"/>
                  </a:moveTo>
                  <a:cubicBezTo>
                    <a:pt x="11" y="12"/>
                    <a:pt x="15" y="9"/>
                    <a:pt x="20" y="7"/>
                  </a:cubicBezTo>
                  <a:cubicBezTo>
                    <a:pt x="23" y="5"/>
                    <a:pt x="20" y="0"/>
                    <a:pt x="17" y="2"/>
                  </a:cubicBezTo>
                  <a:cubicBezTo>
                    <a:pt x="13" y="4"/>
                    <a:pt x="8" y="7"/>
                    <a:pt x="3" y="9"/>
                  </a:cubicBezTo>
                  <a:cubicBezTo>
                    <a:pt x="0" y="11"/>
                    <a:pt x="3" y="16"/>
                    <a:pt x="6" y="14"/>
                  </a:cubicBezTo>
                  <a:close/>
                </a:path>
              </a:pathLst>
            </a:custGeom>
            <a:solidFill>
              <a:srgbClr val="000000">
                <a:alpha val="100000"/>
              </a:srgbClr>
            </a:solidFill>
            <a:ln w="9525">
              <a:noFill/>
            </a:ln>
          </p:spPr>
          <p:txBody>
            <a:bodyPr/>
            <a:p>
              <a:endParaRPr lang="zh-CN" altLang="en-US"/>
            </a:p>
          </p:txBody>
        </p:sp>
        <p:sp>
          <p:nvSpPr>
            <p:cNvPr id="17487" name="Freeform 81"/>
            <p:cNvSpPr/>
            <p:nvPr/>
          </p:nvSpPr>
          <p:spPr>
            <a:xfrm>
              <a:off x="5826125" y="3062288"/>
              <a:ext cx="93663" cy="36513"/>
            </a:xfrm>
            <a:custGeom>
              <a:avLst/>
              <a:gdLst/>
              <a:ahLst/>
              <a:cxnLst>
                <a:cxn ang="0">
                  <a:pos x="84218023" y="106654473"/>
                </a:cxn>
                <a:cxn ang="0">
                  <a:pos x="294764954" y="79992680"/>
                </a:cxn>
                <a:cxn ang="0">
                  <a:pos x="294764954" y="0"/>
                </a:cxn>
                <a:cxn ang="0">
                  <a:pos x="42110885" y="39996340"/>
                </a:cxn>
                <a:cxn ang="0">
                  <a:pos x="84218023" y="106654473"/>
                </a:cxn>
              </a:cxnLst>
              <a:pathLst>
                <a:path w="25" h="10">
                  <a:moveTo>
                    <a:pt x="6" y="8"/>
                  </a:moveTo>
                  <a:cubicBezTo>
                    <a:pt x="11" y="6"/>
                    <a:pt x="16" y="6"/>
                    <a:pt x="21" y="6"/>
                  </a:cubicBezTo>
                  <a:cubicBezTo>
                    <a:pt x="25" y="6"/>
                    <a:pt x="25" y="0"/>
                    <a:pt x="21" y="0"/>
                  </a:cubicBezTo>
                  <a:cubicBezTo>
                    <a:pt x="15" y="0"/>
                    <a:pt x="9" y="1"/>
                    <a:pt x="3" y="3"/>
                  </a:cubicBezTo>
                  <a:cubicBezTo>
                    <a:pt x="0" y="5"/>
                    <a:pt x="3" y="10"/>
                    <a:pt x="6" y="8"/>
                  </a:cubicBezTo>
                  <a:close/>
                </a:path>
              </a:pathLst>
            </a:custGeom>
            <a:solidFill>
              <a:srgbClr val="000000">
                <a:alpha val="100000"/>
              </a:srgbClr>
            </a:solidFill>
            <a:ln w="9525">
              <a:noFill/>
            </a:ln>
          </p:spPr>
          <p:txBody>
            <a:bodyPr/>
            <a:p>
              <a:endParaRPr lang="zh-CN" altLang="en-US"/>
            </a:p>
          </p:txBody>
        </p:sp>
        <p:sp>
          <p:nvSpPr>
            <p:cNvPr id="17488" name="Freeform 82"/>
            <p:cNvSpPr/>
            <p:nvPr/>
          </p:nvSpPr>
          <p:spPr>
            <a:xfrm>
              <a:off x="5878513" y="3103563"/>
              <a:ext cx="139700" cy="52388"/>
            </a:xfrm>
            <a:custGeom>
              <a:avLst/>
              <a:gdLst/>
              <a:ahLst/>
              <a:cxnLst>
                <a:cxn ang="0">
                  <a:pos x="57024030" y="98017948"/>
                </a:cxn>
                <a:cxn ang="0">
                  <a:pos x="456184686" y="196035896"/>
                </a:cxn>
                <a:cxn ang="0">
                  <a:pos x="470437862" y="112020512"/>
                </a:cxn>
                <a:cxn ang="0">
                  <a:pos x="71277205" y="14002564"/>
                </a:cxn>
                <a:cxn ang="0">
                  <a:pos x="57024030" y="98017948"/>
                </a:cxn>
              </a:cxnLst>
              <a:pathLst>
                <a:path w="37" h="14">
                  <a:moveTo>
                    <a:pt x="4" y="7"/>
                  </a:moveTo>
                  <a:cubicBezTo>
                    <a:pt x="13" y="9"/>
                    <a:pt x="22" y="11"/>
                    <a:pt x="32" y="14"/>
                  </a:cubicBezTo>
                  <a:cubicBezTo>
                    <a:pt x="35" y="14"/>
                    <a:pt x="37" y="9"/>
                    <a:pt x="33" y="8"/>
                  </a:cubicBezTo>
                  <a:cubicBezTo>
                    <a:pt x="24" y="6"/>
                    <a:pt x="15" y="3"/>
                    <a:pt x="5" y="1"/>
                  </a:cubicBezTo>
                  <a:cubicBezTo>
                    <a:pt x="2" y="0"/>
                    <a:pt x="0" y="6"/>
                    <a:pt x="4" y="7"/>
                  </a:cubicBezTo>
                  <a:close/>
                </a:path>
              </a:pathLst>
            </a:custGeom>
            <a:solidFill>
              <a:srgbClr val="000000">
                <a:alpha val="100000"/>
              </a:srgbClr>
            </a:solidFill>
            <a:ln w="9525">
              <a:noFill/>
            </a:ln>
          </p:spPr>
          <p:txBody>
            <a:bodyPr/>
            <a:p>
              <a:endParaRPr lang="zh-CN" altLang="en-US"/>
            </a:p>
          </p:txBody>
        </p:sp>
        <p:sp>
          <p:nvSpPr>
            <p:cNvPr id="17489" name="Freeform 83"/>
            <p:cNvSpPr/>
            <p:nvPr/>
          </p:nvSpPr>
          <p:spPr>
            <a:xfrm>
              <a:off x="5684838" y="3062288"/>
              <a:ext cx="80963" cy="36513"/>
            </a:xfrm>
            <a:custGeom>
              <a:avLst/>
              <a:gdLst/>
              <a:ahLst/>
              <a:cxnLst>
                <a:cxn ang="0">
                  <a:pos x="257326175" y="39996340"/>
                </a:cxn>
                <a:cxn ang="0">
                  <a:pos x="54175287" y="0"/>
                </a:cxn>
                <a:cxn ang="0">
                  <a:pos x="54175287" y="79992680"/>
                </a:cxn>
                <a:cxn ang="0">
                  <a:pos x="216693789" y="106654473"/>
                </a:cxn>
                <a:cxn ang="0">
                  <a:pos x="257326175" y="39996340"/>
                </a:cxn>
              </a:cxnLst>
              <a:pathLst>
                <a:path w="22" h="10">
                  <a:moveTo>
                    <a:pt x="19" y="3"/>
                  </a:moveTo>
                  <a:cubicBezTo>
                    <a:pt x="14" y="1"/>
                    <a:pt x="9" y="0"/>
                    <a:pt x="4" y="0"/>
                  </a:cubicBezTo>
                  <a:cubicBezTo>
                    <a:pt x="0" y="0"/>
                    <a:pt x="0" y="6"/>
                    <a:pt x="4" y="6"/>
                  </a:cubicBezTo>
                  <a:cubicBezTo>
                    <a:pt x="8" y="6"/>
                    <a:pt x="12" y="6"/>
                    <a:pt x="16" y="8"/>
                  </a:cubicBezTo>
                  <a:cubicBezTo>
                    <a:pt x="20" y="10"/>
                    <a:pt x="22" y="5"/>
                    <a:pt x="19" y="3"/>
                  </a:cubicBezTo>
                  <a:close/>
                </a:path>
              </a:pathLst>
            </a:custGeom>
            <a:solidFill>
              <a:srgbClr val="000000">
                <a:alpha val="100000"/>
              </a:srgbClr>
            </a:solidFill>
            <a:ln w="9525">
              <a:noFill/>
            </a:ln>
          </p:spPr>
          <p:txBody>
            <a:bodyPr/>
            <a:p>
              <a:endParaRPr lang="zh-CN" altLang="en-US"/>
            </a:p>
          </p:txBody>
        </p:sp>
        <p:sp>
          <p:nvSpPr>
            <p:cNvPr id="17490" name="Freeform 84"/>
            <p:cNvSpPr/>
            <p:nvPr/>
          </p:nvSpPr>
          <p:spPr>
            <a:xfrm>
              <a:off x="5541963" y="3455988"/>
              <a:ext cx="123825" cy="52388"/>
            </a:xfrm>
            <a:custGeom>
              <a:avLst/>
              <a:gdLst/>
              <a:ahLst/>
              <a:cxnLst>
                <a:cxn ang="0">
                  <a:pos x="98557195" y="154028204"/>
                </a:cxn>
                <a:cxn ang="0">
                  <a:pos x="366067975" y="154028204"/>
                </a:cxn>
                <a:cxn ang="0">
                  <a:pos x="422385836" y="98017948"/>
                </a:cxn>
                <a:cxn ang="0">
                  <a:pos x="42239334" y="84015384"/>
                </a:cxn>
                <a:cxn ang="0">
                  <a:pos x="98557195" y="154028204"/>
                </a:cxn>
              </a:cxnLst>
              <a:pathLst>
                <a:path w="33" h="14">
                  <a:moveTo>
                    <a:pt x="7" y="11"/>
                  </a:moveTo>
                  <a:cubicBezTo>
                    <a:pt x="12" y="8"/>
                    <a:pt x="21" y="6"/>
                    <a:pt x="26" y="11"/>
                  </a:cubicBezTo>
                  <a:cubicBezTo>
                    <a:pt x="29" y="14"/>
                    <a:pt x="33" y="9"/>
                    <a:pt x="30" y="7"/>
                  </a:cubicBezTo>
                  <a:cubicBezTo>
                    <a:pt x="23" y="0"/>
                    <a:pt x="11" y="1"/>
                    <a:pt x="3" y="6"/>
                  </a:cubicBezTo>
                  <a:cubicBezTo>
                    <a:pt x="0" y="8"/>
                    <a:pt x="3" y="14"/>
                    <a:pt x="7" y="11"/>
                  </a:cubicBezTo>
                  <a:close/>
                </a:path>
              </a:pathLst>
            </a:custGeom>
            <a:solidFill>
              <a:srgbClr val="000000">
                <a:alpha val="100000"/>
              </a:srgbClr>
            </a:solidFill>
            <a:ln w="9525">
              <a:noFill/>
            </a:ln>
          </p:spPr>
          <p:txBody>
            <a:bodyPr/>
            <a:p>
              <a:endParaRPr lang="zh-CN" altLang="en-US"/>
            </a:p>
          </p:txBody>
        </p:sp>
        <p:sp>
          <p:nvSpPr>
            <p:cNvPr id="17491" name="Freeform 85"/>
            <p:cNvSpPr/>
            <p:nvPr/>
          </p:nvSpPr>
          <p:spPr>
            <a:xfrm>
              <a:off x="5748338" y="3451225"/>
              <a:ext cx="134938" cy="63500"/>
            </a:xfrm>
            <a:custGeom>
              <a:avLst/>
              <a:gdLst/>
              <a:ahLst/>
              <a:cxnLst>
                <a:cxn ang="0">
                  <a:pos x="98347312" y="167430824"/>
                </a:cxn>
                <a:cxn ang="0">
                  <a:pos x="393389249" y="195333471"/>
                </a:cxn>
                <a:cxn ang="0">
                  <a:pos x="463635723" y="139524441"/>
                </a:cxn>
                <a:cxn ang="0">
                  <a:pos x="56197929" y="97666735"/>
                </a:cxn>
                <a:cxn ang="0">
                  <a:pos x="98347312" y="167430824"/>
                </a:cxn>
              </a:cxnLst>
              <a:pathLst>
                <a:path w="36" h="17">
                  <a:moveTo>
                    <a:pt x="7" y="12"/>
                  </a:moveTo>
                  <a:cubicBezTo>
                    <a:pt x="14" y="7"/>
                    <a:pt x="22" y="8"/>
                    <a:pt x="28" y="14"/>
                  </a:cubicBezTo>
                  <a:cubicBezTo>
                    <a:pt x="31" y="17"/>
                    <a:pt x="36" y="13"/>
                    <a:pt x="33" y="10"/>
                  </a:cubicBezTo>
                  <a:cubicBezTo>
                    <a:pt x="24" y="2"/>
                    <a:pt x="13" y="0"/>
                    <a:pt x="4" y="7"/>
                  </a:cubicBezTo>
                  <a:cubicBezTo>
                    <a:pt x="0" y="9"/>
                    <a:pt x="3" y="15"/>
                    <a:pt x="7" y="12"/>
                  </a:cubicBezTo>
                  <a:close/>
                </a:path>
              </a:pathLst>
            </a:custGeom>
            <a:solidFill>
              <a:srgbClr val="000000">
                <a:alpha val="100000"/>
              </a:srgbClr>
            </a:solidFill>
            <a:ln w="9525">
              <a:noFill/>
            </a:ln>
          </p:spPr>
          <p:txBody>
            <a:bodyPr/>
            <a:p>
              <a:endParaRPr lang="zh-CN" altLang="en-US"/>
            </a:p>
          </p:txBody>
        </p:sp>
        <p:sp>
          <p:nvSpPr>
            <p:cNvPr id="17492" name="Freeform 86"/>
            <p:cNvSpPr/>
            <p:nvPr/>
          </p:nvSpPr>
          <p:spPr>
            <a:xfrm>
              <a:off x="5613400" y="3729038"/>
              <a:ext cx="107950" cy="79375"/>
            </a:xfrm>
            <a:custGeom>
              <a:avLst/>
              <a:gdLst/>
              <a:ahLst/>
              <a:cxnLst>
                <a:cxn ang="0">
                  <a:pos x="27713371" y="114292440"/>
                </a:cxn>
                <a:cxn ang="0">
                  <a:pos x="207844697" y="300018601"/>
                </a:cxn>
                <a:cxn ang="0">
                  <a:pos x="387979745" y="85721220"/>
                </a:cxn>
                <a:cxn ang="0">
                  <a:pos x="318698179" y="42858720"/>
                </a:cxn>
                <a:cxn ang="0">
                  <a:pos x="207844697" y="214297381"/>
                </a:cxn>
                <a:cxn ang="0">
                  <a:pos x="96994936" y="85721220"/>
                </a:cxn>
                <a:cxn ang="0">
                  <a:pos x="27713371" y="114292440"/>
                </a:cxn>
              </a:cxnLst>
              <a:pathLst>
                <a:path w="29" h="21">
                  <a:moveTo>
                    <a:pt x="2" y="8"/>
                  </a:moveTo>
                  <a:cubicBezTo>
                    <a:pt x="4" y="14"/>
                    <a:pt x="8" y="21"/>
                    <a:pt x="15" y="21"/>
                  </a:cubicBezTo>
                  <a:cubicBezTo>
                    <a:pt x="22" y="20"/>
                    <a:pt x="25" y="11"/>
                    <a:pt x="28" y="6"/>
                  </a:cubicBezTo>
                  <a:cubicBezTo>
                    <a:pt x="29" y="3"/>
                    <a:pt x="24" y="0"/>
                    <a:pt x="23" y="3"/>
                  </a:cubicBezTo>
                  <a:cubicBezTo>
                    <a:pt x="21" y="7"/>
                    <a:pt x="19" y="13"/>
                    <a:pt x="15" y="15"/>
                  </a:cubicBezTo>
                  <a:cubicBezTo>
                    <a:pt x="11" y="16"/>
                    <a:pt x="8" y="8"/>
                    <a:pt x="7" y="6"/>
                  </a:cubicBezTo>
                  <a:cubicBezTo>
                    <a:pt x="5" y="2"/>
                    <a:pt x="0" y="5"/>
                    <a:pt x="2" y="8"/>
                  </a:cubicBezTo>
                  <a:close/>
                </a:path>
              </a:pathLst>
            </a:custGeom>
            <a:solidFill>
              <a:srgbClr val="000000">
                <a:alpha val="100000"/>
              </a:srgbClr>
            </a:solidFill>
            <a:ln w="9525">
              <a:noFill/>
            </a:ln>
          </p:spPr>
          <p:txBody>
            <a:bodyPr/>
            <a:p>
              <a:endParaRPr lang="zh-CN" altLang="en-US"/>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p:cTn id="7" dur="1000" fill="hold"/>
                                        <p:tgtEl>
                                          <p:spTgt spid="5122"/>
                                        </p:tgtEl>
                                        <p:attrNameLst>
                                          <p:attrName>ppt_w</p:attrName>
                                        </p:attrNameLst>
                                      </p:cBhvr>
                                      <p:tavLst>
                                        <p:tav tm="0">
                                          <p:val>
                                            <p:fltVal val="0.000000"/>
                                          </p:val>
                                        </p:tav>
                                        <p:tav tm="100000">
                                          <p:val>
                                            <p:strVal val="#ppt_w"/>
                                          </p:val>
                                        </p:tav>
                                      </p:tavLst>
                                    </p:anim>
                                    <p:anim calcmode="lin" valueType="num">
                                      <p:cBhvr>
                                        <p:cTn id="8" dur="1000" fill="hold"/>
                                        <p:tgtEl>
                                          <p:spTgt spid="5122"/>
                                        </p:tgtEl>
                                        <p:attrNameLst>
                                          <p:attrName>ppt_h</p:attrName>
                                        </p:attrNameLst>
                                      </p:cBhvr>
                                      <p:tavLst>
                                        <p:tav tm="0">
                                          <p:val>
                                            <p:fltVal val="0.000000"/>
                                          </p:val>
                                        </p:tav>
                                        <p:tav tm="100000">
                                          <p:val>
                                            <p:strVal val="#ppt_h"/>
                                          </p:val>
                                        </p:tav>
                                      </p:tavLst>
                                    </p:anim>
                                    <p:anim calcmode="lin" valueType="num">
                                      <p:cBhvr>
                                        <p:cTn id="9" dur="1000" fill="hold"/>
                                        <p:tgtEl>
                                          <p:spTgt spid="5122"/>
                                        </p:tgtEl>
                                        <p:attrNameLst>
                                          <p:attrName>style.rotation</p:attrName>
                                        </p:attrNameLst>
                                      </p:cBhvr>
                                      <p:tavLst>
                                        <p:tav tm="0">
                                          <p:val>
                                            <p:fltVal val="90.000000"/>
                                          </p:val>
                                        </p:tav>
                                        <p:tav tm="100000">
                                          <p:val>
                                            <p:fltVal val="0.000000"/>
                                          </p:val>
                                        </p:tav>
                                      </p:tavLst>
                                    </p:anim>
                                    <p:animEffect transition="in" filter="fade">
                                      <p:cBhvr>
                                        <p:cTn id="10" dur="1000"/>
                                        <p:tgtEl>
                                          <p:spTgt spid="5122"/>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146" name="Picture 2" descr="2014唯美浪漫的情侣接吻图片"/>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rot="1043825">
            <a:off x="760507" y="-1410637"/>
            <a:ext cx="10613095" cy="7068321"/>
          </a:xfrm>
          <a:prstGeom prst="rect">
            <a:avLst/>
          </a:prstGeom>
          <a:solidFill>
            <a:srgbClr val="FFFFFF">
              <a:shade val="85000"/>
            </a:srgbClr>
          </a:solidFill>
          <a:ln w="1905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2" name="组合 1"/>
          <p:cNvGrpSpPr/>
          <p:nvPr/>
        </p:nvGrpSpPr>
        <p:grpSpPr>
          <a:xfrm>
            <a:off x="249238" y="3259138"/>
            <a:ext cx="2574925" cy="3598862"/>
            <a:chOff x="4833938" y="1503363"/>
            <a:chExt cx="2493962" cy="3708401"/>
          </a:xfrm>
        </p:grpSpPr>
        <p:sp>
          <p:nvSpPr>
            <p:cNvPr id="18436" name="Freeform 6"/>
            <p:cNvSpPr/>
            <p:nvPr/>
          </p:nvSpPr>
          <p:spPr>
            <a:xfrm>
              <a:off x="6116638" y="4143376"/>
              <a:ext cx="214313" cy="869950"/>
            </a:xfrm>
            <a:custGeom>
              <a:avLst/>
              <a:gdLst/>
              <a:ahLst/>
              <a:cxnLst>
                <a:cxn ang="0">
                  <a:pos x="183775277" y="210914128"/>
                </a:cxn>
                <a:cxn ang="0">
                  <a:pos x="0" y="2147483646"/>
                </a:cxn>
                <a:cxn ang="0">
                  <a:pos x="42411415" y="2147483646"/>
                </a:cxn>
                <a:cxn ang="0">
                  <a:pos x="593741007" y="2147483646"/>
                </a:cxn>
                <a:cxn ang="0">
                  <a:pos x="636148662" y="2147483646"/>
                </a:cxn>
                <a:cxn ang="0">
                  <a:pos x="791653423" y="56243017"/>
                </a:cxn>
                <a:cxn ang="0">
                  <a:pos x="706834353" y="56243017"/>
                </a:cxn>
                <a:cxn ang="0">
                  <a:pos x="678560077" y="1743548540"/>
                </a:cxn>
                <a:cxn ang="0">
                  <a:pos x="636148662" y="2147483646"/>
                </a:cxn>
                <a:cxn ang="0">
                  <a:pos x="579603869" y="2147483646"/>
                </a:cxn>
                <a:cxn ang="0">
                  <a:pos x="325142900" y="2147483646"/>
                </a:cxn>
                <a:cxn ang="0">
                  <a:pos x="113093346" y="2147483646"/>
                </a:cxn>
                <a:cxn ang="0">
                  <a:pos x="183775277" y="2147483646"/>
                </a:cxn>
                <a:cxn ang="0">
                  <a:pos x="296868624" y="1856038325"/>
                </a:cxn>
                <a:cxn ang="0">
                  <a:pos x="254460969" y="196852436"/>
                </a:cxn>
                <a:cxn ang="0">
                  <a:pos x="183775277" y="210914128"/>
                </a:cxn>
              </a:cxnLst>
              <a:pathLst>
                <a:path w="57" h="232">
                  <a:moveTo>
                    <a:pt x="13" y="15"/>
                  </a:moveTo>
                  <a:cubicBezTo>
                    <a:pt x="26" y="86"/>
                    <a:pt x="12" y="156"/>
                    <a:pt x="0" y="227"/>
                  </a:cubicBezTo>
                  <a:cubicBezTo>
                    <a:pt x="0" y="228"/>
                    <a:pt x="1" y="230"/>
                    <a:pt x="3" y="230"/>
                  </a:cubicBezTo>
                  <a:cubicBezTo>
                    <a:pt x="16" y="229"/>
                    <a:pt x="28" y="230"/>
                    <a:pt x="42" y="232"/>
                  </a:cubicBezTo>
                  <a:cubicBezTo>
                    <a:pt x="43" y="232"/>
                    <a:pt x="45" y="232"/>
                    <a:pt x="45" y="230"/>
                  </a:cubicBezTo>
                  <a:cubicBezTo>
                    <a:pt x="57" y="155"/>
                    <a:pt x="53" y="79"/>
                    <a:pt x="56" y="4"/>
                  </a:cubicBezTo>
                  <a:cubicBezTo>
                    <a:pt x="56" y="0"/>
                    <a:pt x="50" y="0"/>
                    <a:pt x="50" y="4"/>
                  </a:cubicBezTo>
                  <a:cubicBezTo>
                    <a:pt x="48" y="44"/>
                    <a:pt x="49" y="84"/>
                    <a:pt x="48" y="124"/>
                  </a:cubicBezTo>
                  <a:cubicBezTo>
                    <a:pt x="48" y="144"/>
                    <a:pt x="47" y="164"/>
                    <a:pt x="45" y="183"/>
                  </a:cubicBezTo>
                  <a:cubicBezTo>
                    <a:pt x="44" y="196"/>
                    <a:pt x="42" y="208"/>
                    <a:pt x="41" y="221"/>
                  </a:cubicBezTo>
                  <a:cubicBezTo>
                    <a:pt x="39" y="229"/>
                    <a:pt x="27" y="224"/>
                    <a:pt x="23" y="224"/>
                  </a:cubicBezTo>
                  <a:cubicBezTo>
                    <a:pt x="12" y="223"/>
                    <a:pt x="6" y="227"/>
                    <a:pt x="8" y="213"/>
                  </a:cubicBezTo>
                  <a:cubicBezTo>
                    <a:pt x="10" y="204"/>
                    <a:pt x="12" y="194"/>
                    <a:pt x="13" y="184"/>
                  </a:cubicBezTo>
                  <a:cubicBezTo>
                    <a:pt x="16" y="167"/>
                    <a:pt x="19" y="150"/>
                    <a:pt x="21" y="132"/>
                  </a:cubicBezTo>
                  <a:cubicBezTo>
                    <a:pt x="26" y="93"/>
                    <a:pt x="25" y="53"/>
                    <a:pt x="18" y="14"/>
                  </a:cubicBezTo>
                  <a:cubicBezTo>
                    <a:pt x="18" y="10"/>
                    <a:pt x="12" y="11"/>
                    <a:pt x="13" y="15"/>
                  </a:cubicBezTo>
                  <a:close/>
                </a:path>
              </a:pathLst>
            </a:custGeom>
            <a:solidFill>
              <a:srgbClr val="000000">
                <a:alpha val="100000"/>
              </a:srgbClr>
            </a:solidFill>
            <a:ln w="9525">
              <a:noFill/>
            </a:ln>
          </p:spPr>
          <p:txBody>
            <a:bodyPr/>
            <a:p>
              <a:endParaRPr lang="zh-CN" altLang="en-US"/>
            </a:p>
          </p:txBody>
        </p:sp>
        <p:sp>
          <p:nvSpPr>
            <p:cNvPr id="18437" name="Freeform 7"/>
            <p:cNvSpPr/>
            <p:nvPr/>
          </p:nvSpPr>
          <p:spPr>
            <a:xfrm>
              <a:off x="6350000" y="4129088"/>
              <a:ext cx="239713" cy="887413"/>
            </a:xfrm>
            <a:custGeom>
              <a:avLst/>
              <a:gdLst/>
              <a:ahLst/>
              <a:cxnLst>
                <a:cxn ang="0">
                  <a:pos x="56115315" y="168241523"/>
                </a:cxn>
                <a:cxn ang="0">
                  <a:pos x="112230630" y="1612324579"/>
                </a:cxn>
                <a:cxn ang="0">
                  <a:pos x="238491962" y="2147483646"/>
                </a:cxn>
                <a:cxn ang="0">
                  <a:pos x="280576575" y="2147483646"/>
                </a:cxn>
                <a:cxn ang="0">
                  <a:pos x="869791129" y="2147483646"/>
                </a:cxn>
                <a:cxn ang="0">
                  <a:pos x="897848787" y="2147483646"/>
                </a:cxn>
                <a:cxn ang="0">
                  <a:pos x="491010880" y="56079259"/>
                </a:cxn>
                <a:cxn ang="0">
                  <a:pos x="406837907" y="56079259"/>
                </a:cxn>
                <a:cxn ang="0">
                  <a:pos x="561156896" y="1710467964"/>
                </a:cxn>
                <a:cxn ang="0">
                  <a:pos x="673387527" y="2147483646"/>
                </a:cxn>
                <a:cxn ang="0">
                  <a:pos x="687414483" y="2147483646"/>
                </a:cxn>
                <a:cxn ang="0">
                  <a:pos x="336691891" y="2147483646"/>
                </a:cxn>
                <a:cxn ang="0">
                  <a:pos x="294607277" y="2147483646"/>
                </a:cxn>
                <a:cxn ang="0">
                  <a:pos x="224461260" y="2032932130"/>
                </a:cxn>
                <a:cxn ang="0">
                  <a:pos x="140288288" y="196283025"/>
                </a:cxn>
                <a:cxn ang="0">
                  <a:pos x="56115315" y="168241523"/>
                </a:cxn>
              </a:cxnLst>
              <a:pathLst>
                <a:path w="64" h="237">
                  <a:moveTo>
                    <a:pt x="4" y="12"/>
                  </a:moveTo>
                  <a:cubicBezTo>
                    <a:pt x="0" y="46"/>
                    <a:pt x="5" y="81"/>
                    <a:pt x="8" y="115"/>
                  </a:cubicBezTo>
                  <a:cubicBezTo>
                    <a:pt x="11" y="154"/>
                    <a:pt x="15" y="194"/>
                    <a:pt x="17" y="233"/>
                  </a:cubicBezTo>
                  <a:cubicBezTo>
                    <a:pt x="17" y="235"/>
                    <a:pt x="19" y="237"/>
                    <a:pt x="20" y="236"/>
                  </a:cubicBezTo>
                  <a:cubicBezTo>
                    <a:pt x="34" y="231"/>
                    <a:pt x="48" y="230"/>
                    <a:pt x="62" y="225"/>
                  </a:cubicBezTo>
                  <a:cubicBezTo>
                    <a:pt x="63" y="225"/>
                    <a:pt x="64" y="223"/>
                    <a:pt x="64" y="222"/>
                  </a:cubicBezTo>
                  <a:cubicBezTo>
                    <a:pt x="48" y="150"/>
                    <a:pt x="40" y="77"/>
                    <a:pt x="35" y="4"/>
                  </a:cubicBezTo>
                  <a:cubicBezTo>
                    <a:pt x="35" y="0"/>
                    <a:pt x="29" y="0"/>
                    <a:pt x="29" y="4"/>
                  </a:cubicBezTo>
                  <a:cubicBezTo>
                    <a:pt x="32" y="43"/>
                    <a:pt x="36" y="83"/>
                    <a:pt x="40" y="122"/>
                  </a:cubicBezTo>
                  <a:cubicBezTo>
                    <a:pt x="43" y="139"/>
                    <a:pt x="45" y="156"/>
                    <a:pt x="48" y="173"/>
                  </a:cubicBezTo>
                  <a:cubicBezTo>
                    <a:pt x="50" y="185"/>
                    <a:pt x="64" y="219"/>
                    <a:pt x="49" y="223"/>
                  </a:cubicBezTo>
                  <a:cubicBezTo>
                    <a:pt x="41" y="225"/>
                    <a:pt x="32" y="226"/>
                    <a:pt x="24" y="228"/>
                  </a:cubicBezTo>
                  <a:cubicBezTo>
                    <a:pt x="21" y="229"/>
                    <a:pt x="21" y="206"/>
                    <a:pt x="21" y="204"/>
                  </a:cubicBezTo>
                  <a:cubicBezTo>
                    <a:pt x="20" y="184"/>
                    <a:pt x="18" y="164"/>
                    <a:pt x="16" y="145"/>
                  </a:cubicBezTo>
                  <a:cubicBezTo>
                    <a:pt x="13" y="102"/>
                    <a:pt x="4" y="56"/>
                    <a:pt x="10" y="14"/>
                  </a:cubicBezTo>
                  <a:cubicBezTo>
                    <a:pt x="10" y="10"/>
                    <a:pt x="5" y="9"/>
                    <a:pt x="4" y="12"/>
                  </a:cubicBezTo>
                  <a:close/>
                </a:path>
              </a:pathLst>
            </a:custGeom>
            <a:solidFill>
              <a:srgbClr val="000000">
                <a:alpha val="100000"/>
              </a:srgbClr>
            </a:solidFill>
            <a:ln w="9525">
              <a:noFill/>
            </a:ln>
          </p:spPr>
          <p:txBody>
            <a:bodyPr/>
            <a:p>
              <a:endParaRPr lang="zh-CN" altLang="en-US"/>
            </a:p>
          </p:txBody>
        </p:sp>
        <p:sp>
          <p:nvSpPr>
            <p:cNvPr id="18438" name="Freeform 8"/>
            <p:cNvSpPr/>
            <p:nvPr/>
          </p:nvSpPr>
          <p:spPr>
            <a:xfrm>
              <a:off x="6169025" y="4994276"/>
              <a:ext cx="38100" cy="68263"/>
            </a:xfrm>
            <a:custGeom>
              <a:avLst/>
              <a:gdLst/>
              <a:ahLst/>
              <a:cxnLst>
                <a:cxn ang="0">
                  <a:pos x="0" y="57530539"/>
                </a:cxn>
                <a:cxn ang="0">
                  <a:pos x="43548300" y="215733834"/>
                </a:cxn>
                <a:cxn ang="0">
                  <a:pos x="101612700" y="158203295"/>
                </a:cxn>
                <a:cxn ang="0">
                  <a:pos x="87096600" y="57530539"/>
                </a:cxn>
                <a:cxn ang="0">
                  <a:pos x="0" y="57530539"/>
                </a:cxn>
              </a:cxnLst>
              <a:pathLst>
                <a:path w="10" h="18">
                  <a:moveTo>
                    <a:pt x="0" y="4"/>
                  </a:moveTo>
                  <a:cubicBezTo>
                    <a:pt x="0" y="8"/>
                    <a:pt x="0" y="12"/>
                    <a:pt x="3" y="15"/>
                  </a:cubicBezTo>
                  <a:cubicBezTo>
                    <a:pt x="5" y="18"/>
                    <a:pt x="10" y="14"/>
                    <a:pt x="7" y="11"/>
                  </a:cubicBezTo>
                  <a:cubicBezTo>
                    <a:pt x="6" y="9"/>
                    <a:pt x="6" y="6"/>
                    <a:pt x="6" y="4"/>
                  </a:cubicBezTo>
                  <a:cubicBezTo>
                    <a:pt x="6" y="0"/>
                    <a:pt x="0" y="0"/>
                    <a:pt x="0" y="4"/>
                  </a:cubicBezTo>
                  <a:close/>
                </a:path>
              </a:pathLst>
            </a:custGeom>
            <a:solidFill>
              <a:srgbClr val="000000">
                <a:alpha val="100000"/>
              </a:srgbClr>
            </a:solidFill>
            <a:ln w="9525">
              <a:noFill/>
            </a:ln>
          </p:spPr>
          <p:txBody>
            <a:bodyPr/>
            <a:p>
              <a:endParaRPr lang="zh-CN" altLang="en-US"/>
            </a:p>
          </p:txBody>
        </p:sp>
        <p:sp>
          <p:nvSpPr>
            <p:cNvPr id="18439" name="Freeform 9"/>
            <p:cNvSpPr/>
            <p:nvPr/>
          </p:nvSpPr>
          <p:spPr>
            <a:xfrm>
              <a:off x="5918200" y="5024438"/>
              <a:ext cx="404813" cy="127000"/>
            </a:xfrm>
            <a:custGeom>
              <a:avLst/>
              <a:gdLst/>
              <a:ahLst/>
              <a:cxnLst>
                <a:cxn ang="0">
                  <a:pos x="969418435" y="27906382"/>
                </a:cxn>
                <a:cxn ang="0">
                  <a:pos x="42149279" y="376715618"/>
                </a:cxn>
                <a:cxn ang="0">
                  <a:pos x="70246300" y="460431029"/>
                </a:cxn>
                <a:cxn ang="0">
                  <a:pos x="1475198544" y="376715618"/>
                </a:cxn>
                <a:cxn ang="0">
                  <a:pos x="1489247055" y="306951529"/>
                </a:cxn>
                <a:cxn ang="0">
                  <a:pos x="1011563966" y="27906382"/>
                </a:cxn>
                <a:cxn ang="0">
                  <a:pos x="969418435" y="97666735"/>
                </a:cxn>
                <a:cxn ang="0">
                  <a:pos x="1433049265" y="376715618"/>
                </a:cxn>
                <a:cxn ang="0">
                  <a:pos x="1447101523" y="306951529"/>
                </a:cxn>
                <a:cxn ang="0">
                  <a:pos x="42149279" y="376715618"/>
                </a:cxn>
                <a:cxn ang="0">
                  <a:pos x="70246300" y="446475971"/>
                </a:cxn>
                <a:cxn ang="0">
                  <a:pos x="997515456" y="111618059"/>
                </a:cxn>
                <a:cxn ang="0">
                  <a:pos x="969418435" y="27906382"/>
                </a:cxn>
              </a:cxnLst>
              <a:pathLst>
                <a:path w="108" h="34">
                  <a:moveTo>
                    <a:pt x="69" y="2"/>
                  </a:moveTo>
                  <a:cubicBezTo>
                    <a:pt x="47" y="10"/>
                    <a:pt x="24" y="16"/>
                    <a:pt x="3" y="27"/>
                  </a:cubicBezTo>
                  <a:cubicBezTo>
                    <a:pt x="0" y="29"/>
                    <a:pt x="2" y="34"/>
                    <a:pt x="5" y="33"/>
                  </a:cubicBezTo>
                  <a:cubicBezTo>
                    <a:pt x="38" y="23"/>
                    <a:pt x="72" y="33"/>
                    <a:pt x="105" y="27"/>
                  </a:cubicBezTo>
                  <a:cubicBezTo>
                    <a:pt x="107" y="27"/>
                    <a:pt x="108" y="24"/>
                    <a:pt x="106" y="22"/>
                  </a:cubicBezTo>
                  <a:cubicBezTo>
                    <a:pt x="96" y="13"/>
                    <a:pt x="83" y="10"/>
                    <a:pt x="72" y="2"/>
                  </a:cubicBezTo>
                  <a:cubicBezTo>
                    <a:pt x="69" y="0"/>
                    <a:pt x="66" y="5"/>
                    <a:pt x="69" y="7"/>
                  </a:cubicBezTo>
                  <a:cubicBezTo>
                    <a:pt x="79" y="15"/>
                    <a:pt x="93" y="17"/>
                    <a:pt x="102" y="27"/>
                  </a:cubicBezTo>
                  <a:cubicBezTo>
                    <a:pt x="103" y="25"/>
                    <a:pt x="103" y="23"/>
                    <a:pt x="103" y="22"/>
                  </a:cubicBezTo>
                  <a:cubicBezTo>
                    <a:pt x="70" y="28"/>
                    <a:pt x="36" y="18"/>
                    <a:pt x="3" y="27"/>
                  </a:cubicBezTo>
                  <a:cubicBezTo>
                    <a:pt x="4" y="29"/>
                    <a:pt x="5" y="31"/>
                    <a:pt x="5" y="32"/>
                  </a:cubicBezTo>
                  <a:cubicBezTo>
                    <a:pt x="26" y="22"/>
                    <a:pt x="49" y="15"/>
                    <a:pt x="71" y="8"/>
                  </a:cubicBezTo>
                  <a:cubicBezTo>
                    <a:pt x="75" y="6"/>
                    <a:pt x="73" y="1"/>
                    <a:pt x="69" y="2"/>
                  </a:cubicBezTo>
                  <a:close/>
                </a:path>
              </a:pathLst>
            </a:custGeom>
            <a:solidFill>
              <a:srgbClr val="000000">
                <a:alpha val="100000"/>
              </a:srgbClr>
            </a:solidFill>
            <a:ln w="9525">
              <a:noFill/>
            </a:ln>
          </p:spPr>
          <p:txBody>
            <a:bodyPr/>
            <a:p>
              <a:endParaRPr lang="zh-CN" altLang="en-US"/>
            </a:p>
          </p:txBody>
        </p:sp>
        <p:sp>
          <p:nvSpPr>
            <p:cNvPr id="18440" name="Freeform 10"/>
            <p:cNvSpPr/>
            <p:nvPr/>
          </p:nvSpPr>
          <p:spPr>
            <a:xfrm>
              <a:off x="6515100" y="4968876"/>
              <a:ext cx="22225" cy="55563"/>
            </a:xfrm>
            <a:custGeom>
              <a:avLst/>
              <a:gdLst/>
              <a:ahLst/>
              <a:cxnLst>
                <a:cxn ang="0">
                  <a:pos x="0" y="41164775"/>
                </a:cxn>
                <a:cxn ang="0">
                  <a:pos x="0" y="150931333"/>
                </a:cxn>
                <a:cxn ang="0">
                  <a:pos x="82325104" y="150931333"/>
                </a:cxn>
                <a:cxn ang="0">
                  <a:pos x="82325104" y="137210976"/>
                </a:cxn>
                <a:cxn ang="0">
                  <a:pos x="0" y="137210976"/>
                </a:cxn>
                <a:cxn ang="0">
                  <a:pos x="0" y="150931333"/>
                </a:cxn>
                <a:cxn ang="0">
                  <a:pos x="82325104" y="150931333"/>
                </a:cxn>
                <a:cxn ang="0">
                  <a:pos x="82325104" y="41164775"/>
                </a:cxn>
                <a:cxn ang="0">
                  <a:pos x="0" y="41164775"/>
                </a:cxn>
              </a:cxnLst>
              <a:pathLst>
                <a:path w="6" h="15">
                  <a:moveTo>
                    <a:pt x="0" y="3"/>
                  </a:moveTo>
                  <a:cubicBezTo>
                    <a:pt x="0" y="6"/>
                    <a:pt x="0" y="9"/>
                    <a:pt x="0" y="11"/>
                  </a:cubicBezTo>
                  <a:cubicBezTo>
                    <a:pt x="0" y="15"/>
                    <a:pt x="6" y="15"/>
                    <a:pt x="6" y="11"/>
                  </a:cubicBezTo>
                  <a:cubicBezTo>
                    <a:pt x="6" y="11"/>
                    <a:pt x="6" y="11"/>
                    <a:pt x="6" y="10"/>
                  </a:cubicBezTo>
                  <a:cubicBezTo>
                    <a:pt x="6" y="7"/>
                    <a:pt x="0" y="7"/>
                    <a:pt x="0" y="10"/>
                  </a:cubicBezTo>
                  <a:cubicBezTo>
                    <a:pt x="0" y="11"/>
                    <a:pt x="0" y="11"/>
                    <a:pt x="0" y="11"/>
                  </a:cubicBezTo>
                  <a:cubicBezTo>
                    <a:pt x="0" y="15"/>
                    <a:pt x="6" y="15"/>
                    <a:pt x="6" y="11"/>
                  </a:cubicBezTo>
                  <a:cubicBezTo>
                    <a:pt x="6" y="9"/>
                    <a:pt x="6" y="6"/>
                    <a:pt x="6" y="3"/>
                  </a:cubicBezTo>
                  <a:cubicBezTo>
                    <a:pt x="6" y="0"/>
                    <a:pt x="0" y="0"/>
                    <a:pt x="0" y="3"/>
                  </a:cubicBezTo>
                  <a:close/>
                </a:path>
              </a:pathLst>
            </a:custGeom>
            <a:solidFill>
              <a:srgbClr val="000000">
                <a:alpha val="100000"/>
              </a:srgbClr>
            </a:solidFill>
            <a:ln w="9525">
              <a:noFill/>
            </a:ln>
          </p:spPr>
          <p:txBody>
            <a:bodyPr/>
            <a:p>
              <a:endParaRPr lang="zh-CN" altLang="en-US"/>
            </a:p>
          </p:txBody>
        </p:sp>
        <p:sp>
          <p:nvSpPr>
            <p:cNvPr id="18441" name="Freeform 11"/>
            <p:cNvSpPr/>
            <p:nvPr/>
          </p:nvSpPr>
          <p:spPr>
            <a:xfrm>
              <a:off x="6102350" y="3479801"/>
              <a:ext cx="479425" cy="820738"/>
            </a:xfrm>
            <a:custGeom>
              <a:avLst/>
              <a:gdLst/>
              <a:ahLst/>
              <a:cxnLst>
                <a:cxn ang="0">
                  <a:pos x="1010077310" y="28088727"/>
                </a:cxn>
                <a:cxn ang="0">
                  <a:pos x="210433865" y="1207867747"/>
                </a:cxn>
                <a:cxn ang="0">
                  <a:pos x="154318667" y="2147483646"/>
                </a:cxn>
                <a:cxn ang="0">
                  <a:pos x="1795690083" y="2147483646"/>
                </a:cxn>
                <a:cxn ang="0">
                  <a:pos x="1515114093" y="1278091440"/>
                </a:cxn>
                <a:cxn ang="0">
                  <a:pos x="1683459687" y="351125958"/>
                </a:cxn>
                <a:cxn ang="0">
                  <a:pos x="1192449831" y="0"/>
                </a:cxn>
              </a:cxnLst>
              <a:pathLst>
                <a:path w="128" h="219">
                  <a:moveTo>
                    <a:pt x="72" y="2"/>
                  </a:moveTo>
                  <a:cubicBezTo>
                    <a:pt x="32" y="1"/>
                    <a:pt x="20" y="46"/>
                    <a:pt x="15" y="86"/>
                  </a:cubicBezTo>
                  <a:cubicBezTo>
                    <a:pt x="10" y="131"/>
                    <a:pt x="0" y="174"/>
                    <a:pt x="11" y="219"/>
                  </a:cubicBezTo>
                  <a:cubicBezTo>
                    <a:pt x="41" y="208"/>
                    <a:pt x="94" y="217"/>
                    <a:pt x="128" y="213"/>
                  </a:cubicBezTo>
                  <a:cubicBezTo>
                    <a:pt x="105" y="180"/>
                    <a:pt x="101" y="129"/>
                    <a:pt x="108" y="91"/>
                  </a:cubicBezTo>
                  <a:cubicBezTo>
                    <a:pt x="112" y="72"/>
                    <a:pt x="125" y="43"/>
                    <a:pt x="120" y="25"/>
                  </a:cubicBezTo>
                  <a:cubicBezTo>
                    <a:pt x="117" y="14"/>
                    <a:pt x="100" y="6"/>
                    <a:pt x="85" y="0"/>
                  </a:cubicBezTo>
                </a:path>
              </a:pathLst>
            </a:custGeom>
            <a:solidFill>
              <a:srgbClr val="FFFFFF">
                <a:alpha val="100000"/>
              </a:srgbClr>
            </a:solidFill>
            <a:ln w="9525">
              <a:noFill/>
            </a:ln>
          </p:spPr>
          <p:txBody>
            <a:bodyPr/>
            <a:p>
              <a:endParaRPr lang="zh-CN" altLang="en-US"/>
            </a:p>
          </p:txBody>
        </p:sp>
        <p:sp>
          <p:nvSpPr>
            <p:cNvPr id="18442" name="Freeform 12"/>
            <p:cNvSpPr/>
            <p:nvPr/>
          </p:nvSpPr>
          <p:spPr>
            <a:xfrm>
              <a:off x="6091238" y="3463926"/>
              <a:ext cx="506413" cy="852488"/>
            </a:xfrm>
            <a:custGeom>
              <a:avLst/>
              <a:gdLst/>
              <a:ahLst/>
              <a:cxnLst>
                <a:cxn ang="0">
                  <a:pos x="1055368443" y="42308942"/>
                </a:cxn>
                <a:cxn ang="0">
                  <a:pos x="267359806" y="959033978"/>
                </a:cxn>
                <a:cxn ang="0">
                  <a:pos x="154786071" y="2147483646"/>
                </a:cxn>
                <a:cxn ang="0">
                  <a:pos x="211072938" y="2147483646"/>
                </a:cxn>
                <a:cxn ang="0">
                  <a:pos x="1843373330" y="2147483646"/>
                </a:cxn>
                <a:cxn ang="0">
                  <a:pos x="1871518639" y="2147483646"/>
                </a:cxn>
                <a:cxn ang="0">
                  <a:pos x="1688587258" y="1043655617"/>
                </a:cxn>
                <a:cxn ang="0">
                  <a:pos x="1758944905" y="394897228"/>
                </a:cxn>
                <a:cxn ang="0">
                  <a:pos x="1252366851" y="28207213"/>
                </a:cxn>
                <a:cxn ang="0">
                  <a:pos x="1224225293" y="98723368"/>
                </a:cxn>
                <a:cxn ang="0">
                  <a:pos x="1674516479" y="366690015"/>
                </a:cxn>
                <a:cxn ang="0">
                  <a:pos x="1632300391" y="944928494"/>
                </a:cxn>
                <a:cxn ang="0">
                  <a:pos x="1491585099" y="1664206794"/>
                </a:cxn>
                <a:cxn ang="0">
                  <a:pos x="1801160993" y="2147483646"/>
                </a:cxn>
                <a:cxn ang="0">
                  <a:pos x="1843373330" y="2147483646"/>
                </a:cxn>
                <a:cxn ang="0">
                  <a:pos x="788008638" y="2147483646"/>
                </a:cxn>
                <a:cxn ang="0">
                  <a:pos x="309575894" y="2147483646"/>
                </a:cxn>
                <a:cxn ang="0">
                  <a:pos x="168856850" y="2147483646"/>
                </a:cxn>
                <a:cxn ang="0">
                  <a:pos x="337717452" y="973135707"/>
                </a:cxn>
                <a:cxn ang="0">
                  <a:pos x="1055368443" y="126930581"/>
                </a:cxn>
                <a:cxn ang="0">
                  <a:pos x="1055368443" y="42308942"/>
                </a:cxn>
              </a:cxnLst>
              <a:pathLst>
                <a:path w="135" h="227">
                  <a:moveTo>
                    <a:pt x="75" y="3"/>
                  </a:moveTo>
                  <a:cubicBezTo>
                    <a:pt x="39" y="4"/>
                    <a:pt x="26" y="37"/>
                    <a:pt x="19" y="68"/>
                  </a:cubicBezTo>
                  <a:cubicBezTo>
                    <a:pt x="8" y="117"/>
                    <a:pt x="0" y="174"/>
                    <a:pt x="11" y="224"/>
                  </a:cubicBezTo>
                  <a:cubicBezTo>
                    <a:pt x="11" y="225"/>
                    <a:pt x="13" y="227"/>
                    <a:pt x="15" y="226"/>
                  </a:cubicBezTo>
                  <a:cubicBezTo>
                    <a:pt x="52" y="213"/>
                    <a:pt x="93" y="223"/>
                    <a:pt x="131" y="220"/>
                  </a:cubicBezTo>
                  <a:cubicBezTo>
                    <a:pt x="133" y="220"/>
                    <a:pt x="135" y="218"/>
                    <a:pt x="133" y="216"/>
                  </a:cubicBezTo>
                  <a:cubicBezTo>
                    <a:pt x="106" y="174"/>
                    <a:pt x="106" y="121"/>
                    <a:pt x="120" y="74"/>
                  </a:cubicBezTo>
                  <a:cubicBezTo>
                    <a:pt x="123" y="61"/>
                    <a:pt x="131" y="41"/>
                    <a:pt x="125" y="28"/>
                  </a:cubicBezTo>
                  <a:cubicBezTo>
                    <a:pt x="119" y="13"/>
                    <a:pt x="103" y="7"/>
                    <a:pt x="89" y="2"/>
                  </a:cubicBezTo>
                  <a:cubicBezTo>
                    <a:pt x="85" y="0"/>
                    <a:pt x="84" y="6"/>
                    <a:pt x="87" y="7"/>
                  </a:cubicBezTo>
                  <a:cubicBezTo>
                    <a:pt x="99" y="11"/>
                    <a:pt x="111" y="16"/>
                    <a:pt x="119" y="26"/>
                  </a:cubicBezTo>
                  <a:cubicBezTo>
                    <a:pt x="126" y="36"/>
                    <a:pt x="119" y="56"/>
                    <a:pt x="116" y="67"/>
                  </a:cubicBezTo>
                  <a:cubicBezTo>
                    <a:pt x="111" y="84"/>
                    <a:pt x="107" y="100"/>
                    <a:pt x="106" y="118"/>
                  </a:cubicBezTo>
                  <a:cubicBezTo>
                    <a:pt x="103" y="153"/>
                    <a:pt x="109" y="189"/>
                    <a:pt x="128" y="219"/>
                  </a:cubicBezTo>
                  <a:cubicBezTo>
                    <a:pt x="129" y="217"/>
                    <a:pt x="130" y="216"/>
                    <a:pt x="131" y="214"/>
                  </a:cubicBezTo>
                  <a:cubicBezTo>
                    <a:pt x="106" y="216"/>
                    <a:pt x="81" y="214"/>
                    <a:pt x="56" y="214"/>
                  </a:cubicBezTo>
                  <a:cubicBezTo>
                    <a:pt x="45" y="214"/>
                    <a:pt x="33" y="215"/>
                    <a:pt x="22" y="218"/>
                  </a:cubicBezTo>
                  <a:cubicBezTo>
                    <a:pt x="8" y="221"/>
                    <a:pt x="12" y="182"/>
                    <a:pt x="12" y="171"/>
                  </a:cubicBezTo>
                  <a:cubicBezTo>
                    <a:pt x="13" y="138"/>
                    <a:pt x="18" y="102"/>
                    <a:pt x="24" y="69"/>
                  </a:cubicBezTo>
                  <a:cubicBezTo>
                    <a:pt x="30" y="41"/>
                    <a:pt x="42" y="10"/>
                    <a:pt x="75" y="9"/>
                  </a:cubicBezTo>
                  <a:cubicBezTo>
                    <a:pt x="79" y="9"/>
                    <a:pt x="79" y="3"/>
                    <a:pt x="75" y="3"/>
                  </a:cubicBezTo>
                  <a:close/>
                </a:path>
              </a:pathLst>
            </a:custGeom>
            <a:solidFill>
              <a:srgbClr val="000000">
                <a:alpha val="100000"/>
              </a:srgbClr>
            </a:solidFill>
            <a:ln w="9525">
              <a:noFill/>
            </a:ln>
          </p:spPr>
          <p:txBody>
            <a:bodyPr/>
            <a:p>
              <a:endParaRPr lang="zh-CN" altLang="en-US"/>
            </a:p>
          </p:txBody>
        </p:sp>
        <p:sp>
          <p:nvSpPr>
            <p:cNvPr id="18443" name="Freeform 13"/>
            <p:cNvSpPr/>
            <p:nvPr/>
          </p:nvSpPr>
          <p:spPr>
            <a:xfrm>
              <a:off x="5472113" y="2921001"/>
              <a:ext cx="569913" cy="696913"/>
            </a:xfrm>
            <a:custGeom>
              <a:avLst/>
              <a:gdLst/>
              <a:ahLst/>
              <a:cxnLst>
                <a:cxn ang="0">
                  <a:pos x="492037388" y="112311651"/>
                </a:cxn>
                <a:cxn ang="0">
                  <a:pos x="126524435" y="1277535200"/>
                </a:cxn>
                <a:cxn ang="0">
                  <a:pos x="196814955" y="1965437040"/>
                </a:cxn>
                <a:cxn ang="0">
                  <a:pos x="1757274244" y="2147483646"/>
                </a:cxn>
                <a:cxn ang="0">
                  <a:pos x="2122790946" y="1586387558"/>
                </a:cxn>
                <a:cxn ang="0">
                  <a:pos x="1785391201" y="856367444"/>
                </a:cxn>
                <a:cxn ang="0">
                  <a:pos x="1349587729" y="168465604"/>
                </a:cxn>
                <a:cxn ang="0">
                  <a:pos x="562327908" y="126351076"/>
                </a:cxn>
                <a:cxn ang="0">
                  <a:pos x="604501470" y="196544453"/>
                </a:cxn>
                <a:cxn ang="0">
                  <a:pos x="1363644333" y="266737830"/>
                </a:cxn>
                <a:cxn ang="0">
                  <a:pos x="1743217639" y="968679095"/>
                </a:cxn>
                <a:cxn ang="0">
                  <a:pos x="2038440072" y="1516194181"/>
                </a:cxn>
                <a:cxn ang="0">
                  <a:pos x="1602636600" y="2147483646"/>
                </a:cxn>
                <a:cxn ang="0">
                  <a:pos x="196814955" y="1796971436"/>
                </a:cxn>
                <a:cxn ang="0">
                  <a:pos x="323339391" y="1010797370"/>
                </a:cxn>
                <a:cxn ang="0">
                  <a:pos x="562327908" y="154426179"/>
                </a:cxn>
                <a:cxn ang="0">
                  <a:pos x="492037388" y="112311651"/>
                </a:cxn>
              </a:cxnLst>
              <a:pathLst>
                <a:path w="152" h="186">
                  <a:moveTo>
                    <a:pt x="35" y="8"/>
                  </a:moveTo>
                  <a:cubicBezTo>
                    <a:pt x="19" y="34"/>
                    <a:pt x="22" y="65"/>
                    <a:pt x="9" y="91"/>
                  </a:cubicBezTo>
                  <a:cubicBezTo>
                    <a:pt x="0" y="109"/>
                    <a:pt x="2" y="123"/>
                    <a:pt x="14" y="140"/>
                  </a:cubicBezTo>
                  <a:cubicBezTo>
                    <a:pt x="40" y="177"/>
                    <a:pt x="88" y="186"/>
                    <a:pt x="125" y="158"/>
                  </a:cubicBezTo>
                  <a:cubicBezTo>
                    <a:pt x="139" y="148"/>
                    <a:pt x="150" y="131"/>
                    <a:pt x="151" y="113"/>
                  </a:cubicBezTo>
                  <a:cubicBezTo>
                    <a:pt x="152" y="92"/>
                    <a:pt x="134" y="80"/>
                    <a:pt x="127" y="61"/>
                  </a:cubicBezTo>
                  <a:cubicBezTo>
                    <a:pt x="119" y="40"/>
                    <a:pt x="118" y="24"/>
                    <a:pt x="96" y="12"/>
                  </a:cubicBezTo>
                  <a:cubicBezTo>
                    <a:pt x="80" y="3"/>
                    <a:pt x="57" y="0"/>
                    <a:pt x="40" y="9"/>
                  </a:cubicBezTo>
                  <a:cubicBezTo>
                    <a:pt x="37" y="11"/>
                    <a:pt x="40" y="16"/>
                    <a:pt x="43" y="14"/>
                  </a:cubicBezTo>
                  <a:cubicBezTo>
                    <a:pt x="60" y="5"/>
                    <a:pt x="81" y="10"/>
                    <a:pt x="97" y="19"/>
                  </a:cubicBezTo>
                  <a:cubicBezTo>
                    <a:pt x="117" y="30"/>
                    <a:pt x="115" y="51"/>
                    <a:pt x="124" y="69"/>
                  </a:cubicBezTo>
                  <a:cubicBezTo>
                    <a:pt x="130" y="81"/>
                    <a:pt x="144" y="94"/>
                    <a:pt x="145" y="108"/>
                  </a:cubicBezTo>
                  <a:cubicBezTo>
                    <a:pt x="147" y="129"/>
                    <a:pt x="130" y="148"/>
                    <a:pt x="114" y="159"/>
                  </a:cubicBezTo>
                  <a:cubicBezTo>
                    <a:pt x="78" y="182"/>
                    <a:pt x="33" y="163"/>
                    <a:pt x="14" y="128"/>
                  </a:cubicBezTo>
                  <a:cubicBezTo>
                    <a:pt x="2" y="108"/>
                    <a:pt x="18" y="91"/>
                    <a:pt x="23" y="72"/>
                  </a:cubicBezTo>
                  <a:cubicBezTo>
                    <a:pt x="28" y="51"/>
                    <a:pt x="28" y="30"/>
                    <a:pt x="40" y="11"/>
                  </a:cubicBezTo>
                  <a:cubicBezTo>
                    <a:pt x="42" y="8"/>
                    <a:pt x="37" y="5"/>
                    <a:pt x="35" y="8"/>
                  </a:cubicBezTo>
                  <a:close/>
                </a:path>
              </a:pathLst>
            </a:custGeom>
            <a:solidFill>
              <a:srgbClr val="000000">
                <a:alpha val="100000"/>
              </a:srgbClr>
            </a:solidFill>
            <a:ln w="9525">
              <a:noFill/>
            </a:ln>
          </p:spPr>
          <p:txBody>
            <a:bodyPr/>
            <a:p>
              <a:endParaRPr lang="zh-CN" altLang="en-US"/>
            </a:p>
          </p:txBody>
        </p:sp>
        <p:sp>
          <p:nvSpPr>
            <p:cNvPr id="18444" name="Freeform 14"/>
            <p:cNvSpPr/>
            <p:nvPr/>
          </p:nvSpPr>
          <p:spPr>
            <a:xfrm>
              <a:off x="5310188" y="2895601"/>
              <a:ext cx="773113" cy="617538"/>
            </a:xfrm>
            <a:custGeom>
              <a:avLst/>
              <a:gdLst/>
              <a:ahLst/>
              <a:cxnLst>
                <a:cxn ang="0">
                  <a:pos x="2000047084" y="756401712"/>
                </a:cxn>
                <a:cxn ang="0">
                  <a:pos x="1309889859" y="1330708309"/>
                </a:cxn>
                <a:cxn ang="0">
                  <a:pos x="1591584465" y="952509324"/>
                </a:cxn>
                <a:cxn ang="0">
                  <a:pos x="1014106583" y="2059096251"/>
                </a:cxn>
                <a:cxn ang="0">
                  <a:pos x="1436654121" y="28013769"/>
                </a:cxn>
                <a:cxn ang="0">
                  <a:pos x="2147483646" y="910486799"/>
                </a:cxn>
                <a:cxn ang="0">
                  <a:pos x="2147483646" y="1610857230"/>
                </a:cxn>
                <a:cxn ang="0">
                  <a:pos x="2147483646" y="2087113763"/>
                </a:cxn>
                <a:cxn ang="0">
                  <a:pos x="2147483646" y="2087113763"/>
                </a:cxn>
                <a:cxn ang="0">
                  <a:pos x="2000047084" y="826441749"/>
                </a:cxn>
              </a:cxnLst>
              <a:pathLst>
                <a:path w="206" h="165">
                  <a:moveTo>
                    <a:pt x="142" y="54"/>
                  </a:moveTo>
                  <a:cubicBezTo>
                    <a:pt x="138" y="76"/>
                    <a:pt x="117" y="97"/>
                    <a:pt x="93" y="95"/>
                  </a:cubicBezTo>
                  <a:cubicBezTo>
                    <a:pt x="104" y="92"/>
                    <a:pt x="111" y="79"/>
                    <a:pt x="113" y="68"/>
                  </a:cubicBezTo>
                  <a:cubicBezTo>
                    <a:pt x="106" y="79"/>
                    <a:pt x="7" y="140"/>
                    <a:pt x="72" y="147"/>
                  </a:cubicBezTo>
                  <a:cubicBezTo>
                    <a:pt x="27" y="165"/>
                    <a:pt x="0" y="8"/>
                    <a:pt x="102" y="2"/>
                  </a:cubicBezTo>
                  <a:cubicBezTo>
                    <a:pt x="143" y="0"/>
                    <a:pt x="181" y="29"/>
                    <a:pt x="194" y="65"/>
                  </a:cubicBezTo>
                  <a:cubicBezTo>
                    <a:pt x="201" y="79"/>
                    <a:pt x="206" y="99"/>
                    <a:pt x="204" y="115"/>
                  </a:cubicBezTo>
                  <a:cubicBezTo>
                    <a:pt x="203" y="126"/>
                    <a:pt x="185" y="165"/>
                    <a:pt x="167" y="149"/>
                  </a:cubicBezTo>
                  <a:cubicBezTo>
                    <a:pt x="165" y="149"/>
                    <a:pt x="165" y="149"/>
                    <a:pt x="163" y="149"/>
                  </a:cubicBezTo>
                  <a:cubicBezTo>
                    <a:pt x="195" y="124"/>
                    <a:pt x="190" y="59"/>
                    <a:pt x="142" y="59"/>
                  </a:cubicBezTo>
                </a:path>
              </a:pathLst>
            </a:custGeom>
            <a:solidFill>
              <a:srgbClr val="FFFFFF">
                <a:alpha val="100000"/>
              </a:srgbClr>
            </a:solidFill>
            <a:ln w="9525">
              <a:noFill/>
            </a:ln>
          </p:spPr>
          <p:txBody>
            <a:bodyPr/>
            <a:p>
              <a:endParaRPr lang="zh-CN" altLang="en-US"/>
            </a:p>
          </p:txBody>
        </p:sp>
        <p:sp>
          <p:nvSpPr>
            <p:cNvPr id="18445" name="Freeform 15"/>
            <p:cNvSpPr/>
            <p:nvPr/>
          </p:nvSpPr>
          <p:spPr>
            <a:xfrm>
              <a:off x="5334000" y="2838451"/>
              <a:ext cx="779463" cy="652463"/>
            </a:xfrm>
            <a:custGeom>
              <a:avLst/>
              <a:gdLst/>
              <a:ahLst/>
              <a:cxnLst>
                <a:cxn ang="0">
                  <a:pos x="1867739497" y="956143279"/>
                </a:cxn>
                <a:cxn ang="0">
                  <a:pos x="1221752041" y="1504515932"/>
                </a:cxn>
                <a:cxn ang="0">
                  <a:pos x="1249838941" y="1588882397"/>
                </a:cxn>
                <a:cxn ang="0">
                  <a:pos x="1544745769" y="1181115521"/>
                </a:cxn>
                <a:cxn ang="0">
                  <a:pos x="1474530393" y="1138934163"/>
                </a:cxn>
                <a:cxn ang="0">
                  <a:pos x="912803637" y="2147483646"/>
                </a:cxn>
                <a:cxn ang="0">
                  <a:pos x="912803637" y="2147483646"/>
                </a:cxn>
                <a:cxn ang="0">
                  <a:pos x="421296004" y="1659187160"/>
                </a:cxn>
                <a:cxn ang="0">
                  <a:pos x="730244408" y="534314700"/>
                </a:cxn>
                <a:cxn ang="0">
                  <a:pos x="2147483646" y="745228989"/>
                </a:cxn>
                <a:cxn ang="0">
                  <a:pos x="2147483646" y="1884163153"/>
                </a:cxn>
                <a:cxn ang="0">
                  <a:pos x="2147483646" y="2147483646"/>
                </a:cxn>
                <a:cxn ang="0">
                  <a:pos x="2147483646" y="2147483646"/>
                </a:cxn>
                <a:cxn ang="0">
                  <a:pos x="2147483646" y="2147483646"/>
                </a:cxn>
                <a:cxn ang="0">
                  <a:pos x="1909867973" y="1012386339"/>
                </a:cxn>
                <a:cxn ang="0">
                  <a:pos x="1909867973" y="1082691103"/>
                </a:cxn>
                <a:cxn ang="0">
                  <a:pos x="2147483646" y="2147483646"/>
                </a:cxn>
                <a:cxn ang="0">
                  <a:pos x="2147483646" y="2147483646"/>
                </a:cxn>
                <a:cxn ang="0">
                  <a:pos x="2147483646" y="2147483646"/>
                </a:cxn>
                <a:cxn ang="0">
                  <a:pos x="2147483646" y="2109135395"/>
                </a:cxn>
                <a:cxn ang="0">
                  <a:pos x="2147483646" y="1040505995"/>
                </a:cxn>
                <a:cxn ang="0">
                  <a:pos x="870675161" y="323400411"/>
                </a:cxn>
                <a:cxn ang="0">
                  <a:pos x="337035304" y="1631063755"/>
                </a:cxn>
                <a:cxn ang="0">
                  <a:pos x="940890537" y="2147483646"/>
                </a:cxn>
                <a:cxn ang="0">
                  <a:pos x="940890537" y="2147483646"/>
                </a:cxn>
                <a:cxn ang="0">
                  <a:pos x="716199085" y="1954464166"/>
                </a:cxn>
                <a:cxn ang="0">
                  <a:pos x="1011105913" y="1645125458"/>
                </a:cxn>
                <a:cxn ang="0">
                  <a:pos x="1530704193" y="1195177224"/>
                </a:cxn>
                <a:cxn ang="0">
                  <a:pos x="1460488817" y="1167053818"/>
                </a:cxn>
                <a:cxn ang="0">
                  <a:pos x="1207710465" y="1518577634"/>
                </a:cxn>
                <a:cxn ang="0">
                  <a:pos x="1221752041" y="1588882397"/>
                </a:cxn>
                <a:cxn ang="0">
                  <a:pos x="1937954873" y="984262934"/>
                </a:cxn>
                <a:cxn ang="0">
                  <a:pos x="1867739497" y="956143279"/>
                </a:cxn>
              </a:cxnLst>
              <a:pathLst>
                <a:path w="208" h="174">
                  <a:moveTo>
                    <a:pt x="133" y="68"/>
                  </a:moveTo>
                  <a:cubicBezTo>
                    <a:pt x="128" y="90"/>
                    <a:pt x="111" y="107"/>
                    <a:pt x="87" y="107"/>
                  </a:cubicBezTo>
                  <a:cubicBezTo>
                    <a:pt x="88" y="109"/>
                    <a:pt x="88" y="111"/>
                    <a:pt x="89" y="113"/>
                  </a:cubicBezTo>
                  <a:cubicBezTo>
                    <a:pt x="101" y="107"/>
                    <a:pt x="107" y="97"/>
                    <a:pt x="110" y="84"/>
                  </a:cubicBezTo>
                  <a:cubicBezTo>
                    <a:pt x="110" y="82"/>
                    <a:pt x="107" y="79"/>
                    <a:pt x="105" y="81"/>
                  </a:cubicBezTo>
                  <a:cubicBezTo>
                    <a:pt x="93" y="97"/>
                    <a:pt x="0" y="156"/>
                    <a:pt x="65" y="165"/>
                  </a:cubicBezTo>
                  <a:cubicBezTo>
                    <a:pt x="65" y="163"/>
                    <a:pt x="65" y="161"/>
                    <a:pt x="65" y="159"/>
                  </a:cubicBezTo>
                  <a:cubicBezTo>
                    <a:pt x="43" y="167"/>
                    <a:pt x="33" y="134"/>
                    <a:pt x="30" y="118"/>
                  </a:cubicBezTo>
                  <a:cubicBezTo>
                    <a:pt x="25" y="90"/>
                    <a:pt x="32" y="58"/>
                    <a:pt x="52" y="38"/>
                  </a:cubicBezTo>
                  <a:cubicBezTo>
                    <a:pt x="86" y="4"/>
                    <a:pt x="141" y="22"/>
                    <a:pt x="169" y="53"/>
                  </a:cubicBezTo>
                  <a:cubicBezTo>
                    <a:pt x="186" y="72"/>
                    <a:pt x="202" y="110"/>
                    <a:pt x="194" y="134"/>
                  </a:cubicBezTo>
                  <a:cubicBezTo>
                    <a:pt x="191" y="143"/>
                    <a:pt x="186" y="152"/>
                    <a:pt x="180" y="159"/>
                  </a:cubicBezTo>
                  <a:cubicBezTo>
                    <a:pt x="173" y="167"/>
                    <a:pt x="165" y="161"/>
                    <a:pt x="157" y="161"/>
                  </a:cubicBezTo>
                  <a:cubicBezTo>
                    <a:pt x="158" y="163"/>
                    <a:pt x="159" y="164"/>
                    <a:pt x="159" y="166"/>
                  </a:cubicBezTo>
                  <a:cubicBezTo>
                    <a:pt x="193" y="137"/>
                    <a:pt x="186" y="74"/>
                    <a:pt x="136" y="72"/>
                  </a:cubicBezTo>
                  <a:cubicBezTo>
                    <a:pt x="132" y="71"/>
                    <a:pt x="132" y="77"/>
                    <a:pt x="136" y="77"/>
                  </a:cubicBezTo>
                  <a:cubicBezTo>
                    <a:pt x="181" y="79"/>
                    <a:pt x="184" y="137"/>
                    <a:pt x="155" y="162"/>
                  </a:cubicBezTo>
                  <a:cubicBezTo>
                    <a:pt x="153" y="164"/>
                    <a:pt x="155" y="167"/>
                    <a:pt x="157" y="167"/>
                  </a:cubicBezTo>
                  <a:cubicBezTo>
                    <a:pt x="164" y="167"/>
                    <a:pt x="168" y="173"/>
                    <a:pt x="175" y="170"/>
                  </a:cubicBezTo>
                  <a:cubicBezTo>
                    <a:pt x="184" y="166"/>
                    <a:pt x="189" y="158"/>
                    <a:pt x="194" y="150"/>
                  </a:cubicBezTo>
                  <a:cubicBezTo>
                    <a:pt x="208" y="124"/>
                    <a:pt x="198" y="99"/>
                    <a:pt x="188" y="74"/>
                  </a:cubicBezTo>
                  <a:cubicBezTo>
                    <a:pt x="170" y="26"/>
                    <a:pt x="108" y="0"/>
                    <a:pt x="62" y="23"/>
                  </a:cubicBezTo>
                  <a:cubicBezTo>
                    <a:pt x="29" y="40"/>
                    <a:pt x="20" y="82"/>
                    <a:pt x="24" y="116"/>
                  </a:cubicBezTo>
                  <a:cubicBezTo>
                    <a:pt x="27" y="135"/>
                    <a:pt x="39" y="174"/>
                    <a:pt x="67" y="165"/>
                  </a:cubicBezTo>
                  <a:cubicBezTo>
                    <a:pt x="69" y="164"/>
                    <a:pt x="70" y="160"/>
                    <a:pt x="67" y="159"/>
                  </a:cubicBezTo>
                  <a:cubicBezTo>
                    <a:pt x="54" y="158"/>
                    <a:pt x="42" y="154"/>
                    <a:pt x="51" y="139"/>
                  </a:cubicBezTo>
                  <a:cubicBezTo>
                    <a:pt x="56" y="131"/>
                    <a:pt x="64" y="123"/>
                    <a:pt x="72" y="117"/>
                  </a:cubicBezTo>
                  <a:cubicBezTo>
                    <a:pt x="84" y="106"/>
                    <a:pt x="100" y="98"/>
                    <a:pt x="109" y="85"/>
                  </a:cubicBezTo>
                  <a:cubicBezTo>
                    <a:pt x="107" y="85"/>
                    <a:pt x="106" y="84"/>
                    <a:pt x="104" y="83"/>
                  </a:cubicBezTo>
                  <a:cubicBezTo>
                    <a:pt x="102" y="94"/>
                    <a:pt x="97" y="103"/>
                    <a:pt x="86" y="108"/>
                  </a:cubicBezTo>
                  <a:cubicBezTo>
                    <a:pt x="83" y="109"/>
                    <a:pt x="85" y="113"/>
                    <a:pt x="87" y="113"/>
                  </a:cubicBezTo>
                  <a:cubicBezTo>
                    <a:pt x="113" y="113"/>
                    <a:pt x="133" y="94"/>
                    <a:pt x="138" y="70"/>
                  </a:cubicBezTo>
                  <a:cubicBezTo>
                    <a:pt x="139" y="66"/>
                    <a:pt x="134" y="65"/>
                    <a:pt x="133" y="68"/>
                  </a:cubicBezTo>
                  <a:close/>
                </a:path>
              </a:pathLst>
            </a:custGeom>
            <a:solidFill>
              <a:srgbClr val="000000">
                <a:alpha val="100000"/>
              </a:srgbClr>
            </a:solidFill>
            <a:ln w="9525">
              <a:noFill/>
            </a:ln>
          </p:spPr>
          <p:txBody>
            <a:bodyPr/>
            <a:p>
              <a:endParaRPr lang="zh-CN" altLang="en-US"/>
            </a:p>
          </p:txBody>
        </p:sp>
        <p:sp>
          <p:nvSpPr>
            <p:cNvPr id="18446" name="Freeform 16"/>
            <p:cNvSpPr/>
            <p:nvPr/>
          </p:nvSpPr>
          <p:spPr>
            <a:xfrm>
              <a:off x="5656263" y="3546476"/>
              <a:ext cx="273050" cy="274638"/>
            </a:xfrm>
            <a:custGeom>
              <a:avLst/>
              <a:gdLst/>
              <a:ahLst/>
              <a:cxnLst>
                <a:cxn ang="0">
                  <a:pos x="279812663" y="127383124"/>
                </a:cxn>
                <a:cxn ang="0">
                  <a:pos x="349765829" y="622769881"/>
                </a:cxn>
                <a:cxn ang="0">
                  <a:pos x="27982014" y="905850178"/>
                </a:cxn>
                <a:cxn ang="0">
                  <a:pos x="27982014" y="976616490"/>
                </a:cxn>
                <a:cxn ang="0">
                  <a:pos x="979348061" y="962463228"/>
                </a:cxn>
                <a:cxn ang="0">
                  <a:pos x="993337198" y="891693154"/>
                </a:cxn>
                <a:cxn ang="0">
                  <a:pos x="643571369" y="608616619"/>
                </a:cxn>
                <a:cxn ang="0">
                  <a:pos x="503665038" y="56616812"/>
                </a:cxn>
                <a:cxn ang="0">
                  <a:pos x="433711872" y="56616812"/>
                </a:cxn>
                <a:cxn ang="0">
                  <a:pos x="517654175" y="594463356"/>
                </a:cxn>
                <a:cxn ang="0">
                  <a:pos x="937376910" y="948309965"/>
                </a:cxn>
                <a:cxn ang="0">
                  <a:pos x="965355184" y="877539891"/>
                </a:cxn>
                <a:cxn ang="0">
                  <a:pos x="55964029" y="905850178"/>
                </a:cxn>
                <a:cxn ang="0">
                  <a:pos x="69953166" y="976616490"/>
                </a:cxn>
                <a:cxn ang="0">
                  <a:pos x="447701009" y="636923144"/>
                </a:cxn>
                <a:cxn ang="0">
                  <a:pos x="349765829" y="84923337"/>
                </a:cxn>
                <a:cxn ang="0">
                  <a:pos x="279812663" y="127383124"/>
                </a:cxn>
              </a:cxnLst>
              <a:pathLst>
                <a:path w="73" h="73">
                  <a:moveTo>
                    <a:pt x="20" y="9"/>
                  </a:moveTo>
                  <a:cubicBezTo>
                    <a:pt x="26" y="20"/>
                    <a:pt x="32" y="33"/>
                    <a:pt x="25" y="44"/>
                  </a:cubicBezTo>
                  <a:cubicBezTo>
                    <a:pt x="21" y="53"/>
                    <a:pt x="10" y="59"/>
                    <a:pt x="2" y="64"/>
                  </a:cubicBezTo>
                  <a:cubicBezTo>
                    <a:pt x="0" y="65"/>
                    <a:pt x="0" y="69"/>
                    <a:pt x="2" y="69"/>
                  </a:cubicBezTo>
                  <a:cubicBezTo>
                    <a:pt x="25" y="73"/>
                    <a:pt x="47" y="71"/>
                    <a:pt x="70" y="68"/>
                  </a:cubicBezTo>
                  <a:cubicBezTo>
                    <a:pt x="72" y="67"/>
                    <a:pt x="73" y="64"/>
                    <a:pt x="71" y="63"/>
                  </a:cubicBezTo>
                  <a:cubicBezTo>
                    <a:pt x="64" y="55"/>
                    <a:pt x="54" y="51"/>
                    <a:pt x="46" y="43"/>
                  </a:cubicBezTo>
                  <a:cubicBezTo>
                    <a:pt x="35" y="33"/>
                    <a:pt x="35" y="18"/>
                    <a:pt x="36" y="4"/>
                  </a:cubicBezTo>
                  <a:cubicBezTo>
                    <a:pt x="37" y="0"/>
                    <a:pt x="31" y="0"/>
                    <a:pt x="31" y="4"/>
                  </a:cubicBezTo>
                  <a:cubicBezTo>
                    <a:pt x="30" y="17"/>
                    <a:pt x="29" y="30"/>
                    <a:pt x="37" y="42"/>
                  </a:cubicBezTo>
                  <a:cubicBezTo>
                    <a:pt x="44" y="53"/>
                    <a:pt x="58" y="58"/>
                    <a:pt x="67" y="67"/>
                  </a:cubicBezTo>
                  <a:cubicBezTo>
                    <a:pt x="68" y="65"/>
                    <a:pt x="68" y="64"/>
                    <a:pt x="69" y="62"/>
                  </a:cubicBezTo>
                  <a:cubicBezTo>
                    <a:pt x="47" y="65"/>
                    <a:pt x="26" y="67"/>
                    <a:pt x="4" y="64"/>
                  </a:cubicBezTo>
                  <a:cubicBezTo>
                    <a:pt x="4" y="66"/>
                    <a:pt x="4" y="67"/>
                    <a:pt x="5" y="69"/>
                  </a:cubicBezTo>
                  <a:cubicBezTo>
                    <a:pt x="14" y="63"/>
                    <a:pt x="27" y="56"/>
                    <a:pt x="32" y="45"/>
                  </a:cubicBezTo>
                  <a:cubicBezTo>
                    <a:pt x="37" y="31"/>
                    <a:pt x="31" y="18"/>
                    <a:pt x="25" y="6"/>
                  </a:cubicBezTo>
                  <a:cubicBezTo>
                    <a:pt x="24" y="3"/>
                    <a:pt x="19" y="6"/>
                    <a:pt x="20" y="9"/>
                  </a:cubicBezTo>
                  <a:close/>
                </a:path>
              </a:pathLst>
            </a:custGeom>
            <a:solidFill>
              <a:srgbClr val="000000">
                <a:alpha val="100000"/>
              </a:srgbClr>
            </a:solidFill>
            <a:ln w="9525">
              <a:noFill/>
            </a:ln>
          </p:spPr>
          <p:txBody>
            <a:bodyPr/>
            <a:p>
              <a:endParaRPr lang="zh-CN" altLang="en-US"/>
            </a:p>
          </p:txBody>
        </p:sp>
        <p:sp>
          <p:nvSpPr>
            <p:cNvPr id="18447" name="Freeform 17"/>
            <p:cNvSpPr/>
            <p:nvPr/>
          </p:nvSpPr>
          <p:spPr>
            <a:xfrm>
              <a:off x="5405438" y="3779838"/>
              <a:ext cx="276225" cy="561975"/>
            </a:xfrm>
            <a:custGeom>
              <a:avLst/>
              <a:gdLst/>
              <a:ahLst/>
              <a:cxnLst>
                <a:cxn ang="0">
                  <a:pos x="933550914" y="56145049"/>
                </a:cxn>
                <a:cxn ang="0">
                  <a:pos x="696680510" y="1052721542"/>
                </a:cxn>
                <a:cxn ang="0">
                  <a:pos x="41799561" y="2007187375"/>
                </a:cxn>
                <a:cxn ang="0">
                  <a:pos x="69668424" y="2091404949"/>
                </a:cxn>
                <a:cxn ang="0">
                  <a:pos x="696680510" y="1319408652"/>
                </a:cxn>
                <a:cxn ang="0">
                  <a:pos x="1017150036" y="70183185"/>
                </a:cxn>
                <a:cxn ang="0">
                  <a:pos x="933550914" y="56145049"/>
                </a:cxn>
              </a:cxnLst>
              <a:pathLst>
                <a:path w="74" h="150">
                  <a:moveTo>
                    <a:pt x="67" y="4"/>
                  </a:moveTo>
                  <a:cubicBezTo>
                    <a:pt x="61" y="27"/>
                    <a:pt x="57" y="51"/>
                    <a:pt x="50" y="75"/>
                  </a:cubicBezTo>
                  <a:cubicBezTo>
                    <a:pt x="43" y="100"/>
                    <a:pt x="31" y="135"/>
                    <a:pt x="3" y="143"/>
                  </a:cubicBezTo>
                  <a:cubicBezTo>
                    <a:pt x="0" y="144"/>
                    <a:pt x="1" y="150"/>
                    <a:pt x="5" y="149"/>
                  </a:cubicBezTo>
                  <a:cubicBezTo>
                    <a:pt x="29" y="142"/>
                    <a:pt x="41" y="117"/>
                    <a:pt x="50" y="94"/>
                  </a:cubicBezTo>
                  <a:cubicBezTo>
                    <a:pt x="60" y="65"/>
                    <a:pt x="64" y="35"/>
                    <a:pt x="73" y="5"/>
                  </a:cubicBezTo>
                  <a:cubicBezTo>
                    <a:pt x="74" y="2"/>
                    <a:pt x="68" y="0"/>
                    <a:pt x="67" y="4"/>
                  </a:cubicBezTo>
                  <a:close/>
                </a:path>
              </a:pathLst>
            </a:custGeom>
            <a:solidFill>
              <a:srgbClr val="000000">
                <a:alpha val="100000"/>
              </a:srgbClr>
            </a:solidFill>
            <a:ln w="9525">
              <a:noFill/>
            </a:ln>
          </p:spPr>
          <p:txBody>
            <a:bodyPr/>
            <a:p>
              <a:endParaRPr lang="zh-CN" altLang="en-US"/>
            </a:p>
          </p:txBody>
        </p:sp>
        <p:sp>
          <p:nvSpPr>
            <p:cNvPr id="18448" name="Freeform 18"/>
            <p:cNvSpPr/>
            <p:nvPr/>
          </p:nvSpPr>
          <p:spPr>
            <a:xfrm>
              <a:off x="5268913" y="4289426"/>
              <a:ext cx="214313" cy="157163"/>
            </a:xfrm>
            <a:custGeom>
              <a:avLst/>
              <a:gdLst/>
              <a:ahLst/>
              <a:cxnLst>
                <a:cxn ang="0">
                  <a:pos x="579603869" y="98017324"/>
                </a:cxn>
                <a:cxn ang="0">
                  <a:pos x="70681931" y="252044548"/>
                </a:cxn>
                <a:cxn ang="0">
                  <a:pos x="183775277" y="532090304"/>
                </a:cxn>
                <a:cxn ang="0">
                  <a:pos x="622015283" y="42007425"/>
                </a:cxn>
                <a:cxn ang="0">
                  <a:pos x="551329592" y="84014849"/>
                </a:cxn>
                <a:cxn ang="0">
                  <a:pos x="254460969" y="462077930"/>
                </a:cxn>
                <a:cxn ang="0">
                  <a:pos x="141367623" y="294051973"/>
                </a:cxn>
                <a:cxn ang="0">
                  <a:pos x="551329592" y="182032174"/>
                </a:cxn>
                <a:cxn ang="0">
                  <a:pos x="579603869" y="98017324"/>
                </a:cxn>
              </a:cxnLst>
              <a:pathLst>
                <a:path w="57" h="42">
                  <a:moveTo>
                    <a:pt x="41" y="7"/>
                  </a:moveTo>
                  <a:cubicBezTo>
                    <a:pt x="29" y="4"/>
                    <a:pt x="13" y="8"/>
                    <a:pt x="5" y="18"/>
                  </a:cubicBezTo>
                  <a:cubicBezTo>
                    <a:pt x="0" y="26"/>
                    <a:pt x="4" y="36"/>
                    <a:pt x="13" y="38"/>
                  </a:cubicBezTo>
                  <a:cubicBezTo>
                    <a:pt x="32" y="42"/>
                    <a:pt x="57" y="22"/>
                    <a:pt x="44" y="3"/>
                  </a:cubicBezTo>
                  <a:cubicBezTo>
                    <a:pt x="42" y="0"/>
                    <a:pt x="37" y="3"/>
                    <a:pt x="39" y="6"/>
                  </a:cubicBezTo>
                  <a:cubicBezTo>
                    <a:pt x="49" y="21"/>
                    <a:pt x="31" y="32"/>
                    <a:pt x="18" y="33"/>
                  </a:cubicBezTo>
                  <a:cubicBezTo>
                    <a:pt x="10" y="33"/>
                    <a:pt x="6" y="27"/>
                    <a:pt x="10" y="21"/>
                  </a:cubicBezTo>
                  <a:cubicBezTo>
                    <a:pt x="15" y="12"/>
                    <a:pt x="31" y="10"/>
                    <a:pt x="39" y="13"/>
                  </a:cubicBezTo>
                  <a:cubicBezTo>
                    <a:pt x="43" y="14"/>
                    <a:pt x="44" y="8"/>
                    <a:pt x="41" y="7"/>
                  </a:cubicBezTo>
                  <a:close/>
                </a:path>
              </a:pathLst>
            </a:custGeom>
            <a:solidFill>
              <a:srgbClr val="000000">
                <a:alpha val="100000"/>
              </a:srgbClr>
            </a:solidFill>
            <a:ln w="9525">
              <a:noFill/>
            </a:ln>
          </p:spPr>
          <p:txBody>
            <a:bodyPr/>
            <a:p>
              <a:endParaRPr lang="zh-CN" altLang="en-US"/>
            </a:p>
          </p:txBody>
        </p:sp>
        <p:sp>
          <p:nvSpPr>
            <p:cNvPr id="18449" name="Freeform 19"/>
            <p:cNvSpPr/>
            <p:nvPr/>
          </p:nvSpPr>
          <p:spPr>
            <a:xfrm>
              <a:off x="5813425" y="4503738"/>
              <a:ext cx="93663" cy="430213"/>
            </a:xfrm>
            <a:custGeom>
              <a:avLst/>
              <a:gdLst/>
              <a:ahLst/>
              <a:cxnLst>
                <a:cxn ang="0">
                  <a:pos x="252654069" y="41985048"/>
                </a:cxn>
                <a:cxn ang="0">
                  <a:pos x="154401582" y="1553439287"/>
                </a:cxn>
                <a:cxn ang="0">
                  <a:pos x="224581395" y="1539444271"/>
                </a:cxn>
                <a:cxn ang="0">
                  <a:pos x="322837628" y="83970096"/>
                </a:cxn>
                <a:cxn ang="0">
                  <a:pos x="252654069" y="41985048"/>
                </a:cxn>
              </a:cxnLst>
              <a:pathLst>
                <a:path w="25" h="115">
                  <a:moveTo>
                    <a:pt x="18" y="3"/>
                  </a:moveTo>
                  <a:cubicBezTo>
                    <a:pt x="0" y="33"/>
                    <a:pt x="1" y="79"/>
                    <a:pt x="11" y="111"/>
                  </a:cubicBezTo>
                  <a:cubicBezTo>
                    <a:pt x="12" y="115"/>
                    <a:pt x="18" y="113"/>
                    <a:pt x="16" y="110"/>
                  </a:cubicBezTo>
                  <a:cubicBezTo>
                    <a:pt x="7" y="79"/>
                    <a:pt x="6" y="35"/>
                    <a:pt x="23" y="6"/>
                  </a:cubicBezTo>
                  <a:cubicBezTo>
                    <a:pt x="25" y="3"/>
                    <a:pt x="20" y="0"/>
                    <a:pt x="18" y="3"/>
                  </a:cubicBezTo>
                  <a:close/>
                </a:path>
              </a:pathLst>
            </a:custGeom>
            <a:solidFill>
              <a:srgbClr val="000000">
                <a:alpha val="100000"/>
              </a:srgbClr>
            </a:solidFill>
            <a:ln w="9525">
              <a:noFill/>
            </a:ln>
          </p:spPr>
          <p:txBody>
            <a:bodyPr/>
            <a:p>
              <a:endParaRPr lang="zh-CN" altLang="en-US"/>
            </a:p>
          </p:txBody>
        </p:sp>
        <p:sp>
          <p:nvSpPr>
            <p:cNvPr id="18450" name="Freeform 20"/>
            <p:cNvSpPr/>
            <p:nvPr/>
          </p:nvSpPr>
          <p:spPr>
            <a:xfrm>
              <a:off x="5761038" y="4889501"/>
              <a:ext cx="307975" cy="273050"/>
            </a:xfrm>
            <a:custGeom>
              <a:avLst/>
              <a:gdLst/>
              <a:ahLst/>
              <a:cxnLst>
                <a:cxn ang="0">
                  <a:pos x="310329882" y="167888346"/>
                </a:cxn>
                <a:cxn ang="0">
                  <a:pos x="634770277" y="587607340"/>
                </a:cxn>
                <a:cxn ang="0">
                  <a:pos x="1072053463" y="937376910"/>
                </a:cxn>
                <a:cxn ang="0">
                  <a:pos x="1100266978" y="867420003"/>
                </a:cxn>
                <a:cxn ang="0">
                  <a:pos x="648873279" y="811459715"/>
                </a:cxn>
                <a:cxn ang="0">
                  <a:pos x="366756911" y="783477701"/>
                </a:cxn>
                <a:cxn ang="0">
                  <a:pos x="282120123" y="55964029"/>
                </a:cxn>
                <a:cxn ang="0">
                  <a:pos x="197483335" y="55964029"/>
                </a:cxn>
                <a:cxn ang="0">
                  <a:pos x="28213515" y="951366047"/>
                </a:cxn>
                <a:cxn ang="0">
                  <a:pos x="98743545" y="965355184"/>
                </a:cxn>
                <a:cxn ang="0">
                  <a:pos x="282120123" y="55964029"/>
                </a:cxn>
                <a:cxn ang="0">
                  <a:pos x="197483335" y="55964029"/>
                </a:cxn>
                <a:cxn ang="0">
                  <a:pos x="324436639" y="923384032"/>
                </a:cxn>
                <a:cxn ang="0">
                  <a:pos x="380859913" y="951366047"/>
                </a:cxn>
                <a:cxn ang="0">
                  <a:pos x="1100266978" y="951366047"/>
                </a:cxn>
                <a:cxn ang="0">
                  <a:pos x="1114373735" y="867420003"/>
                </a:cxn>
                <a:cxn ang="0">
                  <a:pos x="691193551" y="531647052"/>
                </a:cxn>
                <a:cxn ang="0">
                  <a:pos x="634770277" y="209859497"/>
                </a:cxn>
                <a:cxn ang="0">
                  <a:pos x="268013366" y="97935180"/>
                </a:cxn>
                <a:cxn ang="0">
                  <a:pos x="310329882" y="167888346"/>
                </a:cxn>
              </a:cxnLst>
              <a:pathLst>
                <a:path w="82" h="73">
                  <a:moveTo>
                    <a:pt x="22" y="12"/>
                  </a:moveTo>
                  <a:cubicBezTo>
                    <a:pt x="42" y="0"/>
                    <a:pt x="41" y="35"/>
                    <a:pt x="45" y="42"/>
                  </a:cubicBezTo>
                  <a:cubicBezTo>
                    <a:pt x="52" y="54"/>
                    <a:pt x="65" y="61"/>
                    <a:pt x="76" y="67"/>
                  </a:cubicBezTo>
                  <a:cubicBezTo>
                    <a:pt x="77" y="65"/>
                    <a:pt x="77" y="64"/>
                    <a:pt x="78" y="62"/>
                  </a:cubicBezTo>
                  <a:cubicBezTo>
                    <a:pt x="67" y="61"/>
                    <a:pt x="57" y="59"/>
                    <a:pt x="46" y="58"/>
                  </a:cubicBezTo>
                  <a:cubicBezTo>
                    <a:pt x="39" y="58"/>
                    <a:pt x="28" y="63"/>
                    <a:pt x="26" y="56"/>
                  </a:cubicBezTo>
                  <a:cubicBezTo>
                    <a:pt x="21" y="39"/>
                    <a:pt x="20" y="22"/>
                    <a:pt x="20" y="4"/>
                  </a:cubicBezTo>
                  <a:cubicBezTo>
                    <a:pt x="20" y="0"/>
                    <a:pt x="14" y="0"/>
                    <a:pt x="14" y="4"/>
                  </a:cubicBezTo>
                  <a:cubicBezTo>
                    <a:pt x="12" y="25"/>
                    <a:pt x="9" y="47"/>
                    <a:pt x="2" y="68"/>
                  </a:cubicBezTo>
                  <a:cubicBezTo>
                    <a:pt x="0" y="71"/>
                    <a:pt x="6" y="73"/>
                    <a:pt x="7" y="69"/>
                  </a:cubicBezTo>
                  <a:cubicBezTo>
                    <a:pt x="15" y="48"/>
                    <a:pt x="18" y="26"/>
                    <a:pt x="20" y="4"/>
                  </a:cubicBezTo>
                  <a:cubicBezTo>
                    <a:pt x="18" y="4"/>
                    <a:pt x="16" y="4"/>
                    <a:pt x="14" y="4"/>
                  </a:cubicBezTo>
                  <a:cubicBezTo>
                    <a:pt x="14" y="25"/>
                    <a:pt x="16" y="45"/>
                    <a:pt x="23" y="66"/>
                  </a:cubicBezTo>
                  <a:cubicBezTo>
                    <a:pt x="23" y="67"/>
                    <a:pt x="25" y="68"/>
                    <a:pt x="27" y="68"/>
                  </a:cubicBezTo>
                  <a:cubicBezTo>
                    <a:pt x="44" y="61"/>
                    <a:pt x="60" y="66"/>
                    <a:pt x="78" y="68"/>
                  </a:cubicBezTo>
                  <a:cubicBezTo>
                    <a:pt x="81" y="68"/>
                    <a:pt x="82" y="64"/>
                    <a:pt x="79" y="62"/>
                  </a:cubicBezTo>
                  <a:cubicBezTo>
                    <a:pt x="69" y="56"/>
                    <a:pt x="54" y="49"/>
                    <a:pt x="49" y="38"/>
                  </a:cubicBezTo>
                  <a:cubicBezTo>
                    <a:pt x="47" y="31"/>
                    <a:pt x="46" y="23"/>
                    <a:pt x="45" y="15"/>
                  </a:cubicBezTo>
                  <a:cubicBezTo>
                    <a:pt x="42" y="4"/>
                    <a:pt x="28" y="1"/>
                    <a:pt x="19" y="7"/>
                  </a:cubicBezTo>
                  <a:cubicBezTo>
                    <a:pt x="16" y="9"/>
                    <a:pt x="19" y="14"/>
                    <a:pt x="22" y="12"/>
                  </a:cubicBezTo>
                  <a:close/>
                </a:path>
              </a:pathLst>
            </a:custGeom>
            <a:solidFill>
              <a:srgbClr val="000000">
                <a:alpha val="100000"/>
              </a:srgbClr>
            </a:solidFill>
            <a:ln w="9525">
              <a:noFill/>
            </a:ln>
          </p:spPr>
          <p:txBody>
            <a:bodyPr/>
            <a:p>
              <a:endParaRPr lang="zh-CN" altLang="en-US"/>
            </a:p>
          </p:txBody>
        </p:sp>
        <p:sp>
          <p:nvSpPr>
            <p:cNvPr id="18451" name="Freeform 21"/>
            <p:cNvSpPr/>
            <p:nvPr/>
          </p:nvSpPr>
          <p:spPr>
            <a:xfrm>
              <a:off x="5532438" y="4487863"/>
              <a:ext cx="242888" cy="398463"/>
            </a:xfrm>
            <a:custGeom>
              <a:avLst/>
              <a:gdLst/>
              <a:ahLst/>
              <a:cxnLst>
                <a:cxn ang="0">
                  <a:pos x="823831255" y="42391200"/>
                </a:cxn>
                <a:cxn ang="0">
                  <a:pos x="13964192" y="1427204248"/>
                </a:cxn>
                <a:cxn ang="0">
                  <a:pos x="83777676" y="1441334648"/>
                </a:cxn>
                <a:cxn ang="0">
                  <a:pos x="879684285" y="98916560"/>
                </a:cxn>
                <a:cxn ang="0">
                  <a:pos x="823831255" y="42391200"/>
                </a:cxn>
              </a:cxnLst>
              <a:pathLst>
                <a:path w="65" h="106">
                  <a:moveTo>
                    <a:pt x="59" y="3"/>
                  </a:moveTo>
                  <a:cubicBezTo>
                    <a:pt x="34" y="31"/>
                    <a:pt x="10" y="63"/>
                    <a:pt x="1" y="101"/>
                  </a:cubicBezTo>
                  <a:cubicBezTo>
                    <a:pt x="0" y="104"/>
                    <a:pt x="6" y="106"/>
                    <a:pt x="6" y="102"/>
                  </a:cubicBezTo>
                  <a:cubicBezTo>
                    <a:pt x="16" y="66"/>
                    <a:pt x="39" y="35"/>
                    <a:pt x="63" y="7"/>
                  </a:cubicBezTo>
                  <a:cubicBezTo>
                    <a:pt x="65" y="4"/>
                    <a:pt x="61" y="0"/>
                    <a:pt x="59" y="3"/>
                  </a:cubicBezTo>
                  <a:close/>
                </a:path>
              </a:pathLst>
            </a:custGeom>
            <a:solidFill>
              <a:srgbClr val="000000">
                <a:alpha val="100000"/>
              </a:srgbClr>
            </a:solidFill>
            <a:ln w="9525">
              <a:noFill/>
            </a:ln>
          </p:spPr>
          <p:txBody>
            <a:bodyPr/>
            <a:p>
              <a:endParaRPr lang="zh-CN" altLang="en-US"/>
            </a:p>
          </p:txBody>
        </p:sp>
        <p:sp>
          <p:nvSpPr>
            <p:cNvPr id="18452" name="Freeform 22"/>
            <p:cNvSpPr/>
            <p:nvPr/>
          </p:nvSpPr>
          <p:spPr>
            <a:xfrm>
              <a:off x="5400675" y="4837113"/>
              <a:ext cx="280988" cy="325438"/>
            </a:xfrm>
            <a:custGeom>
              <a:avLst/>
              <a:gdLst/>
              <a:ahLst/>
              <a:cxnLst>
                <a:cxn ang="0">
                  <a:pos x="477233766" y="223882641"/>
                </a:cxn>
                <a:cxn ang="0">
                  <a:pos x="617596638" y="363806018"/>
                </a:cxn>
                <a:cxn ang="0">
                  <a:pos x="631634798" y="783583631"/>
                </a:cxn>
                <a:cxn ang="0">
                  <a:pos x="1024650841" y="1175377317"/>
                </a:cxn>
                <a:cxn ang="0">
                  <a:pos x="1024650841" y="1105415629"/>
                </a:cxn>
                <a:cxn ang="0">
                  <a:pos x="322836479" y="1091421795"/>
                </a:cxn>
                <a:cxn ang="0">
                  <a:pos x="364943468" y="1147393390"/>
                </a:cxn>
                <a:cxn ang="0">
                  <a:pos x="463199352" y="279850495"/>
                </a:cxn>
                <a:cxn ang="0">
                  <a:pos x="393016042" y="237872734"/>
                </a:cxn>
                <a:cxn ang="0">
                  <a:pos x="14038160" y="937504583"/>
                </a:cxn>
                <a:cxn ang="0">
                  <a:pos x="84217723" y="979482345"/>
                </a:cxn>
                <a:cxn ang="0">
                  <a:pos x="463199352" y="279850495"/>
                </a:cxn>
                <a:cxn ang="0">
                  <a:pos x="393016042" y="251866568"/>
                </a:cxn>
                <a:cxn ang="0">
                  <a:pos x="294763905" y="1133399556"/>
                </a:cxn>
                <a:cxn ang="0">
                  <a:pos x="322836479" y="1175377317"/>
                </a:cxn>
                <a:cxn ang="0">
                  <a:pos x="996578266" y="1175377317"/>
                </a:cxn>
                <a:cxn ang="0">
                  <a:pos x="996578266" y="1105415629"/>
                </a:cxn>
                <a:cxn ang="0">
                  <a:pos x="701814361" y="391793686"/>
                </a:cxn>
                <a:cxn ang="0">
                  <a:pos x="435126777" y="153917211"/>
                </a:cxn>
                <a:cxn ang="0">
                  <a:pos x="477233766" y="223882641"/>
                </a:cxn>
              </a:cxnLst>
              <a:pathLst>
                <a:path w="75" h="87">
                  <a:moveTo>
                    <a:pt x="34" y="16"/>
                  </a:moveTo>
                  <a:cubicBezTo>
                    <a:pt x="43" y="9"/>
                    <a:pt x="44" y="17"/>
                    <a:pt x="44" y="26"/>
                  </a:cubicBezTo>
                  <a:cubicBezTo>
                    <a:pt x="45" y="36"/>
                    <a:pt x="44" y="46"/>
                    <a:pt x="45" y="56"/>
                  </a:cubicBezTo>
                  <a:cubicBezTo>
                    <a:pt x="46" y="72"/>
                    <a:pt x="53" y="87"/>
                    <a:pt x="73" y="84"/>
                  </a:cubicBezTo>
                  <a:cubicBezTo>
                    <a:pt x="75" y="84"/>
                    <a:pt x="75" y="79"/>
                    <a:pt x="73" y="79"/>
                  </a:cubicBezTo>
                  <a:cubicBezTo>
                    <a:pt x="56" y="74"/>
                    <a:pt x="40" y="76"/>
                    <a:pt x="23" y="78"/>
                  </a:cubicBezTo>
                  <a:cubicBezTo>
                    <a:pt x="24" y="80"/>
                    <a:pt x="25" y="81"/>
                    <a:pt x="26" y="82"/>
                  </a:cubicBezTo>
                  <a:cubicBezTo>
                    <a:pt x="29" y="61"/>
                    <a:pt x="26" y="40"/>
                    <a:pt x="33" y="20"/>
                  </a:cubicBezTo>
                  <a:cubicBezTo>
                    <a:pt x="34" y="16"/>
                    <a:pt x="30" y="14"/>
                    <a:pt x="28" y="17"/>
                  </a:cubicBezTo>
                  <a:cubicBezTo>
                    <a:pt x="19" y="34"/>
                    <a:pt x="9" y="50"/>
                    <a:pt x="1" y="67"/>
                  </a:cubicBezTo>
                  <a:cubicBezTo>
                    <a:pt x="0" y="71"/>
                    <a:pt x="5" y="74"/>
                    <a:pt x="6" y="70"/>
                  </a:cubicBezTo>
                  <a:cubicBezTo>
                    <a:pt x="14" y="53"/>
                    <a:pt x="24" y="37"/>
                    <a:pt x="33" y="20"/>
                  </a:cubicBezTo>
                  <a:cubicBezTo>
                    <a:pt x="31" y="19"/>
                    <a:pt x="30" y="19"/>
                    <a:pt x="28" y="18"/>
                  </a:cubicBezTo>
                  <a:cubicBezTo>
                    <a:pt x="21" y="38"/>
                    <a:pt x="24" y="60"/>
                    <a:pt x="21" y="81"/>
                  </a:cubicBezTo>
                  <a:cubicBezTo>
                    <a:pt x="20" y="82"/>
                    <a:pt x="21" y="85"/>
                    <a:pt x="23" y="84"/>
                  </a:cubicBezTo>
                  <a:cubicBezTo>
                    <a:pt x="40" y="82"/>
                    <a:pt x="55" y="80"/>
                    <a:pt x="71" y="84"/>
                  </a:cubicBezTo>
                  <a:cubicBezTo>
                    <a:pt x="71" y="82"/>
                    <a:pt x="71" y="80"/>
                    <a:pt x="71" y="79"/>
                  </a:cubicBezTo>
                  <a:cubicBezTo>
                    <a:pt x="46" y="83"/>
                    <a:pt x="50" y="43"/>
                    <a:pt x="50" y="28"/>
                  </a:cubicBezTo>
                  <a:cubicBezTo>
                    <a:pt x="50" y="15"/>
                    <a:pt x="46" y="0"/>
                    <a:pt x="31" y="11"/>
                  </a:cubicBezTo>
                  <a:cubicBezTo>
                    <a:pt x="28" y="13"/>
                    <a:pt x="31" y="18"/>
                    <a:pt x="34" y="16"/>
                  </a:cubicBezTo>
                  <a:close/>
                </a:path>
              </a:pathLst>
            </a:custGeom>
            <a:solidFill>
              <a:srgbClr val="000000">
                <a:alpha val="100000"/>
              </a:srgbClr>
            </a:solidFill>
            <a:ln w="9525">
              <a:noFill/>
            </a:ln>
          </p:spPr>
          <p:txBody>
            <a:bodyPr/>
            <a:p>
              <a:endParaRPr lang="zh-CN" altLang="en-US"/>
            </a:p>
          </p:txBody>
        </p:sp>
        <p:sp>
          <p:nvSpPr>
            <p:cNvPr id="18453" name="Freeform 23"/>
            <p:cNvSpPr/>
            <p:nvPr/>
          </p:nvSpPr>
          <p:spPr>
            <a:xfrm>
              <a:off x="6113463" y="2736851"/>
              <a:ext cx="671513" cy="739775"/>
            </a:xfrm>
            <a:custGeom>
              <a:avLst/>
              <a:gdLst/>
              <a:ahLst/>
              <a:cxnLst>
                <a:cxn ang="0">
                  <a:pos x="886633503" y="282030770"/>
                </a:cxn>
                <a:cxn ang="0">
                  <a:pos x="98513583" y="1804998427"/>
                </a:cxn>
                <a:cxn ang="0">
                  <a:pos x="1505866027" y="2147483646"/>
                </a:cxn>
                <a:cxn ang="0">
                  <a:pos x="2147483646" y="1170429196"/>
                </a:cxn>
                <a:cxn ang="0">
                  <a:pos x="886633503" y="225623865"/>
                </a:cxn>
                <a:cxn ang="0">
                  <a:pos x="914780777" y="310232344"/>
                </a:cxn>
                <a:cxn ang="0">
                  <a:pos x="1548088813" y="2147483646"/>
                </a:cxn>
                <a:cxn ang="0">
                  <a:pos x="197030918" y="1833200002"/>
                </a:cxn>
                <a:cxn ang="0">
                  <a:pos x="914780777" y="366639249"/>
                </a:cxn>
                <a:cxn ang="0">
                  <a:pos x="886633503" y="282030770"/>
                </a:cxn>
              </a:cxnLst>
              <a:pathLst>
                <a:path w="179" h="197">
                  <a:moveTo>
                    <a:pt x="63" y="20"/>
                  </a:moveTo>
                  <a:cubicBezTo>
                    <a:pt x="17" y="31"/>
                    <a:pt x="0" y="86"/>
                    <a:pt x="7" y="128"/>
                  </a:cubicBezTo>
                  <a:cubicBezTo>
                    <a:pt x="15" y="175"/>
                    <a:pt x="63" y="197"/>
                    <a:pt x="107" y="180"/>
                  </a:cubicBezTo>
                  <a:cubicBezTo>
                    <a:pt x="145" y="166"/>
                    <a:pt x="160" y="121"/>
                    <a:pt x="156" y="83"/>
                  </a:cubicBezTo>
                  <a:cubicBezTo>
                    <a:pt x="151" y="37"/>
                    <a:pt x="110" y="5"/>
                    <a:pt x="63" y="16"/>
                  </a:cubicBezTo>
                  <a:cubicBezTo>
                    <a:pt x="59" y="17"/>
                    <a:pt x="61" y="23"/>
                    <a:pt x="65" y="22"/>
                  </a:cubicBezTo>
                  <a:cubicBezTo>
                    <a:pt x="155" y="0"/>
                    <a:pt x="179" y="133"/>
                    <a:pt x="110" y="172"/>
                  </a:cubicBezTo>
                  <a:cubicBezTo>
                    <a:pt x="71" y="194"/>
                    <a:pt x="24" y="171"/>
                    <a:pt x="14" y="130"/>
                  </a:cubicBezTo>
                  <a:cubicBezTo>
                    <a:pt x="4" y="91"/>
                    <a:pt x="22" y="36"/>
                    <a:pt x="65" y="26"/>
                  </a:cubicBezTo>
                  <a:cubicBezTo>
                    <a:pt x="69" y="25"/>
                    <a:pt x="67" y="19"/>
                    <a:pt x="63" y="20"/>
                  </a:cubicBezTo>
                  <a:close/>
                </a:path>
              </a:pathLst>
            </a:custGeom>
            <a:solidFill>
              <a:srgbClr val="000000">
                <a:alpha val="100000"/>
              </a:srgbClr>
            </a:solidFill>
            <a:ln w="9525">
              <a:noFill/>
            </a:ln>
          </p:spPr>
          <p:txBody>
            <a:bodyPr/>
            <a:p>
              <a:endParaRPr lang="zh-CN" altLang="en-US"/>
            </a:p>
          </p:txBody>
        </p:sp>
        <p:sp>
          <p:nvSpPr>
            <p:cNvPr id="18454" name="Freeform 24"/>
            <p:cNvSpPr/>
            <p:nvPr/>
          </p:nvSpPr>
          <p:spPr>
            <a:xfrm>
              <a:off x="5791200" y="3317876"/>
              <a:ext cx="134938" cy="52388"/>
            </a:xfrm>
            <a:custGeom>
              <a:avLst/>
              <a:gdLst/>
              <a:ahLst/>
              <a:cxnLst>
                <a:cxn ang="0">
                  <a:pos x="98347312" y="168030768"/>
                </a:cxn>
                <a:cxn ang="0">
                  <a:pos x="309090482" y="154028204"/>
                </a:cxn>
                <a:cxn ang="0">
                  <a:pos x="477684268" y="84015384"/>
                </a:cxn>
                <a:cxn ang="0">
                  <a:pos x="407437794" y="42007692"/>
                </a:cxn>
                <a:cxn ang="0">
                  <a:pos x="238844008" y="56010256"/>
                </a:cxn>
                <a:cxn ang="0">
                  <a:pos x="42149384" y="98017948"/>
                </a:cxn>
                <a:cxn ang="0">
                  <a:pos x="98347312" y="168030768"/>
                </a:cxn>
              </a:cxnLst>
              <a:pathLst>
                <a:path w="36" h="14">
                  <a:moveTo>
                    <a:pt x="7" y="12"/>
                  </a:moveTo>
                  <a:cubicBezTo>
                    <a:pt x="12" y="7"/>
                    <a:pt x="17" y="10"/>
                    <a:pt x="22" y="11"/>
                  </a:cubicBezTo>
                  <a:cubicBezTo>
                    <a:pt x="27" y="13"/>
                    <a:pt x="31" y="10"/>
                    <a:pt x="34" y="6"/>
                  </a:cubicBezTo>
                  <a:cubicBezTo>
                    <a:pt x="36" y="2"/>
                    <a:pt x="31" y="0"/>
                    <a:pt x="29" y="3"/>
                  </a:cubicBezTo>
                  <a:cubicBezTo>
                    <a:pt x="26" y="8"/>
                    <a:pt x="21" y="5"/>
                    <a:pt x="17" y="4"/>
                  </a:cubicBezTo>
                  <a:cubicBezTo>
                    <a:pt x="11" y="2"/>
                    <a:pt x="7" y="4"/>
                    <a:pt x="3" y="7"/>
                  </a:cubicBezTo>
                  <a:cubicBezTo>
                    <a:pt x="0" y="10"/>
                    <a:pt x="4" y="14"/>
                    <a:pt x="7" y="12"/>
                  </a:cubicBezTo>
                  <a:close/>
                </a:path>
              </a:pathLst>
            </a:custGeom>
            <a:solidFill>
              <a:srgbClr val="000000">
                <a:alpha val="100000"/>
              </a:srgbClr>
            </a:solidFill>
            <a:ln w="9525">
              <a:noFill/>
            </a:ln>
          </p:spPr>
          <p:txBody>
            <a:bodyPr/>
            <a:p>
              <a:endParaRPr lang="zh-CN" altLang="en-US"/>
            </a:p>
          </p:txBody>
        </p:sp>
        <p:sp>
          <p:nvSpPr>
            <p:cNvPr id="18455" name="Freeform 25"/>
            <p:cNvSpPr/>
            <p:nvPr/>
          </p:nvSpPr>
          <p:spPr>
            <a:xfrm>
              <a:off x="5562600" y="3336926"/>
              <a:ext cx="130175" cy="74613"/>
            </a:xfrm>
            <a:custGeom>
              <a:avLst/>
              <a:gdLst/>
              <a:ahLst/>
              <a:cxnLst>
                <a:cxn ang="0">
                  <a:pos x="428826204" y="55672490"/>
                </a:cxn>
                <a:cxn ang="0">
                  <a:pos x="193663207" y="83506870"/>
                </a:cxn>
                <a:cxn ang="0">
                  <a:pos x="96831604" y="153094684"/>
                </a:cxn>
                <a:cxn ang="0">
                  <a:pos x="82999580" y="153094684"/>
                </a:cxn>
                <a:cxn ang="0">
                  <a:pos x="96831604" y="153094684"/>
                </a:cxn>
                <a:cxn ang="0">
                  <a:pos x="82999580" y="69587814"/>
                </a:cxn>
                <a:cxn ang="0">
                  <a:pos x="0" y="69587814"/>
                </a:cxn>
                <a:cxn ang="0">
                  <a:pos x="138331394" y="222682499"/>
                </a:cxn>
                <a:cxn ang="0">
                  <a:pos x="387326414" y="125260304"/>
                </a:cxn>
                <a:cxn ang="0">
                  <a:pos x="428826204" y="55672490"/>
                </a:cxn>
              </a:cxnLst>
              <a:pathLst>
                <a:path w="35" h="20">
                  <a:moveTo>
                    <a:pt x="31" y="4"/>
                  </a:moveTo>
                  <a:cubicBezTo>
                    <a:pt x="26" y="0"/>
                    <a:pt x="20" y="2"/>
                    <a:pt x="14" y="6"/>
                  </a:cubicBezTo>
                  <a:cubicBezTo>
                    <a:pt x="12" y="8"/>
                    <a:pt x="10" y="9"/>
                    <a:pt x="7" y="11"/>
                  </a:cubicBezTo>
                  <a:cubicBezTo>
                    <a:pt x="7" y="11"/>
                    <a:pt x="7" y="11"/>
                    <a:pt x="6" y="11"/>
                  </a:cubicBezTo>
                  <a:cubicBezTo>
                    <a:pt x="7" y="11"/>
                    <a:pt x="7" y="12"/>
                    <a:pt x="7" y="11"/>
                  </a:cubicBezTo>
                  <a:cubicBezTo>
                    <a:pt x="6" y="9"/>
                    <a:pt x="6" y="7"/>
                    <a:pt x="6" y="5"/>
                  </a:cubicBezTo>
                  <a:cubicBezTo>
                    <a:pt x="6" y="1"/>
                    <a:pt x="0" y="1"/>
                    <a:pt x="0" y="5"/>
                  </a:cubicBezTo>
                  <a:cubicBezTo>
                    <a:pt x="0" y="11"/>
                    <a:pt x="2" y="20"/>
                    <a:pt x="10" y="16"/>
                  </a:cubicBezTo>
                  <a:cubicBezTo>
                    <a:pt x="15" y="14"/>
                    <a:pt x="22" y="4"/>
                    <a:pt x="28" y="9"/>
                  </a:cubicBezTo>
                  <a:cubicBezTo>
                    <a:pt x="32" y="11"/>
                    <a:pt x="35" y="6"/>
                    <a:pt x="31" y="4"/>
                  </a:cubicBezTo>
                  <a:close/>
                </a:path>
              </a:pathLst>
            </a:custGeom>
            <a:solidFill>
              <a:srgbClr val="000000">
                <a:alpha val="100000"/>
              </a:srgbClr>
            </a:solidFill>
            <a:ln w="9525">
              <a:noFill/>
            </a:ln>
          </p:spPr>
          <p:txBody>
            <a:bodyPr/>
            <a:p>
              <a:endParaRPr lang="zh-CN" altLang="en-US"/>
            </a:p>
          </p:txBody>
        </p:sp>
        <p:sp>
          <p:nvSpPr>
            <p:cNvPr id="18456" name="Freeform 26"/>
            <p:cNvSpPr/>
            <p:nvPr/>
          </p:nvSpPr>
          <p:spPr>
            <a:xfrm>
              <a:off x="5622925" y="3344863"/>
              <a:ext cx="63500" cy="55563"/>
            </a:xfrm>
            <a:custGeom>
              <a:avLst/>
              <a:gdLst/>
              <a:ahLst/>
              <a:cxnLst>
                <a:cxn ang="0">
                  <a:pos x="41857706" y="82325845"/>
                </a:cxn>
                <a:cxn ang="0">
                  <a:pos x="125573118" y="137210976"/>
                </a:cxn>
                <a:cxn ang="0">
                  <a:pos x="139524441" y="109770263"/>
                </a:cxn>
                <a:cxn ang="0">
                  <a:pos x="111618059" y="123490620"/>
                </a:cxn>
                <a:cxn ang="0">
                  <a:pos x="181382147" y="150931333"/>
                </a:cxn>
                <a:cxn ang="0">
                  <a:pos x="69760353" y="68605488"/>
                </a:cxn>
                <a:cxn ang="0">
                  <a:pos x="83715412" y="137210976"/>
                </a:cxn>
                <a:cxn ang="0">
                  <a:pos x="111618059" y="123490620"/>
                </a:cxn>
                <a:cxn ang="0">
                  <a:pos x="153475765" y="123490620"/>
                </a:cxn>
                <a:cxn ang="0">
                  <a:pos x="153475765" y="109770263"/>
                </a:cxn>
                <a:cxn ang="0">
                  <a:pos x="153475765" y="109770263"/>
                </a:cxn>
                <a:cxn ang="0">
                  <a:pos x="125573118" y="96046202"/>
                </a:cxn>
                <a:cxn ang="0">
                  <a:pos x="139524441" y="54885131"/>
                </a:cxn>
                <a:cxn ang="0">
                  <a:pos x="139524441" y="68605488"/>
                </a:cxn>
                <a:cxn ang="0">
                  <a:pos x="111618059" y="68605488"/>
                </a:cxn>
                <a:cxn ang="0">
                  <a:pos x="125573118" y="82325845"/>
                </a:cxn>
                <a:cxn ang="0">
                  <a:pos x="69760353" y="82325845"/>
                </a:cxn>
                <a:cxn ang="0">
                  <a:pos x="69760353" y="137210976"/>
                </a:cxn>
                <a:cxn ang="0">
                  <a:pos x="167430824" y="137210976"/>
                </a:cxn>
                <a:cxn ang="0">
                  <a:pos x="195333471" y="54885131"/>
                </a:cxn>
                <a:cxn ang="0">
                  <a:pos x="55809029" y="68605488"/>
                </a:cxn>
                <a:cxn ang="0">
                  <a:pos x="69760353" y="150931333"/>
                </a:cxn>
                <a:cxn ang="0">
                  <a:pos x="83715412" y="150931333"/>
                </a:cxn>
                <a:cxn ang="0">
                  <a:pos x="97666735" y="150931333"/>
                </a:cxn>
                <a:cxn ang="0">
                  <a:pos x="167430824" y="192096108"/>
                </a:cxn>
                <a:cxn ang="0">
                  <a:pos x="195333471" y="164651690"/>
                </a:cxn>
                <a:cxn ang="0">
                  <a:pos x="209284794" y="123490620"/>
                </a:cxn>
                <a:cxn ang="0">
                  <a:pos x="153475765" y="41164775"/>
                </a:cxn>
                <a:cxn ang="0">
                  <a:pos x="111618059" y="41164775"/>
                </a:cxn>
                <a:cxn ang="0">
                  <a:pos x="97666735" y="27440714"/>
                </a:cxn>
                <a:cxn ang="0">
                  <a:pos x="97666735" y="27440714"/>
                </a:cxn>
                <a:cxn ang="0">
                  <a:pos x="41857706" y="82325845"/>
                </a:cxn>
              </a:cxnLst>
              <a:pathLst>
                <a:path w="17" h="15">
                  <a:moveTo>
                    <a:pt x="3" y="6"/>
                  </a:moveTo>
                  <a:cubicBezTo>
                    <a:pt x="5" y="8"/>
                    <a:pt x="8" y="8"/>
                    <a:pt x="9" y="10"/>
                  </a:cubicBezTo>
                  <a:cubicBezTo>
                    <a:pt x="10" y="9"/>
                    <a:pt x="10" y="9"/>
                    <a:pt x="10" y="8"/>
                  </a:cubicBezTo>
                  <a:cubicBezTo>
                    <a:pt x="10" y="8"/>
                    <a:pt x="9" y="9"/>
                    <a:pt x="8" y="9"/>
                  </a:cubicBezTo>
                  <a:cubicBezTo>
                    <a:pt x="10" y="10"/>
                    <a:pt x="12" y="11"/>
                    <a:pt x="13" y="11"/>
                  </a:cubicBezTo>
                  <a:cubicBezTo>
                    <a:pt x="13" y="8"/>
                    <a:pt x="9" y="5"/>
                    <a:pt x="5" y="5"/>
                  </a:cubicBezTo>
                  <a:cubicBezTo>
                    <a:pt x="5" y="7"/>
                    <a:pt x="6" y="9"/>
                    <a:pt x="6" y="10"/>
                  </a:cubicBezTo>
                  <a:cubicBezTo>
                    <a:pt x="7" y="10"/>
                    <a:pt x="8" y="10"/>
                    <a:pt x="8" y="9"/>
                  </a:cubicBezTo>
                  <a:cubicBezTo>
                    <a:pt x="9" y="9"/>
                    <a:pt x="10" y="9"/>
                    <a:pt x="11" y="9"/>
                  </a:cubicBezTo>
                  <a:cubicBezTo>
                    <a:pt x="11" y="9"/>
                    <a:pt x="11" y="9"/>
                    <a:pt x="11" y="8"/>
                  </a:cubicBezTo>
                  <a:cubicBezTo>
                    <a:pt x="11" y="8"/>
                    <a:pt x="11" y="8"/>
                    <a:pt x="11" y="8"/>
                  </a:cubicBezTo>
                  <a:cubicBezTo>
                    <a:pt x="12" y="9"/>
                    <a:pt x="12" y="8"/>
                    <a:pt x="9" y="7"/>
                  </a:cubicBezTo>
                  <a:cubicBezTo>
                    <a:pt x="10" y="6"/>
                    <a:pt x="10" y="5"/>
                    <a:pt x="10" y="4"/>
                  </a:cubicBezTo>
                  <a:cubicBezTo>
                    <a:pt x="10" y="4"/>
                    <a:pt x="10" y="5"/>
                    <a:pt x="10" y="5"/>
                  </a:cubicBezTo>
                  <a:cubicBezTo>
                    <a:pt x="9" y="5"/>
                    <a:pt x="9" y="5"/>
                    <a:pt x="8" y="5"/>
                  </a:cubicBezTo>
                  <a:cubicBezTo>
                    <a:pt x="8" y="6"/>
                    <a:pt x="8" y="5"/>
                    <a:pt x="9" y="6"/>
                  </a:cubicBezTo>
                  <a:cubicBezTo>
                    <a:pt x="8" y="5"/>
                    <a:pt x="6" y="5"/>
                    <a:pt x="5" y="6"/>
                  </a:cubicBezTo>
                  <a:cubicBezTo>
                    <a:pt x="4" y="7"/>
                    <a:pt x="4" y="9"/>
                    <a:pt x="5" y="10"/>
                  </a:cubicBezTo>
                  <a:cubicBezTo>
                    <a:pt x="7" y="12"/>
                    <a:pt x="10" y="11"/>
                    <a:pt x="12" y="10"/>
                  </a:cubicBezTo>
                  <a:cubicBezTo>
                    <a:pt x="14" y="9"/>
                    <a:pt x="17" y="6"/>
                    <a:pt x="14" y="4"/>
                  </a:cubicBezTo>
                  <a:cubicBezTo>
                    <a:pt x="11" y="1"/>
                    <a:pt x="6" y="4"/>
                    <a:pt x="4" y="5"/>
                  </a:cubicBezTo>
                  <a:cubicBezTo>
                    <a:pt x="1" y="7"/>
                    <a:pt x="2" y="11"/>
                    <a:pt x="5" y="11"/>
                  </a:cubicBezTo>
                  <a:cubicBezTo>
                    <a:pt x="5" y="11"/>
                    <a:pt x="6" y="11"/>
                    <a:pt x="6" y="11"/>
                  </a:cubicBezTo>
                  <a:cubicBezTo>
                    <a:pt x="7" y="12"/>
                    <a:pt x="8" y="12"/>
                    <a:pt x="7" y="11"/>
                  </a:cubicBezTo>
                  <a:cubicBezTo>
                    <a:pt x="8" y="14"/>
                    <a:pt x="10" y="15"/>
                    <a:pt x="12" y="14"/>
                  </a:cubicBezTo>
                  <a:cubicBezTo>
                    <a:pt x="13" y="13"/>
                    <a:pt x="14" y="12"/>
                    <a:pt x="14" y="12"/>
                  </a:cubicBezTo>
                  <a:cubicBezTo>
                    <a:pt x="15" y="11"/>
                    <a:pt x="15" y="10"/>
                    <a:pt x="15" y="9"/>
                  </a:cubicBezTo>
                  <a:cubicBezTo>
                    <a:pt x="14" y="7"/>
                    <a:pt x="13" y="5"/>
                    <a:pt x="11" y="3"/>
                  </a:cubicBezTo>
                  <a:cubicBezTo>
                    <a:pt x="10" y="3"/>
                    <a:pt x="9" y="3"/>
                    <a:pt x="8" y="3"/>
                  </a:cubicBezTo>
                  <a:cubicBezTo>
                    <a:pt x="8" y="2"/>
                    <a:pt x="8" y="2"/>
                    <a:pt x="7" y="2"/>
                  </a:cubicBezTo>
                  <a:cubicBezTo>
                    <a:pt x="7" y="2"/>
                    <a:pt x="7" y="2"/>
                    <a:pt x="7" y="2"/>
                  </a:cubicBezTo>
                  <a:cubicBezTo>
                    <a:pt x="4" y="0"/>
                    <a:pt x="0" y="4"/>
                    <a:pt x="3" y="6"/>
                  </a:cubicBezTo>
                  <a:close/>
                </a:path>
              </a:pathLst>
            </a:custGeom>
            <a:solidFill>
              <a:srgbClr val="000000">
                <a:alpha val="100000"/>
              </a:srgbClr>
            </a:solidFill>
            <a:ln w="9525">
              <a:noFill/>
            </a:ln>
          </p:spPr>
          <p:txBody>
            <a:bodyPr/>
            <a:p>
              <a:endParaRPr lang="zh-CN" altLang="en-US"/>
            </a:p>
          </p:txBody>
        </p:sp>
        <p:sp>
          <p:nvSpPr>
            <p:cNvPr id="18457" name="Freeform 27"/>
            <p:cNvSpPr/>
            <p:nvPr/>
          </p:nvSpPr>
          <p:spPr>
            <a:xfrm>
              <a:off x="5805488" y="3328988"/>
              <a:ext cx="57150" cy="41275"/>
            </a:xfrm>
            <a:custGeom>
              <a:avLst/>
              <a:gdLst/>
              <a:ahLst/>
              <a:cxnLst>
                <a:cxn ang="0">
                  <a:pos x="43548300" y="70396389"/>
                </a:cxn>
                <a:cxn ang="0">
                  <a:pos x="130644900" y="84478668"/>
                </a:cxn>
                <a:cxn ang="0">
                  <a:pos x="130644900" y="84478668"/>
                </a:cxn>
                <a:cxn ang="0">
                  <a:pos x="130644900" y="70396389"/>
                </a:cxn>
                <a:cxn ang="0">
                  <a:pos x="130644900" y="98557195"/>
                </a:cxn>
                <a:cxn ang="0">
                  <a:pos x="159677100" y="56317861"/>
                </a:cxn>
                <a:cxn ang="0">
                  <a:pos x="58064400" y="28160807"/>
                </a:cxn>
                <a:cxn ang="0">
                  <a:pos x="29032200" y="98557195"/>
                </a:cxn>
                <a:cxn ang="0">
                  <a:pos x="87096600" y="112635723"/>
                </a:cxn>
                <a:cxn ang="0">
                  <a:pos x="130644900" y="140796530"/>
                </a:cxn>
                <a:cxn ang="0">
                  <a:pos x="159677100" y="70396389"/>
                </a:cxn>
                <a:cxn ang="0">
                  <a:pos x="87096600" y="42239334"/>
                </a:cxn>
                <a:cxn ang="0">
                  <a:pos x="29032200" y="98557195"/>
                </a:cxn>
                <a:cxn ang="0">
                  <a:pos x="159677100" y="154875057"/>
                </a:cxn>
                <a:cxn ang="0">
                  <a:pos x="203225400" y="98557195"/>
                </a:cxn>
                <a:cxn ang="0">
                  <a:pos x="145161000" y="42239334"/>
                </a:cxn>
                <a:cxn ang="0">
                  <a:pos x="87096600" y="42239334"/>
                </a:cxn>
                <a:cxn ang="0">
                  <a:pos x="58064400" y="112635723"/>
                </a:cxn>
                <a:cxn ang="0">
                  <a:pos x="101612700" y="126714250"/>
                </a:cxn>
                <a:cxn ang="0">
                  <a:pos x="159677100" y="126714250"/>
                </a:cxn>
                <a:cxn ang="0">
                  <a:pos x="203225400" y="98557195"/>
                </a:cxn>
                <a:cxn ang="0">
                  <a:pos x="174193200" y="14078527"/>
                </a:cxn>
                <a:cxn ang="0">
                  <a:pos x="116128800" y="0"/>
                </a:cxn>
                <a:cxn ang="0">
                  <a:pos x="87096600" y="0"/>
                </a:cxn>
                <a:cxn ang="0">
                  <a:pos x="29032200" y="14078527"/>
                </a:cxn>
                <a:cxn ang="0">
                  <a:pos x="43548300" y="70396389"/>
                </a:cxn>
              </a:cxnLst>
              <a:pathLst>
                <a:path w="15" h="11">
                  <a:moveTo>
                    <a:pt x="3" y="5"/>
                  </a:moveTo>
                  <a:cubicBezTo>
                    <a:pt x="5" y="6"/>
                    <a:pt x="7" y="7"/>
                    <a:pt x="9" y="6"/>
                  </a:cubicBezTo>
                  <a:cubicBezTo>
                    <a:pt x="9" y="6"/>
                    <a:pt x="10" y="6"/>
                    <a:pt x="9" y="6"/>
                  </a:cubicBezTo>
                  <a:cubicBezTo>
                    <a:pt x="9" y="6"/>
                    <a:pt x="9" y="5"/>
                    <a:pt x="9" y="5"/>
                  </a:cubicBezTo>
                  <a:cubicBezTo>
                    <a:pt x="9" y="5"/>
                    <a:pt x="9" y="6"/>
                    <a:pt x="9" y="7"/>
                  </a:cubicBezTo>
                  <a:cubicBezTo>
                    <a:pt x="10" y="6"/>
                    <a:pt x="11" y="5"/>
                    <a:pt x="11" y="4"/>
                  </a:cubicBezTo>
                  <a:cubicBezTo>
                    <a:pt x="9" y="4"/>
                    <a:pt x="7" y="2"/>
                    <a:pt x="4" y="2"/>
                  </a:cubicBezTo>
                  <a:cubicBezTo>
                    <a:pt x="2" y="2"/>
                    <a:pt x="0" y="5"/>
                    <a:pt x="2" y="7"/>
                  </a:cubicBezTo>
                  <a:cubicBezTo>
                    <a:pt x="3" y="8"/>
                    <a:pt x="5" y="8"/>
                    <a:pt x="6" y="8"/>
                  </a:cubicBezTo>
                  <a:cubicBezTo>
                    <a:pt x="7" y="9"/>
                    <a:pt x="8" y="9"/>
                    <a:pt x="9" y="10"/>
                  </a:cubicBezTo>
                  <a:cubicBezTo>
                    <a:pt x="10" y="8"/>
                    <a:pt x="11" y="7"/>
                    <a:pt x="11" y="5"/>
                  </a:cubicBezTo>
                  <a:cubicBezTo>
                    <a:pt x="9" y="5"/>
                    <a:pt x="8" y="4"/>
                    <a:pt x="6" y="3"/>
                  </a:cubicBezTo>
                  <a:cubicBezTo>
                    <a:pt x="4" y="0"/>
                    <a:pt x="0" y="4"/>
                    <a:pt x="2" y="7"/>
                  </a:cubicBezTo>
                  <a:cubicBezTo>
                    <a:pt x="5" y="9"/>
                    <a:pt x="8" y="11"/>
                    <a:pt x="11" y="11"/>
                  </a:cubicBezTo>
                  <a:cubicBezTo>
                    <a:pt x="14" y="11"/>
                    <a:pt x="15" y="9"/>
                    <a:pt x="14" y="7"/>
                  </a:cubicBezTo>
                  <a:cubicBezTo>
                    <a:pt x="13" y="5"/>
                    <a:pt x="12" y="4"/>
                    <a:pt x="10" y="3"/>
                  </a:cubicBezTo>
                  <a:cubicBezTo>
                    <a:pt x="9" y="3"/>
                    <a:pt x="7" y="3"/>
                    <a:pt x="6" y="3"/>
                  </a:cubicBezTo>
                  <a:cubicBezTo>
                    <a:pt x="6" y="4"/>
                    <a:pt x="5" y="6"/>
                    <a:pt x="4" y="8"/>
                  </a:cubicBezTo>
                  <a:cubicBezTo>
                    <a:pt x="5" y="8"/>
                    <a:pt x="6" y="8"/>
                    <a:pt x="7" y="9"/>
                  </a:cubicBezTo>
                  <a:cubicBezTo>
                    <a:pt x="8" y="9"/>
                    <a:pt x="10" y="9"/>
                    <a:pt x="11" y="9"/>
                  </a:cubicBezTo>
                  <a:cubicBezTo>
                    <a:pt x="13" y="9"/>
                    <a:pt x="14" y="8"/>
                    <a:pt x="14" y="7"/>
                  </a:cubicBezTo>
                  <a:cubicBezTo>
                    <a:pt x="14" y="4"/>
                    <a:pt x="14" y="2"/>
                    <a:pt x="12" y="1"/>
                  </a:cubicBezTo>
                  <a:cubicBezTo>
                    <a:pt x="11" y="0"/>
                    <a:pt x="9" y="0"/>
                    <a:pt x="8" y="0"/>
                  </a:cubicBezTo>
                  <a:cubicBezTo>
                    <a:pt x="7" y="0"/>
                    <a:pt x="7" y="1"/>
                    <a:pt x="6" y="0"/>
                  </a:cubicBezTo>
                  <a:cubicBezTo>
                    <a:pt x="4" y="0"/>
                    <a:pt x="3" y="0"/>
                    <a:pt x="2" y="1"/>
                  </a:cubicBezTo>
                  <a:cubicBezTo>
                    <a:pt x="1" y="3"/>
                    <a:pt x="1" y="5"/>
                    <a:pt x="3" y="5"/>
                  </a:cubicBezTo>
                  <a:close/>
                </a:path>
              </a:pathLst>
            </a:custGeom>
            <a:solidFill>
              <a:srgbClr val="000000">
                <a:alpha val="100000"/>
              </a:srgbClr>
            </a:solidFill>
            <a:ln w="9525">
              <a:noFill/>
            </a:ln>
          </p:spPr>
          <p:txBody>
            <a:bodyPr/>
            <a:p>
              <a:endParaRPr lang="zh-CN" altLang="en-US"/>
            </a:p>
          </p:txBody>
        </p:sp>
        <p:sp>
          <p:nvSpPr>
            <p:cNvPr id="18458" name="Freeform 28"/>
            <p:cNvSpPr/>
            <p:nvPr/>
          </p:nvSpPr>
          <p:spPr>
            <a:xfrm>
              <a:off x="6075363" y="3182938"/>
              <a:ext cx="134938" cy="153988"/>
            </a:xfrm>
            <a:custGeom>
              <a:avLst/>
              <a:gdLst/>
              <a:ahLst/>
              <a:cxnLst>
                <a:cxn ang="0">
                  <a:pos x="168593786" y="56423457"/>
                </a:cxn>
                <a:cxn ang="0">
                  <a:pos x="449587178" y="578348882"/>
                </a:cxn>
                <a:cxn ang="0">
                  <a:pos x="449587178" y="493711819"/>
                </a:cxn>
                <a:cxn ang="0">
                  <a:pos x="238844008" y="98743866"/>
                </a:cxn>
                <a:cxn ang="0">
                  <a:pos x="168593786" y="56423457"/>
                </a:cxn>
              </a:cxnLst>
              <a:pathLst>
                <a:path w="36" h="41">
                  <a:moveTo>
                    <a:pt x="12" y="4"/>
                  </a:moveTo>
                  <a:cubicBezTo>
                    <a:pt x="0" y="19"/>
                    <a:pt x="14" y="40"/>
                    <a:pt x="32" y="41"/>
                  </a:cubicBezTo>
                  <a:cubicBezTo>
                    <a:pt x="36" y="41"/>
                    <a:pt x="36" y="35"/>
                    <a:pt x="32" y="35"/>
                  </a:cubicBezTo>
                  <a:cubicBezTo>
                    <a:pt x="18" y="34"/>
                    <a:pt x="9" y="18"/>
                    <a:pt x="17" y="7"/>
                  </a:cubicBezTo>
                  <a:cubicBezTo>
                    <a:pt x="20" y="4"/>
                    <a:pt x="14" y="0"/>
                    <a:pt x="12" y="4"/>
                  </a:cubicBezTo>
                  <a:close/>
                </a:path>
              </a:pathLst>
            </a:custGeom>
            <a:solidFill>
              <a:srgbClr val="000000">
                <a:alpha val="100000"/>
              </a:srgbClr>
            </a:solidFill>
            <a:ln w="9525">
              <a:noFill/>
            </a:ln>
          </p:spPr>
          <p:txBody>
            <a:bodyPr/>
            <a:p>
              <a:endParaRPr lang="zh-CN" altLang="en-US"/>
            </a:p>
          </p:txBody>
        </p:sp>
        <p:sp>
          <p:nvSpPr>
            <p:cNvPr id="18459" name="Freeform 29"/>
            <p:cNvSpPr/>
            <p:nvPr/>
          </p:nvSpPr>
          <p:spPr>
            <a:xfrm>
              <a:off x="6616700" y="3168651"/>
              <a:ext cx="122238" cy="165100"/>
            </a:xfrm>
            <a:custGeom>
              <a:avLst/>
              <a:gdLst/>
              <a:ahLst/>
              <a:cxnLst>
                <a:cxn ang="0">
                  <a:pos x="233256033" y="140796530"/>
                </a:cxn>
                <a:cxn ang="0">
                  <a:pos x="343025757" y="309750114"/>
                </a:cxn>
                <a:cxn ang="0">
                  <a:pos x="68605151" y="492785977"/>
                </a:cxn>
                <a:cxn ang="0">
                  <a:pos x="54884862" y="577260893"/>
                </a:cxn>
                <a:cxn ang="0">
                  <a:pos x="425351198" y="323828641"/>
                </a:cxn>
                <a:cxn ang="0">
                  <a:pos x="205815454" y="56317861"/>
                </a:cxn>
                <a:cxn ang="0">
                  <a:pos x="233256033" y="140796530"/>
                </a:cxn>
              </a:cxnLst>
              <a:pathLst>
                <a:path w="33" h="44">
                  <a:moveTo>
                    <a:pt x="17" y="10"/>
                  </a:moveTo>
                  <a:cubicBezTo>
                    <a:pt x="25" y="7"/>
                    <a:pt x="26" y="16"/>
                    <a:pt x="25" y="22"/>
                  </a:cubicBezTo>
                  <a:cubicBezTo>
                    <a:pt x="23" y="32"/>
                    <a:pt x="15" y="37"/>
                    <a:pt x="5" y="35"/>
                  </a:cubicBezTo>
                  <a:cubicBezTo>
                    <a:pt x="1" y="34"/>
                    <a:pt x="0" y="40"/>
                    <a:pt x="4" y="41"/>
                  </a:cubicBezTo>
                  <a:cubicBezTo>
                    <a:pt x="17" y="44"/>
                    <a:pt x="29" y="37"/>
                    <a:pt x="31" y="23"/>
                  </a:cubicBezTo>
                  <a:cubicBezTo>
                    <a:pt x="33" y="13"/>
                    <a:pt x="27" y="0"/>
                    <a:pt x="15" y="4"/>
                  </a:cubicBezTo>
                  <a:cubicBezTo>
                    <a:pt x="11" y="6"/>
                    <a:pt x="13" y="12"/>
                    <a:pt x="17" y="10"/>
                  </a:cubicBezTo>
                  <a:close/>
                </a:path>
              </a:pathLst>
            </a:custGeom>
            <a:solidFill>
              <a:srgbClr val="000000">
                <a:alpha val="100000"/>
              </a:srgbClr>
            </a:solidFill>
            <a:ln w="9525">
              <a:noFill/>
            </a:ln>
          </p:spPr>
          <p:txBody>
            <a:bodyPr/>
            <a:p>
              <a:endParaRPr lang="zh-CN" altLang="en-US"/>
            </a:p>
          </p:txBody>
        </p:sp>
        <p:sp>
          <p:nvSpPr>
            <p:cNvPr id="18460" name="Freeform 30"/>
            <p:cNvSpPr/>
            <p:nvPr/>
          </p:nvSpPr>
          <p:spPr>
            <a:xfrm>
              <a:off x="6537325" y="3587751"/>
              <a:ext cx="195263" cy="525463"/>
            </a:xfrm>
            <a:custGeom>
              <a:avLst/>
              <a:gdLst/>
              <a:ahLst/>
              <a:cxnLst>
                <a:cxn ang="0">
                  <a:pos x="14100242" y="56348400"/>
                </a:cxn>
                <a:cxn ang="0">
                  <a:pos x="634522139" y="1944047954"/>
                </a:cxn>
                <a:cxn ang="0">
                  <a:pos x="676822864" y="1873613393"/>
                </a:cxn>
                <a:cxn ang="0">
                  <a:pos x="98701691" y="56348400"/>
                </a:cxn>
                <a:cxn ang="0">
                  <a:pos x="14100242" y="56348400"/>
                </a:cxn>
              </a:cxnLst>
              <a:pathLst>
                <a:path w="52" h="140">
                  <a:moveTo>
                    <a:pt x="1" y="4"/>
                  </a:moveTo>
                  <a:cubicBezTo>
                    <a:pt x="0" y="46"/>
                    <a:pt x="6" y="114"/>
                    <a:pt x="45" y="138"/>
                  </a:cubicBezTo>
                  <a:cubicBezTo>
                    <a:pt x="49" y="140"/>
                    <a:pt x="52" y="135"/>
                    <a:pt x="48" y="133"/>
                  </a:cubicBezTo>
                  <a:cubicBezTo>
                    <a:pt x="12" y="110"/>
                    <a:pt x="5" y="43"/>
                    <a:pt x="7" y="4"/>
                  </a:cubicBezTo>
                  <a:cubicBezTo>
                    <a:pt x="7" y="0"/>
                    <a:pt x="1" y="0"/>
                    <a:pt x="1" y="4"/>
                  </a:cubicBezTo>
                  <a:close/>
                </a:path>
              </a:pathLst>
            </a:custGeom>
            <a:solidFill>
              <a:srgbClr val="000000">
                <a:alpha val="100000"/>
              </a:srgbClr>
            </a:solidFill>
            <a:ln w="9525">
              <a:noFill/>
            </a:ln>
          </p:spPr>
          <p:txBody>
            <a:bodyPr/>
            <a:p>
              <a:endParaRPr lang="zh-CN" altLang="en-US"/>
            </a:p>
          </p:txBody>
        </p:sp>
        <p:sp>
          <p:nvSpPr>
            <p:cNvPr id="18461" name="Freeform 31"/>
            <p:cNvSpPr/>
            <p:nvPr/>
          </p:nvSpPr>
          <p:spPr>
            <a:xfrm>
              <a:off x="6694488" y="4068763"/>
              <a:ext cx="150813" cy="187325"/>
            </a:xfrm>
            <a:custGeom>
              <a:avLst/>
              <a:gdLst/>
              <a:ahLst/>
              <a:cxnLst>
                <a:cxn ang="0">
                  <a:pos x="28432021" y="84217574"/>
                </a:cxn>
                <a:cxn ang="0">
                  <a:pos x="71078167" y="463198528"/>
                </a:cxn>
                <a:cxn ang="0">
                  <a:pos x="255876876" y="645668064"/>
                </a:cxn>
                <a:cxn ang="0">
                  <a:pos x="511753753" y="533377966"/>
                </a:cxn>
                <a:cxn ang="0">
                  <a:pos x="483321732" y="154400758"/>
                </a:cxn>
                <a:cxn ang="0">
                  <a:pos x="85292292" y="42110660"/>
                </a:cxn>
                <a:cxn ang="0">
                  <a:pos x="99506417" y="126328234"/>
                </a:cxn>
                <a:cxn ang="0">
                  <a:pos x="412243565" y="196507672"/>
                </a:cxn>
                <a:cxn ang="0">
                  <a:pos x="440675586" y="477232917"/>
                </a:cxn>
                <a:cxn ang="0">
                  <a:pos x="298523023" y="575488626"/>
                </a:cxn>
                <a:cxn ang="0">
                  <a:pos x="156370459" y="421087868"/>
                </a:cxn>
                <a:cxn ang="0">
                  <a:pos x="113724313" y="84217574"/>
                </a:cxn>
                <a:cxn ang="0">
                  <a:pos x="28432021" y="84217574"/>
                </a:cxn>
              </a:cxnLst>
              <a:pathLst>
                <a:path w="40" h="50">
                  <a:moveTo>
                    <a:pt x="2" y="6"/>
                  </a:moveTo>
                  <a:cubicBezTo>
                    <a:pt x="2" y="15"/>
                    <a:pt x="0" y="25"/>
                    <a:pt x="5" y="33"/>
                  </a:cubicBezTo>
                  <a:cubicBezTo>
                    <a:pt x="9" y="38"/>
                    <a:pt x="13" y="44"/>
                    <a:pt x="18" y="46"/>
                  </a:cubicBezTo>
                  <a:cubicBezTo>
                    <a:pt x="26" y="50"/>
                    <a:pt x="33" y="45"/>
                    <a:pt x="36" y="38"/>
                  </a:cubicBezTo>
                  <a:cubicBezTo>
                    <a:pt x="40" y="29"/>
                    <a:pt x="39" y="19"/>
                    <a:pt x="34" y="11"/>
                  </a:cubicBezTo>
                  <a:cubicBezTo>
                    <a:pt x="28" y="1"/>
                    <a:pt x="16" y="0"/>
                    <a:pt x="6" y="3"/>
                  </a:cubicBezTo>
                  <a:cubicBezTo>
                    <a:pt x="2" y="4"/>
                    <a:pt x="4" y="10"/>
                    <a:pt x="7" y="9"/>
                  </a:cubicBezTo>
                  <a:cubicBezTo>
                    <a:pt x="15" y="6"/>
                    <a:pt x="24" y="6"/>
                    <a:pt x="29" y="14"/>
                  </a:cubicBezTo>
                  <a:cubicBezTo>
                    <a:pt x="33" y="19"/>
                    <a:pt x="33" y="27"/>
                    <a:pt x="31" y="34"/>
                  </a:cubicBezTo>
                  <a:cubicBezTo>
                    <a:pt x="30" y="39"/>
                    <a:pt x="26" y="44"/>
                    <a:pt x="21" y="41"/>
                  </a:cubicBezTo>
                  <a:cubicBezTo>
                    <a:pt x="16" y="39"/>
                    <a:pt x="14" y="34"/>
                    <a:pt x="11" y="30"/>
                  </a:cubicBezTo>
                  <a:cubicBezTo>
                    <a:pt x="5" y="25"/>
                    <a:pt x="8" y="13"/>
                    <a:pt x="8" y="6"/>
                  </a:cubicBezTo>
                  <a:cubicBezTo>
                    <a:pt x="8" y="2"/>
                    <a:pt x="2" y="2"/>
                    <a:pt x="2" y="6"/>
                  </a:cubicBezTo>
                  <a:close/>
                </a:path>
              </a:pathLst>
            </a:custGeom>
            <a:solidFill>
              <a:srgbClr val="000000">
                <a:alpha val="100000"/>
              </a:srgbClr>
            </a:solidFill>
            <a:ln w="9525">
              <a:noFill/>
            </a:ln>
          </p:spPr>
          <p:txBody>
            <a:bodyPr/>
            <a:p>
              <a:endParaRPr lang="zh-CN" altLang="en-US"/>
            </a:p>
          </p:txBody>
        </p:sp>
        <p:sp>
          <p:nvSpPr>
            <p:cNvPr id="18462" name="Freeform 32"/>
            <p:cNvSpPr/>
            <p:nvPr/>
          </p:nvSpPr>
          <p:spPr>
            <a:xfrm>
              <a:off x="6207125" y="3206751"/>
              <a:ext cx="104775" cy="33338"/>
            </a:xfrm>
            <a:custGeom>
              <a:avLst/>
              <a:gdLst/>
              <a:ahLst/>
              <a:cxnLst>
                <a:cxn ang="0">
                  <a:pos x="336054587" y="27440878"/>
                </a:cxn>
                <a:cxn ang="0">
                  <a:pos x="56009721" y="27440878"/>
                </a:cxn>
                <a:cxn ang="0">
                  <a:pos x="70012152" y="109770921"/>
                </a:cxn>
                <a:cxn ang="0">
                  <a:pos x="322052156" y="109770921"/>
                </a:cxn>
                <a:cxn ang="0">
                  <a:pos x="336054587" y="27440878"/>
                </a:cxn>
              </a:cxnLst>
              <a:pathLst>
                <a:path w="28" h="9">
                  <a:moveTo>
                    <a:pt x="24" y="2"/>
                  </a:moveTo>
                  <a:cubicBezTo>
                    <a:pt x="18" y="0"/>
                    <a:pt x="10" y="0"/>
                    <a:pt x="4" y="2"/>
                  </a:cubicBezTo>
                  <a:cubicBezTo>
                    <a:pt x="0" y="3"/>
                    <a:pt x="1" y="9"/>
                    <a:pt x="5" y="8"/>
                  </a:cubicBezTo>
                  <a:cubicBezTo>
                    <a:pt x="11" y="6"/>
                    <a:pt x="17" y="6"/>
                    <a:pt x="23" y="8"/>
                  </a:cubicBezTo>
                  <a:cubicBezTo>
                    <a:pt x="27" y="9"/>
                    <a:pt x="28" y="3"/>
                    <a:pt x="24" y="2"/>
                  </a:cubicBezTo>
                  <a:close/>
                </a:path>
              </a:pathLst>
            </a:custGeom>
            <a:solidFill>
              <a:srgbClr val="000000">
                <a:alpha val="100000"/>
              </a:srgbClr>
            </a:solidFill>
            <a:ln w="9525">
              <a:noFill/>
            </a:ln>
          </p:spPr>
          <p:txBody>
            <a:bodyPr/>
            <a:p>
              <a:endParaRPr lang="zh-CN" altLang="en-US"/>
            </a:p>
          </p:txBody>
        </p:sp>
        <p:sp>
          <p:nvSpPr>
            <p:cNvPr id="18463" name="Freeform 33"/>
            <p:cNvSpPr/>
            <p:nvPr/>
          </p:nvSpPr>
          <p:spPr>
            <a:xfrm>
              <a:off x="6413500" y="3209926"/>
              <a:ext cx="107950" cy="33338"/>
            </a:xfrm>
            <a:custGeom>
              <a:avLst/>
              <a:gdLst/>
              <a:ahLst/>
              <a:cxnLst>
                <a:cxn ang="0">
                  <a:pos x="346407828" y="27440878"/>
                </a:cxn>
                <a:cxn ang="0">
                  <a:pos x="55426741" y="27440878"/>
                </a:cxn>
                <a:cxn ang="0">
                  <a:pos x="83136390" y="109770921"/>
                </a:cxn>
                <a:cxn ang="0">
                  <a:pos x="318698179" y="109770921"/>
                </a:cxn>
                <a:cxn ang="0">
                  <a:pos x="346407828" y="27440878"/>
                </a:cxn>
              </a:cxnLst>
              <a:pathLst>
                <a:path w="29" h="9">
                  <a:moveTo>
                    <a:pt x="25" y="2"/>
                  </a:moveTo>
                  <a:cubicBezTo>
                    <a:pt x="18" y="0"/>
                    <a:pt x="11" y="0"/>
                    <a:pt x="4" y="2"/>
                  </a:cubicBezTo>
                  <a:cubicBezTo>
                    <a:pt x="0" y="3"/>
                    <a:pt x="2" y="9"/>
                    <a:pt x="6" y="8"/>
                  </a:cubicBezTo>
                  <a:cubicBezTo>
                    <a:pt x="12" y="6"/>
                    <a:pt x="18" y="6"/>
                    <a:pt x="23" y="8"/>
                  </a:cubicBezTo>
                  <a:cubicBezTo>
                    <a:pt x="27" y="9"/>
                    <a:pt x="29" y="3"/>
                    <a:pt x="25" y="2"/>
                  </a:cubicBezTo>
                  <a:close/>
                </a:path>
              </a:pathLst>
            </a:custGeom>
            <a:solidFill>
              <a:srgbClr val="000000">
                <a:alpha val="100000"/>
              </a:srgbClr>
            </a:solidFill>
            <a:ln w="9525">
              <a:noFill/>
            </a:ln>
          </p:spPr>
          <p:txBody>
            <a:bodyPr/>
            <a:p>
              <a:endParaRPr lang="zh-CN" altLang="en-US"/>
            </a:p>
          </p:txBody>
        </p:sp>
        <p:sp>
          <p:nvSpPr>
            <p:cNvPr id="18464" name="Freeform 34"/>
            <p:cNvSpPr/>
            <p:nvPr/>
          </p:nvSpPr>
          <p:spPr>
            <a:xfrm>
              <a:off x="6353175" y="3405188"/>
              <a:ext cx="44450" cy="100013"/>
            </a:xfrm>
            <a:custGeom>
              <a:avLst/>
              <a:gdLst/>
              <a:ahLst/>
              <a:cxnLst>
                <a:cxn ang="0">
                  <a:pos x="96045338" y="329302063"/>
                </a:cxn>
                <a:cxn ang="0">
                  <a:pos x="137209742" y="54884912"/>
                </a:cxn>
                <a:cxn ang="0">
                  <a:pos x="54884638" y="68605214"/>
                </a:cxn>
                <a:cxn ang="0">
                  <a:pos x="27440467" y="288141157"/>
                </a:cxn>
                <a:cxn ang="0">
                  <a:pos x="96045338" y="329302063"/>
                </a:cxn>
              </a:cxnLst>
              <a:pathLst>
                <a:path w="12" h="27">
                  <a:moveTo>
                    <a:pt x="7" y="24"/>
                  </a:moveTo>
                  <a:cubicBezTo>
                    <a:pt x="11" y="18"/>
                    <a:pt x="12" y="10"/>
                    <a:pt x="10" y="4"/>
                  </a:cubicBezTo>
                  <a:cubicBezTo>
                    <a:pt x="9" y="0"/>
                    <a:pt x="3" y="2"/>
                    <a:pt x="4" y="5"/>
                  </a:cubicBezTo>
                  <a:cubicBezTo>
                    <a:pt x="6" y="10"/>
                    <a:pt x="6" y="16"/>
                    <a:pt x="2" y="21"/>
                  </a:cubicBezTo>
                  <a:cubicBezTo>
                    <a:pt x="0" y="24"/>
                    <a:pt x="5" y="27"/>
                    <a:pt x="7" y="24"/>
                  </a:cubicBezTo>
                  <a:close/>
                </a:path>
              </a:pathLst>
            </a:custGeom>
            <a:solidFill>
              <a:srgbClr val="000000">
                <a:alpha val="100000"/>
              </a:srgbClr>
            </a:solidFill>
            <a:ln w="9525">
              <a:noFill/>
            </a:ln>
          </p:spPr>
          <p:txBody>
            <a:bodyPr/>
            <a:p>
              <a:endParaRPr lang="zh-CN" altLang="en-US"/>
            </a:p>
          </p:txBody>
        </p:sp>
        <p:sp>
          <p:nvSpPr>
            <p:cNvPr id="18465" name="Freeform 35"/>
            <p:cNvSpPr/>
            <p:nvPr/>
          </p:nvSpPr>
          <p:spPr>
            <a:xfrm>
              <a:off x="6405563" y="3408363"/>
              <a:ext cx="22225" cy="90488"/>
            </a:xfrm>
            <a:custGeom>
              <a:avLst/>
              <a:gdLst/>
              <a:ahLst/>
              <a:cxnLst>
                <a:cxn ang="0">
                  <a:pos x="0" y="42646240"/>
                </a:cxn>
                <a:cxn ang="0">
                  <a:pos x="0" y="284309526"/>
                </a:cxn>
                <a:cxn ang="0">
                  <a:pos x="82325104" y="284309526"/>
                </a:cxn>
                <a:cxn ang="0">
                  <a:pos x="82325104" y="42646240"/>
                </a:cxn>
                <a:cxn ang="0">
                  <a:pos x="0" y="42646240"/>
                </a:cxn>
              </a:cxnLst>
              <a:pathLst>
                <a:path w="6" h="24">
                  <a:moveTo>
                    <a:pt x="0" y="3"/>
                  </a:moveTo>
                  <a:cubicBezTo>
                    <a:pt x="0" y="9"/>
                    <a:pt x="0" y="14"/>
                    <a:pt x="0" y="20"/>
                  </a:cubicBezTo>
                  <a:cubicBezTo>
                    <a:pt x="0" y="24"/>
                    <a:pt x="6" y="24"/>
                    <a:pt x="6" y="20"/>
                  </a:cubicBezTo>
                  <a:cubicBezTo>
                    <a:pt x="6" y="14"/>
                    <a:pt x="6" y="9"/>
                    <a:pt x="6" y="3"/>
                  </a:cubicBezTo>
                  <a:cubicBezTo>
                    <a:pt x="6" y="0"/>
                    <a:pt x="0" y="0"/>
                    <a:pt x="0" y="3"/>
                  </a:cubicBezTo>
                  <a:close/>
                </a:path>
              </a:pathLst>
            </a:custGeom>
            <a:solidFill>
              <a:srgbClr val="000000">
                <a:alpha val="100000"/>
              </a:srgbClr>
            </a:solidFill>
            <a:ln w="9525">
              <a:noFill/>
            </a:ln>
          </p:spPr>
          <p:txBody>
            <a:bodyPr/>
            <a:p>
              <a:endParaRPr lang="zh-CN" altLang="en-US"/>
            </a:p>
          </p:txBody>
        </p:sp>
        <p:sp>
          <p:nvSpPr>
            <p:cNvPr id="18466" name="Freeform 36"/>
            <p:cNvSpPr/>
            <p:nvPr/>
          </p:nvSpPr>
          <p:spPr>
            <a:xfrm>
              <a:off x="6297613" y="4997451"/>
              <a:ext cx="388938" cy="134938"/>
            </a:xfrm>
            <a:custGeom>
              <a:avLst/>
              <a:gdLst/>
              <a:ahLst/>
              <a:cxnLst>
                <a:cxn ang="0">
                  <a:pos x="797203227" y="42149384"/>
                </a:cxn>
                <a:cxn ang="0">
                  <a:pos x="27973618" y="407437794"/>
                </a:cxn>
                <a:cxn ang="0">
                  <a:pos x="27973618" y="477684268"/>
                </a:cxn>
                <a:cxn ang="0">
                  <a:pos x="517482009" y="491736562"/>
                </a:cxn>
                <a:cxn ang="0">
                  <a:pos x="1412589158" y="407437794"/>
                </a:cxn>
                <a:cxn ang="0">
                  <a:pos x="1426572227" y="337191321"/>
                </a:cxn>
                <a:cxn ang="0">
                  <a:pos x="909090218" y="28100839"/>
                </a:cxn>
                <a:cxn ang="0">
                  <a:pos x="867133531" y="98347312"/>
                </a:cxn>
                <a:cxn ang="0">
                  <a:pos x="1370628731" y="393389249"/>
                </a:cxn>
                <a:cxn ang="0">
                  <a:pos x="1384615540" y="323139027"/>
                </a:cxn>
                <a:cxn ang="0">
                  <a:pos x="615385931" y="393389249"/>
                </a:cxn>
                <a:cxn ang="0">
                  <a:pos x="55943496" y="407437794"/>
                </a:cxn>
                <a:cxn ang="0">
                  <a:pos x="69930304" y="477684268"/>
                </a:cxn>
                <a:cxn ang="0">
                  <a:pos x="867133531" y="84298767"/>
                </a:cxn>
                <a:cxn ang="0">
                  <a:pos x="797203227" y="42149384"/>
                </a:cxn>
              </a:cxnLst>
              <a:pathLst>
                <a:path w="104" h="36">
                  <a:moveTo>
                    <a:pt x="57" y="3"/>
                  </a:moveTo>
                  <a:cubicBezTo>
                    <a:pt x="48" y="20"/>
                    <a:pt x="17" y="20"/>
                    <a:pt x="2" y="29"/>
                  </a:cubicBezTo>
                  <a:cubicBezTo>
                    <a:pt x="0" y="30"/>
                    <a:pt x="0" y="34"/>
                    <a:pt x="2" y="34"/>
                  </a:cubicBezTo>
                  <a:cubicBezTo>
                    <a:pt x="15" y="36"/>
                    <a:pt x="25" y="36"/>
                    <a:pt x="37" y="35"/>
                  </a:cubicBezTo>
                  <a:cubicBezTo>
                    <a:pt x="58" y="33"/>
                    <a:pt x="80" y="33"/>
                    <a:pt x="101" y="29"/>
                  </a:cubicBezTo>
                  <a:cubicBezTo>
                    <a:pt x="103" y="28"/>
                    <a:pt x="104" y="25"/>
                    <a:pt x="102" y="24"/>
                  </a:cubicBezTo>
                  <a:cubicBezTo>
                    <a:pt x="91" y="14"/>
                    <a:pt x="77" y="10"/>
                    <a:pt x="65" y="2"/>
                  </a:cubicBezTo>
                  <a:cubicBezTo>
                    <a:pt x="61" y="0"/>
                    <a:pt x="58" y="5"/>
                    <a:pt x="62" y="7"/>
                  </a:cubicBezTo>
                  <a:cubicBezTo>
                    <a:pt x="74" y="14"/>
                    <a:pt x="87" y="19"/>
                    <a:pt x="98" y="28"/>
                  </a:cubicBezTo>
                  <a:cubicBezTo>
                    <a:pt x="98" y="26"/>
                    <a:pt x="99" y="25"/>
                    <a:pt x="99" y="23"/>
                  </a:cubicBezTo>
                  <a:cubicBezTo>
                    <a:pt x="81" y="27"/>
                    <a:pt x="62" y="26"/>
                    <a:pt x="44" y="28"/>
                  </a:cubicBezTo>
                  <a:cubicBezTo>
                    <a:pt x="30" y="29"/>
                    <a:pt x="18" y="31"/>
                    <a:pt x="4" y="29"/>
                  </a:cubicBezTo>
                  <a:cubicBezTo>
                    <a:pt x="4" y="30"/>
                    <a:pt x="4" y="32"/>
                    <a:pt x="5" y="34"/>
                  </a:cubicBezTo>
                  <a:cubicBezTo>
                    <a:pt x="21" y="24"/>
                    <a:pt x="52" y="24"/>
                    <a:pt x="62" y="6"/>
                  </a:cubicBezTo>
                  <a:cubicBezTo>
                    <a:pt x="64" y="3"/>
                    <a:pt x="59" y="0"/>
                    <a:pt x="57" y="3"/>
                  </a:cubicBezTo>
                  <a:close/>
                </a:path>
              </a:pathLst>
            </a:custGeom>
            <a:solidFill>
              <a:srgbClr val="000000">
                <a:alpha val="100000"/>
              </a:srgbClr>
            </a:solidFill>
            <a:ln w="9525">
              <a:noFill/>
            </a:ln>
          </p:spPr>
          <p:txBody>
            <a:bodyPr/>
            <a:p>
              <a:endParaRPr lang="zh-CN" altLang="en-US"/>
            </a:p>
          </p:txBody>
        </p:sp>
        <p:sp>
          <p:nvSpPr>
            <p:cNvPr id="18467" name="Freeform 37"/>
            <p:cNvSpPr/>
            <p:nvPr/>
          </p:nvSpPr>
          <p:spPr>
            <a:xfrm>
              <a:off x="4857750" y="5114926"/>
              <a:ext cx="685800" cy="96838"/>
            </a:xfrm>
            <a:custGeom>
              <a:avLst/>
              <a:gdLst/>
              <a:ahLst/>
              <a:cxnLst>
                <a:cxn ang="0">
                  <a:pos x="2147483646" y="83232261"/>
                </a:cxn>
                <a:cxn ang="0">
                  <a:pos x="547718105" y="110976348"/>
                </a:cxn>
                <a:cxn ang="0">
                  <a:pos x="547718105" y="194212334"/>
                </a:cxn>
                <a:cxn ang="0">
                  <a:pos x="1881902656" y="97106167"/>
                </a:cxn>
                <a:cxn ang="0">
                  <a:pos x="1867860620" y="27744087"/>
                </a:cxn>
                <a:cxn ang="0">
                  <a:pos x="56175639" y="277444595"/>
                </a:cxn>
                <a:cxn ang="0">
                  <a:pos x="56175639" y="360676856"/>
                </a:cxn>
                <a:cxn ang="0">
                  <a:pos x="1881902656" y="97106167"/>
                </a:cxn>
                <a:cxn ang="0">
                  <a:pos x="1881902656" y="27744087"/>
                </a:cxn>
                <a:cxn ang="0">
                  <a:pos x="547718105" y="110976348"/>
                </a:cxn>
                <a:cxn ang="0">
                  <a:pos x="547718105" y="194212334"/>
                </a:cxn>
                <a:cxn ang="0">
                  <a:pos x="2147483646" y="152594341"/>
                </a:cxn>
                <a:cxn ang="0">
                  <a:pos x="2147483646" y="83232261"/>
                </a:cxn>
              </a:cxnLst>
              <a:pathLst>
                <a:path w="183" h="26">
                  <a:moveTo>
                    <a:pt x="179" y="6"/>
                  </a:moveTo>
                  <a:cubicBezTo>
                    <a:pt x="132" y="6"/>
                    <a:pt x="85" y="8"/>
                    <a:pt x="39" y="8"/>
                  </a:cubicBezTo>
                  <a:cubicBezTo>
                    <a:pt x="39" y="10"/>
                    <a:pt x="39" y="12"/>
                    <a:pt x="39" y="14"/>
                  </a:cubicBezTo>
                  <a:cubicBezTo>
                    <a:pt x="70" y="11"/>
                    <a:pt x="102" y="6"/>
                    <a:pt x="134" y="7"/>
                  </a:cubicBezTo>
                  <a:cubicBezTo>
                    <a:pt x="133" y="5"/>
                    <a:pt x="133" y="4"/>
                    <a:pt x="133" y="2"/>
                  </a:cubicBezTo>
                  <a:cubicBezTo>
                    <a:pt x="91" y="12"/>
                    <a:pt x="47" y="20"/>
                    <a:pt x="4" y="20"/>
                  </a:cubicBezTo>
                  <a:cubicBezTo>
                    <a:pt x="0" y="20"/>
                    <a:pt x="0" y="26"/>
                    <a:pt x="4" y="26"/>
                  </a:cubicBezTo>
                  <a:cubicBezTo>
                    <a:pt x="47" y="25"/>
                    <a:pt x="92" y="18"/>
                    <a:pt x="134" y="7"/>
                  </a:cubicBezTo>
                  <a:cubicBezTo>
                    <a:pt x="138" y="6"/>
                    <a:pt x="137" y="2"/>
                    <a:pt x="134" y="2"/>
                  </a:cubicBezTo>
                  <a:cubicBezTo>
                    <a:pt x="102" y="0"/>
                    <a:pt x="70" y="5"/>
                    <a:pt x="39" y="8"/>
                  </a:cubicBezTo>
                  <a:cubicBezTo>
                    <a:pt x="35" y="8"/>
                    <a:pt x="35" y="14"/>
                    <a:pt x="39" y="14"/>
                  </a:cubicBezTo>
                  <a:cubicBezTo>
                    <a:pt x="85" y="13"/>
                    <a:pt x="132" y="12"/>
                    <a:pt x="179" y="11"/>
                  </a:cubicBezTo>
                  <a:cubicBezTo>
                    <a:pt x="183" y="11"/>
                    <a:pt x="183" y="6"/>
                    <a:pt x="179" y="6"/>
                  </a:cubicBezTo>
                  <a:close/>
                </a:path>
              </a:pathLst>
            </a:custGeom>
            <a:solidFill>
              <a:srgbClr val="000000">
                <a:alpha val="100000"/>
              </a:srgbClr>
            </a:solidFill>
            <a:ln w="9525">
              <a:noFill/>
            </a:ln>
          </p:spPr>
          <p:txBody>
            <a:bodyPr/>
            <a:p>
              <a:endParaRPr lang="zh-CN" altLang="en-US"/>
            </a:p>
          </p:txBody>
        </p:sp>
        <p:sp>
          <p:nvSpPr>
            <p:cNvPr id="18468" name="Freeform 38"/>
            <p:cNvSpPr/>
            <p:nvPr/>
          </p:nvSpPr>
          <p:spPr>
            <a:xfrm>
              <a:off x="6642100" y="5091113"/>
              <a:ext cx="685800" cy="90488"/>
            </a:xfrm>
            <a:custGeom>
              <a:avLst/>
              <a:gdLst/>
              <a:ahLst/>
              <a:cxnLst>
                <a:cxn ang="0">
                  <a:pos x="56175639" y="199017045"/>
                </a:cxn>
                <a:cxn ang="0">
                  <a:pos x="2147483646" y="341169923"/>
                </a:cxn>
                <a:cxn ang="0">
                  <a:pos x="2147483646" y="255877442"/>
                </a:cxn>
                <a:cxn ang="0">
                  <a:pos x="1123524030" y="170584961"/>
                </a:cxn>
                <a:cxn ang="0">
                  <a:pos x="1123524030" y="255877442"/>
                </a:cxn>
                <a:cxn ang="0">
                  <a:pos x="2147483646" y="113724564"/>
                </a:cxn>
                <a:cxn ang="0">
                  <a:pos x="2147483646" y="28432084"/>
                </a:cxn>
                <a:cxn ang="0">
                  <a:pos x="1123524030" y="170584961"/>
                </a:cxn>
                <a:cxn ang="0">
                  <a:pos x="1123524030" y="255877442"/>
                </a:cxn>
                <a:cxn ang="0">
                  <a:pos x="2147483646" y="341169923"/>
                </a:cxn>
                <a:cxn ang="0">
                  <a:pos x="2147483646" y="255877442"/>
                </a:cxn>
                <a:cxn ang="0">
                  <a:pos x="56175639" y="113724564"/>
                </a:cxn>
                <a:cxn ang="0">
                  <a:pos x="56175639" y="199017045"/>
                </a:cxn>
              </a:cxnLst>
              <a:pathLst>
                <a:path w="183" h="24">
                  <a:moveTo>
                    <a:pt x="4" y="14"/>
                  </a:moveTo>
                  <a:cubicBezTo>
                    <a:pt x="62" y="12"/>
                    <a:pt x="119" y="20"/>
                    <a:pt x="177" y="24"/>
                  </a:cubicBezTo>
                  <a:cubicBezTo>
                    <a:pt x="177" y="22"/>
                    <a:pt x="177" y="20"/>
                    <a:pt x="177" y="18"/>
                  </a:cubicBezTo>
                  <a:cubicBezTo>
                    <a:pt x="145" y="16"/>
                    <a:pt x="112" y="12"/>
                    <a:pt x="80" y="12"/>
                  </a:cubicBezTo>
                  <a:cubicBezTo>
                    <a:pt x="80" y="14"/>
                    <a:pt x="80" y="16"/>
                    <a:pt x="80" y="18"/>
                  </a:cubicBezTo>
                  <a:cubicBezTo>
                    <a:pt x="113" y="17"/>
                    <a:pt x="146" y="6"/>
                    <a:pt x="179" y="8"/>
                  </a:cubicBezTo>
                  <a:cubicBezTo>
                    <a:pt x="183" y="8"/>
                    <a:pt x="183" y="2"/>
                    <a:pt x="179" y="2"/>
                  </a:cubicBezTo>
                  <a:cubicBezTo>
                    <a:pt x="146" y="0"/>
                    <a:pt x="113" y="11"/>
                    <a:pt x="80" y="12"/>
                  </a:cubicBezTo>
                  <a:cubicBezTo>
                    <a:pt x="76" y="12"/>
                    <a:pt x="76" y="18"/>
                    <a:pt x="80" y="18"/>
                  </a:cubicBezTo>
                  <a:cubicBezTo>
                    <a:pt x="112" y="18"/>
                    <a:pt x="145" y="22"/>
                    <a:pt x="177" y="24"/>
                  </a:cubicBezTo>
                  <a:cubicBezTo>
                    <a:pt x="181" y="24"/>
                    <a:pt x="181" y="19"/>
                    <a:pt x="177" y="18"/>
                  </a:cubicBezTo>
                  <a:cubicBezTo>
                    <a:pt x="119" y="14"/>
                    <a:pt x="62" y="6"/>
                    <a:pt x="4" y="8"/>
                  </a:cubicBezTo>
                  <a:cubicBezTo>
                    <a:pt x="0" y="8"/>
                    <a:pt x="0" y="14"/>
                    <a:pt x="4" y="14"/>
                  </a:cubicBezTo>
                  <a:close/>
                </a:path>
              </a:pathLst>
            </a:custGeom>
            <a:solidFill>
              <a:srgbClr val="000000">
                <a:alpha val="100000"/>
              </a:srgbClr>
            </a:solidFill>
            <a:ln w="9525">
              <a:noFill/>
            </a:ln>
          </p:spPr>
          <p:txBody>
            <a:bodyPr/>
            <a:p>
              <a:endParaRPr lang="zh-CN" altLang="en-US"/>
            </a:p>
          </p:txBody>
        </p:sp>
        <p:sp>
          <p:nvSpPr>
            <p:cNvPr id="18469" name="Freeform 39"/>
            <p:cNvSpPr/>
            <p:nvPr/>
          </p:nvSpPr>
          <p:spPr>
            <a:xfrm>
              <a:off x="5921375" y="3810001"/>
              <a:ext cx="241300" cy="258763"/>
            </a:xfrm>
            <a:custGeom>
              <a:avLst/>
              <a:gdLst/>
              <a:ahLst/>
              <a:cxnLst>
                <a:cxn ang="0">
                  <a:pos x="42646005" y="98446196"/>
                </a:cxn>
                <a:cxn ang="0">
                  <a:pos x="838698475" y="970410002"/>
                </a:cxn>
                <a:cxn ang="0">
                  <a:pos x="838698475" y="886027013"/>
                </a:cxn>
                <a:cxn ang="0">
                  <a:pos x="99506088" y="28126413"/>
                </a:cxn>
                <a:cxn ang="0">
                  <a:pos x="42646005" y="98446196"/>
                </a:cxn>
              </a:cxnLst>
              <a:pathLst>
                <a:path w="64" h="69">
                  <a:moveTo>
                    <a:pt x="3" y="7"/>
                  </a:moveTo>
                  <a:cubicBezTo>
                    <a:pt x="24" y="25"/>
                    <a:pt x="27" y="66"/>
                    <a:pt x="59" y="69"/>
                  </a:cubicBezTo>
                  <a:cubicBezTo>
                    <a:pt x="64" y="69"/>
                    <a:pt x="64" y="63"/>
                    <a:pt x="59" y="63"/>
                  </a:cubicBezTo>
                  <a:cubicBezTo>
                    <a:pt x="31" y="60"/>
                    <a:pt x="26" y="18"/>
                    <a:pt x="7" y="2"/>
                  </a:cubicBezTo>
                  <a:cubicBezTo>
                    <a:pt x="4" y="0"/>
                    <a:pt x="0" y="4"/>
                    <a:pt x="3" y="7"/>
                  </a:cubicBezTo>
                  <a:close/>
                </a:path>
              </a:pathLst>
            </a:custGeom>
            <a:solidFill>
              <a:srgbClr val="000000">
                <a:alpha val="100000"/>
              </a:srgbClr>
            </a:solidFill>
            <a:ln w="9525">
              <a:noFill/>
            </a:ln>
          </p:spPr>
          <p:txBody>
            <a:bodyPr/>
            <a:p>
              <a:endParaRPr lang="zh-CN" altLang="en-US"/>
            </a:p>
          </p:txBody>
        </p:sp>
        <p:sp>
          <p:nvSpPr>
            <p:cNvPr id="18470" name="Freeform 40"/>
            <p:cNvSpPr/>
            <p:nvPr/>
          </p:nvSpPr>
          <p:spPr>
            <a:xfrm>
              <a:off x="6402388" y="4005263"/>
              <a:ext cx="254000" cy="171450"/>
            </a:xfrm>
            <a:custGeom>
              <a:avLst/>
              <a:gdLst/>
              <a:ahLst/>
              <a:cxnLst>
                <a:cxn ang="0">
                  <a:pos x="432524647" y="69459613"/>
                </a:cxn>
                <a:cxn ang="0">
                  <a:pos x="474382353" y="569564354"/>
                </a:cxn>
                <a:cxn ang="0">
                  <a:pos x="306951529" y="41677259"/>
                </a:cxn>
              </a:cxnLst>
              <a:pathLst>
                <a:path w="68" h="46">
                  <a:moveTo>
                    <a:pt x="31" y="5"/>
                  </a:moveTo>
                  <a:cubicBezTo>
                    <a:pt x="0" y="3"/>
                    <a:pt x="0" y="46"/>
                    <a:pt x="34" y="41"/>
                  </a:cubicBezTo>
                  <a:cubicBezTo>
                    <a:pt x="68" y="37"/>
                    <a:pt x="52" y="0"/>
                    <a:pt x="22" y="3"/>
                  </a:cubicBezTo>
                </a:path>
              </a:pathLst>
            </a:custGeom>
            <a:solidFill>
              <a:srgbClr val="FFFFFF">
                <a:alpha val="100000"/>
              </a:srgbClr>
            </a:solidFill>
            <a:ln w="9525">
              <a:noFill/>
            </a:ln>
          </p:spPr>
          <p:txBody>
            <a:bodyPr/>
            <a:p>
              <a:endParaRPr lang="zh-CN" altLang="en-US"/>
            </a:p>
          </p:txBody>
        </p:sp>
        <p:sp>
          <p:nvSpPr>
            <p:cNvPr id="18471" name="Freeform 41"/>
            <p:cNvSpPr/>
            <p:nvPr/>
          </p:nvSpPr>
          <p:spPr>
            <a:xfrm>
              <a:off x="6413500" y="4000501"/>
              <a:ext cx="206375" cy="173038"/>
            </a:xfrm>
            <a:custGeom>
              <a:avLst/>
              <a:gdLst/>
              <a:ahLst/>
              <a:cxnLst>
                <a:cxn ang="0">
                  <a:pos x="394228782" y="42450735"/>
                </a:cxn>
                <a:cxn ang="0">
                  <a:pos x="28160807" y="325458146"/>
                </a:cxn>
                <a:cxn ang="0">
                  <a:pos x="351989448" y="650916292"/>
                </a:cxn>
                <a:cxn ang="0">
                  <a:pos x="746214477" y="311306647"/>
                </a:cxn>
                <a:cxn ang="0">
                  <a:pos x="267510780" y="0"/>
                </a:cxn>
                <a:cxn ang="0">
                  <a:pos x="267510780" y="99052970"/>
                </a:cxn>
                <a:cxn ang="0">
                  <a:pos x="633578755" y="283007411"/>
                </a:cxn>
                <a:cxn ang="0">
                  <a:pos x="380146502" y="551863322"/>
                </a:cxn>
                <a:cxn ang="0">
                  <a:pos x="112635723" y="339609645"/>
                </a:cxn>
                <a:cxn ang="0">
                  <a:pos x="394228782" y="127352206"/>
                </a:cxn>
                <a:cxn ang="0">
                  <a:pos x="394228782" y="42450735"/>
                </a:cxn>
              </a:cxnLst>
              <a:pathLst>
                <a:path w="55" h="46">
                  <a:moveTo>
                    <a:pt x="28" y="3"/>
                  </a:moveTo>
                  <a:cubicBezTo>
                    <a:pt x="15" y="2"/>
                    <a:pt x="3" y="9"/>
                    <a:pt x="2" y="23"/>
                  </a:cubicBezTo>
                  <a:cubicBezTo>
                    <a:pt x="0" y="37"/>
                    <a:pt x="13" y="45"/>
                    <a:pt x="25" y="46"/>
                  </a:cubicBezTo>
                  <a:cubicBezTo>
                    <a:pt x="39" y="46"/>
                    <a:pt x="55" y="38"/>
                    <a:pt x="53" y="22"/>
                  </a:cubicBezTo>
                  <a:cubicBezTo>
                    <a:pt x="50" y="7"/>
                    <a:pt x="33" y="0"/>
                    <a:pt x="19" y="0"/>
                  </a:cubicBezTo>
                  <a:cubicBezTo>
                    <a:pt x="15" y="1"/>
                    <a:pt x="15" y="7"/>
                    <a:pt x="19" y="7"/>
                  </a:cubicBezTo>
                  <a:cubicBezTo>
                    <a:pt x="30" y="6"/>
                    <a:pt x="40" y="10"/>
                    <a:pt x="45" y="20"/>
                  </a:cubicBezTo>
                  <a:cubicBezTo>
                    <a:pt x="52" y="33"/>
                    <a:pt x="37" y="39"/>
                    <a:pt x="27" y="39"/>
                  </a:cubicBezTo>
                  <a:cubicBezTo>
                    <a:pt x="17" y="40"/>
                    <a:pt x="8" y="34"/>
                    <a:pt x="8" y="24"/>
                  </a:cubicBezTo>
                  <a:cubicBezTo>
                    <a:pt x="8" y="13"/>
                    <a:pt x="19" y="9"/>
                    <a:pt x="28" y="9"/>
                  </a:cubicBezTo>
                  <a:cubicBezTo>
                    <a:pt x="33" y="9"/>
                    <a:pt x="33" y="3"/>
                    <a:pt x="28" y="3"/>
                  </a:cubicBezTo>
                  <a:close/>
                </a:path>
              </a:pathLst>
            </a:custGeom>
            <a:solidFill>
              <a:srgbClr val="000000">
                <a:alpha val="100000"/>
              </a:srgbClr>
            </a:solidFill>
            <a:ln w="9525">
              <a:noFill/>
            </a:ln>
          </p:spPr>
          <p:txBody>
            <a:bodyPr/>
            <a:p>
              <a:endParaRPr lang="zh-CN" altLang="en-US"/>
            </a:p>
          </p:txBody>
        </p:sp>
        <p:sp>
          <p:nvSpPr>
            <p:cNvPr id="18472" name="Freeform 42"/>
            <p:cNvSpPr/>
            <p:nvPr/>
          </p:nvSpPr>
          <p:spPr>
            <a:xfrm>
              <a:off x="5962650" y="3727451"/>
              <a:ext cx="214313" cy="441325"/>
            </a:xfrm>
            <a:custGeom>
              <a:avLst/>
              <a:gdLst/>
              <a:ahLst/>
              <a:cxnLst>
                <a:cxn ang="0">
                  <a:pos x="706834353" y="55951034"/>
                </a:cxn>
                <a:cxn ang="0">
                  <a:pos x="56548553" y="1538672132"/>
                </a:cxn>
                <a:cxn ang="0">
                  <a:pos x="98956208" y="1622598683"/>
                </a:cxn>
                <a:cxn ang="0">
                  <a:pos x="791653423" y="55951034"/>
                </a:cxn>
                <a:cxn ang="0">
                  <a:pos x="706834353" y="55951034"/>
                </a:cxn>
              </a:cxnLst>
              <a:pathLst>
                <a:path w="57" h="118">
                  <a:moveTo>
                    <a:pt x="50" y="4"/>
                  </a:moveTo>
                  <a:cubicBezTo>
                    <a:pt x="45" y="42"/>
                    <a:pt x="40" y="88"/>
                    <a:pt x="4" y="110"/>
                  </a:cubicBezTo>
                  <a:cubicBezTo>
                    <a:pt x="0" y="112"/>
                    <a:pt x="4" y="118"/>
                    <a:pt x="7" y="116"/>
                  </a:cubicBezTo>
                  <a:cubicBezTo>
                    <a:pt x="45" y="92"/>
                    <a:pt x="51" y="45"/>
                    <a:pt x="56" y="4"/>
                  </a:cubicBezTo>
                  <a:cubicBezTo>
                    <a:pt x="57" y="0"/>
                    <a:pt x="50" y="0"/>
                    <a:pt x="50" y="4"/>
                  </a:cubicBezTo>
                  <a:close/>
                </a:path>
              </a:pathLst>
            </a:custGeom>
            <a:solidFill>
              <a:srgbClr val="000000">
                <a:alpha val="100000"/>
              </a:srgbClr>
            </a:solidFill>
            <a:ln w="9525">
              <a:noFill/>
            </a:ln>
          </p:spPr>
          <p:txBody>
            <a:bodyPr/>
            <a:p>
              <a:endParaRPr lang="zh-CN" altLang="en-US"/>
            </a:p>
          </p:txBody>
        </p:sp>
        <p:sp>
          <p:nvSpPr>
            <p:cNvPr id="18473" name="Freeform 43"/>
            <p:cNvSpPr/>
            <p:nvPr/>
          </p:nvSpPr>
          <p:spPr>
            <a:xfrm>
              <a:off x="5719763" y="4083051"/>
              <a:ext cx="247650" cy="228600"/>
            </a:xfrm>
            <a:custGeom>
              <a:avLst/>
              <a:gdLst/>
              <a:ahLst/>
              <a:cxnLst>
                <a:cxn ang="0">
                  <a:pos x="380146502" y="182572702"/>
                </a:cxn>
                <a:cxn ang="0">
                  <a:pos x="506864505" y="660069384"/>
                </a:cxn>
                <a:cxn ang="0">
                  <a:pos x="323828641" y="182572702"/>
                </a:cxn>
              </a:cxnLst>
              <a:pathLst>
                <a:path w="66" h="61">
                  <a:moveTo>
                    <a:pt x="27" y="13"/>
                  </a:moveTo>
                  <a:cubicBezTo>
                    <a:pt x="0" y="18"/>
                    <a:pt x="5" y="61"/>
                    <a:pt x="36" y="47"/>
                  </a:cubicBezTo>
                  <a:cubicBezTo>
                    <a:pt x="66" y="38"/>
                    <a:pt x="57" y="0"/>
                    <a:pt x="23" y="13"/>
                  </a:cubicBezTo>
                </a:path>
              </a:pathLst>
            </a:custGeom>
            <a:solidFill>
              <a:srgbClr val="FFFFFF">
                <a:alpha val="100000"/>
              </a:srgbClr>
            </a:solidFill>
            <a:ln w="9525">
              <a:noFill/>
            </a:ln>
          </p:spPr>
          <p:txBody>
            <a:bodyPr/>
            <a:p>
              <a:endParaRPr lang="zh-CN" altLang="en-US"/>
            </a:p>
          </p:txBody>
        </p:sp>
        <p:sp>
          <p:nvSpPr>
            <p:cNvPr id="18474" name="Freeform 44"/>
            <p:cNvSpPr/>
            <p:nvPr/>
          </p:nvSpPr>
          <p:spPr>
            <a:xfrm>
              <a:off x="5738813" y="4105276"/>
              <a:ext cx="206375" cy="184150"/>
            </a:xfrm>
            <a:custGeom>
              <a:avLst/>
              <a:gdLst/>
              <a:ahLst/>
              <a:cxnLst>
                <a:cxn ang="0">
                  <a:pos x="295671586" y="56496468"/>
                </a:cxn>
                <a:cxn ang="0">
                  <a:pos x="28160807" y="437837295"/>
                </a:cxn>
                <a:cxn ang="0">
                  <a:pos x="408307309" y="649696233"/>
                </a:cxn>
                <a:cxn ang="0">
                  <a:pos x="732135950" y="225982115"/>
                </a:cxn>
                <a:cxn ang="0">
                  <a:pos x="239353725" y="56496468"/>
                </a:cxn>
                <a:cxn ang="0">
                  <a:pos x="267510780" y="141239292"/>
                </a:cxn>
                <a:cxn ang="0">
                  <a:pos x="633578755" y="240105293"/>
                </a:cxn>
                <a:cxn ang="0">
                  <a:pos x="408307309" y="550826473"/>
                </a:cxn>
                <a:cxn ang="0">
                  <a:pos x="112635723" y="423714117"/>
                </a:cxn>
                <a:cxn ang="0">
                  <a:pos x="323828641" y="141239292"/>
                </a:cxn>
                <a:cxn ang="0">
                  <a:pos x="295671586" y="56496468"/>
                </a:cxn>
              </a:cxnLst>
              <a:pathLst>
                <a:path w="55" h="49">
                  <a:moveTo>
                    <a:pt x="21" y="4"/>
                  </a:moveTo>
                  <a:cubicBezTo>
                    <a:pt x="9" y="7"/>
                    <a:pt x="0" y="18"/>
                    <a:pt x="2" y="31"/>
                  </a:cubicBezTo>
                  <a:cubicBezTo>
                    <a:pt x="4" y="45"/>
                    <a:pt x="17" y="49"/>
                    <a:pt x="29" y="46"/>
                  </a:cubicBezTo>
                  <a:cubicBezTo>
                    <a:pt x="42" y="42"/>
                    <a:pt x="55" y="32"/>
                    <a:pt x="52" y="16"/>
                  </a:cubicBezTo>
                  <a:cubicBezTo>
                    <a:pt x="49" y="0"/>
                    <a:pt x="29" y="0"/>
                    <a:pt x="17" y="4"/>
                  </a:cubicBezTo>
                  <a:cubicBezTo>
                    <a:pt x="13" y="6"/>
                    <a:pt x="15" y="12"/>
                    <a:pt x="19" y="10"/>
                  </a:cubicBezTo>
                  <a:cubicBezTo>
                    <a:pt x="28" y="7"/>
                    <a:pt x="42" y="5"/>
                    <a:pt x="45" y="17"/>
                  </a:cubicBezTo>
                  <a:cubicBezTo>
                    <a:pt x="49" y="29"/>
                    <a:pt x="38" y="35"/>
                    <a:pt x="29" y="39"/>
                  </a:cubicBezTo>
                  <a:cubicBezTo>
                    <a:pt x="20" y="43"/>
                    <a:pt x="10" y="41"/>
                    <a:pt x="8" y="30"/>
                  </a:cubicBezTo>
                  <a:cubicBezTo>
                    <a:pt x="6" y="20"/>
                    <a:pt x="14" y="12"/>
                    <a:pt x="23" y="10"/>
                  </a:cubicBezTo>
                  <a:cubicBezTo>
                    <a:pt x="27" y="10"/>
                    <a:pt x="26" y="3"/>
                    <a:pt x="21" y="4"/>
                  </a:cubicBezTo>
                  <a:close/>
                </a:path>
              </a:pathLst>
            </a:custGeom>
            <a:solidFill>
              <a:srgbClr val="000000">
                <a:alpha val="100000"/>
              </a:srgbClr>
            </a:solidFill>
            <a:ln w="9525">
              <a:noFill/>
            </a:ln>
          </p:spPr>
          <p:txBody>
            <a:bodyPr/>
            <a:p>
              <a:endParaRPr lang="zh-CN" altLang="en-US"/>
            </a:p>
          </p:txBody>
        </p:sp>
        <p:sp>
          <p:nvSpPr>
            <p:cNvPr id="18475" name="Freeform 45"/>
            <p:cNvSpPr/>
            <p:nvPr/>
          </p:nvSpPr>
          <p:spPr>
            <a:xfrm>
              <a:off x="5210175" y="2320926"/>
              <a:ext cx="146050" cy="2036763"/>
            </a:xfrm>
            <a:custGeom>
              <a:avLst/>
              <a:gdLst/>
              <a:ahLst/>
              <a:cxnLst>
                <a:cxn ang="0">
                  <a:pos x="518889436" y="2147483646"/>
                </a:cxn>
                <a:cxn ang="0">
                  <a:pos x="350602387" y="2147483646"/>
                </a:cxn>
                <a:cxn ang="0">
                  <a:pos x="252434318" y="2147483646"/>
                </a:cxn>
                <a:cxn ang="0">
                  <a:pos x="140241704" y="2147483646"/>
                </a:cxn>
                <a:cxn ang="0">
                  <a:pos x="308528753" y="2147483646"/>
                </a:cxn>
                <a:cxn ang="0">
                  <a:pos x="182311594" y="2147483646"/>
                </a:cxn>
                <a:cxn ang="0">
                  <a:pos x="168287049" y="2147483646"/>
                </a:cxn>
                <a:cxn ang="0">
                  <a:pos x="238409773" y="2147483646"/>
                </a:cxn>
                <a:cxn ang="0">
                  <a:pos x="196336138" y="1575794396"/>
                </a:cxn>
                <a:cxn ang="0">
                  <a:pos x="490844091" y="98488556"/>
                </a:cxn>
                <a:cxn ang="0">
                  <a:pos x="462795001" y="14069794"/>
                </a:cxn>
                <a:cxn ang="0">
                  <a:pos x="70118979" y="1083359116"/>
                </a:cxn>
                <a:cxn ang="0">
                  <a:pos x="140241704" y="1927531738"/>
                </a:cxn>
                <a:cxn ang="0">
                  <a:pos x="42073635" y="2147483646"/>
                </a:cxn>
                <a:cxn ang="0">
                  <a:pos x="238409773" y="2147483646"/>
                </a:cxn>
                <a:cxn ang="0">
                  <a:pos x="84143524" y="2147483646"/>
                </a:cxn>
                <a:cxn ang="0">
                  <a:pos x="238409773" y="2147483646"/>
                </a:cxn>
                <a:cxn ang="0">
                  <a:pos x="266458863" y="2147483646"/>
                </a:cxn>
                <a:cxn ang="0">
                  <a:pos x="434745912" y="2147483646"/>
                </a:cxn>
                <a:cxn ang="0">
                  <a:pos x="518889436" y="2147483646"/>
                </a:cxn>
              </a:cxnLst>
              <a:pathLst>
                <a:path w="39" h="543">
                  <a:moveTo>
                    <a:pt x="37" y="537"/>
                  </a:moveTo>
                  <a:cubicBezTo>
                    <a:pt x="28" y="511"/>
                    <a:pt x="25" y="485"/>
                    <a:pt x="25" y="458"/>
                  </a:cubicBezTo>
                  <a:cubicBezTo>
                    <a:pt x="25" y="433"/>
                    <a:pt x="27" y="413"/>
                    <a:pt x="18" y="390"/>
                  </a:cubicBezTo>
                  <a:cubicBezTo>
                    <a:pt x="14" y="378"/>
                    <a:pt x="10" y="365"/>
                    <a:pt x="10" y="352"/>
                  </a:cubicBezTo>
                  <a:cubicBezTo>
                    <a:pt x="11" y="338"/>
                    <a:pt x="18" y="324"/>
                    <a:pt x="22" y="311"/>
                  </a:cubicBezTo>
                  <a:cubicBezTo>
                    <a:pt x="29" y="287"/>
                    <a:pt x="19" y="260"/>
                    <a:pt x="13" y="237"/>
                  </a:cubicBezTo>
                  <a:cubicBezTo>
                    <a:pt x="10" y="221"/>
                    <a:pt x="9" y="206"/>
                    <a:pt x="12" y="190"/>
                  </a:cubicBezTo>
                  <a:cubicBezTo>
                    <a:pt x="13" y="179"/>
                    <a:pt x="16" y="169"/>
                    <a:pt x="17" y="159"/>
                  </a:cubicBezTo>
                  <a:cubicBezTo>
                    <a:pt x="18" y="143"/>
                    <a:pt x="16" y="128"/>
                    <a:pt x="14" y="112"/>
                  </a:cubicBezTo>
                  <a:cubicBezTo>
                    <a:pt x="12" y="85"/>
                    <a:pt x="0" y="20"/>
                    <a:pt x="35" y="7"/>
                  </a:cubicBezTo>
                  <a:cubicBezTo>
                    <a:pt x="39" y="6"/>
                    <a:pt x="37" y="0"/>
                    <a:pt x="33" y="1"/>
                  </a:cubicBezTo>
                  <a:cubicBezTo>
                    <a:pt x="4" y="12"/>
                    <a:pt x="5" y="51"/>
                    <a:pt x="5" y="77"/>
                  </a:cubicBezTo>
                  <a:cubicBezTo>
                    <a:pt x="6" y="97"/>
                    <a:pt x="8" y="117"/>
                    <a:pt x="10" y="137"/>
                  </a:cubicBezTo>
                  <a:cubicBezTo>
                    <a:pt x="12" y="159"/>
                    <a:pt x="5" y="178"/>
                    <a:pt x="3" y="200"/>
                  </a:cubicBezTo>
                  <a:cubicBezTo>
                    <a:pt x="1" y="231"/>
                    <a:pt x="15" y="260"/>
                    <a:pt x="17" y="290"/>
                  </a:cubicBezTo>
                  <a:cubicBezTo>
                    <a:pt x="20" y="319"/>
                    <a:pt x="0" y="341"/>
                    <a:pt x="6" y="371"/>
                  </a:cubicBezTo>
                  <a:cubicBezTo>
                    <a:pt x="8" y="383"/>
                    <a:pt x="13" y="394"/>
                    <a:pt x="17" y="405"/>
                  </a:cubicBezTo>
                  <a:cubicBezTo>
                    <a:pt x="22" y="420"/>
                    <a:pt x="19" y="436"/>
                    <a:pt x="19" y="452"/>
                  </a:cubicBezTo>
                  <a:cubicBezTo>
                    <a:pt x="17" y="482"/>
                    <a:pt x="21" y="510"/>
                    <a:pt x="31" y="539"/>
                  </a:cubicBezTo>
                  <a:cubicBezTo>
                    <a:pt x="32" y="543"/>
                    <a:pt x="38" y="541"/>
                    <a:pt x="37" y="537"/>
                  </a:cubicBezTo>
                  <a:close/>
                </a:path>
              </a:pathLst>
            </a:custGeom>
            <a:solidFill>
              <a:srgbClr val="000000">
                <a:alpha val="100000"/>
              </a:srgbClr>
            </a:solidFill>
            <a:ln w="9525">
              <a:noFill/>
            </a:ln>
          </p:spPr>
          <p:txBody>
            <a:bodyPr/>
            <a:p>
              <a:endParaRPr lang="zh-CN" altLang="en-US"/>
            </a:p>
          </p:txBody>
        </p:sp>
        <p:sp>
          <p:nvSpPr>
            <p:cNvPr id="18476" name="Freeform 46"/>
            <p:cNvSpPr/>
            <p:nvPr/>
          </p:nvSpPr>
          <p:spPr>
            <a:xfrm>
              <a:off x="6765925" y="2381251"/>
              <a:ext cx="195263" cy="1770063"/>
            </a:xfrm>
            <a:custGeom>
              <a:avLst/>
              <a:gdLst/>
              <a:ahLst/>
              <a:cxnLst>
                <a:cxn ang="0">
                  <a:pos x="211507380" y="2147483646"/>
                </a:cxn>
                <a:cxn ang="0">
                  <a:pos x="211507380" y="2147483646"/>
                </a:cxn>
                <a:cxn ang="0">
                  <a:pos x="465315484" y="2147483646"/>
                </a:cxn>
                <a:cxn ang="0">
                  <a:pos x="423014759" y="2147483646"/>
                </a:cxn>
                <a:cxn ang="0">
                  <a:pos x="592217659" y="2147483646"/>
                </a:cxn>
                <a:cxn ang="0">
                  <a:pos x="296108829" y="1350096803"/>
                </a:cxn>
                <a:cxn ang="0">
                  <a:pos x="465315484" y="829747032"/>
                </a:cxn>
                <a:cxn ang="0">
                  <a:pos x="394814276" y="604731524"/>
                </a:cxn>
                <a:cxn ang="0">
                  <a:pos x="338409554" y="70318753"/>
                </a:cxn>
                <a:cxn ang="0">
                  <a:pos x="253808104" y="56255752"/>
                </a:cxn>
                <a:cxn ang="0">
                  <a:pos x="338409554" y="675046526"/>
                </a:cxn>
                <a:cxn ang="0">
                  <a:pos x="155106413" y="1434478556"/>
                </a:cxn>
                <a:cxn ang="0">
                  <a:pos x="225607621" y="1997017328"/>
                </a:cxn>
                <a:cxn ang="0">
                  <a:pos x="465315484" y="2147483646"/>
                </a:cxn>
                <a:cxn ang="0">
                  <a:pos x="324309313" y="2147483646"/>
                </a:cxn>
                <a:cxn ang="0">
                  <a:pos x="310209071" y="2147483646"/>
                </a:cxn>
                <a:cxn ang="0">
                  <a:pos x="112801933" y="2147483646"/>
                </a:cxn>
                <a:cxn ang="0">
                  <a:pos x="211507380" y="2147483646"/>
                </a:cxn>
              </a:cxnLst>
              <a:pathLst>
                <a:path w="52" h="472">
                  <a:moveTo>
                    <a:pt x="15" y="467"/>
                  </a:moveTo>
                  <a:cubicBezTo>
                    <a:pt x="11" y="445"/>
                    <a:pt x="10" y="424"/>
                    <a:pt x="15" y="402"/>
                  </a:cubicBezTo>
                  <a:cubicBezTo>
                    <a:pt x="20" y="380"/>
                    <a:pt x="30" y="359"/>
                    <a:pt x="33" y="336"/>
                  </a:cubicBezTo>
                  <a:cubicBezTo>
                    <a:pt x="36" y="315"/>
                    <a:pt x="32" y="294"/>
                    <a:pt x="30" y="274"/>
                  </a:cubicBezTo>
                  <a:cubicBezTo>
                    <a:pt x="27" y="247"/>
                    <a:pt x="36" y="226"/>
                    <a:pt x="42" y="201"/>
                  </a:cubicBezTo>
                  <a:cubicBezTo>
                    <a:pt x="52" y="160"/>
                    <a:pt x="0" y="136"/>
                    <a:pt x="21" y="96"/>
                  </a:cubicBezTo>
                  <a:cubicBezTo>
                    <a:pt x="27" y="83"/>
                    <a:pt x="33" y="74"/>
                    <a:pt x="33" y="59"/>
                  </a:cubicBezTo>
                  <a:cubicBezTo>
                    <a:pt x="33" y="54"/>
                    <a:pt x="30" y="48"/>
                    <a:pt x="28" y="43"/>
                  </a:cubicBezTo>
                  <a:cubicBezTo>
                    <a:pt x="23" y="30"/>
                    <a:pt x="20" y="20"/>
                    <a:pt x="24" y="5"/>
                  </a:cubicBezTo>
                  <a:cubicBezTo>
                    <a:pt x="25" y="1"/>
                    <a:pt x="19" y="0"/>
                    <a:pt x="18" y="4"/>
                  </a:cubicBezTo>
                  <a:cubicBezTo>
                    <a:pt x="13" y="20"/>
                    <a:pt x="17" y="33"/>
                    <a:pt x="24" y="48"/>
                  </a:cubicBezTo>
                  <a:cubicBezTo>
                    <a:pt x="33" y="69"/>
                    <a:pt x="17" y="84"/>
                    <a:pt x="11" y="102"/>
                  </a:cubicBezTo>
                  <a:cubicBezTo>
                    <a:pt x="6" y="116"/>
                    <a:pt x="8" y="129"/>
                    <a:pt x="16" y="142"/>
                  </a:cubicBezTo>
                  <a:cubicBezTo>
                    <a:pt x="28" y="166"/>
                    <a:pt x="42" y="181"/>
                    <a:pt x="33" y="210"/>
                  </a:cubicBezTo>
                  <a:cubicBezTo>
                    <a:pt x="26" y="232"/>
                    <a:pt x="22" y="251"/>
                    <a:pt x="23" y="274"/>
                  </a:cubicBezTo>
                  <a:cubicBezTo>
                    <a:pt x="25" y="302"/>
                    <a:pt x="30" y="328"/>
                    <a:pt x="22" y="355"/>
                  </a:cubicBezTo>
                  <a:cubicBezTo>
                    <a:pt x="11" y="395"/>
                    <a:pt x="1" y="427"/>
                    <a:pt x="8" y="468"/>
                  </a:cubicBezTo>
                  <a:cubicBezTo>
                    <a:pt x="9" y="472"/>
                    <a:pt x="15" y="471"/>
                    <a:pt x="15" y="467"/>
                  </a:cubicBezTo>
                  <a:close/>
                </a:path>
              </a:pathLst>
            </a:custGeom>
            <a:solidFill>
              <a:srgbClr val="000000">
                <a:alpha val="100000"/>
              </a:srgbClr>
            </a:solidFill>
            <a:ln w="9525">
              <a:noFill/>
            </a:ln>
          </p:spPr>
          <p:txBody>
            <a:bodyPr/>
            <a:p>
              <a:endParaRPr lang="zh-CN" altLang="en-US"/>
            </a:p>
          </p:txBody>
        </p:sp>
        <p:sp>
          <p:nvSpPr>
            <p:cNvPr id="18477" name="Freeform 47"/>
            <p:cNvSpPr/>
            <p:nvPr/>
          </p:nvSpPr>
          <p:spPr>
            <a:xfrm>
              <a:off x="4833938" y="1638301"/>
              <a:ext cx="893763" cy="922338"/>
            </a:xfrm>
            <a:custGeom>
              <a:avLst/>
              <a:gdLst/>
              <a:ahLst/>
              <a:cxnLst>
                <a:cxn ang="0">
                  <a:pos x="1537152190" y="2147483646"/>
                </a:cxn>
                <a:cxn ang="0">
                  <a:pos x="155124210" y="1447928185"/>
                </a:cxn>
                <a:cxn ang="0">
                  <a:pos x="1607665585" y="801279263"/>
                </a:cxn>
                <a:cxn ang="0">
                  <a:pos x="2147483646" y="393613366"/>
                </a:cxn>
                <a:cxn ang="0">
                  <a:pos x="2147483646" y="1630678587"/>
                </a:cxn>
                <a:cxn ang="0">
                  <a:pos x="2147483646" y="2147483646"/>
                </a:cxn>
                <a:cxn ang="0">
                  <a:pos x="1508949837" y="2147483646"/>
                </a:cxn>
              </a:cxnLst>
              <a:pathLst>
                <a:path w="238" h="246">
                  <a:moveTo>
                    <a:pt x="109" y="246"/>
                  </a:moveTo>
                  <a:cubicBezTo>
                    <a:pt x="111" y="177"/>
                    <a:pt x="23" y="166"/>
                    <a:pt x="11" y="103"/>
                  </a:cubicBezTo>
                  <a:cubicBezTo>
                    <a:pt x="0" y="41"/>
                    <a:pt x="77" y="0"/>
                    <a:pt x="114" y="57"/>
                  </a:cubicBezTo>
                  <a:cubicBezTo>
                    <a:pt x="104" y="21"/>
                    <a:pt x="161" y="16"/>
                    <a:pt x="184" y="28"/>
                  </a:cubicBezTo>
                  <a:cubicBezTo>
                    <a:pt x="213" y="44"/>
                    <a:pt x="238" y="72"/>
                    <a:pt x="222" y="116"/>
                  </a:cubicBezTo>
                  <a:cubicBezTo>
                    <a:pt x="212" y="146"/>
                    <a:pt x="186" y="166"/>
                    <a:pt x="161" y="186"/>
                  </a:cubicBezTo>
                  <a:cubicBezTo>
                    <a:pt x="143" y="202"/>
                    <a:pt x="114" y="221"/>
                    <a:pt x="107" y="243"/>
                  </a:cubicBezTo>
                </a:path>
              </a:pathLst>
            </a:custGeom>
            <a:solidFill>
              <a:srgbClr val="FF0000">
                <a:alpha val="100000"/>
              </a:srgbClr>
            </a:solidFill>
            <a:ln w="9525">
              <a:noFill/>
            </a:ln>
          </p:spPr>
          <p:txBody>
            <a:bodyPr/>
            <a:p>
              <a:endParaRPr lang="zh-CN" altLang="en-US"/>
            </a:p>
          </p:txBody>
        </p:sp>
        <p:sp>
          <p:nvSpPr>
            <p:cNvPr id="18478" name="Freeform 48"/>
            <p:cNvSpPr/>
            <p:nvPr/>
          </p:nvSpPr>
          <p:spPr>
            <a:xfrm>
              <a:off x="4841875" y="1662113"/>
              <a:ext cx="885825" cy="914400"/>
            </a:xfrm>
            <a:custGeom>
              <a:avLst/>
              <a:gdLst/>
              <a:ahLst/>
              <a:cxnLst>
                <a:cxn ang="0">
                  <a:pos x="1549762098" y="2147483646"/>
                </a:cxn>
                <a:cxn ang="0">
                  <a:pos x="464926753" y="1895948439"/>
                </a:cxn>
                <a:cxn ang="0">
                  <a:pos x="309952420" y="716248770"/>
                </a:cxn>
                <a:cxn ang="0">
                  <a:pos x="1535671475" y="744336590"/>
                </a:cxn>
                <a:cxn ang="0">
                  <a:pos x="1620203953" y="702202987"/>
                </a:cxn>
                <a:cxn ang="0">
                  <a:pos x="2147483646" y="294923980"/>
                </a:cxn>
                <a:cxn ang="0">
                  <a:pos x="2147483646" y="1362272370"/>
                </a:cxn>
                <a:cxn ang="0">
                  <a:pos x="2147483646" y="2147483646"/>
                </a:cxn>
                <a:cxn ang="0">
                  <a:pos x="1437052127" y="2147483646"/>
                </a:cxn>
                <a:cxn ang="0">
                  <a:pos x="1521584605" y="2147483646"/>
                </a:cxn>
                <a:cxn ang="0">
                  <a:pos x="2147483646" y="2147483646"/>
                </a:cxn>
                <a:cxn ang="0">
                  <a:pos x="2147483646" y="1952124079"/>
                </a:cxn>
                <a:cxn ang="0">
                  <a:pos x="2147483646" y="631981564"/>
                </a:cxn>
                <a:cxn ang="0">
                  <a:pos x="2056953213" y="182572702"/>
                </a:cxn>
                <a:cxn ang="0">
                  <a:pos x="1521584605" y="730290807"/>
                </a:cxn>
                <a:cxn ang="0">
                  <a:pos x="1606117083" y="702202987"/>
                </a:cxn>
                <a:cxn ang="0">
                  <a:pos x="70441855" y="1151611849"/>
                </a:cxn>
                <a:cxn ang="0">
                  <a:pos x="1465229620" y="2147483646"/>
                </a:cxn>
                <a:cxn ang="0">
                  <a:pos x="1549762098" y="2147483646"/>
                </a:cxn>
              </a:cxnLst>
              <a:pathLst>
                <a:path w="236" h="244">
                  <a:moveTo>
                    <a:pt x="110" y="240"/>
                  </a:moveTo>
                  <a:cubicBezTo>
                    <a:pt x="110" y="189"/>
                    <a:pt x="64" y="168"/>
                    <a:pt x="33" y="135"/>
                  </a:cubicBezTo>
                  <a:cubicBezTo>
                    <a:pt x="11" y="112"/>
                    <a:pt x="4" y="79"/>
                    <a:pt x="22" y="51"/>
                  </a:cubicBezTo>
                  <a:cubicBezTo>
                    <a:pt x="44" y="18"/>
                    <a:pt x="88" y="22"/>
                    <a:pt x="109" y="53"/>
                  </a:cubicBezTo>
                  <a:cubicBezTo>
                    <a:pt x="111" y="56"/>
                    <a:pt x="115" y="54"/>
                    <a:pt x="115" y="50"/>
                  </a:cubicBezTo>
                  <a:cubicBezTo>
                    <a:pt x="109" y="19"/>
                    <a:pt x="151" y="17"/>
                    <a:pt x="172" y="21"/>
                  </a:cubicBezTo>
                  <a:cubicBezTo>
                    <a:pt x="205" y="29"/>
                    <a:pt x="226" y="65"/>
                    <a:pt x="221" y="97"/>
                  </a:cubicBezTo>
                  <a:cubicBezTo>
                    <a:pt x="215" y="132"/>
                    <a:pt x="183" y="157"/>
                    <a:pt x="157" y="178"/>
                  </a:cubicBezTo>
                  <a:cubicBezTo>
                    <a:pt x="136" y="195"/>
                    <a:pt x="111" y="211"/>
                    <a:pt x="102" y="236"/>
                  </a:cubicBezTo>
                  <a:cubicBezTo>
                    <a:pt x="100" y="240"/>
                    <a:pt x="106" y="242"/>
                    <a:pt x="108" y="238"/>
                  </a:cubicBezTo>
                  <a:cubicBezTo>
                    <a:pt x="116" y="215"/>
                    <a:pt x="139" y="201"/>
                    <a:pt x="157" y="186"/>
                  </a:cubicBezTo>
                  <a:cubicBezTo>
                    <a:pt x="175" y="172"/>
                    <a:pt x="193" y="157"/>
                    <a:pt x="208" y="139"/>
                  </a:cubicBezTo>
                  <a:cubicBezTo>
                    <a:pt x="230" y="112"/>
                    <a:pt x="236" y="75"/>
                    <a:pt x="216" y="45"/>
                  </a:cubicBezTo>
                  <a:cubicBezTo>
                    <a:pt x="200" y="23"/>
                    <a:pt x="173" y="11"/>
                    <a:pt x="146" y="13"/>
                  </a:cubicBezTo>
                  <a:cubicBezTo>
                    <a:pt x="124" y="15"/>
                    <a:pt x="104" y="28"/>
                    <a:pt x="108" y="52"/>
                  </a:cubicBezTo>
                  <a:cubicBezTo>
                    <a:pt x="110" y="51"/>
                    <a:pt x="112" y="50"/>
                    <a:pt x="114" y="50"/>
                  </a:cubicBezTo>
                  <a:cubicBezTo>
                    <a:pt x="80" y="0"/>
                    <a:pt x="10" y="23"/>
                    <a:pt x="5" y="82"/>
                  </a:cubicBezTo>
                  <a:cubicBezTo>
                    <a:pt x="0" y="155"/>
                    <a:pt x="104" y="169"/>
                    <a:pt x="104" y="240"/>
                  </a:cubicBezTo>
                  <a:cubicBezTo>
                    <a:pt x="104" y="244"/>
                    <a:pt x="110" y="244"/>
                    <a:pt x="110" y="240"/>
                  </a:cubicBezTo>
                  <a:close/>
                </a:path>
              </a:pathLst>
            </a:custGeom>
            <a:solidFill>
              <a:srgbClr val="000000">
                <a:alpha val="100000"/>
              </a:srgbClr>
            </a:solidFill>
            <a:ln w="9525">
              <a:noFill/>
            </a:ln>
          </p:spPr>
          <p:txBody>
            <a:bodyPr/>
            <a:p>
              <a:endParaRPr lang="zh-CN" altLang="en-US"/>
            </a:p>
          </p:txBody>
        </p:sp>
        <p:sp>
          <p:nvSpPr>
            <p:cNvPr id="18479" name="Freeform 49"/>
            <p:cNvSpPr/>
            <p:nvPr/>
          </p:nvSpPr>
          <p:spPr>
            <a:xfrm>
              <a:off x="6386513" y="1503363"/>
              <a:ext cx="877888" cy="998538"/>
            </a:xfrm>
            <a:custGeom>
              <a:avLst/>
              <a:gdLst/>
              <a:ahLst/>
              <a:cxnLst>
                <a:cxn ang="0">
                  <a:pos x="1759366337" y="2147483646"/>
                </a:cxn>
                <a:cxn ang="0">
                  <a:pos x="2147483646" y="1733289288"/>
                </a:cxn>
                <a:cxn ang="0">
                  <a:pos x="1688992734" y="1085065447"/>
                </a:cxn>
                <a:cxn ang="0">
                  <a:pos x="703747285" y="676404386"/>
                </a:cxn>
                <a:cxn ang="0">
                  <a:pos x="154823427" y="1916483472"/>
                </a:cxn>
                <a:cxn ang="0">
                  <a:pos x="943020537" y="2147483646"/>
                </a:cxn>
                <a:cxn ang="0">
                  <a:pos x="1787518779" y="2147483646"/>
                </a:cxn>
              </a:cxnLst>
              <a:pathLst>
                <a:path w="234" h="266">
                  <a:moveTo>
                    <a:pt x="125" y="266"/>
                  </a:moveTo>
                  <a:cubicBezTo>
                    <a:pt x="123" y="198"/>
                    <a:pt x="211" y="186"/>
                    <a:pt x="222" y="123"/>
                  </a:cubicBezTo>
                  <a:cubicBezTo>
                    <a:pt x="234" y="61"/>
                    <a:pt x="160" y="0"/>
                    <a:pt x="120" y="77"/>
                  </a:cubicBezTo>
                  <a:cubicBezTo>
                    <a:pt x="129" y="41"/>
                    <a:pt x="73" y="36"/>
                    <a:pt x="50" y="48"/>
                  </a:cubicBezTo>
                  <a:cubicBezTo>
                    <a:pt x="20" y="64"/>
                    <a:pt x="0" y="91"/>
                    <a:pt x="11" y="136"/>
                  </a:cubicBezTo>
                  <a:cubicBezTo>
                    <a:pt x="16" y="153"/>
                    <a:pt x="42" y="175"/>
                    <a:pt x="67" y="195"/>
                  </a:cubicBezTo>
                  <a:cubicBezTo>
                    <a:pt x="85" y="211"/>
                    <a:pt x="120" y="241"/>
                    <a:pt x="127" y="263"/>
                  </a:cubicBezTo>
                </a:path>
              </a:pathLst>
            </a:custGeom>
            <a:solidFill>
              <a:srgbClr val="FF0000">
                <a:alpha val="100000"/>
              </a:srgbClr>
            </a:solidFill>
            <a:ln w="9525">
              <a:noFill/>
            </a:ln>
          </p:spPr>
          <p:txBody>
            <a:bodyPr/>
            <a:p>
              <a:endParaRPr lang="zh-CN" altLang="en-US"/>
            </a:p>
          </p:txBody>
        </p:sp>
        <p:sp>
          <p:nvSpPr>
            <p:cNvPr id="18480" name="Freeform 50"/>
            <p:cNvSpPr/>
            <p:nvPr/>
          </p:nvSpPr>
          <p:spPr>
            <a:xfrm>
              <a:off x="6372225" y="1616076"/>
              <a:ext cx="877888" cy="900113"/>
            </a:xfrm>
            <a:custGeom>
              <a:avLst/>
              <a:gdLst/>
              <a:ahLst/>
              <a:cxnLst>
                <a:cxn ang="0">
                  <a:pos x="1857892382" y="2147483646"/>
                </a:cxn>
                <a:cxn ang="0">
                  <a:pos x="2147483646" y="1040886923"/>
                </a:cxn>
                <a:cxn ang="0">
                  <a:pos x="2147483646" y="168793690"/>
                </a:cxn>
                <a:cxn ang="0">
                  <a:pos x="1717141425" y="647038729"/>
                </a:cxn>
                <a:cxn ang="0">
                  <a:pos x="1787518779" y="675171011"/>
                </a:cxn>
                <a:cxn ang="0">
                  <a:pos x="1266743612" y="126593393"/>
                </a:cxn>
                <a:cxn ang="0">
                  <a:pos x="281498164" y="604838431"/>
                </a:cxn>
                <a:cxn ang="0">
                  <a:pos x="436321591" y="1898915890"/>
                </a:cxn>
                <a:cxn ang="0">
                  <a:pos x="1801591249" y="2147483646"/>
                </a:cxn>
                <a:cxn ang="0">
                  <a:pos x="1886041073" y="2147483646"/>
                </a:cxn>
                <a:cxn ang="0">
                  <a:pos x="1238594922" y="2147483646"/>
                </a:cxn>
                <a:cxn ang="0">
                  <a:pos x="239273252" y="1392538569"/>
                </a:cxn>
                <a:cxn ang="0">
                  <a:pos x="858570712" y="267254801"/>
                </a:cxn>
                <a:cxn ang="0">
                  <a:pos x="1703068955" y="647038729"/>
                </a:cxn>
                <a:cxn ang="0">
                  <a:pos x="1787518779" y="689235276"/>
                </a:cxn>
                <a:cxn ang="0">
                  <a:pos x="2147483646" y="464180773"/>
                </a:cxn>
                <a:cxn ang="0">
                  <a:pos x="2147483646" y="1716054183"/>
                </a:cxn>
                <a:cxn ang="0">
                  <a:pos x="1773442558" y="2147483646"/>
                </a:cxn>
                <a:cxn ang="0">
                  <a:pos x="1857892382" y="2147483646"/>
                </a:cxn>
              </a:cxnLst>
              <a:pathLst>
                <a:path w="234" h="240">
                  <a:moveTo>
                    <a:pt x="132" y="236"/>
                  </a:moveTo>
                  <a:cubicBezTo>
                    <a:pt x="132" y="164"/>
                    <a:pt x="234" y="150"/>
                    <a:pt x="231" y="74"/>
                  </a:cubicBezTo>
                  <a:cubicBezTo>
                    <a:pt x="230" y="49"/>
                    <a:pt x="213" y="21"/>
                    <a:pt x="189" y="12"/>
                  </a:cubicBezTo>
                  <a:cubicBezTo>
                    <a:pt x="159" y="0"/>
                    <a:pt x="136" y="20"/>
                    <a:pt x="122" y="46"/>
                  </a:cubicBezTo>
                  <a:cubicBezTo>
                    <a:pt x="123" y="46"/>
                    <a:pt x="125" y="47"/>
                    <a:pt x="127" y="48"/>
                  </a:cubicBezTo>
                  <a:cubicBezTo>
                    <a:pt x="132" y="23"/>
                    <a:pt x="112" y="12"/>
                    <a:pt x="90" y="9"/>
                  </a:cubicBezTo>
                  <a:cubicBezTo>
                    <a:pt x="61" y="6"/>
                    <a:pt x="36" y="21"/>
                    <a:pt x="20" y="43"/>
                  </a:cubicBezTo>
                  <a:cubicBezTo>
                    <a:pt x="0" y="72"/>
                    <a:pt x="8" y="111"/>
                    <a:pt x="31" y="135"/>
                  </a:cubicBezTo>
                  <a:cubicBezTo>
                    <a:pt x="61" y="166"/>
                    <a:pt x="112" y="191"/>
                    <a:pt x="128" y="234"/>
                  </a:cubicBezTo>
                  <a:cubicBezTo>
                    <a:pt x="129" y="238"/>
                    <a:pt x="136" y="236"/>
                    <a:pt x="134" y="233"/>
                  </a:cubicBezTo>
                  <a:cubicBezTo>
                    <a:pt x="126" y="209"/>
                    <a:pt x="105" y="192"/>
                    <a:pt x="88" y="175"/>
                  </a:cubicBezTo>
                  <a:cubicBezTo>
                    <a:pt x="64" y="154"/>
                    <a:pt x="24" y="132"/>
                    <a:pt x="17" y="99"/>
                  </a:cubicBezTo>
                  <a:cubicBezTo>
                    <a:pt x="9" y="65"/>
                    <a:pt x="28" y="30"/>
                    <a:pt x="61" y="19"/>
                  </a:cubicBezTo>
                  <a:cubicBezTo>
                    <a:pt x="82" y="11"/>
                    <a:pt x="127" y="15"/>
                    <a:pt x="121" y="46"/>
                  </a:cubicBezTo>
                  <a:cubicBezTo>
                    <a:pt x="121" y="50"/>
                    <a:pt x="125" y="52"/>
                    <a:pt x="127" y="49"/>
                  </a:cubicBezTo>
                  <a:cubicBezTo>
                    <a:pt x="146" y="15"/>
                    <a:pt x="179" y="2"/>
                    <a:pt x="207" y="33"/>
                  </a:cubicBezTo>
                  <a:cubicBezTo>
                    <a:pt x="230" y="58"/>
                    <a:pt x="228" y="96"/>
                    <a:pt x="210" y="122"/>
                  </a:cubicBezTo>
                  <a:cubicBezTo>
                    <a:pt x="182" y="163"/>
                    <a:pt x="126" y="179"/>
                    <a:pt x="126" y="236"/>
                  </a:cubicBezTo>
                  <a:cubicBezTo>
                    <a:pt x="126" y="240"/>
                    <a:pt x="132" y="240"/>
                    <a:pt x="132" y="236"/>
                  </a:cubicBezTo>
                  <a:close/>
                </a:path>
              </a:pathLst>
            </a:custGeom>
            <a:solidFill>
              <a:srgbClr val="000000">
                <a:alpha val="100000"/>
              </a:srgbClr>
            </a:solidFill>
            <a:ln w="9525">
              <a:noFill/>
            </a:ln>
          </p:spPr>
          <p:txBody>
            <a:bodyPr/>
            <a:p>
              <a:endParaRPr lang="zh-CN" altLang="en-US"/>
            </a:p>
          </p:txBody>
        </p:sp>
        <p:sp>
          <p:nvSpPr>
            <p:cNvPr id="18481" name="Freeform 51"/>
            <p:cNvSpPr/>
            <p:nvPr/>
          </p:nvSpPr>
          <p:spPr>
            <a:xfrm>
              <a:off x="5175250" y="2482851"/>
              <a:ext cx="93663" cy="101600"/>
            </a:xfrm>
            <a:custGeom>
              <a:avLst/>
              <a:gdLst/>
              <a:ahLst/>
              <a:cxnLst>
                <a:cxn ang="0">
                  <a:pos x="182474257" y="0"/>
                </a:cxn>
                <a:cxn ang="0">
                  <a:pos x="0" y="353996978"/>
                </a:cxn>
                <a:cxn ang="0">
                  <a:pos x="350910303" y="353996978"/>
                </a:cxn>
                <a:cxn ang="0">
                  <a:pos x="224581395" y="28320059"/>
                </a:cxn>
              </a:cxnLst>
              <a:pathLst>
                <a:path w="25" h="27">
                  <a:moveTo>
                    <a:pt x="13" y="0"/>
                  </a:moveTo>
                  <a:cubicBezTo>
                    <a:pt x="9" y="9"/>
                    <a:pt x="7" y="18"/>
                    <a:pt x="0" y="25"/>
                  </a:cubicBezTo>
                  <a:cubicBezTo>
                    <a:pt x="7" y="27"/>
                    <a:pt x="18" y="27"/>
                    <a:pt x="25" y="25"/>
                  </a:cubicBezTo>
                  <a:cubicBezTo>
                    <a:pt x="25" y="16"/>
                    <a:pt x="23" y="7"/>
                    <a:pt x="16" y="2"/>
                  </a:cubicBezTo>
                </a:path>
              </a:pathLst>
            </a:custGeom>
            <a:solidFill>
              <a:srgbClr val="FF0000">
                <a:alpha val="100000"/>
              </a:srgbClr>
            </a:solidFill>
            <a:ln w="9525">
              <a:noFill/>
            </a:ln>
          </p:spPr>
          <p:txBody>
            <a:bodyPr/>
            <a:p>
              <a:endParaRPr lang="zh-CN" altLang="en-US"/>
            </a:p>
          </p:txBody>
        </p:sp>
        <p:sp>
          <p:nvSpPr>
            <p:cNvPr id="18482" name="Freeform 52"/>
            <p:cNvSpPr/>
            <p:nvPr/>
          </p:nvSpPr>
          <p:spPr>
            <a:xfrm>
              <a:off x="5160963" y="2463801"/>
              <a:ext cx="120650" cy="134938"/>
            </a:xfrm>
            <a:custGeom>
              <a:avLst/>
              <a:gdLst/>
              <a:ahLst/>
              <a:cxnLst>
                <a:cxn ang="0">
                  <a:pos x="213230023" y="42149384"/>
                </a:cxn>
                <a:cxn ang="0">
                  <a:pos x="28431927" y="393389249"/>
                </a:cxn>
                <a:cxn ang="0">
                  <a:pos x="42646005" y="463635723"/>
                </a:cxn>
                <a:cxn ang="0">
                  <a:pos x="426456277" y="463635723"/>
                </a:cxn>
                <a:cxn ang="0">
                  <a:pos x="454888203" y="421486340"/>
                </a:cxn>
                <a:cxn ang="0">
                  <a:pos x="298522033" y="70246474"/>
                </a:cxn>
                <a:cxn ang="0">
                  <a:pos x="255876028" y="140496696"/>
                </a:cxn>
                <a:cxn ang="0">
                  <a:pos x="369596194" y="421486340"/>
                </a:cxn>
                <a:cxn ang="0">
                  <a:pos x="398028120" y="379340704"/>
                </a:cxn>
                <a:cxn ang="0">
                  <a:pos x="71077931" y="379340704"/>
                </a:cxn>
                <a:cxn ang="0">
                  <a:pos x="85292009" y="449587178"/>
                </a:cxn>
                <a:cxn ang="0">
                  <a:pos x="284304184" y="98347312"/>
                </a:cxn>
                <a:cxn ang="0">
                  <a:pos x="213230023" y="42149384"/>
                </a:cxn>
              </a:cxnLst>
              <a:pathLst>
                <a:path w="32" h="36">
                  <a:moveTo>
                    <a:pt x="15" y="3"/>
                  </a:moveTo>
                  <a:cubicBezTo>
                    <a:pt x="11" y="12"/>
                    <a:pt x="8" y="21"/>
                    <a:pt x="2" y="28"/>
                  </a:cubicBezTo>
                  <a:cubicBezTo>
                    <a:pt x="0" y="30"/>
                    <a:pt x="1" y="32"/>
                    <a:pt x="3" y="33"/>
                  </a:cubicBezTo>
                  <a:cubicBezTo>
                    <a:pt x="11" y="36"/>
                    <a:pt x="21" y="36"/>
                    <a:pt x="30" y="33"/>
                  </a:cubicBezTo>
                  <a:cubicBezTo>
                    <a:pt x="31" y="33"/>
                    <a:pt x="32" y="32"/>
                    <a:pt x="32" y="30"/>
                  </a:cubicBezTo>
                  <a:cubicBezTo>
                    <a:pt x="32" y="20"/>
                    <a:pt x="30" y="11"/>
                    <a:pt x="21" y="5"/>
                  </a:cubicBezTo>
                  <a:cubicBezTo>
                    <a:pt x="18" y="2"/>
                    <a:pt x="15" y="8"/>
                    <a:pt x="18" y="10"/>
                  </a:cubicBezTo>
                  <a:cubicBezTo>
                    <a:pt x="24" y="15"/>
                    <a:pt x="26" y="23"/>
                    <a:pt x="26" y="30"/>
                  </a:cubicBezTo>
                  <a:cubicBezTo>
                    <a:pt x="26" y="29"/>
                    <a:pt x="27" y="28"/>
                    <a:pt x="28" y="27"/>
                  </a:cubicBezTo>
                  <a:cubicBezTo>
                    <a:pt x="21" y="29"/>
                    <a:pt x="12" y="29"/>
                    <a:pt x="5" y="27"/>
                  </a:cubicBezTo>
                  <a:cubicBezTo>
                    <a:pt x="5" y="29"/>
                    <a:pt x="6" y="31"/>
                    <a:pt x="6" y="32"/>
                  </a:cubicBezTo>
                  <a:cubicBezTo>
                    <a:pt x="13" y="25"/>
                    <a:pt x="16" y="16"/>
                    <a:pt x="20" y="7"/>
                  </a:cubicBezTo>
                  <a:cubicBezTo>
                    <a:pt x="22" y="3"/>
                    <a:pt x="17" y="0"/>
                    <a:pt x="15" y="3"/>
                  </a:cubicBezTo>
                  <a:close/>
                </a:path>
              </a:pathLst>
            </a:custGeom>
            <a:solidFill>
              <a:srgbClr val="000000">
                <a:alpha val="100000"/>
              </a:srgbClr>
            </a:solidFill>
            <a:ln w="9525">
              <a:noFill/>
            </a:ln>
          </p:spPr>
          <p:txBody>
            <a:bodyPr/>
            <a:p>
              <a:endParaRPr lang="zh-CN" altLang="en-US"/>
            </a:p>
          </p:txBody>
        </p:sp>
        <p:sp>
          <p:nvSpPr>
            <p:cNvPr id="18483" name="Freeform 53"/>
            <p:cNvSpPr/>
            <p:nvPr/>
          </p:nvSpPr>
          <p:spPr>
            <a:xfrm>
              <a:off x="6792913" y="2395538"/>
              <a:ext cx="100013" cy="139700"/>
            </a:xfrm>
            <a:custGeom>
              <a:avLst/>
              <a:gdLst/>
              <a:ahLst/>
              <a:cxnLst>
                <a:cxn ang="0">
                  <a:pos x="123490126" y="171068314"/>
                </a:cxn>
                <a:cxn ang="0">
                  <a:pos x="0" y="527461892"/>
                </a:cxn>
                <a:cxn ang="0">
                  <a:pos x="370466673" y="456184686"/>
                </a:cxn>
                <a:cxn ang="0">
                  <a:pos x="219535943" y="0"/>
                </a:cxn>
              </a:cxnLst>
              <a:pathLst>
                <a:path w="27" h="37">
                  <a:moveTo>
                    <a:pt x="9" y="12"/>
                  </a:moveTo>
                  <a:cubicBezTo>
                    <a:pt x="5" y="19"/>
                    <a:pt x="7" y="30"/>
                    <a:pt x="0" y="37"/>
                  </a:cubicBezTo>
                  <a:cubicBezTo>
                    <a:pt x="9" y="37"/>
                    <a:pt x="20" y="34"/>
                    <a:pt x="27" y="32"/>
                  </a:cubicBezTo>
                  <a:cubicBezTo>
                    <a:pt x="27" y="23"/>
                    <a:pt x="23" y="9"/>
                    <a:pt x="16" y="0"/>
                  </a:cubicBezTo>
                </a:path>
              </a:pathLst>
            </a:custGeom>
            <a:solidFill>
              <a:srgbClr val="FF0000">
                <a:alpha val="100000"/>
              </a:srgbClr>
            </a:solidFill>
            <a:ln w="9525">
              <a:noFill/>
            </a:ln>
          </p:spPr>
          <p:txBody>
            <a:bodyPr/>
            <a:p>
              <a:endParaRPr lang="zh-CN" altLang="en-US"/>
            </a:p>
          </p:txBody>
        </p:sp>
        <p:sp>
          <p:nvSpPr>
            <p:cNvPr id="18484" name="Freeform 54"/>
            <p:cNvSpPr/>
            <p:nvPr/>
          </p:nvSpPr>
          <p:spPr>
            <a:xfrm>
              <a:off x="6777038" y="2378076"/>
              <a:ext cx="131763" cy="168275"/>
            </a:xfrm>
            <a:custGeom>
              <a:avLst/>
              <a:gdLst/>
              <a:ahLst/>
              <a:cxnLst>
                <a:cxn ang="0">
                  <a:pos x="141728047" y="209752918"/>
                </a:cxn>
                <a:cxn ang="0">
                  <a:pos x="28344104" y="545353099"/>
                </a:cxn>
                <a:cxn ang="0">
                  <a:pos x="56691972" y="629255014"/>
                </a:cxn>
                <a:cxn ang="0">
                  <a:pos x="453524481" y="559338621"/>
                </a:cxn>
                <a:cxn ang="0">
                  <a:pos x="481868585" y="517385794"/>
                </a:cxn>
                <a:cxn ang="0">
                  <a:pos x="325970368" y="55934610"/>
                </a:cxn>
                <a:cxn ang="0">
                  <a:pos x="240934292" y="97883698"/>
                </a:cxn>
                <a:cxn ang="0">
                  <a:pos x="396832509" y="517385794"/>
                </a:cxn>
                <a:cxn ang="0">
                  <a:pos x="425180378" y="475436706"/>
                </a:cxn>
                <a:cxn ang="0">
                  <a:pos x="56691972" y="545353099"/>
                </a:cxn>
                <a:cxn ang="0">
                  <a:pos x="85036076" y="615273231"/>
                </a:cxn>
                <a:cxn ang="0">
                  <a:pos x="226764123" y="251702006"/>
                </a:cxn>
                <a:cxn ang="0">
                  <a:pos x="141728047" y="209752918"/>
                </a:cxn>
              </a:cxnLst>
              <a:pathLst>
                <a:path w="35" h="45">
                  <a:moveTo>
                    <a:pt x="10" y="15"/>
                  </a:moveTo>
                  <a:cubicBezTo>
                    <a:pt x="6" y="23"/>
                    <a:pt x="8" y="33"/>
                    <a:pt x="2" y="39"/>
                  </a:cubicBezTo>
                  <a:cubicBezTo>
                    <a:pt x="0" y="41"/>
                    <a:pt x="1" y="45"/>
                    <a:pt x="4" y="45"/>
                  </a:cubicBezTo>
                  <a:cubicBezTo>
                    <a:pt x="14" y="45"/>
                    <a:pt x="23" y="43"/>
                    <a:pt x="32" y="40"/>
                  </a:cubicBezTo>
                  <a:cubicBezTo>
                    <a:pt x="33" y="40"/>
                    <a:pt x="35" y="39"/>
                    <a:pt x="34" y="37"/>
                  </a:cubicBezTo>
                  <a:cubicBezTo>
                    <a:pt x="34" y="25"/>
                    <a:pt x="30" y="13"/>
                    <a:pt x="23" y="4"/>
                  </a:cubicBezTo>
                  <a:cubicBezTo>
                    <a:pt x="20" y="0"/>
                    <a:pt x="15" y="4"/>
                    <a:pt x="17" y="7"/>
                  </a:cubicBezTo>
                  <a:cubicBezTo>
                    <a:pt x="23" y="16"/>
                    <a:pt x="28" y="26"/>
                    <a:pt x="28" y="37"/>
                  </a:cubicBezTo>
                  <a:cubicBezTo>
                    <a:pt x="29" y="36"/>
                    <a:pt x="30" y="35"/>
                    <a:pt x="30" y="34"/>
                  </a:cubicBezTo>
                  <a:cubicBezTo>
                    <a:pt x="22" y="37"/>
                    <a:pt x="13" y="38"/>
                    <a:pt x="4" y="39"/>
                  </a:cubicBezTo>
                  <a:cubicBezTo>
                    <a:pt x="5" y="40"/>
                    <a:pt x="6" y="42"/>
                    <a:pt x="6" y="44"/>
                  </a:cubicBezTo>
                  <a:cubicBezTo>
                    <a:pt x="13" y="36"/>
                    <a:pt x="11" y="27"/>
                    <a:pt x="16" y="18"/>
                  </a:cubicBezTo>
                  <a:cubicBezTo>
                    <a:pt x="18" y="15"/>
                    <a:pt x="12" y="12"/>
                    <a:pt x="10" y="15"/>
                  </a:cubicBezTo>
                  <a:close/>
                </a:path>
              </a:pathLst>
            </a:custGeom>
            <a:solidFill>
              <a:srgbClr val="000000">
                <a:alpha val="100000"/>
              </a:srgbClr>
            </a:solidFill>
            <a:ln w="9525">
              <a:noFill/>
            </a:ln>
          </p:spPr>
          <p:txBody>
            <a:bodyPr/>
            <a:p>
              <a:endParaRPr lang="zh-CN" altLang="en-US"/>
            </a:p>
          </p:txBody>
        </p:sp>
        <p:sp>
          <p:nvSpPr>
            <p:cNvPr id="18485" name="Freeform 55"/>
            <p:cNvSpPr/>
            <p:nvPr/>
          </p:nvSpPr>
          <p:spPr>
            <a:xfrm>
              <a:off x="5067300" y="2422526"/>
              <a:ext cx="228600" cy="123825"/>
            </a:xfrm>
            <a:custGeom>
              <a:avLst/>
              <a:gdLst/>
              <a:ahLst/>
              <a:cxnLst>
                <a:cxn ang="0">
                  <a:pos x="547718105" y="267510780"/>
                </a:cxn>
                <a:cxn ang="0">
                  <a:pos x="772424410" y="295671586"/>
                </a:cxn>
                <a:cxn ang="0">
                  <a:pos x="814554266" y="225271445"/>
                </a:cxn>
                <a:cxn ang="0">
                  <a:pos x="28087820" y="183035864"/>
                </a:cxn>
                <a:cxn ang="0">
                  <a:pos x="56175639" y="267510780"/>
                </a:cxn>
                <a:cxn ang="0">
                  <a:pos x="491542466" y="197114391"/>
                </a:cxn>
                <a:cxn ang="0">
                  <a:pos x="449408862" y="126714250"/>
                </a:cxn>
                <a:cxn ang="0">
                  <a:pos x="210660521" y="380146502"/>
                </a:cxn>
                <a:cxn ang="0">
                  <a:pos x="252794125" y="464625170"/>
                </a:cxn>
                <a:cxn ang="0">
                  <a:pos x="660069384" y="225271445"/>
                </a:cxn>
                <a:cxn ang="0">
                  <a:pos x="589851708" y="168953584"/>
                </a:cxn>
                <a:cxn ang="0">
                  <a:pos x="252794125" y="380146502"/>
                </a:cxn>
                <a:cxn ang="0">
                  <a:pos x="280881944" y="450546643"/>
                </a:cxn>
                <a:cxn ang="0">
                  <a:pos x="491542466" y="197114391"/>
                </a:cxn>
                <a:cxn ang="0">
                  <a:pos x="449408862" y="126714250"/>
                </a:cxn>
                <a:cxn ang="0">
                  <a:pos x="56175639" y="183035864"/>
                </a:cxn>
                <a:cxn ang="0">
                  <a:pos x="84263459" y="267510780"/>
                </a:cxn>
                <a:cxn ang="0">
                  <a:pos x="758378626" y="295671586"/>
                </a:cxn>
                <a:cxn ang="0">
                  <a:pos x="800512230" y="211192918"/>
                </a:cxn>
                <a:cxn ang="0">
                  <a:pos x="575805925" y="183035864"/>
                </a:cxn>
                <a:cxn ang="0">
                  <a:pos x="547718105" y="267510780"/>
                </a:cxn>
              </a:cxnLst>
              <a:pathLst>
                <a:path w="61" h="33">
                  <a:moveTo>
                    <a:pt x="39" y="19"/>
                  </a:moveTo>
                  <a:cubicBezTo>
                    <a:pt x="45" y="20"/>
                    <a:pt x="50" y="20"/>
                    <a:pt x="55" y="21"/>
                  </a:cubicBezTo>
                  <a:cubicBezTo>
                    <a:pt x="59" y="23"/>
                    <a:pt x="61" y="17"/>
                    <a:pt x="58" y="16"/>
                  </a:cubicBezTo>
                  <a:cubicBezTo>
                    <a:pt x="40" y="8"/>
                    <a:pt x="20" y="0"/>
                    <a:pt x="2" y="13"/>
                  </a:cubicBezTo>
                  <a:cubicBezTo>
                    <a:pt x="0" y="15"/>
                    <a:pt x="0" y="19"/>
                    <a:pt x="4" y="19"/>
                  </a:cubicBezTo>
                  <a:cubicBezTo>
                    <a:pt x="15" y="19"/>
                    <a:pt x="25" y="20"/>
                    <a:pt x="35" y="14"/>
                  </a:cubicBezTo>
                  <a:cubicBezTo>
                    <a:pt x="34" y="12"/>
                    <a:pt x="33" y="11"/>
                    <a:pt x="32" y="9"/>
                  </a:cubicBezTo>
                  <a:cubicBezTo>
                    <a:pt x="25" y="14"/>
                    <a:pt x="21" y="21"/>
                    <a:pt x="15" y="27"/>
                  </a:cubicBezTo>
                  <a:cubicBezTo>
                    <a:pt x="14" y="29"/>
                    <a:pt x="15" y="33"/>
                    <a:pt x="18" y="33"/>
                  </a:cubicBezTo>
                  <a:cubicBezTo>
                    <a:pt x="30" y="32"/>
                    <a:pt x="40" y="25"/>
                    <a:pt x="47" y="16"/>
                  </a:cubicBezTo>
                  <a:cubicBezTo>
                    <a:pt x="50" y="13"/>
                    <a:pt x="45" y="8"/>
                    <a:pt x="42" y="12"/>
                  </a:cubicBezTo>
                  <a:cubicBezTo>
                    <a:pt x="36" y="19"/>
                    <a:pt x="28" y="26"/>
                    <a:pt x="18" y="27"/>
                  </a:cubicBezTo>
                  <a:cubicBezTo>
                    <a:pt x="18" y="28"/>
                    <a:pt x="19" y="30"/>
                    <a:pt x="20" y="32"/>
                  </a:cubicBezTo>
                  <a:cubicBezTo>
                    <a:pt x="25" y="26"/>
                    <a:pt x="29" y="19"/>
                    <a:pt x="35" y="14"/>
                  </a:cubicBezTo>
                  <a:cubicBezTo>
                    <a:pt x="38" y="12"/>
                    <a:pt x="36" y="7"/>
                    <a:pt x="32" y="9"/>
                  </a:cubicBezTo>
                  <a:cubicBezTo>
                    <a:pt x="22" y="14"/>
                    <a:pt x="14" y="13"/>
                    <a:pt x="4" y="13"/>
                  </a:cubicBezTo>
                  <a:cubicBezTo>
                    <a:pt x="4" y="15"/>
                    <a:pt x="5" y="17"/>
                    <a:pt x="6" y="19"/>
                  </a:cubicBezTo>
                  <a:cubicBezTo>
                    <a:pt x="21" y="7"/>
                    <a:pt x="39" y="14"/>
                    <a:pt x="54" y="21"/>
                  </a:cubicBezTo>
                  <a:cubicBezTo>
                    <a:pt x="55" y="19"/>
                    <a:pt x="56" y="17"/>
                    <a:pt x="57" y="15"/>
                  </a:cubicBezTo>
                  <a:cubicBezTo>
                    <a:pt x="52" y="13"/>
                    <a:pt x="46" y="14"/>
                    <a:pt x="41" y="13"/>
                  </a:cubicBezTo>
                  <a:cubicBezTo>
                    <a:pt x="37" y="12"/>
                    <a:pt x="35" y="18"/>
                    <a:pt x="39" y="19"/>
                  </a:cubicBezTo>
                  <a:close/>
                </a:path>
              </a:pathLst>
            </a:custGeom>
            <a:solidFill>
              <a:srgbClr val="000000">
                <a:alpha val="100000"/>
              </a:srgbClr>
            </a:solidFill>
            <a:ln w="9525">
              <a:noFill/>
            </a:ln>
          </p:spPr>
          <p:txBody>
            <a:bodyPr/>
            <a:p>
              <a:endParaRPr lang="zh-CN" altLang="en-US"/>
            </a:p>
          </p:txBody>
        </p:sp>
        <p:sp>
          <p:nvSpPr>
            <p:cNvPr id="18486" name="Freeform 56"/>
            <p:cNvSpPr/>
            <p:nvPr/>
          </p:nvSpPr>
          <p:spPr>
            <a:xfrm>
              <a:off x="6705600" y="2332038"/>
              <a:ext cx="296863" cy="184150"/>
            </a:xfrm>
            <a:custGeom>
              <a:avLst/>
              <a:gdLst/>
              <a:ahLst/>
              <a:cxnLst>
                <a:cxn ang="0">
                  <a:pos x="409501841" y="381340827"/>
                </a:cxn>
                <a:cxn ang="0">
                  <a:pos x="593072150" y="324848116"/>
                </a:cxn>
                <a:cxn ang="0">
                  <a:pos x="578950490" y="225982115"/>
                </a:cxn>
                <a:cxn ang="0">
                  <a:pos x="522467607" y="225982115"/>
                </a:cxn>
                <a:cxn ang="0">
                  <a:pos x="536589267" y="310724939"/>
                </a:cxn>
                <a:cxn ang="0">
                  <a:pos x="1073178534" y="98866001"/>
                </a:cxn>
                <a:cxn ang="0">
                  <a:pos x="1016695651" y="56496468"/>
                </a:cxn>
                <a:cxn ang="0">
                  <a:pos x="677794595" y="268351648"/>
                </a:cxn>
                <a:cxn ang="0">
                  <a:pos x="677794595" y="353094471"/>
                </a:cxn>
                <a:cxn ang="0">
                  <a:pos x="1030813553" y="508456941"/>
                </a:cxn>
                <a:cxn ang="0">
                  <a:pos x="1044935213" y="423714117"/>
                </a:cxn>
                <a:cxn ang="0">
                  <a:pos x="381262278" y="310724939"/>
                </a:cxn>
                <a:cxn ang="0">
                  <a:pos x="211809872" y="395467762"/>
                </a:cxn>
                <a:cxn ang="0">
                  <a:pos x="127087426" y="564953409"/>
                </a:cxn>
                <a:cxn ang="0">
                  <a:pos x="84726203" y="564953409"/>
                </a:cxn>
                <a:cxn ang="0">
                  <a:pos x="42361223" y="635569297"/>
                </a:cxn>
                <a:cxn ang="0">
                  <a:pos x="183570309" y="677942588"/>
                </a:cxn>
                <a:cxn ang="0">
                  <a:pos x="211809872" y="635569297"/>
                </a:cxn>
                <a:cxn ang="0">
                  <a:pos x="409501841" y="395467762"/>
                </a:cxn>
                <a:cxn ang="0">
                  <a:pos x="649555033" y="451960472"/>
                </a:cxn>
                <a:cxn ang="0">
                  <a:pos x="1073178534" y="508456941"/>
                </a:cxn>
                <a:cxn ang="0">
                  <a:pos x="1087296436" y="437837295"/>
                </a:cxn>
                <a:cxn ang="0">
                  <a:pos x="677794595" y="268351648"/>
                </a:cxn>
                <a:cxn ang="0">
                  <a:pos x="677794595" y="353094471"/>
                </a:cxn>
                <a:cxn ang="0">
                  <a:pos x="1101418096" y="56496468"/>
                </a:cxn>
                <a:cxn ang="0">
                  <a:pos x="1044935213" y="14123178"/>
                </a:cxn>
                <a:cxn ang="0">
                  <a:pos x="494228044" y="240105293"/>
                </a:cxn>
                <a:cxn ang="0">
                  <a:pos x="522467607" y="324848116"/>
                </a:cxn>
                <a:cxn ang="0">
                  <a:pos x="578950490" y="324848116"/>
                </a:cxn>
                <a:cxn ang="0">
                  <a:pos x="564828829" y="240105293"/>
                </a:cxn>
                <a:cxn ang="0">
                  <a:pos x="367140618" y="296598003"/>
                </a:cxn>
                <a:cxn ang="0">
                  <a:pos x="409501841" y="381340827"/>
                </a:cxn>
              </a:cxnLst>
              <a:pathLst>
                <a:path w="79" h="49">
                  <a:moveTo>
                    <a:pt x="29" y="27"/>
                  </a:moveTo>
                  <a:cubicBezTo>
                    <a:pt x="33" y="24"/>
                    <a:pt x="37" y="23"/>
                    <a:pt x="42" y="23"/>
                  </a:cubicBezTo>
                  <a:cubicBezTo>
                    <a:pt x="46" y="22"/>
                    <a:pt x="45" y="16"/>
                    <a:pt x="41" y="16"/>
                  </a:cubicBezTo>
                  <a:cubicBezTo>
                    <a:pt x="40" y="16"/>
                    <a:pt x="38" y="16"/>
                    <a:pt x="37" y="16"/>
                  </a:cubicBezTo>
                  <a:cubicBezTo>
                    <a:pt x="37" y="18"/>
                    <a:pt x="38" y="20"/>
                    <a:pt x="38" y="22"/>
                  </a:cubicBezTo>
                  <a:cubicBezTo>
                    <a:pt x="51" y="16"/>
                    <a:pt x="62" y="10"/>
                    <a:pt x="76" y="7"/>
                  </a:cubicBezTo>
                  <a:cubicBezTo>
                    <a:pt x="75" y="6"/>
                    <a:pt x="73" y="5"/>
                    <a:pt x="72" y="4"/>
                  </a:cubicBezTo>
                  <a:cubicBezTo>
                    <a:pt x="71" y="18"/>
                    <a:pt x="59" y="20"/>
                    <a:pt x="48" y="19"/>
                  </a:cubicBezTo>
                  <a:cubicBezTo>
                    <a:pt x="48" y="21"/>
                    <a:pt x="48" y="23"/>
                    <a:pt x="48" y="25"/>
                  </a:cubicBezTo>
                  <a:cubicBezTo>
                    <a:pt x="60" y="24"/>
                    <a:pt x="65" y="29"/>
                    <a:pt x="73" y="36"/>
                  </a:cubicBezTo>
                  <a:cubicBezTo>
                    <a:pt x="73" y="34"/>
                    <a:pt x="74" y="32"/>
                    <a:pt x="74" y="30"/>
                  </a:cubicBezTo>
                  <a:cubicBezTo>
                    <a:pt x="58" y="34"/>
                    <a:pt x="43" y="21"/>
                    <a:pt x="27" y="22"/>
                  </a:cubicBezTo>
                  <a:cubicBezTo>
                    <a:pt x="22" y="22"/>
                    <a:pt x="17" y="24"/>
                    <a:pt x="15" y="28"/>
                  </a:cubicBezTo>
                  <a:cubicBezTo>
                    <a:pt x="12" y="32"/>
                    <a:pt x="11" y="35"/>
                    <a:pt x="9" y="40"/>
                  </a:cubicBezTo>
                  <a:cubicBezTo>
                    <a:pt x="8" y="44"/>
                    <a:pt x="9" y="41"/>
                    <a:pt x="6" y="40"/>
                  </a:cubicBezTo>
                  <a:cubicBezTo>
                    <a:pt x="3" y="38"/>
                    <a:pt x="0" y="43"/>
                    <a:pt x="3" y="45"/>
                  </a:cubicBezTo>
                  <a:cubicBezTo>
                    <a:pt x="7" y="47"/>
                    <a:pt x="7" y="49"/>
                    <a:pt x="13" y="48"/>
                  </a:cubicBezTo>
                  <a:cubicBezTo>
                    <a:pt x="14" y="48"/>
                    <a:pt x="15" y="46"/>
                    <a:pt x="15" y="45"/>
                  </a:cubicBezTo>
                  <a:cubicBezTo>
                    <a:pt x="16" y="37"/>
                    <a:pt x="19" y="28"/>
                    <a:pt x="29" y="28"/>
                  </a:cubicBezTo>
                  <a:cubicBezTo>
                    <a:pt x="35" y="28"/>
                    <a:pt x="41" y="30"/>
                    <a:pt x="46" y="32"/>
                  </a:cubicBezTo>
                  <a:cubicBezTo>
                    <a:pt x="56" y="35"/>
                    <a:pt x="66" y="39"/>
                    <a:pt x="76" y="36"/>
                  </a:cubicBezTo>
                  <a:cubicBezTo>
                    <a:pt x="78" y="36"/>
                    <a:pt x="79" y="33"/>
                    <a:pt x="77" y="31"/>
                  </a:cubicBezTo>
                  <a:cubicBezTo>
                    <a:pt x="67" y="23"/>
                    <a:pt x="62" y="17"/>
                    <a:pt x="48" y="19"/>
                  </a:cubicBezTo>
                  <a:cubicBezTo>
                    <a:pt x="44" y="19"/>
                    <a:pt x="44" y="25"/>
                    <a:pt x="48" y="25"/>
                  </a:cubicBezTo>
                  <a:cubicBezTo>
                    <a:pt x="64" y="27"/>
                    <a:pt x="77" y="21"/>
                    <a:pt x="78" y="4"/>
                  </a:cubicBezTo>
                  <a:cubicBezTo>
                    <a:pt x="79" y="2"/>
                    <a:pt x="76" y="0"/>
                    <a:pt x="74" y="1"/>
                  </a:cubicBezTo>
                  <a:cubicBezTo>
                    <a:pt x="60" y="4"/>
                    <a:pt x="48" y="10"/>
                    <a:pt x="35" y="17"/>
                  </a:cubicBezTo>
                  <a:cubicBezTo>
                    <a:pt x="32" y="18"/>
                    <a:pt x="34" y="23"/>
                    <a:pt x="37" y="23"/>
                  </a:cubicBezTo>
                  <a:cubicBezTo>
                    <a:pt x="38" y="23"/>
                    <a:pt x="40" y="23"/>
                    <a:pt x="41" y="23"/>
                  </a:cubicBezTo>
                  <a:cubicBezTo>
                    <a:pt x="41" y="21"/>
                    <a:pt x="41" y="19"/>
                    <a:pt x="40" y="17"/>
                  </a:cubicBezTo>
                  <a:cubicBezTo>
                    <a:pt x="35" y="17"/>
                    <a:pt x="31" y="19"/>
                    <a:pt x="26" y="21"/>
                  </a:cubicBezTo>
                  <a:cubicBezTo>
                    <a:pt x="22" y="23"/>
                    <a:pt x="25" y="29"/>
                    <a:pt x="29" y="27"/>
                  </a:cubicBezTo>
                  <a:close/>
                </a:path>
              </a:pathLst>
            </a:custGeom>
            <a:solidFill>
              <a:srgbClr val="000000">
                <a:alpha val="100000"/>
              </a:srgbClr>
            </a:solidFill>
            <a:ln w="9525">
              <a:noFill/>
            </a:ln>
          </p:spPr>
          <p:txBody>
            <a:bodyPr/>
            <a:p>
              <a:endParaRPr lang="zh-CN" altLang="en-US"/>
            </a:p>
          </p:txBody>
        </p:sp>
        <p:sp>
          <p:nvSpPr>
            <p:cNvPr id="18487" name="Freeform 57"/>
            <p:cNvSpPr/>
            <p:nvPr/>
          </p:nvSpPr>
          <p:spPr>
            <a:xfrm>
              <a:off x="5216525" y="2471738"/>
              <a:ext cx="206375" cy="182563"/>
            </a:xfrm>
            <a:custGeom>
              <a:avLst/>
              <a:gdLst/>
              <a:ahLst/>
              <a:cxnLst>
                <a:cxn ang="0">
                  <a:pos x="42239334" y="111050465"/>
                </a:cxn>
                <a:cxn ang="0">
                  <a:pos x="732135950" y="527491571"/>
                </a:cxn>
                <a:cxn ang="0">
                  <a:pos x="689896616" y="444205585"/>
                </a:cxn>
                <a:cxn ang="0">
                  <a:pos x="84478668" y="41642993"/>
                </a:cxn>
                <a:cxn ang="0">
                  <a:pos x="42239334" y="111050465"/>
                </a:cxn>
              </a:cxnLst>
              <a:pathLst>
                <a:path w="55" h="49">
                  <a:moveTo>
                    <a:pt x="3" y="8"/>
                  </a:moveTo>
                  <a:cubicBezTo>
                    <a:pt x="20" y="19"/>
                    <a:pt x="27" y="49"/>
                    <a:pt x="52" y="38"/>
                  </a:cubicBezTo>
                  <a:cubicBezTo>
                    <a:pt x="55" y="36"/>
                    <a:pt x="52" y="30"/>
                    <a:pt x="49" y="32"/>
                  </a:cubicBezTo>
                  <a:cubicBezTo>
                    <a:pt x="29" y="41"/>
                    <a:pt x="20" y="11"/>
                    <a:pt x="6" y="3"/>
                  </a:cubicBezTo>
                  <a:cubicBezTo>
                    <a:pt x="3" y="0"/>
                    <a:pt x="0" y="6"/>
                    <a:pt x="3" y="8"/>
                  </a:cubicBezTo>
                  <a:close/>
                </a:path>
              </a:pathLst>
            </a:custGeom>
            <a:solidFill>
              <a:srgbClr val="000000">
                <a:alpha val="100000"/>
              </a:srgbClr>
            </a:solidFill>
            <a:ln w="9525">
              <a:noFill/>
            </a:ln>
          </p:spPr>
          <p:txBody>
            <a:bodyPr/>
            <a:p>
              <a:endParaRPr lang="zh-CN" altLang="en-US"/>
            </a:p>
          </p:txBody>
        </p:sp>
        <p:sp>
          <p:nvSpPr>
            <p:cNvPr id="18488" name="Freeform 58"/>
            <p:cNvSpPr/>
            <p:nvPr/>
          </p:nvSpPr>
          <p:spPr>
            <a:xfrm>
              <a:off x="5075238" y="1938338"/>
              <a:ext cx="71438" cy="173038"/>
            </a:xfrm>
            <a:custGeom>
              <a:avLst/>
              <a:gdLst/>
              <a:ahLst/>
              <a:cxnLst>
                <a:cxn ang="0">
                  <a:pos x="169642691" y="42450735"/>
                </a:cxn>
                <a:cxn ang="0">
                  <a:pos x="56548817" y="594314058"/>
                </a:cxn>
                <a:cxn ang="0">
                  <a:pos x="155505486" y="580166320"/>
                </a:cxn>
                <a:cxn ang="0">
                  <a:pos x="240324952" y="113204469"/>
                </a:cxn>
                <a:cxn ang="0">
                  <a:pos x="169642691" y="42450735"/>
                </a:cxn>
              </a:cxnLst>
              <a:pathLst>
                <a:path w="19" h="46">
                  <a:moveTo>
                    <a:pt x="12" y="3"/>
                  </a:moveTo>
                  <a:cubicBezTo>
                    <a:pt x="2" y="14"/>
                    <a:pt x="0" y="29"/>
                    <a:pt x="4" y="42"/>
                  </a:cubicBezTo>
                  <a:cubicBezTo>
                    <a:pt x="6" y="46"/>
                    <a:pt x="12" y="45"/>
                    <a:pt x="11" y="41"/>
                  </a:cubicBezTo>
                  <a:cubicBezTo>
                    <a:pt x="6" y="30"/>
                    <a:pt x="8" y="17"/>
                    <a:pt x="17" y="8"/>
                  </a:cubicBezTo>
                  <a:cubicBezTo>
                    <a:pt x="19" y="5"/>
                    <a:pt x="15" y="0"/>
                    <a:pt x="12" y="3"/>
                  </a:cubicBezTo>
                  <a:close/>
                </a:path>
              </a:pathLst>
            </a:custGeom>
            <a:solidFill>
              <a:srgbClr val="000000">
                <a:alpha val="100000"/>
              </a:srgbClr>
            </a:solidFill>
            <a:ln w="9525">
              <a:noFill/>
            </a:ln>
          </p:spPr>
          <p:txBody>
            <a:bodyPr/>
            <a:p>
              <a:endParaRPr lang="zh-CN" altLang="en-US"/>
            </a:p>
          </p:txBody>
        </p:sp>
        <p:sp>
          <p:nvSpPr>
            <p:cNvPr id="18489" name="Freeform 59"/>
            <p:cNvSpPr/>
            <p:nvPr/>
          </p:nvSpPr>
          <p:spPr>
            <a:xfrm>
              <a:off x="4976813" y="1901826"/>
              <a:ext cx="68263" cy="138113"/>
            </a:xfrm>
            <a:custGeom>
              <a:avLst/>
              <a:gdLst/>
              <a:ahLst/>
              <a:cxnLst>
                <a:cxn ang="0">
                  <a:pos x="215733834" y="459811772"/>
                </a:cxn>
                <a:cxn ang="0">
                  <a:pos x="115057287" y="41799713"/>
                </a:cxn>
                <a:cxn ang="0">
                  <a:pos x="43146008" y="111468389"/>
                </a:cxn>
                <a:cxn ang="0">
                  <a:pos x="115057287" y="431942808"/>
                </a:cxn>
                <a:cxn ang="0">
                  <a:pos x="215733834" y="459811772"/>
                </a:cxn>
              </a:cxnLst>
              <a:pathLst>
                <a:path w="18" h="37">
                  <a:moveTo>
                    <a:pt x="15" y="33"/>
                  </a:moveTo>
                  <a:cubicBezTo>
                    <a:pt x="18" y="23"/>
                    <a:pt x="15" y="12"/>
                    <a:pt x="8" y="3"/>
                  </a:cubicBezTo>
                  <a:cubicBezTo>
                    <a:pt x="5" y="0"/>
                    <a:pt x="0" y="5"/>
                    <a:pt x="3" y="8"/>
                  </a:cubicBezTo>
                  <a:cubicBezTo>
                    <a:pt x="9" y="14"/>
                    <a:pt x="11" y="23"/>
                    <a:pt x="8" y="31"/>
                  </a:cubicBezTo>
                  <a:cubicBezTo>
                    <a:pt x="7" y="35"/>
                    <a:pt x="14" y="37"/>
                    <a:pt x="15" y="33"/>
                  </a:cubicBezTo>
                  <a:close/>
                </a:path>
              </a:pathLst>
            </a:custGeom>
            <a:solidFill>
              <a:srgbClr val="000000">
                <a:alpha val="100000"/>
              </a:srgbClr>
            </a:solidFill>
            <a:ln w="9525">
              <a:noFill/>
            </a:ln>
          </p:spPr>
          <p:txBody>
            <a:bodyPr/>
            <a:p>
              <a:endParaRPr lang="zh-CN" altLang="en-US"/>
            </a:p>
          </p:txBody>
        </p:sp>
        <p:sp>
          <p:nvSpPr>
            <p:cNvPr id="18490" name="Freeform 60"/>
            <p:cNvSpPr/>
            <p:nvPr/>
          </p:nvSpPr>
          <p:spPr>
            <a:xfrm>
              <a:off x="6492875" y="1751013"/>
              <a:ext cx="163513" cy="258763"/>
            </a:xfrm>
            <a:custGeom>
              <a:avLst/>
              <a:gdLst/>
              <a:ahLst/>
              <a:cxnLst>
                <a:cxn ang="0">
                  <a:pos x="524787541" y="28126413"/>
                </a:cxn>
                <a:cxn ang="0">
                  <a:pos x="151911009" y="914153426"/>
                </a:cxn>
                <a:cxn ang="0">
                  <a:pos x="234771222" y="871963807"/>
                </a:cxn>
                <a:cxn ang="0">
                  <a:pos x="566215789" y="98446196"/>
                </a:cxn>
                <a:cxn ang="0">
                  <a:pos x="524787541" y="28126413"/>
                </a:cxn>
              </a:cxnLst>
              <a:pathLst>
                <a:path w="44" h="69">
                  <a:moveTo>
                    <a:pt x="38" y="2"/>
                  </a:moveTo>
                  <a:cubicBezTo>
                    <a:pt x="16" y="14"/>
                    <a:pt x="0" y="41"/>
                    <a:pt x="11" y="65"/>
                  </a:cubicBezTo>
                  <a:cubicBezTo>
                    <a:pt x="13" y="69"/>
                    <a:pt x="19" y="66"/>
                    <a:pt x="17" y="62"/>
                  </a:cubicBezTo>
                  <a:cubicBezTo>
                    <a:pt x="7" y="41"/>
                    <a:pt x="23" y="18"/>
                    <a:pt x="41" y="7"/>
                  </a:cubicBezTo>
                  <a:cubicBezTo>
                    <a:pt x="44" y="5"/>
                    <a:pt x="41" y="0"/>
                    <a:pt x="38" y="2"/>
                  </a:cubicBezTo>
                  <a:close/>
                </a:path>
              </a:pathLst>
            </a:custGeom>
            <a:solidFill>
              <a:srgbClr val="000000">
                <a:alpha val="100000"/>
              </a:srgbClr>
            </a:solidFill>
            <a:ln w="9525">
              <a:noFill/>
            </a:ln>
          </p:spPr>
          <p:txBody>
            <a:bodyPr/>
            <a:p>
              <a:endParaRPr lang="zh-CN" altLang="en-US"/>
            </a:p>
          </p:txBody>
        </p:sp>
        <p:sp>
          <p:nvSpPr>
            <p:cNvPr id="18491" name="Freeform 61"/>
            <p:cNvSpPr/>
            <p:nvPr/>
          </p:nvSpPr>
          <p:spPr>
            <a:xfrm>
              <a:off x="6567488" y="1825626"/>
              <a:ext cx="88900" cy="161925"/>
            </a:xfrm>
            <a:custGeom>
              <a:avLst/>
              <a:gdLst/>
              <a:ahLst/>
              <a:cxnLst>
                <a:cxn ang="0">
                  <a:pos x="233255079" y="42541087"/>
                </a:cxn>
                <a:cxn ang="0">
                  <a:pos x="0" y="553037892"/>
                </a:cxn>
                <a:cxn ang="0">
                  <a:pos x="96045338" y="553037892"/>
                </a:cxn>
                <a:cxn ang="0">
                  <a:pos x="288139717" y="99263791"/>
                </a:cxn>
                <a:cxn ang="0">
                  <a:pos x="233255079" y="42541087"/>
                </a:cxn>
              </a:cxnLst>
              <a:pathLst>
                <a:path w="24" h="43">
                  <a:moveTo>
                    <a:pt x="17" y="3"/>
                  </a:moveTo>
                  <a:cubicBezTo>
                    <a:pt x="8" y="12"/>
                    <a:pt x="1" y="25"/>
                    <a:pt x="0" y="39"/>
                  </a:cubicBezTo>
                  <a:cubicBezTo>
                    <a:pt x="0" y="43"/>
                    <a:pt x="6" y="43"/>
                    <a:pt x="7" y="39"/>
                  </a:cubicBezTo>
                  <a:cubicBezTo>
                    <a:pt x="7" y="27"/>
                    <a:pt x="13" y="16"/>
                    <a:pt x="21" y="7"/>
                  </a:cubicBezTo>
                  <a:cubicBezTo>
                    <a:pt x="24" y="4"/>
                    <a:pt x="20" y="0"/>
                    <a:pt x="17" y="3"/>
                  </a:cubicBezTo>
                  <a:close/>
                </a:path>
              </a:pathLst>
            </a:custGeom>
            <a:solidFill>
              <a:srgbClr val="000000">
                <a:alpha val="100000"/>
              </a:srgbClr>
            </a:solidFill>
            <a:ln w="9525">
              <a:noFill/>
            </a:ln>
          </p:spPr>
          <p:txBody>
            <a:bodyPr/>
            <a:p>
              <a:endParaRPr lang="zh-CN" altLang="en-US"/>
            </a:p>
          </p:txBody>
        </p:sp>
        <p:sp>
          <p:nvSpPr>
            <p:cNvPr id="18492" name="Freeform 62"/>
            <p:cNvSpPr/>
            <p:nvPr/>
          </p:nvSpPr>
          <p:spPr>
            <a:xfrm>
              <a:off x="5386388" y="3771901"/>
              <a:ext cx="696913" cy="869950"/>
            </a:xfrm>
            <a:custGeom>
              <a:avLst/>
              <a:gdLst/>
              <a:ahLst/>
              <a:cxnLst>
                <a:cxn ang="0">
                  <a:pos x="1895243663" y="0"/>
                </a:cxn>
                <a:cxn ang="0">
                  <a:pos x="1937358190" y="196852436"/>
                </a:cxn>
                <a:cxn ang="0">
                  <a:pos x="2147483646" y="2147483646"/>
                </a:cxn>
                <a:cxn ang="0">
                  <a:pos x="2147483646" y="2147483646"/>
                </a:cxn>
                <a:cxn ang="0">
                  <a:pos x="0" y="2147483646"/>
                </a:cxn>
                <a:cxn ang="0">
                  <a:pos x="1095030172" y="98424343"/>
                </a:cxn>
              </a:cxnLst>
              <a:pathLst>
                <a:path w="186" h="232">
                  <a:moveTo>
                    <a:pt x="135" y="0"/>
                  </a:moveTo>
                  <a:cubicBezTo>
                    <a:pt x="138" y="4"/>
                    <a:pt x="138" y="9"/>
                    <a:pt x="138" y="14"/>
                  </a:cubicBezTo>
                  <a:cubicBezTo>
                    <a:pt x="154" y="76"/>
                    <a:pt x="128" y="161"/>
                    <a:pt x="186" y="207"/>
                  </a:cubicBezTo>
                  <a:cubicBezTo>
                    <a:pt x="186" y="207"/>
                    <a:pt x="186" y="207"/>
                    <a:pt x="186" y="207"/>
                  </a:cubicBezTo>
                  <a:cubicBezTo>
                    <a:pt x="144" y="223"/>
                    <a:pt x="20" y="232"/>
                    <a:pt x="0" y="179"/>
                  </a:cubicBezTo>
                  <a:cubicBezTo>
                    <a:pt x="76" y="218"/>
                    <a:pt x="131" y="25"/>
                    <a:pt x="78" y="7"/>
                  </a:cubicBezTo>
                </a:path>
              </a:pathLst>
            </a:custGeom>
            <a:solidFill>
              <a:srgbClr val="FFFFFF">
                <a:alpha val="100000"/>
              </a:srgbClr>
            </a:solidFill>
            <a:ln w="9525">
              <a:noFill/>
            </a:ln>
          </p:spPr>
          <p:txBody>
            <a:bodyPr/>
            <a:p>
              <a:endParaRPr lang="zh-CN" altLang="en-US"/>
            </a:p>
          </p:txBody>
        </p:sp>
        <p:sp>
          <p:nvSpPr>
            <p:cNvPr id="18493" name="Freeform 63"/>
            <p:cNvSpPr/>
            <p:nvPr/>
          </p:nvSpPr>
          <p:spPr>
            <a:xfrm>
              <a:off x="5370513" y="3757613"/>
              <a:ext cx="728663" cy="858838"/>
            </a:xfrm>
            <a:custGeom>
              <a:avLst/>
              <a:gdLst/>
              <a:ahLst/>
              <a:cxnLst>
                <a:cxn ang="0">
                  <a:pos x="1932726024" y="70327206"/>
                </a:cxn>
                <a:cxn ang="0">
                  <a:pos x="2147483646" y="2147483646"/>
                </a:cxn>
                <a:cxn ang="0">
                  <a:pos x="2147483646" y="2147483646"/>
                </a:cxn>
                <a:cxn ang="0">
                  <a:pos x="1354321597" y="2147483646"/>
                </a:cxn>
                <a:cxn ang="0">
                  <a:pos x="84645100" y="2147483646"/>
                </a:cxn>
                <a:cxn ang="0">
                  <a:pos x="28215033" y="2147483646"/>
                </a:cxn>
                <a:cxn ang="0">
                  <a:pos x="1297891531" y="1730041017"/>
                </a:cxn>
                <a:cxn ang="0">
                  <a:pos x="1170923881" y="112522780"/>
                </a:cxn>
                <a:cxn ang="0">
                  <a:pos x="1142708848" y="182849986"/>
                </a:cxn>
                <a:cxn ang="0">
                  <a:pos x="1269676498" y="1603454296"/>
                </a:cxn>
                <a:cxn ang="0">
                  <a:pos x="70537583" y="2147483646"/>
                </a:cxn>
                <a:cxn ang="0">
                  <a:pos x="14107517" y="2147483646"/>
                </a:cxn>
                <a:cxn ang="0">
                  <a:pos x="1156816364" y="2147483646"/>
                </a:cxn>
                <a:cxn ang="0">
                  <a:pos x="2147483646" y="2147483646"/>
                </a:cxn>
                <a:cxn ang="0">
                  <a:pos x="2147483646" y="2147483646"/>
                </a:cxn>
                <a:cxn ang="0">
                  <a:pos x="2003263607" y="42195574"/>
                </a:cxn>
                <a:cxn ang="0">
                  <a:pos x="1932726024" y="70327206"/>
                </a:cxn>
              </a:cxnLst>
              <a:pathLst>
                <a:path w="194" h="229">
                  <a:moveTo>
                    <a:pt x="137" y="5"/>
                  </a:moveTo>
                  <a:cubicBezTo>
                    <a:pt x="156" y="73"/>
                    <a:pt x="127" y="161"/>
                    <a:pt x="188" y="213"/>
                  </a:cubicBezTo>
                  <a:cubicBezTo>
                    <a:pt x="188" y="211"/>
                    <a:pt x="189" y="210"/>
                    <a:pt x="189" y="208"/>
                  </a:cubicBezTo>
                  <a:cubicBezTo>
                    <a:pt x="160" y="219"/>
                    <a:pt x="127" y="221"/>
                    <a:pt x="96" y="220"/>
                  </a:cubicBezTo>
                  <a:cubicBezTo>
                    <a:pt x="65" y="220"/>
                    <a:pt x="20" y="214"/>
                    <a:pt x="6" y="182"/>
                  </a:cubicBezTo>
                  <a:cubicBezTo>
                    <a:pt x="5" y="183"/>
                    <a:pt x="3" y="184"/>
                    <a:pt x="2" y="186"/>
                  </a:cubicBezTo>
                  <a:cubicBezTo>
                    <a:pt x="47" y="207"/>
                    <a:pt x="78" y="158"/>
                    <a:pt x="92" y="123"/>
                  </a:cubicBezTo>
                  <a:cubicBezTo>
                    <a:pt x="104" y="95"/>
                    <a:pt x="122" y="24"/>
                    <a:pt x="83" y="8"/>
                  </a:cubicBezTo>
                  <a:cubicBezTo>
                    <a:pt x="79" y="7"/>
                    <a:pt x="78" y="12"/>
                    <a:pt x="81" y="13"/>
                  </a:cubicBezTo>
                  <a:cubicBezTo>
                    <a:pt x="115" y="27"/>
                    <a:pt x="98" y="90"/>
                    <a:pt x="90" y="114"/>
                  </a:cubicBezTo>
                  <a:cubicBezTo>
                    <a:pt x="78" y="148"/>
                    <a:pt x="48" y="201"/>
                    <a:pt x="5" y="181"/>
                  </a:cubicBezTo>
                  <a:cubicBezTo>
                    <a:pt x="2" y="179"/>
                    <a:pt x="0" y="182"/>
                    <a:pt x="1" y="185"/>
                  </a:cubicBezTo>
                  <a:cubicBezTo>
                    <a:pt x="15" y="215"/>
                    <a:pt x="53" y="222"/>
                    <a:pt x="82" y="225"/>
                  </a:cubicBezTo>
                  <a:cubicBezTo>
                    <a:pt x="117" y="229"/>
                    <a:pt x="157" y="226"/>
                    <a:pt x="191" y="213"/>
                  </a:cubicBezTo>
                  <a:cubicBezTo>
                    <a:pt x="192" y="213"/>
                    <a:pt x="194" y="210"/>
                    <a:pt x="192" y="209"/>
                  </a:cubicBezTo>
                  <a:cubicBezTo>
                    <a:pt x="132" y="158"/>
                    <a:pt x="161" y="70"/>
                    <a:pt x="142" y="3"/>
                  </a:cubicBezTo>
                  <a:cubicBezTo>
                    <a:pt x="141" y="0"/>
                    <a:pt x="136" y="1"/>
                    <a:pt x="137" y="5"/>
                  </a:cubicBezTo>
                  <a:close/>
                </a:path>
              </a:pathLst>
            </a:custGeom>
            <a:solidFill>
              <a:srgbClr val="000000">
                <a:alpha val="100000"/>
              </a:srgbClr>
            </a:solidFill>
            <a:ln w="9525">
              <a:noFill/>
            </a:ln>
          </p:spPr>
          <p:txBody>
            <a:bodyPr/>
            <a:p>
              <a:endParaRPr lang="zh-CN" altLang="en-US"/>
            </a:p>
          </p:txBody>
        </p:sp>
        <p:sp>
          <p:nvSpPr>
            <p:cNvPr id="18494" name="Freeform 64"/>
            <p:cNvSpPr/>
            <p:nvPr/>
          </p:nvSpPr>
          <p:spPr>
            <a:xfrm>
              <a:off x="6342063" y="3468688"/>
              <a:ext cx="101600" cy="63500"/>
            </a:xfrm>
            <a:custGeom>
              <a:avLst/>
              <a:gdLst/>
              <a:ahLst/>
              <a:cxnLst>
                <a:cxn ang="0">
                  <a:pos x="28320059" y="97666735"/>
                </a:cxn>
                <a:cxn ang="0">
                  <a:pos x="99120207" y="223239853"/>
                </a:cxn>
                <a:cxn ang="0">
                  <a:pos x="141600296" y="237191176"/>
                </a:cxn>
                <a:cxn ang="0">
                  <a:pos x="353996978" y="97666735"/>
                </a:cxn>
                <a:cxn ang="0">
                  <a:pos x="297356859" y="41857706"/>
                </a:cxn>
                <a:cxn ang="0">
                  <a:pos x="113280237" y="153475765"/>
                </a:cxn>
                <a:cxn ang="0">
                  <a:pos x="155760326" y="167430824"/>
                </a:cxn>
                <a:cxn ang="0">
                  <a:pos x="84960178" y="41857706"/>
                </a:cxn>
                <a:cxn ang="0">
                  <a:pos x="28320059" y="97666735"/>
                </a:cxn>
              </a:cxnLst>
              <a:pathLst>
                <a:path w="27" h="17">
                  <a:moveTo>
                    <a:pt x="2" y="7"/>
                  </a:moveTo>
                  <a:cubicBezTo>
                    <a:pt x="5" y="10"/>
                    <a:pt x="5" y="13"/>
                    <a:pt x="7" y="16"/>
                  </a:cubicBezTo>
                  <a:cubicBezTo>
                    <a:pt x="8" y="17"/>
                    <a:pt x="9" y="17"/>
                    <a:pt x="10" y="17"/>
                  </a:cubicBezTo>
                  <a:cubicBezTo>
                    <a:pt x="16" y="15"/>
                    <a:pt x="20" y="12"/>
                    <a:pt x="25" y="7"/>
                  </a:cubicBezTo>
                  <a:cubicBezTo>
                    <a:pt x="27" y="4"/>
                    <a:pt x="23" y="0"/>
                    <a:pt x="21" y="3"/>
                  </a:cubicBezTo>
                  <a:cubicBezTo>
                    <a:pt x="17" y="7"/>
                    <a:pt x="14" y="10"/>
                    <a:pt x="8" y="11"/>
                  </a:cubicBezTo>
                  <a:cubicBezTo>
                    <a:pt x="9" y="12"/>
                    <a:pt x="10" y="12"/>
                    <a:pt x="11" y="12"/>
                  </a:cubicBezTo>
                  <a:cubicBezTo>
                    <a:pt x="9" y="10"/>
                    <a:pt x="9" y="6"/>
                    <a:pt x="6" y="3"/>
                  </a:cubicBezTo>
                  <a:cubicBezTo>
                    <a:pt x="4" y="0"/>
                    <a:pt x="0" y="4"/>
                    <a:pt x="2" y="7"/>
                  </a:cubicBezTo>
                  <a:close/>
                </a:path>
              </a:pathLst>
            </a:custGeom>
            <a:solidFill>
              <a:srgbClr val="000000">
                <a:alpha val="100000"/>
              </a:srgbClr>
            </a:solidFill>
            <a:ln w="9525">
              <a:noFill/>
            </a:ln>
          </p:spPr>
          <p:txBody>
            <a:bodyPr/>
            <a:p>
              <a:endParaRPr lang="zh-CN" altLang="en-US"/>
            </a:p>
          </p:txBody>
        </p:sp>
        <p:sp>
          <p:nvSpPr>
            <p:cNvPr id="18495" name="Freeform 65"/>
            <p:cNvSpPr/>
            <p:nvPr/>
          </p:nvSpPr>
          <p:spPr>
            <a:xfrm>
              <a:off x="5540375" y="2813051"/>
              <a:ext cx="273050" cy="134938"/>
            </a:xfrm>
            <a:custGeom>
              <a:avLst/>
              <a:gdLst/>
              <a:ahLst/>
              <a:cxnLst>
                <a:cxn ang="0">
                  <a:pos x="139906332" y="266941099"/>
                </a:cxn>
                <a:cxn ang="0">
                  <a:pos x="97935180" y="323139027"/>
                </a:cxn>
                <a:cxn ang="0">
                  <a:pos x="153899209" y="379340704"/>
                </a:cxn>
                <a:cxn ang="0">
                  <a:pos x="377747843" y="168593786"/>
                </a:cxn>
                <a:cxn ang="0">
                  <a:pos x="825448852" y="210743170"/>
                </a:cxn>
                <a:cxn ang="0">
                  <a:pos x="69953166" y="323139027"/>
                </a:cxn>
                <a:cxn ang="0">
                  <a:pos x="55964029" y="407437794"/>
                </a:cxn>
                <a:cxn ang="0">
                  <a:pos x="909394895" y="168593786"/>
                </a:cxn>
                <a:cxn ang="0">
                  <a:pos x="461693886" y="70246474"/>
                </a:cxn>
                <a:cxn ang="0">
                  <a:pos x="97935180" y="323139027"/>
                </a:cxn>
                <a:cxn ang="0">
                  <a:pos x="153899209" y="379340704"/>
                </a:cxn>
                <a:cxn ang="0">
                  <a:pos x="195870360" y="323139027"/>
                </a:cxn>
                <a:cxn ang="0">
                  <a:pos x="139906332" y="266941099"/>
                </a:cxn>
              </a:cxnLst>
              <a:pathLst>
                <a:path w="73" h="36">
                  <a:moveTo>
                    <a:pt x="10" y="19"/>
                  </a:moveTo>
                  <a:cubicBezTo>
                    <a:pt x="9" y="20"/>
                    <a:pt x="8" y="22"/>
                    <a:pt x="7" y="23"/>
                  </a:cubicBezTo>
                  <a:cubicBezTo>
                    <a:pt x="8" y="24"/>
                    <a:pt x="9" y="25"/>
                    <a:pt x="11" y="27"/>
                  </a:cubicBezTo>
                  <a:cubicBezTo>
                    <a:pt x="15" y="22"/>
                    <a:pt x="20" y="13"/>
                    <a:pt x="27" y="12"/>
                  </a:cubicBezTo>
                  <a:cubicBezTo>
                    <a:pt x="33" y="10"/>
                    <a:pt x="58" y="4"/>
                    <a:pt x="59" y="15"/>
                  </a:cubicBezTo>
                  <a:cubicBezTo>
                    <a:pt x="61" y="30"/>
                    <a:pt x="14" y="26"/>
                    <a:pt x="5" y="23"/>
                  </a:cubicBezTo>
                  <a:cubicBezTo>
                    <a:pt x="2" y="22"/>
                    <a:pt x="0" y="28"/>
                    <a:pt x="4" y="29"/>
                  </a:cubicBezTo>
                  <a:cubicBezTo>
                    <a:pt x="14" y="32"/>
                    <a:pt x="73" y="36"/>
                    <a:pt x="65" y="12"/>
                  </a:cubicBezTo>
                  <a:cubicBezTo>
                    <a:pt x="60" y="0"/>
                    <a:pt x="42" y="3"/>
                    <a:pt x="33" y="5"/>
                  </a:cubicBezTo>
                  <a:cubicBezTo>
                    <a:pt x="20" y="7"/>
                    <a:pt x="15" y="13"/>
                    <a:pt x="7" y="23"/>
                  </a:cubicBezTo>
                  <a:cubicBezTo>
                    <a:pt x="5" y="26"/>
                    <a:pt x="8" y="30"/>
                    <a:pt x="11" y="27"/>
                  </a:cubicBezTo>
                  <a:cubicBezTo>
                    <a:pt x="12" y="26"/>
                    <a:pt x="13" y="24"/>
                    <a:pt x="14" y="23"/>
                  </a:cubicBezTo>
                  <a:cubicBezTo>
                    <a:pt x="16" y="20"/>
                    <a:pt x="12" y="16"/>
                    <a:pt x="10" y="19"/>
                  </a:cubicBezTo>
                  <a:close/>
                </a:path>
              </a:pathLst>
            </a:custGeom>
            <a:solidFill>
              <a:srgbClr val="000000">
                <a:alpha val="100000"/>
              </a:srgbClr>
            </a:solidFill>
            <a:ln w="9525">
              <a:noFill/>
            </a:ln>
          </p:spPr>
          <p:txBody>
            <a:bodyPr/>
            <a:p>
              <a:endParaRPr lang="zh-CN" altLang="en-US"/>
            </a:p>
          </p:txBody>
        </p:sp>
        <p:sp>
          <p:nvSpPr>
            <p:cNvPr id="18496" name="Freeform 66"/>
            <p:cNvSpPr/>
            <p:nvPr/>
          </p:nvSpPr>
          <p:spPr>
            <a:xfrm>
              <a:off x="5251450" y="2632076"/>
              <a:ext cx="700088" cy="619125"/>
            </a:xfrm>
            <a:custGeom>
              <a:avLst/>
              <a:gdLst/>
              <a:ahLst/>
              <a:cxnLst>
                <a:cxn ang="0">
                  <a:pos x="1892150675" y="816614618"/>
                </a:cxn>
                <a:cxn ang="0">
                  <a:pos x="2147483646" y="1055964591"/>
                </a:cxn>
                <a:cxn ang="0">
                  <a:pos x="2147483646" y="1055964591"/>
                </a:cxn>
                <a:cxn ang="0">
                  <a:pos x="1009148774" y="323828641"/>
                </a:cxn>
                <a:cxn ang="0">
                  <a:pos x="672765849" y="971489675"/>
                </a:cxn>
                <a:cxn ang="0">
                  <a:pos x="448509318" y="1436114845"/>
                </a:cxn>
                <a:cxn ang="0">
                  <a:pos x="280319728" y="1619146957"/>
                </a:cxn>
                <a:cxn ang="0">
                  <a:pos x="84096667" y="1422036318"/>
                </a:cxn>
                <a:cxn ang="0">
                  <a:pos x="14016735" y="1450193373"/>
                </a:cxn>
                <a:cxn ang="0">
                  <a:pos x="1289464758" y="1013729009"/>
                </a:cxn>
                <a:cxn ang="0">
                  <a:pos x="1317498228" y="943328868"/>
                </a:cxn>
                <a:cxn ang="0">
                  <a:pos x="84096667" y="1407954039"/>
                </a:cxn>
                <a:cxn ang="0">
                  <a:pos x="14016735" y="1436114845"/>
                </a:cxn>
                <a:cxn ang="0">
                  <a:pos x="756858772" y="957411148"/>
                </a:cxn>
                <a:cxn ang="0">
                  <a:pos x="1275451766" y="295671586"/>
                </a:cxn>
                <a:cxn ang="0">
                  <a:pos x="2147483646" y="1013729009"/>
                </a:cxn>
                <a:cxn ang="0">
                  <a:pos x="2147483646" y="1027807536"/>
                </a:cxn>
                <a:cxn ang="0">
                  <a:pos x="1878133940" y="746214477"/>
                </a:cxn>
                <a:cxn ang="0">
                  <a:pos x="1892150675" y="816614618"/>
                </a:cxn>
              </a:cxnLst>
              <a:pathLst>
                <a:path w="187" h="165">
                  <a:moveTo>
                    <a:pt x="135" y="58"/>
                  </a:moveTo>
                  <a:cubicBezTo>
                    <a:pt x="148" y="59"/>
                    <a:pt x="154" y="65"/>
                    <a:pt x="155" y="75"/>
                  </a:cubicBezTo>
                  <a:cubicBezTo>
                    <a:pt x="155" y="77"/>
                    <a:pt x="159" y="77"/>
                    <a:pt x="160" y="75"/>
                  </a:cubicBezTo>
                  <a:cubicBezTo>
                    <a:pt x="187" y="21"/>
                    <a:pt x="109" y="0"/>
                    <a:pt x="72" y="23"/>
                  </a:cubicBezTo>
                  <a:cubicBezTo>
                    <a:pt x="59" y="31"/>
                    <a:pt x="54" y="56"/>
                    <a:pt x="48" y="69"/>
                  </a:cubicBezTo>
                  <a:cubicBezTo>
                    <a:pt x="43" y="80"/>
                    <a:pt x="38" y="91"/>
                    <a:pt x="32" y="102"/>
                  </a:cubicBezTo>
                  <a:cubicBezTo>
                    <a:pt x="29" y="106"/>
                    <a:pt x="25" y="111"/>
                    <a:pt x="20" y="115"/>
                  </a:cubicBezTo>
                  <a:cubicBezTo>
                    <a:pt x="13" y="120"/>
                    <a:pt x="8" y="105"/>
                    <a:pt x="6" y="101"/>
                  </a:cubicBezTo>
                  <a:cubicBezTo>
                    <a:pt x="4" y="101"/>
                    <a:pt x="3" y="102"/>
                    <a:pt x="1" y="103"/>
                  </a:cubicBezTo>
                  <a:cubicBezTo>
                    <a:pt x="29" y="165"/>
                    <a:pt x="62" y="62"/>
                    <a:pt x="92" y="72"/>
                  </a:cubicBezTo>
                  <a:cubicBezTo>
                    <a:pt x="96" y="73"/>
                    <a:pt x="97" y="68"/>
                    <a:pt x="94" y="67"/>
                  </a:cubicBezTo>
                  <a:cubicBezTo>
                    <a:pt x="61" y="56"/>
                    <a:pt x="30" y="154"/>
                    <a:pt x="6" y="100"/>
                  </a:cubicBezTo>
                  <a:cubicBezTo>
                    <a:pt x="5" y="97"/>
                    <a:pt x="0" y="99"/>
                    <a:pt x="1" y="102"/>
                  </a:cubicBezTo>
                  <a:cubicBezTo>
                    <a:pt x="18" y="150"/>
                    <a:pt x="46" y="88"/>
                    <a:pt x="54" y="68"/>
                  </a:cubicBezTo>
                  <a:cubicBezTo>
                    <a:pt x="64" y="47"/>
                    <a:pt x="67" y="28"/>
                    <a:pt x="91" y="21"/>
                  </a:cubicBezTo>
                  <a:cubicBezTo>
                    <a:pt x="124" y="12"/>
                    <a:pt x="175" y="32"/>
                    <a:pt x="155" y="72"/>
                  </a:cubicBezTo>
                  <a:cubicBezTo>
                    <a:pt x="157" y="73"/>
                    <a:pt x="158" y="73"/>
                    <a:pt x="160" y="73"/>
                  </a:cubicBezTo>
                  <a:cubicBezTo>
                    <a:pt x="157" y="59"/>
                    <a:pt x="150" y="48"/>
                    <a:pt x="134" y="53"/>
                  </a:cubicBezTo>
                  <a:cubicBezTo>
                    <a:pt x="130" y="54"/>
                    <a:pt x="132" y="59"/>
                    <a:pt x="135" y="58"/>
                  </a:cubicBezTo>
                  <a:close/>
                </a:path>
              </a:pathLst>
            </a:custGeom>
            <a:solidFill>
              <a:srgbClr val="000000">
                <a:alpha val="100000"/>
              </a:srgbClr>
            </a:solidFill>
            <a:ln w="9525">
              <a:noFill/>
            </a:ln>
          </p:spPr>
          <p:txBody>
            <a:bodyPr/>
            <a:p>
              <a:endParaRPr lang="zh-CN" altLang="en-US"/>
            </a:p>
          </p:txBody>
        </p:sp>
        <p:sp>
          <p:nvSpPr>
            <p:cNvPr id="18497" name="Freeform 67"/>
            <p:cNvSpPr/>
            <p:nvPr/>
          </p:nvSpPr>
          <p:spPr>
            <a:xfrm>
              <a:off x="5749925" y="2782888"/>
              <a:ext cx="330200" cy="322263"/>
            </a:xfrm>
            <a:custGeom>
              <a:avLst/>
              <a:gdLst/>
              <a:ahLst/>
              <a:cxnLst>
                <a:cxn ang="0">
                  <a:pos x="84478668" y="337004659"/>
                </a:cxn>
                <a:cxn ang="0">
                  <a:pos x="408307309" y="98293962"/>
                </a:cxn>
                <a:cxn ang="0">
                  <a:pos x="619500227" y="210628848"/>
                </a:cxn>
                <a:cxn ang="0">
                  <a:pos x="126714250" y="308919063"/>
                </a:cxn>
                <a:cxn ang="0">
                  <a:pos x="112635723" y="393172102"/>
                </a:cxn>
                <a:cxn ang="0">
                  <a:pos x="929250341" y="758258608"/>
                </a:cxn>
                <a:cxn ang="0">
                  <a:pos x="154875057" y="365086507"/>
                </a:cxn>
                <a:cxn ang="0">
                  <a:pos x="84478668" y="393172102"/>
                </a:cxn>
                <a:cxn ang="0">
                  <a:pos x="985568202" y="842511647"/>
                </a:cxn>
                <a:cxn ang="0">
                  <a:pos x="112635723" y="308919063"/>
                </a:cxn>
                <a:cxn ang="0">
                  <a:pos x="112635723" y="379131178"/>
                </a:cxn>
                <a:cxn ang="0">
                  <a:pos x="535021559" y="337004659"/>
                </a:cxn>
                <a:cxn ang="0">
                  <a:pos x="760296757" y="140416734"/>
                </a:cxn>
                <a:cxn ang="0">
                  <a:pos x="506864505" y="14040924"/>
                </a:cxn>
                <a:cxn ang="0">
                  <a:pos x="14078527" y="294878139"/>
                </a:cxn>
                <a:cxn ang="0">
                  <a:pos x="84478668" y="337004659"/>
                </a:cxn>
              </a:cxnLst>
              <a:pathLst>
                <a:path w="88" h="86">
                  <a:moveTo>
                    <a:pt x="6" y="24"/>
                  </a:moveTo>
                  <a:cubicBezTo>
                    <a:pt x="11" y="14"/>
                    <a:pt x="19" y="10"/>
                    <a:pt x="29" y="7"/>
                  </a:cubicBezTo>
                  <a:cubicBezTo>
                    <a:pt x="34" y="6"/>
                    <a:pt x="55" y="7"/>
                    <a:pt x="44" y="15"/>
                  </a:cubicBezTo>
                  <a:cubicBezTo>
                    <a:pt x="35" y="21"/>
                    <a:pt x="20" y="25"/>
                    <a:pt x="9" y="22"/>
                  </a:cubicBezTo>
                  <a:cubicBezTo>
                    <a:pt x="9" y="24"/>
                    <a:pt x="9" y="26"/>
                    <a:pt x="8" y="28"/>
                  </a:cubicBezTo>
                  <a:cubicBezTo>
                    <a:pt x="22" y="28"/>
                    <a:pt x="72" y="32"/>
                    <a:pt x="66" y="54"/>
                  </a:cubicBezTo>
                  <a:cubicBezTo>
                    <a:pt x="59" y="81"/>
                    <a:pt x="18" y="35"/>
                    <a:pt x="11" y="26"/>
                  </a:cubicBezTo>
                  <a:cubicBezTo>
                    <a:pt x="9" y="23"/>
                    <a:pt x="4" y="26"/>
                    <a:pt x="6" y="28"/>
                  </a:cubicBezTo>
                  <a:cubicBezTo>
                    <a:pt x="16" y="41"/>
                    <a:pt x="53" y="86"/>
                    <a:pt x="70" y="60"/>
                  </a:cubicBezTo>
                  <a:cubicBezTo>
                    <a:pt x="88" y="30"/>
                    <a:pt x="25" y="22"/>
                    <a:pt x="8" y="22"/>
                  </a:cubicBezTo>
                  <a:cubicBezTo>
                    <a:pt x="5" y="22"/>
                    <a:pt x="5" y="27"/>
                    <a:pt x="8" y="27"/>
                  </a:cubicBezTo>
                  <a:cubicBezTo>
                    <a:pt x="18" y="30"/>
                    <a:pt x="28" y="28"/>
                    <a:pt x="38" y="24"/>
                  </a:cubicBezTo>
                  <a:cubicBezTo>
                    <a:pt x="43" y="22"/>
                    <a:pt x="55" y="17"/>
                    <a:pt x="54" y="10"/>
                  </a:cubicBezTo>
                  <a:cubicBezTo>
                    <a:pt x="53" y="2"/>
                    <a:pt x="42" y="2"/>
                    <a:pt x="36" y="1"/>
                  </a:cubicBezTo>
                  <a:cubicBezTo>
                    <a:pt x="22" y="0"/>
                    <a:pt x="7" y="9"/>
                    <a:pt x="1" y="21"/>
                  </a:cubicBezTo>
                  <a:cubicBezTo>
                    <a:pt x="0" y="24"/>
                    <a:pt x="5" y="27"/>
                    <a:pt x="6" y="24"/>
                  </a:cubicBezTo>
                  <a:close/>
                </a:path>
              </a:pathLst>
            </a:custGeom>
            <a:solidFill>
              <a:srgbClr val="000000">
                <a:alpha val="100000"/>
              </a:srgbClr>
            </a:solidFill>
            <a:ln w="9525">
              <a:noFill/>
            </a:ln>
          </p:spPr>
          <p:txBody>
            <a:bodyPr/>
            <a:p>
              <a:endParaRPr lang="zh-CN" altLang="en-US"/>
            </a:p>
          </p:txBody>
        </p:sp>
        <p:sp>
          <p:nvSpPr>
            <p:cNvPr id="18498" name="Freeform 68"/>
            <p:cNvSpPr/>
            <p:nvPr/>
          </p:nvSpPr>
          <p:spPr>
            <a:xfrm>
              <a:off x="6196013" y="2816226"/>
              <a:ext cx="179388" cy="311150"/>
            </a:xfrm>
            <a:custGeom>
              <a:avLst/>
              <a:gdLst/>
              <a:ahLst/>
              <a:cxnLst>
                <a:cxn ang="0">
                  <a:pos x="600583550" y="14054233"/>
                </a:cxn>
                <a:cxn ang="0">
                  <a:pos x="153638348" y="534030869"/>
                </a:cxn>
                <a:cxn ang="0">
                  <a:pos x="125702404" y="1124278670"/>
                </a:cxn>
                <a:cxn ang="0">
                  <a:pos x="181570554" y="1068061737"/>
                </a:cxn>
                <a:cxn ang="0">
                  <a:pos x="237438704" y="519976636"/>
                </a:cxn>
                <a:cxn ang="0">
                  <a:pos x="614549653" y="98375883"/>
                </a:cxn>
                <a:cxn ang="0">
                  <a:pos x="600583550" y="14054233"/>
                </a:cxn>
              </a:cxnLst>
              <a:pathLst>
                <a:path w="48" h="83">
                  <a:moveTo>
                    <a:pt x="43" y="1"/>
                  </a:moveTo>
                  <a:cubicBezTo>
                    <a:pt x="27" y="7"/>
                    <a:pt x="17" y="23"/>
                    <a:pt x="11" y="38"/>
                  </a:cubicBezTo>
                  <a:cubicBezTo>
                    <a:pt x="6" y="50"/>
                    <a:pt x="0" y="68"/>
                    <a:pt x="9" y="80"/>
                  </a:cubicBezTo>
                  <a:cubicBezTo>
                    <a:pt x="12" y="83"/>
                    <a:pt x="16" y="79"/>
                    <a:pt x="13" y="76"/>
                  </a:cubicBezTo>
                  <a:cubicBezTo>
                    <a:pt x="5" y="66"/>
                    <a:pt x="13" y="47"/>
                    <a:pt x="17" y="37"/>
                  </a:cubicBezTo>
                  <a:cubicBezTo>
                    <a:pt x="23" y="25"/>
                    <a:pt x="32" y="12"/>
                    <a:pt x="44" y="7"/>
                  </a:cubicBezTo>
                  <a:cubicBezTo>
                    <a:pt x="48" y="6"/>
                    <a:pt x="46" y="0"/>
                    <a:pt x="43" y="1"/>
                  </a:cubicBezTo>
                  <a:close/>
                </a:path>
              </a:pathLst>
            </a:custGeom>
            <a:solidFill>
              <a:srgbClr val="000000">
                <a:alpha val="100000"/>
              </a:srgbClr>
            </a:solidFill>
            <a:ln w="9525">
              <a:noFill/>
            </a:ln>
          </p:spPr>
          <p:txBody>
            <a:bodyPr/>
            <a:p>
              <a:endParaRPr lang="zh-CN" altLang="en-US"/>
            </a:p>
          </p:txBody>
        </p:sp>
        <p:sp>
          <p:nvSpPr>
            <p:cNvPr id="18499" name="Freeform 69"/>
            <p:cNvSpPr/>
            <p:nvPr/>
          </p:nvSpPr>
          <p:spPr>
            <a:xfrm>
              <a:off x="6297613" y="2805113"/>
              <a:ext cx="77788" cy="300038"/>
            </a:xfrm>
            <a:custGeom>
              <a:avLst/>
              <a:gdLst/>
              <a:ahLst/>
              <a:cxnLst>
                <a:cxn ang="0">
                  <a:pos x="192095614" y="42196594"/>
                </a:cxn>
                <a:cxn ang="0">
                  <a:pos x="123490302" y="1083088424"/>
                </a:cxn>
                <a:cxn ang="0">
                  <a:pos x="205815935" y="1054956111"/>
                </a:cxn>
                <a:cxn ang="0">
                  <a:pos x="260700926" y="84396939"/>
                </a:cxn>
                <a:cxn ang="0">
                  <a:pos x="192095614" y="42196594"/>
                </a:cxn>
              </a:cxnLst>
              <a:pathLst>
                <a:path w="21" h="80">
                  <a:moveTo>
                    <a:pt x="14" y="3"/>
                  </a:moveTo>
                  <a:cubicBezTo>
                    <a:pt x="2" y="26"/>
                    <a:pt x="0" y="53"/>
                    <a:pt x="9" y="77"/>
                  </a:cubicBezTo>
                  <a:cubicBezTo>
                    <a:pt x="10" y="80"/>
                    <a:pt x="16" y="79"/>
                    <a:pt x="15" y="75"/>
                  </a:cubicBezTo>
                  <a:cubicBezTo>
                    <a:pt x="6" y="53"/>
                    <a:pt x="8" y="28"/>
                    <a:pt x="19" y="6"/>
                  </a:cubicBezTo>
                  <a:cubicBezTo>
                    <a:pt x="21" y="3"/>
                    <a:pt x="16" y="0"/>
                    <a:pt x="14" y="3"/>
                  </a:cubicBezTo>
                  <a:close/>
                </a:path>
              </a:pathLst>
            </a:custGeom>
            <a:solidFill>
              <a:srgbClr val="000000">
                <a:alpha val="100000"/>
              </a:srgbClr>
            </a:solidFill>
            <a:ln w="9525">
              <a:noFill/>
            </a:ln>
          </p:spPr>
          <p:txBody>
            <a:bodyPr/>
            <a:p>
              <a:endParaRPr lang="zh-CN" altLang="en-US"/>
            </a:p>
          </p:txBody>
        </p:sp>
        <p:sp>
          <p:nvSpPr>
            <p:cNvPr id="18500" name="Freeform 70"/>
            <p:cNvSpPr/>
            <p:nvPr/>
          </p:nvSpPr>
          <p:spPr>
            <a:xfrm>
              <a:off x="6369050" y="2824163"/>
              <a:ext cx="69850" cy="247650"/>
            </a:xfrm>
            <a:custGeom>
              <a:avLst/>
              <a:gdLst/>
              <a:ahLst/>
              <a:cxnLst>
                <a:cxn ang="0">
                  <a:pos x="27031950" y="70396389"/>
                </a:cxn>
                <a:cxn ang="0">
                  <a:pos x="121638261" y="858853952"/>
                </a:cxn>
                <a:cxn ang="0">
                  <a:pos x="189212621" y="887011007"/>
                </a:cxn>
                <a:cxn ang="0">
                  <a:pos x="94606311" y="56317861"/>
                </a:cxn>
                <a:cxn ang="0">
                  <a:pos x="27031950" y="70396389"/>
                </a:cxn>
              </a:cxnLst>
              <a:pathLst>
                <a:path w="19" h="66">
                  <a:moveTo>
                    <a:pt x="2" y="5"/>
                  </a:moveTo>
                  <a:cubicBezTo>
                    <a:pt x="9" y="22"/>
                    <a:pt x="13" y="43"/>
                    <a:pt x="9" y="61"/>
                  </a:cubicBezTo>
                  <a:cubicBezTo>
                    <a:pt x="8" y="65"/>
                    <a:pt x="13" y="66"/>
                    <a:pt x="14" y="63"/>
                  </a:cubicBezTo>
                  <a:cubicBezTo>
                    <a:pt x="19" y="43"/>
                    <a:pt x="14" y="22"/>
                    <a:pt x="7" y="4"/>
                  </a:cubicBezTo>
                  <a:cubicBezTo>
                    <a:pt x="6" y="0"/>
                    <a:pt x="0" y="2"/>
                    <a:pt x="2" y="5"/>
                  </a:cubicBezTo>
                  <a:close/>
                </a:path>
              </a:pathLst>
            </a:custGeom>
            <a:solidFill>
              <a:srgbClr val="000000">
                <a:alpha val="100000"/>
              </a:srgbClr>
            </a:solidFill>
            <a:ln w="9525">
              <a:noFill/>
            </a:ln>
          </p:spPr>
          <p:txBody>
            <a:bodyPr/>
            <a:p>
              <a:endParaRPr lang="zh-CN" altLang="en-US"/>
            </a:p>
          </p:txBody>
        </p:sp>
        <p:sp>
          <p:nvSpPr>
            <p:cNvPr id="18501" name="Freeform 71"/>
            <p:cNvSpPr/>
            <p:nvPr/>
          </p:nvSpPr>
          <p:spPr>
            <a:xfrm>
              <a:off x="6386513" y="2827338"/>
              <a:ext cx="153988" cy="255588"/>
            </a:xfrm>
            <a:custGeom>
              <a:avLst/>
              <a:gdLst/>
              <a:ahLst/>
              <a:cxnLst>
                <a:cxn ang="0">
                  <a:pos x="42316654" y="84765008"/>
                </a:cxn>
                <a:cxn ang="0">
                  <a:pos x="380864905" y="875900076"/>
                </a:cxn>
                <a:cxn ang="0">
                  <a:pos x="451395165" y="918282580"/>
                </a:cxn>
                <a:cxn ang="0">
                  <a:pos x="70530260" y="14128754"/>
                </a:cxn>
                <a:cxn ang="0">
                  <a:pos x="42316654" y="84765008"/>
                </a:cxn>
              </a:cxnLst>
              <a:pathLst>
                <a:path w="41" h="68">
                  <a:moveTo>
                    <a:pt x="3" y="6"/>
                  </a:moveTo>
                  <a:cubicBezTo>
                    <a:pt x="23" y="12"/>
                    <a:pt x="35" y="43"/>
                    <a:pt x="27" y="62"/>
                  </a:cubicBezTo>
                  <a:cubicBezTo>
                    <a:pt x="25" y="65"/>
                    <a:pt x="30" y="68"/>
                    <a:pt x="32" y="65"/>
                  </a:cubicBezTo>
                  <a:cubicBezTo>
                    <a:pt x="41" y="43"/>
                    <a:pt x="29" y="8"/>
                    <a:pt x="5" y="1"/>
                  </a:cubicBezTo>
                  <a:cubicBezTo>
                    <a:pt x="1" y="0"/>
                    <a:pt x="0" y="5"/>
                    <a:pt x="3" y="6"/>
                  </a:cubicBezTo>
                  <a:close/>
                </a:path>
              </a:pathLst>
            </a:custGeom>
            <a:solidFill>
              <a:srgbClr val="000000">
                <a:alpha val="100000"/>
              </a:srgbClr>
            </a:solidFill>
            <a:ln w="9525">
              <a:noFill/>
            </a:ln>
          </p:spPr>
          <p:txBody>
            <a:bodyPr/>
            <a:p>
              <a:endParaRPr lang="zh-CN" altLang="en-US"/>
            </a:p>
          </p:txBody>
        </p:sp>
        <p:sp>
          <p:nvSpPr>
            <p:cNvPr id="18502" name="Freeform 72"/>
            <p:cNvSpPr/>
            <p:nvPr/>
          </p:nvSpPr>
          <p:spPr>
            <a:xfrm>
              <a:off x="6443663" y="2824163"/>
              <a:ext cx="225425" cy="317500"/>
            </a:xfrm>
            <a:custGeom>
              <a:avLst/>
              <a:gdLst/>
              <a:ahLst/>
              <a:cxnLst>
                <a:cxn ang="0">
                  <a:pos x="56461448" y="97666735"/>
                </a:cxn>
                <a:cxn ang="0">
                  <a:pos x="621090960" y="1116195529"/>
                </a:cxn>
                <a:cxn ang="0">
                  <a:pos x="691667770" y="1130146853"/>
                </a:cxn>
                <a:cxn ang="0">
                  <a:pos x="84695930" y="27906382"/>
                </a:cxn>
                <a:cxn ang="0">
                  <a:pos x="56461448" y="97666735"/>
                </a:cxn>
              </a:cxnLst>
              <a:pathLst>
                <a:path w="60" h="85">
                  <a:moveTo>
                    <a:pt x="4" y="7"/>
                  </a:moveTo>
                  <a:cubicBezTo>
                    <a:pt x="28" y="21"/>
                    <a:pt x="54" y="49"/>
                    <a:pt x="44" y="80"/>
                  </a:cubicBezTo>
                  <a:cubicBezTo>
                    <a:pt x="43" y="83"/>
                    <a:pt x="48" y="85"/>
                    <a:pt x="49" y="81"/>
                  </a:cubicBezTo>
                  <a:cubicBezTo>
                    <a:pt x="60" y="48"/>
                    <a:pt x="34" y="18"/>
                    <a:pt x="6" y="2"/>
                  </a:cubicBezTo>
                  <a:cubicBezTo>
                    <a:pt x="3" y="0"/>
                    <a:pt x="0" y="5"/>
                    <a:pt x="4" y="7"/>
                  </a:cubicBezTo>
                  <a:close/>
                </a:path>
              </a:pathLst>
            </a:custGeom>
            <a:solidFill>
              <a:srgbClr val="000000">
                <a:alpha val="100000"/>
              </a:srgbClr>
            </a:solidFill>
            <a:ln w="9525">
              <a:noFill/>
            </a:ln>
          </p:spPr>
          <p:txBody>
            <a:bodyPr/>
            <a:p>
              <a:endParaRPr lang="zh-CN" altLang="en-US"/>
            </a:p>
          </p:txBody>
        </p:sp>
        <p:sp>
          <p:nvSpPr>
            <p:cNvPr id="18503" name="Freeform 73"/>
            <p:cNvSpPr/>
            <p:nvPr/>
          </p:nvSpPr>
          <p:spPr>
            <a:xfrm>
              <a:off x="6548438" y="2824163"/>
              <a:ext cx="195263" cy="358775"/>
            </a:xfrm>
            <a:custGeom>
              <a:avLst/>
              <a:gdLst/>
              <a:ahLst/>
              <a:cxnLst>
                <a:cxn ang="0">
                  <a:pos x="42300725" y="83800123"/>
                </a:cxn>
                <a:cxn ang="0">
                  <a:pos x="578117417" y="1270994073"/>
                </a:cxn>
                <a:cxn ang="0">
                  <a:pos x="648622380" y="1298926201"/>
                </a:cxn>
                <a:cxn ang="0">
                  <a:pos x="98701691" y="41901930"/>
                </a:cxn>
                <a:cxn ang="0">
                  <a:pos x="42300725" y="83800123"/>
                </a:cxn>
              </a:cxnLst>
              <a:pathLst>
                <a:path w="52" h="96">
                  <a:moveTo>
                    <a:pt x="3" y="6"/>
                  </a:moveTo>
                  <a:cubicBezTo>
                    <a:pt x="25" y="27"/>
                    <a:pt x="47" y="59"/>
                    <a:pt x="41" y="91"/>
                  </a:cubicBezTo>
                  <a:cubicBezTo>
                    <a:pt x="40" y="95"/>
                    <a:pt x="46" y="96"/>
                    <a:pt x="46" y="93"/>
                  </a:cubicBezTo>
                  <a:cubicBezTo>
                    <a:pt x="52" y="59"/>
                    <a:pt x="30" y="25"/>
                    <a:pt x="7" y="3"/>
                  </a:cubicBezTo>
                  <a:cubicBezTo>
                    <a:pt x="4" y="0"/>
                    <a:pt x="0" y="4"/>
                    <a:pt x="3" y="6"/>
                  </a:cubicBezTo>
                  <a:close/>
                </a:path>
              </a:pathLst>
            </a:custGeom>
            <a:solidFill>
              <a:srgbClr val="000000">
                <a:alpha val="100000"/>
              </a:srgbClr>
            </a:solidFill>
            <a:ln w="9525">
              <a:noFill/>
            </a:ln>
          </p:spPr>
          <p:txBody>
            <a:bodyPr/>
            <a:p>
              <a:endParaRPr lang="zh-CN" altLang="en-US"/>
            </a:p>
          </p:txBody>
        </p:sp>
        <p:sp>
          <p:nvSpPr>
            <p:cNvPr id="18504" name="Freeform 74"/>
            <p:cNvSpPr/>
            <p:nvPr/>
          </p:nvSpPr>
          <p:spPr>
            <a:xfrm>
              <a:off x="6110288" y="2774951"/>
              <a:ext cx="341313" cy="303213"/>
            </a:xfrm>
            <a:custGeom>
              <a:avLst/>
              <a:gdLst/>
              <a:ahLst/>
              <a:cxnLst>
                <a:cxn ang="0">
                  <a:pos x="1237957254" y="140129326"/>
                </a:cxn>
                <a:cxn ang="0">
                  <a:pos x="28133943" y="1078989076"/>
                </a:cxn>
                <a:cxn ang="0">
                  <a:pos x="98474427" y="1093000511"/>
                </a:cxn>
                <a:cxn ang="0">
                  <a:pos x="1209823311" y="224205425"/>
                </a:cxn>
                <a:cxn ang="0">
                  <a:pos x="1237957254" y="140129326"/>
                </a:cxn>
              </a:cxnLst>
              <a:pathLst>
                <a:path w="91" h="81">
                  <a:moveTo>
                    <a:pt x="88" y="10"/>
                  </a:moveTo>
                  <a:cubicBezTo>
                    <a:pt x="45" y="0"/>
                    <a:pt x="14" y="41"/>
                    <a:pt x="2" y="77"/>
                  </a:cubicBezTo>
                  <a:cubicBezTo>
                    <a:pt x="0" y="80"/>
                    <a:pt x="6" y="81"/>
                    <a:pt x="7" y="78"/>
                  </a:cubicBezTo>
                  <a:cubicBezTo>
                    <a:pt x="19" y="45"/>
                    <a:pt x="47" y="6"/>
                    <a:pt x="86" y="16"/>
                  </a:cubicBezTo>
                  <a:cubicBezTo>
                    <a:pt x="90" y="16"/>
                    <a:pt x="91" y="11"/>
                    <a:pt x="88" y="10"/>
                  </a:cubicBezTo>
                  <a:close/>
                </a:path>
              </a:pathLst>
            </a:custGeom>
            <a:solidFill>
              <a:srgbClr val="000000">
                <a:alpha val="100000"/>
              </a:srgbClr>
            </a:solidFill>
            <a:ln w="9525">
              <a:noFill/>
            </a:ln>
          </p:spPr>
          <p:txBody>
            <a:bodyPr/>
            <a:p>
              <a:endParaRPr lang="zh-CN" altLang="en-US"/>
            </a:p>
          </p:txBody>
        </p:sp>
        <p:sp>
          <p:nvSpPr>
            <p:cNvPr id="18505" name="Freeform 75"/>
            <p:cNvSpPr/>
            <p:nvPr/>
          </p:nvSpPr>
          <p:spPr>
            <a:xfrm>
              <a:off x="6154738" y="2801938"/>
              <a:ext cx="209550" cy="228600"/>
            </a:xfrm>
            <a:custGeom>
              <a:avLst/>
              <a:gdLst/>
              <a:ahLst/>
              <a:cxnLst>
                <a:cxn ang="0">
                  <a:pos x="728118895" y="14045784"/>
                </a:cxn>
                <a:cxn ang="0">
                  <a:pos x="14002430" y="786466446"/>
                </a:cxn>
                <a:cxn ang="0">
                  <a:pos x="98017013" y="800512230"/>
                </a:cxn>
                <a:cxn ang="0">
                  <a:pos x="728118895" y="84263459"/>
                </a:cxn>
                <a:cxn ang="0">
                  <a:pos x="728118895" y="14045784"/>
                </a:cxn>
              </a:cxnLst>
              <a:pathLst>
                <a:path w="56" h="61">
                  <a:moveTo>
                    <a:pt x="52" y="1"/>
                  </a:moveTo>
                  <a:cubicBezTo>
                    <a:pt x="24" y="4"/>
                    <a:pt x="9" y="31"/>
                    <a:pt x="1" y="56"/>
                  </a:cubicBezTo>
                  <a:cubicBezTo>
                    <a:pt x="0" y="59"/>
                    <a:pt x="5" y="61"/>
                    <a:pt x="7" y="57"/>
                  </a:cubicBezTo>
                  <a:cubicBezTo>
                    <a:pt x="13" y="35"/>
                    <a:pt x="27" y="10"/>
                    <a:pt x="52" y="6"/>
                  </a:cubicBezTo>
                  <a:cubicBezTo>
                    <a:pt x="56" y="6"/>
                    <a:pt x="56" y="0"/>
                    <a:pt x="52" y="1"/>
                  </a:cubicBezTo>
                  <a:close/>
                </a:path>
              </a:pathLst>
            </a:custGeom>
            <a:solidFill>
              <a:srgbClr val="000000">
                <a:alpha val="100000"/>
              </a:srgbClr>
            </a:solidFill>
            <a:ln w="9525">
              <a:noFill/>
            </a:ln>
          </p:spPr>
          <p:txBody>
            <a:bodyPr/>
            <a:p>
              <a:endParaRPr lang="zh-CN" altLang="en-US"/>
            </a:p>
          </p:txBody>
        </p:sp>
        <p:sp>
          <p:nvSpPr>
            <p:cNvPr id="18506" name="Freeform 76"/>
            <p:cNvSpPr/>
            <p:nvPr/>
          </p:nvSpPr>
          <p:spPr>
            <a:xfrm>
              <a:off x="6375400" y="2747963"/>
              <a:ext cx="76200" cy="68263"/>
            </a:xfrm>
            <a:custGeom>
              <a:avLst/>
              <a:gdLst/>
              <a:ahLst/>
              <a:cxnLst>
                <a:cxn ang="0">
                  <a:pos x="275805900" y="172587826"/>
                </a:cxn>
                <a:cxn ang="0">
                  <a:pos x="87096600" y="14380739"/>
                </a:cxn>
                <a:cxn ang="0">
                  <a:pos x="43548300" y="86292017"/>
                </a:cxn>
                <a:cxn ang="0">
                  <a:pos x="203225400" y="201349303"/>
                </a:cxn>
                <a:cxn ang="0">
                  <a:pos x="275805900" y="172587826"/>
                </a:cxn>
              </a:cxnLst>
              <a:pathLst>
                <a:path w="20" h="18">
                  <a:moveTo>
                    <a:pt x="19" y="12"/>
                  </a:moveTo>
                  <a:cubicBezTo>
                    <a:pt x="16" y="7"/>
                    <a:pt x="11" y="4"/>
                    <a:pt x="6" y="1"/>
                  </a:cubicBezTo>
                  <a:cubicBezTo>
                    <a:pt x="3" y="0"/>
                    <a:pt x="0" y="5"/>
                    <a:pt x="3" y="6"/>
                  </a:cubicBezTo>
                  <a:cubicBezTo>
                    <a:pt x="7" y="8"/>
                    <a:pt x="11" y="10"/>
                    <a:pt x="14" y="14"/>
                  </a:cubicBezTo>
                  <a:cubicBezTo>
                    <a:pt x="15" y="18"/>
                    <a:pt x="20" y="15"/>
                    <a:pt x="19" y="12"/>
                  </a:cubicBezTo>
                  <a:close/>
                </a:path>
              </a:pathLst>
            </a:custGeom>
            <a:solidFill>
              <a:srgbClr val="000000">
                <a:alpha val="100000"/>
              </a:srgbClr>
            </a:solidFill>
            <a:ln w="9525">
              <a:noFill/>
            </a:ln>
          </p:spPr>
          <p:txBody>
            <a:bodyPr/>
            <a:p>
              <a:endParaRPr lang="zh-CN" altLang="en-US"/>
            </a:p>
          </p:txBody>
        </p:sp>
        <p:sp>
          <p:nvSpPr>
            <p:cNvPr id="18507" name="Freeform 77"/>
            <p:cNvSpPr/>
            <p:nvPr/>
          </p:nvSpPr>
          <p:spPr>
            <a:xfrm>
              <a:off x="6427788" y="2747963"/>
              <a:ext cx="87313" cy="68263"/>
            </a:xfrm>
            <a:custGeom>
              <a:avLst/>
              <a:gdLst/>
              <a:ahLst/>
              <a:cxnLst>
                <a:cxn ang="0">
                  <a:pos x="86466444" y="215733834"/>
                </a:cxn>
                <a:cxn ang="0">
                  <a:pos x="288224009" y="86292017"/>
                </a:cxn>
                <a:cxn ang="0">
                  <a:pos x="244992686" y="14380739"/>
                </a:cxn>
                <a:cxn ang="0">
                  <a:pos x="28820882" y="158203295"/>
                </a:cxn>
                <a:cxn ang="0">
                  <a:pos x="86466444" y="215733834"/>
                </a:cxn>
              </a:cxnLst>
              <a:pathLst>
                <a:path w="23" h="18">
                  <a:moveTo>
                    <a:pt x="6" y="15"/>
                  </a:moveTo>
                  <a:cubicBezTo>
                    <a:pt x="10" y="11"/>
                    <a:pt x="15" y="9"/>
                    <a:pt x="20" y="6"/>
                  </a:cubicBezTo>
                  <a:cubicBezTo>
                    <a:pt x="23" y="5"/>
                    <a:pt x="20" y="0"/>
                    <a:pt x="17" y="1"/>
                  </a:cubicBezTo>
                  <a:cubicBezTo>
                    <a:pt x="12" y="4"/>
                    <a:pt x="7" y="7"/>
                    <a:pt x="2" y="11"/>
                  </a:cubicBezTo>
                  <a:cubicBezTo>
                    <a:pt x="0" y="14"/>
                    <a:pt x="4" y="18"/>
                    <a:pt x="6" y="15"/>
                  </a:cubicBezTo>
                  <a:close/>
                </a:path>
              </a:pathLst>
            </a:custGeom>
            <a:solidFill>
              <a:srgbClr val="000000">
                <a:alpha val="100000"/>
              </a:srgbClr>
            </a:solidFill>
            <a:ln w="9525">
              <a:noFill/>
            </a:ln>
          </p:spPr>
          <p:txBody>
            <a:bodyPr/>
            <a:p>
              <a:endParaRPr lang="zh-CN" altLang="en-US"/>
            </a:p>
          </p:txBody>
        </p:sp>
        <p:sp>
          <p:nvSpPr>
            <p:cNvPr id="18508" name="Freeform 78"/>
            <p:cNvSpPr/>
            <p:nvPr/>
          </p:nvSpPr>
          <p:spPr>
            <a:xfrm>
              <a:off x="6457950" y="2786063"/>
              <a:ext cx="139700" cy="22225"/>
            </a:xfrm>
            <a:custGeom>
              <a:avLst/>
              <a:gdLst/>
              <a:ahLst/>
              <a:cxnLst>
                <a:cxn ang="0">
                  <a:pos x="42767078" y="82325104"/>
                </a:cxn>
                <a:cxn ang="0">
                  <a:pos x="470437862" y="82325104"/>
                </a:cxn>
                <a:cxn ang="0">
                  <a:pos x="470437862" y="0"/>
                </a:cxn>
                <a:cxn ang="0">
                  <a:pos x="42767078" y="0"/>
                </a:cxn>
                <a:cxn ang="0">
                  <a:pos x="42767078" y="82325104"/>
                </a:cxn>
              </a:cxnLst>
              <a:pathLst>
                <a:path w="37" h="6">
                  <a:moveTo>
                    <a:pt x="3" y="6"/>
                  </a:moveTo>
                  <a:cubicBezTo>
                    <a:pt x="13" y="6"/>
                    <a:pt x="23" y="6"/>
                    <a:pt x="33" y="6"/>
                  </a:cubicBezTo>
                  <a:cubicBezTo>
                    <a:pt x="37" y="6"/>
                    <a:pt x="37" y="0"/>
                    <a:pt x="33" y="0"/>
                  </a:cubicBezTo>
                  <a:cubicBezTo>
                    <a:pt x="23" y="0"/>
                    <a:pt x="13" y="0"/>
                    <a:pt x="3" y="0"/>
                  </a:cubicBezTo>
                  <a:cubicBezTo>
                    <a:pt x="0" y="0"/>
                    <a:pt x="0" y="6"/>
                    <a:pt x="3" y="6"/>
                  </a:cubicBezTo>
                  <a:close/>
                </a:path>
              </a:pathLst>
            </a:custGeom>
            <a:solidFill>
              <a:srgbClr val="000000">
                <a:alpha val="100000"/>
              </a:srgbClr>
            </a:solidFill>
            <a:ln w="9525">
              <a:noFill/>
            </a:ln>
          </p:spPr>
          <p:txBody>
            <a:bodyPr/>
            <a:p>
              <a:endParaRPr lang="zh-CN" altLang="en-US"/>
            </a:p>
          </p:txBody>
        </p:sp>
        <p:sp>
          <p:nvSpPr>
            <p:cNvPr id="18509" name="Freeform 79"/>
            <p:cNvSpPr/>
            <p:nvPr/>
          </p:nvSpPr>
          <p:spPr>
            <a:xfrm>
              <a:off x="6319838" y="2760663"/>
              <a:ext cx="96838" cy="22225"/>
            </a:xfrm>
            <a:custGeom>
              <a:avLst/>
              <a:gdLst/>
              <a:ahLst/>
              <a:cxnLst>
                <a:cxn ang="0">
                  <a:pos x="305188682" y="0"/>
                </a:cxn>
                <a:cxn ang="0">
                  <a:pos x="55488174" y="0"/>
                </a:cxn>
                <a:cxn ang="0">
                  <a:pos x="55488174" y="82325104"/>
                </a:cxn>
                <a:cxn ang="0">
                  <a:pos x="305188682" y="82325104"/>
                </a:cxn>
                <a:cxn ang="0">
                  <a:pos x="305188682" y="0"/>
                </a:cxn>
              </a:cxnLst>
              <a:pathLst>
                <a:path w="26" h="6">
                  <a:moveTo>
                    <a:pt x="22" y="0"/>
                  </a:moveTo>
                  <a:cubicBezTo>
                    <a:pt x="16" y="0"/>
                    <a:pt x="10" y="0"/>
                    <a:pt x="4" y="0"/>
                  </a:cubicBezTo>
                  <a:cubicBezTo>
                    <a:pt x="0" y="0"/>
                    <a:pt x="0" y="6"/>
                    <a:pt x="4" y="6"/>
                  </a:cubicBezTo>
                  <a:cubicBezTo>
                    <a:pt x="10" y="6"/>
                    <a:pt x="16" y="6"/>
                    <a:pt x="22" y="6"/>
                  </a:cubicBezTo>
                  <a:cubicBezTo>
                    <a:pt x="26" y="6"/>
                    <a:pt x="26" y="0"/>
                    <a:pt x="22" y="0"/>
                  </a:cubicBezTo>
                  <a:close/>
                </a:path>
              </a:pathLst>
            </a:custGeom>
            <a:solidFill>
              <a:srgbClr val="000000">
                <a:alpha val="100000"/>
              </a:srgbClr>
            </a:solidFill>
            <a:ln w="9525">
              <a:noFill/>
            </a:ln>
          </p:spPr>
          <p:txBody>
            <a:bodyPr/>
            <a:p>
              <a:endParaRPr lang="zh-CN" altLang="en-US"/>
            </a:p>
          </p:txBody>
        </p:sp>
        <p:sp>
          <p:nvSpPr>
            <p:cNvPr id="18510" name="Freeform 80"/>
            <p:cNvSpPr/>
            <p:nvPr/>
          </p:nvSpPr>
          <p:spPr>
            <a:xfrm>
              <a:off x="6099175" y="2801938"/>
              <a:ext cx="231775" cy="149225"/>
            </a:xfrm>
            <a:custGeom>
              <a:avLst/>
              <a:gdLst/>
              <a:ahLst/>
              <a:cxnLst>
                <a:cxn ang="0">
                  <a:pos x="796569554" y="13918962"/>
                </a:cxn>
                <a:cxn ang="0">
                  <a:pos x="41925107" y="473196206"/>
                </a:cxn>
                <a:cxn ang="0">
                  <a:pos x="97824003" y="514949361"/>
                </a:cxn>
                <a:cxn ang="0">
                  <a:pos x="824520871" y="83506310"/>
                </a:cxn>
                <a:cxn ang="0">
                  <a:pos x="796569554" y="13918962"/>
                </a:cxn>
              </a:cxnLst>
              <a:pathLst>
                <a:path w="62" h="40">
                  <a:moveTo>
                    <a:pt x="57" y="1"/>
                  </a:moveTo>
                  <a:cubicBezTo>
                    <a:pt x="35" y="4"/>
                    <a:pt x="16" y="17"/>
                    <a:pt x="3" y="34"/>
                  </a:cubicBezTo>
                  <a:cubicBezTo>
                    <a:pt x="0" y="37"/>
                    <a:pt x="5" y="40"/>
                    <a:pt x="7" y="37"/>
                  </a:cubicBezTo>
                  <a:cubicBezTo>
                    <a:pt x="20" y="21"/>
                    <a:pt x="38" y="9"/>
                    <a:pt x="59" y="6"/>
                  </a:cubicBezTo>
                  <a:cubicBezTo>
                    <a:pt x="62" y="6"/>
                    <a:pt x="61" y="0"/>
                    <a:pt x="57" y="1"/>
                  </a:cubicBezTo>
                  <a:close/>
                </a:path>
              </a:pathLst>
            </a:custGeom>
            <a:solidFill>
              <a:srgbClr val="000000">
                <a:alpha val="100000"/>
              </a:srgbClr>
            </a:solidFill>
            <a:ln w="9525">
              <a:noFill/>
            </a:ln>
          </p:spPr>
          <p:txBody>
            <a:bodyPr/>
            <a:p>
              <a:endParaRPr lang="zh-CN" altLang="en-US"/>
            </a:p>
          </p:txBody>
        </p:sp>
        <p:sp>
          <p:nvSpPr>
            <p:cNvPr id="18511" name="Freeform 81"/>
            <p:cNvSpPr/>
            <p:nvPr/>
          </p:nvSpPr>
          <p:spPr>
            <a:xfrm>
              <a:off x="5692775" y="3730626"/>
              <a:ext cx="252413" cy="82550"/>
            </a:xfrm>
            <a:custGeom>
              <a:avLst/>
              <a:gdLst/>
              <a:ahLst/>
              <a:cxnLst>
                <a:cxn ang="0">
                  <a:pos x="85157365" y="281589307"/>
                </a:cxn>
                <a:cxn ang="0">
                  <a:pos x="865772823" y="253432252"/>
                </a:cxn>
                <a:cxn ang="0">
                  <a:pos x="908351505" y="183035864"/>
                </a:cxn>
                <a:cxn ang="0">
                  <a:pos x="56770321" y="211192918"/>
                </a:cxn>
                <a:cxn ang="0">
                  <a:pos x="85157365" y="281589307"/>
                </a:cxn>
              </a:cxnLst>
              <a:pathLst>
                <a:path w="67" h="22">
                  <a:moveTo>
                    <a:pt x="6" y="20"/>
                  </a:moveTo>
                  <a:cubicBezTo>
                    <a:pt x="23" y="11"/>
                    <a:pt x="45" y="6"/>
                    <a:pt x="61" y="18"/>
                  </a:cubicBezTo>
                  <a:cubicBezTo>
                    <a:pt x="64" y="20"/>
                    <a:pt x="67" y="15"/>
                    <a:pt x="64" y="13"/>
                  </a:cubicBezTo>
                  <a:cubicBezTo>
                    <a:pt x="46" y="0"/>
                    <a:pt x="21" y="5"/>
                    <a:pt x="4" y="15"/>
                  </a:cubicBezTo>
                  <a:cubicBezTo>
                    <a:pt x="0" y="17"/>
                    <a:pt x="3" y="22"/>
                    <a:pt x="6" y="20"/>
                  </a:cubicBezTo>
                  <a:close/>
                </a:path>
              </a:pathLst>
            </a:custGeom>
            <a:solidFill>
              <a:srgbClr val="000000">
                <a:alpha val="100000"/>
              </a:srgbClr>
            </a:solidFill>
            <a:ln w="9525">
              <a:noFill/>
            </a:ln>
          </p:spPr>
          <p:txBody>
            <a:bodyPr/>
            <a:p>
              <a:endParaRPr lang="zh-CN" altLang="en-US"/>
            </a:p>
          </p:txBody>
        </p:sp>
        <p:sp>
          <p:nvSpPr>
            <p:cNvPr id="18512" name="Freeform 82"/>
            <p:cNvSpPr/>
            <p:nvPr/>
          </p:nvSpPr>
          <p:spPr>
            <a:xfrm>
              <a:off x="5915025" y="3783013"/>
              <a:ext cx="74613" cy="90488"/>
            </a:xfrm>
            <a:custGeom>
              <a:avLst/>
              <a:gdLst/>
              <a:ahLst/>
              <a:cxnLst>
                <a:cxn ang="0">
                  <a:pos x="13919055" y="56860397"/>
                </a:cxn>
                <a:cxn ang="0">
                  <a:pos x="180929064" y="312737839"/>
                </a:cxn>
                <a:cxn ang="0">
                  <a:pos x="236601554" y="255877442"/>
                </a:cxn>
                <a:cxn ang="0">
                  <a:pos x="83506870" y="42646240"/>
                </a:cxn>
                <a:cxn ang="0">
                  <a:pos x="13919055" y="56860397"/>
                </a:cxn>
              </a:cxnLst>
              <a:pathLst>
                <a:path w="20" h="24">
                  <a:moveTo>
                    <a:pt x="1" y="4"/>
                  </a:moveTo>
                  <a:cubicBezTo>
                    <a:pt x="3" y="11"/>
                    <a:pt x="8" y="17"/>
                    <a:pt x="13" y="22"/>
                  </a:cubicBezTo>
                  <a:cubicBezTo>
                    <a:pt x="16" y="24"/>
                    <a:pt x="20" y="20"/>
                    <a:pt x="17" y="18"/>
                  </a:cubicBezTo>
                  <a:cubicBezTo>
                    <a:pt x="13" y="13"/>
                    <a:pt x="8" y="9"/>
                    <a:pt x="6" y="3"/>
                  </a:cubicBezTo>
                  <a:cubicBezTo>
                    <a:pt x="5" y="0"/>
                    <a:pt x="0" y="1"/>
                    <a:pt x="1" y="4"/>
                  </a:cubicBezTo>
                  <a:close/>
                </a:path>
              </a:pathLst>
            </a:custGeom>
            <a:solidFill>
              <a:srgbClr val="000000">
                <a:alpha val="100000"/>
              </a:srgbClr>
            </a:solidFill>
            <a:ln w="9525">
              <a:noFill/>
            </a:ln>
          </p:spPr>
          <p:txBody>
            <a:bodyPr/>
            <a:p>
              <a:endParaRPr lang="zh-CN" altLang="en-US"/>
            </a:p>
          </p:txBody>
        </p:sp>
        <p:sp>
          <p:nvSpPr>
            <p:cNvPr id="18513" name="Freeform 83"/>
            <p:cNvSpPr/>
            <p:nvPr/>
          </p:nvSpPr>
          <p:spPr>
            <a:xfrm>
              <a:off x="5918200" y="4129088"/>
              <a:ext cx="79375" cy="55563"/>
            </a:xfrm>
            <a:custGeom>
              <a:avLst/>
              <a:gdLst/>
              <a:ahLst/>
              <a:cxnLst>
                <a:cxn ang="0">
                  <a:pos x="214297381" y="13720357"/>
                </a:cxn>
                <a:cxn ang="0">
                  <a:pos x="42858720" y="109770263"/>
                </a:cxn>
                <a:cxn ang="0">
                  <a:pos x="85721220" y="178375751"/>
                </a:cxn>
                <a:cxn ang="0">
                  <a:pos x="257159881" y="82325845"/>
                </a:cxn>
                <a:cxn ang="0">
                  <a:pos x="214297381" y="13720357"/>
                </a:cxn>
              </a:cxnLst>
              <a:pathLst>
                <a:path w="21" h="15">
                  <a:moveTo>
                    <a:pt x="15" y="1"/>
                  </a:moveTo>
                  <a:cubicBezTo>
                    <a:pt x="11" y="3"/>
                    <a:pt x="7" y="6"/>
                    <a:pt x="3" y="8"/>
                  </a:cubicBezTo>
                  <a:cubicBezTo>
                    <a:pt x="0" y="10"/>
                    <a:pt x="3" y="15"/>
                    <a:pt x="6" y="13"/>
                  </a:cubicBezTo>
                  <a:cubicBezTo>
                    <a:pt x="10" y="11"/>
                    <a:pt x="14" y="8"/>
                    <a:pt x="18" y="6"/>
                  </a:cubicBezTo>
                  <a:cubicBezTo>
                    <a:pt x="21" y="4"/>
                    <a:pt x="18" y="0"/>
                    <a:pt x="15" y="1"/>
                  </a:cubicBezTo>
                  <a:close/>
                </a:path>
              </a:pathLst>
            </a:custGeom>
            <a:solidFill>
              <a:srgbClr val="000000">
                <a:alpha val="100000"/>
              </a:srgbClr>
            </a:solidFill>
            <a:ln w="9525">
              <a:noFill/>
            </a:ln>
          </p:spPr>
          <p:txBody>
            <a:bodyPr/>
            <a:p>
              <a:endParaRPr lang="zh-CN" altLang="en-US"/>
            </a:p>
          </p:txBody>
        </p:sp>
        <p:sp>
          <p:nvSpPr>
            <p:cNvPr id="18514" name="Freeform 84"/>
            <p:cNvSpPr/>
            <p:nvPr/>
          </p:nvSpPr>
          <p:spPr>
            <a:xfrm>
              <a:off x="5584825" y="4090988"/>
              <a:ext cx="292100" cy="206375"/>
            </a:xfrm>
            <a:custGeom>
              <a:avLst/>
              <a:gdLst/>
              <a:ahLst/>
              <a:cxnLst>
                <a:cxn ang="0">
                  <a:pos x="546938526" y="197114391"/>
                </a:cxn>
                <a:cxn ang="0">
                  <a:pos x="645106595" y="675818089"/>
                </a:cxn>
                <a:cxn ang="0">
                  <a:pos x="378651477" y="253432252"/>
                </a:cxn>
              </a:cxnLst>
              <a:pathLst>
                <a:path w="78" h="55">
                  <a:moveTo>
                    <a:pt x="39" y="14"/>
                  </a:moveTo>
                  <a:cubicBezTo>
                    <a:pt x="0" y="11"/>
                    <a:pt x="18" y="55"/>
                    <a:pt x="46" y="48"/>
                  </a:cubicBezTo>
                  <a:cubicBezTo>
                    <a:pt x="78" y="39"/>
                    <a:pt x="55" y="0"/>
                    <a:pt x="27" y="18"/>
                  </a:cubicBezTo>
                </a:path>
              </a:pathLst>
            </a:custGeom>
            <a:solidFill>
              <a:srgbClr val="FFFFFF">
                <a:alpha val="100000"/>
              </a:srgbClr>
            </a:solidFill>
            <a:ln w="9525">
              <a:noFill/>
            </a:ln>
          </p:spPr>
          <p:txBody>
            <a:bodyPr/>
            <a:p>
              <a:endParaRPr lang="zh-CN" altLang="en-US"/>
            </a:p>
          </p:txBody>
        </p:sp>
        <p:sp>
          <p:nvSpPr>
            <p:cNvPr id="18515" name="Freeform 85"/>
            <p:cNvSpPr/>
            <p:nvPr/>
          </p:nvSpPr>
          <p:spPr>
            <a:xfrm>
              <a:off x="5626100" y="4121151"/>
              <a:ext cx="214313" cy="165100"/>
            </a:xfrm>
            <a:custGeom>
              <a:avLst/>
              <a:gdLst/>
              <a:ahLst/>
              <a:cxnLst>
                <a:cxn ang="0">
                  <a:pos x="395828591" y="42239334"/>
                </a:cxn>
                <a:cxn ang="0">
                  <a:pos x="42411415" y="323828641"/>
                </a:cxn>
                <a:cxn ang="0">
                  <a:pos x="438236246" y="619500227"/>
                </a:cxn>
                <a:cxn ang="0">
                  <a:pos x="720971491" y="225271445"/>
                </a:cxn>
                <a:cxn ang="0">
                  <a:pos x="212049554" y="112635723"/>
                </a:cxn>
                <a:cxn ang="0">
                  <a:pos x="254460969" y="183035864"/>
                </a:cxn>
                <a:cxn ang="0">
                  <a:pos x="650285800" y="239353725"/>
                </a:cxn>
                <a:cxn ang="0">
                  <a:pos x="395828591" y="535021559"/>
                </a:cxn>
                <a:cxn ang="0">
                  <a:pos x="113093346" y="323828641"/>
                </a:cxn>
                <a:cxn ang="0">
                  <a:pos x="395828591" y="112635723"/>
                </a:cxn>
                <a:cxn ang="0">
                  <a:pos x="395828591" y="42239334"/>
                </a:cxn>
              </a:cxnLst>
              <a:pathLst>
                <a:path w="57" h="44">
                  <a:moveTo>
                    <a:pt x="28" y="3"/>
                  </a:moveTo>
                  <a:cubicBezTo>
                    <a:pt x="15" y="2"/>
                    <a:pt x="0" y="7"/>
                    <a:pt x="3" y="23"/>
                  </a:cubicBezTo>
                  <a:cubicBezTo>
                    <a:pt x="5" y="36"/>
                    <a:pt x="18" y="44"/>
                    <a:pt x="31" y="44"/>
                  </a:cubicBezTo>
                  <a:cubicBezTo>
                    <a:pt x="45" y="43"/>
                    <a:pt x="57" y="30"/>
                    <a:pt x="51" y="16"/>
                  </a:cubicBezTo>
                  <a:cubicBezTo>
                    <a:pt x="45" y="1"/>
                    <a:pt x="27" y="0"/>
                    <a:pt x="15" y="8"/>
                  </a:cubicBezTo>
                  <a:cubicBezTo>
                    <a:pt x="12" y="10"/>
                    <a:pt x="14" y="15"/>
                    <a:pt x="18" y="13"/>
                  </a:cubicBezTo>
                  <a:cubicBezTo>
                    <a:pt x="27" y="7"/>
                    <a:pt x="40" y="6"/>
                    <a:pt x="46" y="17"/>
                  </a:cubicBezTo>
                  <a:cubicBezTo>
                    <a:pt x="52" y="29"/>
                    <a:pt x="39" y="38"/>
                    <a:pt x="28" y="38"/>
                  </a:cubicBezTo>
                  <a:cubicBezTo>
                    <a:pt x="19" y="38"/>
                    <a:pt x="11" y="31"/>
                    <a:pt x="8" y="23"/>
                  </a:cubicBezTo>
                  <a:cubicBezTo>
                    <a:pt x="5" y="11"/>
                    <a:pt x="19" y="8"/>
                    <a:pt x="28" y="8"/>
                  </a:cubicBezTo>
                  <a:cubicBezTo>
                    <a:pt x="31" y="9"/>
                    <a:pt x="31" y="3"/>
                    <a:pt x="28" y="3"/>
                  </a:cubicBezTo>
                  <a:close/>
                </a:path>
              </a:pathLst>
            </a:custGeom>
            <a:solidFill>
              <a:srgbClr val="000000">
                <a:alpha val="100000"/>
              </a:srgbClr>
            </a:solidFill>
            <a:ln w="9525">
              <a:noFill/>
            </a:ln>
          </p:spPr>
          <p:txBody>
            <a:bodyPr/>
            <a:p>
              <a:endParaRPr lang="zh-CN" altLang="en-US"/>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p:cTn id="7" dur="1000" fill="hold"/>
                                        <p:tgtEl>
                                          <p:spTgt spid="6146"/>
                                        </p:tgtEl>
                                        <p:attrNameLst>
                                          <p:attrName>ppt_w</p:attrName>
                                        </p:attrNameLst>
                                      </p:cBhvr>
                                      <p:tavLst>
                                        <p:tav tm="0">
                                          <p:val>
                                            <p:fltVal val="0.000000"/>
                                          </p:val>
                                        </p:tav>
                                        <p:tav tm="100000">
                                          <p:val>
                                            <p:strVal val="#ppt_w"/>
                                          </p:val>
                                        </p:tav>
                                      </p:tavLst>
                                    </p:anim>
                                    <p:anim calcmode="lin" valueType="num">
                                      <p:cBhvr>
                                        <p:cTn id="8" dur="1000" fill="hold"/>
                                        <p:tgtEl>
                                          <p:spTgt spid="6146"/>
                                        </p:tgtEl>
                                        <p:attrNameLst>
                                          <p:attrName>ppt_h</p:attrName>
                                        </p:attrNameLst>
                                      </p:cBhvr>
                                      <p:tavLst>
                                        <p:tav tm="0">
                                          <p:val>
                                            <p:fltVal val="0.000000"/>
                                          </p:val>
                                        </p:tav>
                                        <p:tav tm="100000">
                                          <p:val>
                                            <p:strVal val="#ppt_h"/>
                                          </p:val>
                                        </p:tav>
                                      </p:tavLst>
                                    </p:anim>
                                    <p:anim calcmode="lin" valueType="num">
                                      <p:cBhvr>
                                        <p:cTn id="9" dur="1000" fill="hold"/>
                                        <p:tgtEl>
                                          <p:spTgt spid="6146"/>
                                        </p:tgtEl>
                                        <p:attrNameLst>
                                          <p:attrName>style.rotation</p:attrName>
                                        </p:attrNameLst>
                                      </p:cBhvr>
                                      <p:tavLst>
                                        <p:tav tm="0">
                                          <p:val>
                                            <p:fltVal val="90.000000"/>
                                          </p:val>
                                        </p:tav>
                                        <p:tav tm="100000">
                                          <p:val>
                                            <p:fltVal val="0.000000"/>
                                          </p:val>
                                        </p:tav>
                                      </p:tavLst>
                                    </p:anim>
                                    <p:animEffect transition="in" filter="fade">
                                      <p:cBhvr>
                                        <p:cTn id="10" dur="1000"/>
                                        <p:tgtEl>
                                          <p:spTgt spid="6146"/>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 name="组合 1"/>
          <p:cNvGrpSpPr/>
          <p:nvPr/>
        </p:nvGrpSpPr>
        <p:grpSpPr>
          <a:xfrm>
            <a:off x="8437563" y="909638"/>
            <a:ext cx="3052762" cy="5073650"/>
            <a:chOff x="4568826" y="865187"/>
            <a:chExt cx="3052762" cy="5073651"/>
          </a:xfrm>
        </p:grpSpPr>
        <p:sp>
          <p:nvSpPr>
            <p:cNvPr id="19460" name="Freeform 6"/>
            <p:cNvSpPr/>
            <p:nvPr/>
          </p:nvSpPr>
          <p:spPr>
            <a:xfrm>
              <a:off x="6489700" y="3935413"/>
              <a:ext cx="120650" cy="184150"/>
            </a:xfrm>
            <a:custGeom>
              <a:avLst/>
              <a:gdLst/>
              <a:ahLst/>
              <a:cxnLst>
                <a:cxn ang="0">
                  <a:pos x="170584019" y="112989179"/>
                </a:cxn>
                <a:cxn ang="0">
                  <a:pos x="0" y="579076587"/>
                </a:cxn>
              </a:cxnLst>
              <a:pathLst>
                <a:path w="32" h="49">
                  <a:moveTo>
                    <a:pt x="12" y="8"/>
                  </a:moveTo>
                  <a:cubicBezTo>
                    <a:pt x="32" y="0"/>
                    <a:pt x="30" y="49"/>
                    <a:pt x="0" y="41"/>
                  </a:cubicBezTo>
                </a:path>
              </a:pathLst>
            </a:custGeom>
            <a:solidFill>
              <a:srgbClr val="FFFFFF">
                <a:alpha val="100000"/>
              </a:srgbClr>
            </a:solidFill>
            <a:ln w="9525">
              <a:noFill/>
            </a:ln>
          </p:spPr>
          <p:txBody>
            <a:bodyPr/>
            <a:p>
              <a:endParaRPr lang="zh-CN" altLang="en-US"/>
            </a:p>
          </p:txBody>
        </p:sp>
        <p:sp>
          <p:nvSpPr>
            <p:cNvPr id="19461" name="Freeform 7"/>
            <p:cNvSpPr/>
            <p:nvPr/>
          </p:nvSpPr>
          <p:spPr>
            <a:xfrm>
              <a:off x="6467475" y="3935413"/>
              <a:ext cx="134937" cy="180975"/>
            </a:xfrm>
            <a:custGeom>
              <a:avLst/>
              <a:gdLst/>
              <a:ahLst/>
              <a:cxnLst>
                <a:cxn ang="0">
                  <a:pos x="266939120" y="170584019"/>
                </a:cxn>
                <a:cxn ang="0">
                  <a:pos x="393382586" y="341168038"/>
                </a:cxn>
                <a:cxn ang="0">
                  <a:pos x="84298143" y="540180213"/>
                </a:cxn>
                <a:cxn ang="0">
                  <a:pos x="70245953" y="625472222"/>
                </a:cxn>
                <a:cxn ang="0">
                  <a:pos x="477680728" y="355382116"/>
                </a:cxn>
                <a:cxn ang="0">
                  <a:pos x="238838490" y="71077931"/>
                </a:cxn>
                <a:cxn ang="0">
                  <a:pos x="266939120" y="170584019"/>
                </a:cxn>
              </a:cxnLst>
              <a:pathLst>
                <a:path w="36" h="48">
                  <a:moveTo>
                    <a:pt x="19" y="12"/>
                  </a:moveTo>
                  <a:cubicBezTo>
                    <a:pt x="27" y="8"/>
                    <a:pt x="29" y="18"/>
                    <a:pt x="28" y="24"/>
                  </a:cubicBezTo>
                  <a:cubicBezTo>
                    <a:pt x="26" y="35"/>
                    <a:pt x="17" y="41"/>
                    <a:pt x="6" y="38"/>
                  </a:cubicBezTo>
                  <a:cubicBezTo>
                    <a:pt x="2" y="37"/>
                    <a:pt x="0" y="43"/>
                    <a:pt x="5" y="44"/>
                  </a:cubicBezTo>
                  <a:cubicBezTo>
                    <a:pt x="19" y="48"/>
                    <a:pt x="32" y="40"/>
                    <a:pt x="34" y="25"/>
                  </a:cubicBezTo>
                  <a:cubicBezTo>
                    <a:pt x="36" y="14"/>
                    <a:pt x="30" y="0"/>
                    <a:pt x="17" y="5"/>
                  </a:cubicBezTo>
                  <a:cubicBezTo>
                    <a:pt x="13" y="7"/>
                    <a:pt x="15" y="13"/>
                    <a:pt x="19" y="12"/>
                  </a:cubicBezTo>
                  <a:close/>
                </a:path>
              </a:pathLst>
            </a:custGeom>
            <a:solidFill>
              <a:srgbClr val="000000">
                <a:alpha val="100000"/>
              </a:srgbClr>
            </a:solidFill>
            <a:ln w="9525">
              <a:noFill/>
            </a:ln>
          </p:spPr>
          <p:txBody>
            <a:bodyPr/>
            <a:p>
              <a:endParaRPr lang="zh-CN" altLang="en-US"/>
            </a:p>
          </p:txBody>
        </p:sp>
        <p:sp>
          <p:nvSpPr>
            <p:cNvPr id="19462" name="Freeform 8"/>
            <p:cNvSpPr/>
            <p:nvPr/>
          </p:nvSpPr>
          <p:spPr>
            <a:xfrm>
              <a:off x="5316538" y="5526088"/>
              <a:ext cx="273050" cy="412750"/>
            </a:xfrm>
            <a:custGeom>
              <a:avLst/>
              <a:gdLst/>
              <a:ahLst/>
              <a:cxnLst>
                <a:cxn ang="0">
                  <a:pos x="433711872" y="380146502"/>
                </a:cxn>
                <a:cxn ang="0">
                  <a:pos x="1021319212" y="1407954039"/>
                </a:cxn>
                <a:cxn ang="0">
                  <a:pos x="293805540" y="1407954039"/>
                </a:cxn>
                <a:cxn ang="0">
                  <a:pos x="405729858" y="464625170"/>
                </a:cxn>
                <a:cxn ang="0">
                  <a:pos x="0" y="1224921927"/>
                </a:cxn>
              </a:cxnLst>
              <a:pathLst>
                <a:path w="73" h="110">
                  <a:moveTo>
                    <a:pt x="31" y="27"/>
                  </a:moveTo>
                  <a:cubicBezTo>
                    <a:pt x="66" y="0"/>
                    <a:pt x="25" y="110"/>
                    <a:pt x="73" y="100"/>
                  </a:cubicBezTo>
                  <a:cubicBezTo>
                    <a:pt x="56" y="94"/>
                    <a:pt x="39" y="98"/>
                    <a:pt x="21" y="100"/>
                  </a:cubicBezTo>
                  <a:cubicBezTo>
                    <a:pt x="25" y="79"/>
                    <a:pt x="21" y="52"/>
                    <a:pt x="29" y="33"/>
                  </a:cubicBezTo>
                  <a:cubicBezTo>
                    <a:pt x="19" y="50"/>
                    <a:pt x="8" y="69"/>
                    <a:pt x="0" y="87"/>
                  </a:cubicBezTo>
                </a:path>
              </a:pathLst>
            </a:custGeom>
            <a:solidFill>
              <a:srgbClr val="FFFFFF">
                <a:alpha val="100000"/>
              </a:srgbClr>
            </a:solidFill>
            <a:ln w="9525">
              <a:noFill/>
            </a:ln>
          </p:spPr>
          <p:txBody>
            <a:bodyPr/>
            <a:p>
              <a:endParaRPr lang="zh-CN" altLang="en-US"/>
            </a:p>
          </p:txBody>
        </p:sp>
        <p:sp>
          <p:nvSpPr>
            <p:cNvPr id="19463" name="Freeform 9"/>
            <p:cNvSpPr/>
            <p:nvPr/>
          </p:nvSpPr>
          <p:spPr>
            <a:xfrm>
              <a:off x="5300663" y="5570538"/>
              <a:ext cx="303212" cy="352425"/>
            </a:xfrm>
            <a:custGeom>
              <a:avLst/>
              <a:gdLst/>
              <a:ahLst/>
              <a:cxnLst>
                <a:cxn ang="0">
                  <a:pos x="504458671" y="253018655"/>
                </a:cxn>
                <a:cxn ang="0">
                  <a:pos x="672610313" y="393583741"/>
                </a:cxn>
                <a:cxn ang="0">
                  <a:pos x="686625446" y="843390517"/>
                </a:cxn>
                <a:cxn ang="0">
                  <a:pos x="1092993163" y="1279141534"/>
                </a:cxn>
                <a:cxn ang="0">
                  <a:pos x="1092993163" y="1194803232"/>
                </a:cxn>
                <a:cxn ang="0">
                  <a:pos x="350318417" y="1194803232"/>
                </a:cxn>
                <a:cxn ang="0">
                  <a:pos x="392356328" y="1251030017"/>
                </a:cxn>
                <a:cxn ang="0">
                  <a:pos x="504458671" y="309241690"/>
                </a:cxn>
                <a:cxn ang="0">
                  <a:pos x="420382850" y="267074414"/>
                </a:cxn>
                <a:cxn ang="0">
                  <a:pos x="14011389" y="1026126629"/>
                </a:cxn>
                <a:cxn ang="0">
                  <a:pos x="98090954" y="1068293905"/>
                </a:cxn>
                <a:cxn ang="0">
                  <a:pos x="504458671" y="309241690"/>
                </a:cxn>
                <a:cxn ang="0">
                  <a:pos x="420382850" y="281130172"/>
                </a:cxn>
                <a:cxn ang="0">
                  <a:pos x="308280507" y="1222918499"/>
                </a:cxn>
                <a:cxn ang="0">
                  <a:pos x="350318417" y="1279141534"/>
                </a:cxn>
                <a:cxn ang="0">
                  <a:pos x="1064966641" y="1279141534"/>
                </a:cxn>
                <a:cxn ang="0">
                  <a:pos x="1064966641" y="1194803232"/>
                </a:cxn>
                <a:cxn ang="0">
                  <a:pos x="756686134" y="421695259"/>
                </a:cxn>
                <a:cxn ang="0">
                  <a:pos x="462420760" y="168676604"/>
                </a:cxn>
                <a:cxn ang="0">
                  <a:pos x="504458671" y="253018655"/>
                </a:cxn>
              </a:cxnLst>
              <a:pathLst>
                <a:path w="81" h="94">
                  <a:moveTo>
                    <a:pt x="36" y="18"/>
                  </a:moveTo>
                  <a:cubicBezTo>
                    <a:pt x="47" y="10"/>
                    <a:pt x="47" y="19"/>
                    <a:pt x="48" y="28"/>
                  </a:cubicBezTo>
                  <a:cubicBezTo>
                    <a:pt x="48" y="39"/>
                    <a:pt x="48" y="50"/>
                    <a:pt x="49" y="60"/>
                  </a:cubicBezTo>
                  <a:cubicBezTo>
                    <a:pt x="50" y="78"/>
                    <a:pt x="58" y="94"/>
                    <a:pt x="78" y="91"/>
                  </a:cubicBezTo>
                  <a:cubicBezTo>
                    <a:pt x="81" y="91"/>
                    <a:pt x="81" y="86"/>
                    <a:pt x="78" y="85"/>
                  </a:cubicBezTo>
                  <a:cubicBezTo>
                    <a:pt x="60" y="80"/>
                    <a:pt x="43" y="83"/>
                    <a:pt x="25" y="85"/>
                  </a:cubicBezTo>
                  <a:cubicBezTo>
                    <a:pt x="26" y="86"/>
                    <a:pt x="27" y="88"/>
                    <a:pt x="28" y="89"/>
                  </a:cubicBezTo>
                  <a:cubicBezTo>
                    <a:pt x="32" y="67"/>
                    <a:pt x="28" y="43"/>
                    <a:pt x="36" y="22"/>
                  </a:cubicBezTo>
                  <a:cubicBezTo>
                    <a:pt x="37" y="18"/>
                    <a:pt x="32" y="16"/>
                    <a:pt x="30" y="19"/>
                  </a:cubicBezTo>
                  <a:cubicBezTo>
                    <a:pt x="20" y="37"/>
                    <a:pt x="10" y="54"/>
                    <a:pt x="1" y="73"/>
                  </a:cubicBezTo>
                  <a:cubicBezTo>
                    <a:pt x="0" y="77"/>
                    <a:pt x="5" y="80"/>
                    <a:pt x="7" y="76"/>
                  </a:cubicBezTo>
                  <a:cubicBezTo>
                    <a:pt x="15" y="58"/>
                    <a:pt x="26" y="40"/>
                    <a:pt x="36" y="22"/>
                  </a:cubicBezTo>
                  <a:cubicBezTo>
                    <a:pt x="34" y="21"/>
                    <a:pt x="32" y="21"/>
                    <a:pt x="30" y="20"/>
                  </a:cubicBezTo>
                  <a:cubicBezTo>
                    <a:pt x="22" y="42"/>
                    <a:pt x="26" y="65"/>
                    <a:pt x="22" y="87"/>
                  </a:cubicBezTo>
                  <a:cubicBezTo>
                    <a:pt x="22" y="89"/>
                    <a:pt x="23" y="91"/>
                    <a:pt x="25" y="91"/>
                  </a:cubicBezTo>
                  <a:cubicBezTo>
                    <a:pt x="43" y="89"/>
                    <a:pt x="59" y="86"/>
                    <a:pt x="76" y="91"/>
                  </a:cubicBezTo>
                  <a:cubicBezTo>
                    <a:pt x="76" y="89"/>
                    <a:pt x="76" y="87"/>
                    <a:pt x="76" y="85"/>
                  </a:cubicBezTo>
                  <a:cubicBezTo>
                    <a:pt x="49" y="90"/>
                    <a:pt x="54" y="47"/>
                    <a:pt x="54" y="30"/>
                  </a:cubicBezTo>
                  <a:cubicBezTo>
                    <a:pt x="54" y="16"/>
                    <a:pt x="49" y="0"/>
                    <a:pt x="33" y="12"/>
                  </a:cubicBezTo>
                  <a:cubicBezTo>
                    <a:pt x="30" y="15"/>
                    <a:pt x="33" y="20"/>
                    <a:pt x="36" y="18"/>
                  </a:cubicBezTo>
                  <a:close/>
                </a:path>
              </a:pathLst>
            </a:custGeom>
            <a:solidFill>
              <a:srgbClr val="000000">
                <a:alpha val="100000"/>
              </a:srgbClr>
            </a:solidFill>
            <a:ln w="9525">
              <a:noFill/>
            </a:ln>
          </p:spPr>
          <p:txBody>
            <a:bodyPr/>
            <a:p>
              <a:endParaRPr lang="zh-CN" altLang="en-US"/>
            </a:p>
          </p:txBody>
        </p:sp>
        <p:sp>
          <p:nvSpPr>
            <p:cNvPr id="19464" name="Freeform 10"/>
            <p:cNvSpPr/>
            <p:nvPr/>
          </p:nvSpPr>
          <p:spPr>
            <a:xfrm>
              <a:off x="5534025" y="5526088"/>
              <a:ext cx="273050" cy="412750"/>
            </a:xfrm>
            <a:custGeom>
              <a:avLst/>
              <a:gdLst/>
              <a:ahLst/>
              <a:cxnLst>
                <a:cxn ang="0">
                  <a:pos x="433711872" y="380146502"/>
                </a:cxn>
                <a:cxn ang="0">
                  <a:pos x="1021319212" y="1407954039"/>
                </a:cxn>
                <a:cxn ang="0">
                  <a:pos x="293805540" y="1407954039"/>
                </a:cxn>
                <a:cxn ang="0">
                  <a:pos x="405729858" y="464625170"/>
                </a:cxn>
                <a:cxn ang="0">
                  <a:pos x="0" y="1224921927"/>
                </a:cxn>
              </a:cxnLst>
              <a:pathLst>
                <a:path w="73" h="110">
                  <a:moveTo>
                    <a:pt x="31" y="27"/>
                  </a:moveTo>
                  <a:cubicBezTo>
                    <a:pt x="65" y="0"/>
                    <a:pt x="25" y="110"/>
                    <a:pt x="73" y="100"/>
                  </a:cubicBezTo>
                  <a:cubicBezTo>
                    <a:pt x="56" y="94"/>
                    <a:pt x="38" y="98"/>
                    <a:pt x="21" y="100"/>
                  </a:cubicBezTo>
                  <a:cubicBezTo>
                    <a:pt x="25" y="79"/>
                    <a:pt x="21" y="52"/>
                    <a:pt x="29" y="33"/>
                  </a:cubicBezTo>
                  <a:cubicBezTo>
                    <a:pt x="19" y="50"/>
                    <a:pt x="8" y="69"/>
                    <a:pt x="0" y="87"/>
                  </a:cubicBezTo>
                </a:path>
              </a:pathLst>
            </a:custGeom>
            <a:solidFill>
              <a:srgbClr val="FFFFFF">
                <a:alpha val="100000"/>
              </a:srgbClr>
            </a:solidFill>
            <a:ln w="9525">
              <a:noFill/>
            </a:ln>
          </p:spPr>
          <p:txBody>
            <a:bodyPr/>
            <a:p>
              <a:endParaRPr lang="zh-CN" altLang="en-US"/>
            </a:p>
          </p:txBody>
        </p:sp>
        <p:sp>
          <p:nvSpPr>
            <p:cNvPr id="19465" name="Freeform 11"/>
            <p:cNvSpPr/>
            <p:nvPr/>
          </p:nvSpPr>
          <p:spPr>
            <a:xfrm>
              <a:off x="5518150" y="5570538"/>
              <a:ext cx="303212" cy="352425"/>
            </a:xfrm>
            <a:custGeom>
              <a:avLst/>
              <a:gdLst/>
              <a:ahLst/>
              <a:cxnLst>
                <a:cxn ang="0">
                  <a:pos x="504458671" y="253018655"/>
                </a:cxn>
                <a:cxn ang="0">
                  <a:pos x="658598924" y="393583741"/>
                </a:cxn>
                <a:cxn ang="0">
                  <a:pos x="672610313" y="843390517"/>
                </a:cxn>
                <a:cxn ang="0">
                  <a:pos x="1092993163" y="1279141534"/>
                </a:cxn>
                <a:cxn ang="0">
                  <a:pos x="1092993163" y="1194803232"/>
                </a:cxn>
                <a:cxn ang="0">
                  <a:pos x="350318417" y="1194803232"/>
                </a:cxn>
                <a:cxn ang="0">
                  <a:pos x="392356328" y="1251030017"/>
                </a:cxn>
                <a:cxn ang="0">
                  <a:pos x="504458671" y="309241690"/>
                </a:cxn>
                <a:cxn ang="0">
                  <a:pos x="420382850" y="267074414"/>
                </a:cxn>
                <a:cxn ang="0">
                  <a:pos x="14011389" y="1026126629"/>
                </a:cxn>
                <a:cxn ang="0">
                  <a:pos x="98090954" y="1068293905"/>
                </a:cxn>
                <a:cxn ang="0">
                  <a:pos x="490447282" y="309241690"/>
                </a:cxn>
                <a:cxn ang="0">
                  <a:pos x="420382850" y="281130172"/>
                </a:cxn>
                <a:cxn ang="0">
                  <a:pos x="308280507" y="1222918499"/>
                </a:cxn>
                <a:cxn ang="0">
                  <a:pos x="350318417" y="1279141534"/>
                </a:cxn>
                <a:cxn ang="0">
                  <a:pos x="1064966641" y="1279141534"/>
                </a:cxn>
                <a:cxn ang="0">
                  <a:pos x="1064966641" y="1194803232"/>
                </a:cxn>
                <a:cxn ang="0">
                  <a:pos x="756686134" y="421695259"/>
                </a:cxn>
                <a:cxn ang="0">
                  <a:pos x="462420760" y="168676604"/>
                </a:cxn>
                <a:cxn ang="0">
                  <a:pos x="504458671" y="253018655"/>
                </a:cxn>
              </a:cxnLst>
              <a:pathLst>
                <a:path w="81" h="94">
                  <a:moveTo>
                    <a:pt x="36" y="18"/>
                  </a:moveTo>
                  <a:cubicBezTo>
                    <a:pt x="47" y="10"/>
                    <a:pt x="47" y="19"/>
                    <a:pt x="47" y="28"/>
                  </a:cubicBezTo>
                  <a:cubicBezTo>
                    <a:pt x="48" y="39"/>
                    <a:pt x="47" y="50"/>
                    <a:pt x="48" y="60"/>
                  </a:cubicBezTo>
                  <a:cubicBezTo>
                    <a:pt x="50" y="78"/>
                    <a:pt x="57" y="94"/>
                    <a:pt x="78" y="91"/>
                  </a:cubicBezTo>
                  <a:cubicBezTo>
                    <a:pt x="81" y="91"/>
                    <a:pt x="81" y="86"/>
                    <a:pt x="78" y="85"/>
                  </a:cubicBezTo>
                  <a:cubicBezTo>
                    <a:pt x="60" y="80"/>
                    <a:pt x="43" y="83"/>
                    <a:pt x="25" y="85"/>
                  </a:cubicBezTo>
                  <a:cubicBezTo>
                    <a:pt x="26" y="86"/>
                    <a:pt x="27" y="88"/>
                    <a:pt x="28" y="89"/>
                  </a:cubicBezTo>
                  <a:cubicBezTo>
                    <a:pt x="32" y="67"/>
                    <a:pt x="28" y="43"/>
                    <a:pt x="36" y="22"/>
                  </a:cubicBezTo>
                  <a:cubicBezTo>
                    <a:pt x="37" y="18"/>
                    <a:pt x="32" y="16"/>
                    <a:pt x="30" y="19"/>
                  </a:cubicBezTo>
                  <a:cubicBezTo>
                    <a:pt x="20" y="37"/>
                    <a:pt x="10" y="54"/>
                    <a:pt x="1" y="73"/>
                  </a:cubicBezTo>
                  <a:cubicBezTo>
                    <a:pt x="0" y="77"/>
                    <a:pt x="5" y="80"/>
                    <a:pt x="7" y="76"/>
                  </a:cubicBezTo>
                  <a:cubicBezTo>
                    <a:pt x="15" y="58"/>
                    <a:pt x="25" y="40"/>
                    <a:pt x="35" y="22"/>
                  </a:cubicBezTo>
                  <a:cubicBezTo>
                    <a:pt x="34" y="21"/>
                    <a:pt x="32" y="21"/>
                    <a:pt x="30" y="20"/>
                  </a:cubicBezTo>
                  <a:cubicBezTo>
                    <a:pt x="22" y="42"/>
                    <a:pt x="26" y="65"/>
                    <a:pt x="22" y="87"/>
                  </a:cubicBezTo>
                  <a:cubicBezTo>
                    <a:pt x="22" y="89"/>
                    <a:pt x="23" y="91"/>
                    <a:pt x="25" y="91"/>
                  </a:cubicBezTo>
                  <a:cubicBezTo>
                    <a:pt x="42" y="89"/>
                    <a:pt x="59" y="86"/>
                    <a:pt x="76" y="91"/>
                  </a:cubicBezTo>
                  <a:cubicBezTo>
                    <a:pt x="76" y="89"/>
                    <a:pt x="76" y="87"/>
                    <a:pt x="76" y="85"/>
                  </a:cubicBezTo>
                  <a:cubicBezTo>
                    <a:pt x="49" y="90"/>
                    <a:pt x="54" y="47"/>
                    <a:pt x="54" y="30"/>
                  </a:cubicBezTo>
                  <a:cubicBezTo>
                    <a:pt x="53" y="16"/>
                    <a:pt x="49" y="0"/>
                    <a:pt x="33" y="12"/>
                  </a:cubicBezTo>
                  <a:cubicBezTo>
                    <a:pt x="30" y="15"/>
                    <a:pt x="33" y="20"/>
                    <a:pt x="36" y="18"/>
                  </a:cubicBezTo>
                  <a:close/>
                </a:path>
              </a:pathLst>
            </a:custGeom>
            <a:solidFill>
              <a:srgbClr val="000000">
                <a:alpha val="100000"/>
              </a:srgbClr>
            </a:solidFill>
            <a:ln w="9525">
              <a:noFill/>
            </a:ln>
          </p:spPr>
          <p:txBody>
            <a:bodyPr/>
            <a:p>
              <a:endParaRPr lang="zh-CN" altLang="en-US"/>
            </a:p>
          </p:txBody>
        </p:sp>
        <p:sp>
          <p:nvSpPr>
            <p:cNvPr id="19466" name="Freeform 12"/>
            <p:cNvSpPr/>
            <p:nvPr/>
          </p:nvSpPr>
          <p:spPr>
            <a:xfrm>
              <a:off x="6662738" y="865187"/>
              <a:ext cx="958850" cy="990600"/>
            </a:xfrm>
            <a:custGeom>
              <a:avLst/>
              <a:gdLst/>
              <a:ahLst/>
              <a:cxnLst>
                <a:cxn ang="0">
                  <a:pos x="1641371416" y="2147483646"/>
                </a:cxn>
                <a:cxn ang="0">
                  <a:pos x="168345594" y="1548750568"/>
                </a:cxn>
                <a:cxn ang="0">
                  <a:pos x="1697486614" y="858853952"/>
                </a:cxn>
                <a:cxn ang="0">
                  <a:pos x="2147483646" y="408307309"/>
                </a:cxn>
                <a:cxn ang="0">
                  <a:pos x="2147483646" y="1759943486"/>
                </a:cxn>
                <a:cxn ang="0">
                  <a:pos x="2147483646" y="2147483646"/>
                </a:cxn>
                <a:cxn ang="0">
                  <a:pos x="1599286890" y="2147483646"/>
                </a:cxn>
              </a:cxnLst>
              <a:pathLst>
                <a:path w="256" h="264">
                  <a:moveTo>
                    <a:pt x="117" y="264"/>
                  </a:moveTo>
                  <a:cubicBezTo>
                    <a:pt x="119" y="190"/>
                    <a:pt x="24" y="178"/>
                    <a:pt x="12" y="110"/>
                  </a:cubicBezTo>
                  <a:cubicBezTo>
                    <a:pt x="0" y="44"/>
                    <a:pt x="82" y="0"/>
                    <a:pt x="121" y="61"/>
                  </a:cubicBezTo>
                  <a:cubicBezTo>
                    <a:pt x="112" y="22"/>
                    <a:pt x="173" y="17"/>
                    <a:pt x="197" y="29"/>
                  </a:cubicBezTo>
                  <a:cubicBezTo>
                    <a:pt x="229" y="47"/>
                    <a:pt x="256" y="77"/>
                    <a:pt x="239" y="125"/>
                  </a:cubicBezTo>
                  <a:cubicBezTo>
                    <a:pt x="227" y="157"/>
                    <a:pt x="200" y="178"/>
                    <a:pt x="173" y="200"/>
                  </a:cubicBezTo>
                  <a:cubicBezTo>
                    <a:pt x="153" y="217"/>
                    <a:pt x="121" y="237"/>
                    <a:pt x="114" y="261"/>
                  </a:cubicBezTo>
                </a:path>
              </a:pathLst>
            </a:custGeom>
            <a:solidFill>
              <a:srgbClr val="FF0000">
                <a:alpha val="100000"/>
              </a:srgbClr>
            </a:solidFill>
            <a:ln w="9525">
              <a:noFill/>
            </a:ln>
          </p:spPr>
          <p:txBody>
            <a:bodyPr/>
            <a:p>
              <a:endParaRPr lang="zh-CN" altLang="en-US"/>
            </a:p>
          </p:txBody>
        </p:sp>
        <p:sp>
          <p:nvSpPr>
            <p:cNvPr id="19467" name="Freeform 13"/>
            <p:cNvSpPr/>
            <p:nvPr/>
          </p:nvSpPr>
          <p:spPr>
            <a:xfrm>
              <a:off x="6684963" y="876300"/>
              <a:ext cx="936625" cy="993775"/>
            </a:xfrm>
            <a:custGeom>
              <a:avLst/>
              <a:gdLst/>
              <a:ahLst/>
              <a:cxnLst>
                <a:cxn ang="0">
                  <a:pos x="1600133897" y="2147483646"/>
                </a:cxn>
                <a:cxn ang="0">
                  <a:pos x="407053479" y="2053229152"/>
                </a:cxn>
                <a:cxn ang="0">
                  <a:pos x="336870294" y="731287147"/>
                </a:cxn>
                <a:cxn ang="0">
                  <a:pos x="1586099508" y="843793727"/>
                </a:cxn>
                <a:cxn ang="0">
                  <a:pos x="1670317081" y="801601416"/>
                </a:cxn>
                <a:cxn ang="0">
                  <a:pos x="2147483646" y="365641698"/>
                </a:cxn>
                <a:cxn ang="0">
                  <a:pos x="2147483646" y="1518825708"/>
                </a:cxn>
                <a:cxn ang="0">
                  <a:pos x="2147483646" y="2147483646"/>
                </a:cxn>
                <a:cxn ang="0">
                  <a:pos x="1473809410" y="2147483646"/>
                </a:cxn>
                <a:cxn ang="0">
                  <a:pos x="1558026983" y="2147483646"/>
                </a:cxn>
                <a:cxn ang="0">
                  <a:pos x="2147483646" y="2147483646"/>
                </a:cxn>
                <a:cxn ang="0">
                  <a:pos x="2147483646" y="2147483646"/>
                </a:cxn>
                <a:cxn ang="0">
                  <a:pos x="2147483646" y="745350000"/>
                </a:cxn>
                <a:cxn ang="0">
                  <a:pos x="2133511862" y="253138868"/>
                </a:cxn>
                <a:cxn ang="0">
                  <a:pos x="1572061372" y="829730873"/>
                </a:cxn>
                <a:cxn ang="0">
                  <a:pos x="1656278946" y="787538562"/>
                </a:cxn>
                <a:cxn ang="0">
                  <a:pos x="14038136" y="1364130567"/>
                </a:cxn>
                <a:cxn ang="0">
                  <a:pos x="1501881934" y="2147483646"/>
                </a:cxn>
                <a:cxn ang="0">
                  <a:pos x="1600133897" y="2147483646"/>
                </a:cxn>
              </a:cxnLst>
              <a:pathLst>
                <a:path w="250" h="265">
                  <a:moveTo>
                    <a:pt x="114" y="261"/>
                  </a:moveTo>
                  <a:cubicBezTo>
                    <a:pt x="114" y="205"/>
                    <a:pt x="61" y="182"/>
                    <a:pt x="29" y="146"/>
                  </a:cubicBezTo>
                  <a:cubicBezTo>
                    <a:pt x="5" y="119"/>
                    <a:pt x="0" y="80"/>
                    <a:pt x="24" y="52"/>
                  </a:cubicBezTo>
                  <a:cubicBezTo>
                    <a:pt x="50" y="22"/>
                    <a:pt x="92" y="30"/>
                    <a:pt x="113" y="60"/>
                  </a:cubicBezTo>
                  <a:cubicBezTo>
                    <a:pt x="115" y="63"/>
                    <a:pt x="120" y="61"/>
                    <a:pt x="119" y="57"/>
                  </a:cubicBezTo>
                  <a:cubicBezTo>
                    <a:pt x="112" y="23"/>
                    <a:pt x="159" y="21"/>
                    <a:pt x="181" y="26"/>
                  </a:cubicBezTo>
                  <a:cubicBezTo>
                    <a:pt x="217" y="35"/>
                    <a:pt x="239" y="74"/>
                    <a:pt x="233" y="108"/>
                  </a:cubicBezTo>
                  <a:cubicBezTo>
                    <a:pt x="226" y="148"/>
                    <a:pt x="189" y="173"/>
                    <a:pt x="160" y="198"/>
                  </a:cubicBezTo>
                  <a:cubicBezTo>
                    <a:pt x="140" y="216"/>
                    <a:pt x="115" y="231"/>
                    <a:pt x="105" y="257"/>
                  </a:cubicBezTo>
                  <a:cubicBezTo>
                    <a:pt x="103" y="261"/>
                    <a:pt x="110" y="263"/>
                    <a:pt x="111" y="259"/>
                  </a:cubicBezTo>
                  <a:cubicBezTo>
                    <a:pt x="120" y="236"/>
                    <a:pt x="143" y="221"/>
                    <a:pt x="161" y="206"/>
                  </a:cubicBezTo>
                  <a:cubicBezTo>
                    <a:pt x="181" y="191"/>
                    <a:pt x="200" y="175"/>
                    <a:pt x="216" y="156"/>
                  </a:cubicBezTo>
                  <a:cubicBezTo>
                    <a:pt x="241" y="127"/>
                    <a:pt x="250" y="86"/>
                    <a:pt x="228" y="53"/>
                  </a:cubicBezTo>
                  <a:cubicBezTo>
                    <a:pt x="211" y="27"/>
                    <a:pt x="182" y="15"/>
                    <a:pt x="152" y="18"/>
                  </a:cubicBezTo>
                  <a:cubicBezTo>
                    <a:pt x="128" y="20"/>
                    <a:pt x="107" y="33"/>
                    <a:pt x="112" y="59"/>
                  </a:cubicBezTo>
                  <a:cubicBezTo>
                    <a:pt x="114" y="58"/>
                    <a:pt x="116" y="57"/>
                    <a:pt x="118" y="56"/>
                  </a:cubicBezTo>
                  <a:cubicBezTo>
                    <a:pt x="80" y="0"/>
                    <a:pt x="0" y="32"/>
                    <a:pt x="1" y="97"/>
                  </a:cubicBezTo>
                  <a:cubicBezTo>
                    <a:pt x="2" y="172"/>
                    <a:pt x="108" y="186"/>
                    <a:pt x="107" y="261"/>
                  </a:cubicBezTo>
                  <a:cubicBezTo>
                    <a:pt x="107" y="265"/>
                    <a:pt x="114" y="265"/>
                    <a:pt x="114" y="261"/>
                  </a:cubicBezTo>
                  <a:close/>
                </a:path>
              </a:pathLst>
            </a:custGeom>
            <a:solidFill>
              <a:srgbClr val="000000">
                <a:alpha val="100000"/>
              </a:srgbClr>
            </a:solidFill>
            <a:ln w="9525">
              <a:noFill/>
            </a:ln>
          </p:spPr>
          <p:txBody>
            <a:bodyPr/>
            <a:p>
              <a:endParaRPr lang="zh-CN" altLang="en-US"/>
            </a:p>
          </p:txBody>
        </p:sp>
        <p:sp>
          <p:nvSpPr>
            <p:cNvPr id="19468" name="Freeform 14"/>
            <p:cNvSpPr/>
            <p:nvPr/>
          </p:nvSpPr>
          <p:spPr>
            <a:xfrm>
              <a:off x="6916738" y="1187450"/>
              <a:ext cx="79375" cy="187325"/>
            </a:xfrm>
            <a:custGeom>
              <a:avLst/>
              <a:gdLst/>
              <a:ahLst/>
              <a:cxnLst>
                <a:cxn ang="0">
                  <a:pos x="185726161" y="42110660"/>
                </a:cxn>
                <a:cxn ang="0">
                  <a:pos x="71433720" y="631633675"/>
                </a:cxn>
                <a:cxn ang="0">
                  <a:pos x="171438661" y="617595539"/>
                </a:cxn>
                <a:cxn ang="0">
                  <a:pos x="257159881" y="112290098"/>
                </a:cxn>
                <a:cxn ang="0">
                  <a:pos x="185726161" y="42110660"/>
                </a:cxn>
              </a:cxnLst>
              <a:pathLst>
                <a:path w="21" h="50">
                  <a:moveTo>
                    <a:pt x="13" y="3"/>
                  </a:moveTo>
                  <a:cubicBezTo>
                    <a:pt x="3" y="14"/>
                    <a:pt x="0" y="31"/>
                    <a:pt x="5" y="45"/>
                  </a:cubicBezTo>
                  <a:cubicBezTo>
                    <a:pt x="6" y="50"/>
                    <a:pt x="13" y="48"/>
                    <a:pt x="12" y="44"/>
                  </a:cubicBezTo>
                  <a:cubicBezTo>
                    <a:pt x="7" y="31"/>
                    <a:pt x="9" y="17"/>
                    <a:pt x="18" y="8"/>
                  </a:cubicBezTo>
                  <a:cubicBezTo>
                    <a:pt x="21" y="5"/>
                    <a:pt x="16" y="0"/>
                    <a:pt x="13" y="3"/>
                  </a:cubicBezTo>
                  <a:close/>
                </a:path>
              </a:pathLst>
            </a:custGeom>
            <a:solidFill>
              <a:srgbClr val="000000">
                <a:alpha val="100000"/>
              </a:srgbClr>
            </a:solidFill>
            <a:ln w="9525">
              <a:noFill/>
            </a:ln>
          </p:spPr>
          <p:txBody>
            <a:bodyPr/>
            <a:p>
              <a:endParaRPr lang="zh-CN" altLang="en-US"/>
            </a:p>
          </p:txBody>
        </p:sp>
        <p:sp>
          <p:nvSpPr>
            <p:cNvPr id="19469" name="Freeform 15"/>
            <p:cNvSpPr/>
            <p:nvPr/>
          </p:nvSpPr>
          <p:spPr>
            <a:xfrm>
              <a:off x="6815138" y="1146175"/>
              <a:ext cx="68262" cy="150813"/>
            </a:xfrm>
            <a:custGeom>
              <a:avLst/>
              <a:gdLst/>
              <a:ahLst/>
              <a:cxnLst>
                <a:cxn ang="0">
                  <a:pos x="215726882" y="511753753"/>
                </a:cxn>
                <a:cxn ang="0">
                  <a:pos x="100671281" y="56860271"/>
                </a:cxn>
                <a:cxn ang="0">
                  <a:pos x="43145376" y="113724313"/>
                </a:cxn>
                <a:cxn ang="0">
                  <a:pos x="115055601" y="483321732"/>
                </a:cxn>
                <a:cxn ang="0">
                  <a:pos x="215726882" y="511753753"/>
                </a:cxn>
              </a:cxnLst>
              <a:pathLst>
                <a:path w="18" h="40">
                  <a:moveTo>
                    <a:pt x="15" y="36"/>
                  </a:moveTo>
                  <a:cubicBezTo>
                    <a:pt x="18" y="24"/>
                    <a:pt x="15" y="12"/>
                    <a:pt x="7" y="4"/>
                  </a:cubicBezTo>
                  <a:cubicBezTo>
                    <a:pt x="5" y="0"/>
                    <a:pt x="0" y="5"/>
                    <a:pt x="3" y="8"/>
                  </a:cubicBezTo>
                  <a:cubicBezTo>
                    <a:pt x="9" y="15"/>
                    <a:pt x="11" y="25"/>
                    <a:pt x="8" y="34"/>
                  </a:cubicBezTo>
                  <a:cubicBezTo>
                    <a:pt x="7" y="38"/>
                    <a:pt x="14" y="40"/>
                    <a:pt x="15" y="36"/>
                  </a:cubicBezTo>
                  <a:close/>
                </a:path>
              </a:pathLst>
            </a:custGeom>
            <a:solidFill>
              <a:srgbClr val="000000">
                <a:alpha val="100000"/>
              </a:srgbClr>
            </a:solidFill>
            <a:ln w="9525">
              <a:noFill/>
            </a:ln>
          </p:spPr>
          <p:txBody>
            <a:bodyPr/>
            <a:p>
              <a:endParaRPr lang="zh-CN" altLang="en-US"/>
            </a:p>
          </p:txBody>
        </p:sp>
        <p:sp>
          <p:nvSpPr>
            <p:cNvPr id="19470" name="Freeform 16"/>
            <p:cNvSpPr/>
            <p:nvPr/>
          </p:nvSpPr>
          <p:spPr>
            <a:xfrm>
              <a:off x="7045325" y="1674813"/>
              <a:ext cx="171450" cy="2436813"/>
            </a:xfrm>
            <a:custGeom>
              <a:avLst/>
              <a:gdLst/>
              <a:ahLst/>
              <a:cxnLst>
                <a:cxn ang="0">
                  <a:pos x="527890823" y="2147483646"/>
                </a:cxn>
                <a:cxn ang="0">
                  <a:pos x="430645128" y="2147483646"/>
                </a:cxn>
                <a:cxn ang="0">
                  <a:pos x="430645128" y="2147483646"/>
                </a:cxn>
                <a:cxn ang="0">
                  <a:pos x="250052371" y="2147483646"/>
                </a:cxn>
                <a:cxn ang="0">
                  <a:pos x="319511984" y="2147483646"/>
                </a:cxn>
                <a:cxn ang="0">
                  <a:pos x="388971597" y="2147483646"/>
                </a:cxn>
                <a:cxn ang="0">
                  <a:pos x="250052371" y="2147483646"/>
                </a:cxn>
                <a:cxn ang="0">
                  <a:pos x="250052371" y="2147483646"/>
                </a:cxn>
                <a:cxn ang="0">
                  <a:pos x="291729629" y="1953585484"/>
                </a:cxn>
                <a:cxn ang="0">
                  <a:pos x="569564354" y="126489339"/>
                </a:cxn>
                <a:cxn ang="0">
                  <a:pos x="555673177" y="28109575"/>
                </a:cxn>
                <a:cxn ang="0">
                  <a:pos x="152810403" y="1475730204"/>
                </a:cxn>
                <a:cxn ang="0">
                  <a:pos x="208378839" y="2147483646"/>
                </a:cxn>
                <a:cxn ang="0">
                  <a:pos x="97241967" y="2147483646"/>
                </a:cxn>
                <a:cxn ang="0">
                  <a:pos x="208378839" y="2147483646"/>
                </a:cxn>
                <a:cxn ang="0">
                  <a:pos x="291729629" y="2147483646"/>
                </a:cxn>
                <a:cxn ang="0">
                  <a:pos x="125028049" y="2147483646"/>
                </a:cxn>
                <a:cxn ang="0">
                  <a:pos x="236161193" y="2147483646"/>
                </a:cxn>
                <a:cxn ang="0">
                  <a:pos x="333403161" y="2147483646"/>
                </a:cxn>
                <a:cxn ang="0">
                  <a:pos x="430645128" y="2147483646"/>
                </a:cxn>
                <a:cxn ang="0">
                  <a:pos x="527890823" y="2147483646"/>
                </a:cxn>
              </a:cxnLst>
              <a:pathLst>
                <a:path w="46" h="650">
                  <a:moveTo>
                    <a:pt x="38" y="644"/>
                  </a:moveTo>
                  <a:cubicBezTo>
                    <a:pt x="21" y="593"/>
                    <a:pt x="28" y="532"/>
                    <a:pt x="31" y="480"/>
                  </a:cubicBezTo>
                  <a:cubicBezTo>
                    <a:pt x="31" y="468"/>
                    <a:pt x="33" y="456"/>
                    <a:pt x="31" y="444"/>
                  </a:cubicBezTo>
                  <a:cubicBezTo>
                    <a:pt x="28" y="430"/>
                    <a:pt x="22" y="417"/>
                    <a:pt x="18" y="404"/>
                  </a:cubicBezTo>
                  <a:cubicBezTo>
                    <a:pt x="13" y="384"/>
                    <a:pt x="16" y="369"/>
                    <a:pt x="23" y="350"/>
                  </a:cubicBezTo>
                  <a:cubicBezTo>
                    <a:pt x="29" y="333"/>
                    <a:pt x="31" y="318"/>
                    <a:pt x="28" y="300"/>
                  </a:cubicBezTo>
                  <a:cubicBezTo>
                    <a:pt x="26" y="285"/>
                    <a:pt x="22" y="270"/>
                    <a:pt x="18" y="255"/>
                  </a:cubicBezTo>
                  <a:cubicBezTo>
                    <a:pt x="14" y="235"/>
                    <a:pt x="14" y="217"/>
                    <a:pt x="18" y="197"/>
                  </a:cubicBezTo>
                  <a:cubicBezTo>
                    <a:pt x="22" y="176"/>
                    <a:pt x="23" y="160"/>
                    <a:pt x="21" y="139"/>
                  </a:cubicBezTo>
                  <a:cubicBezTo>
                    <a:pt x="18" y="107"/>
                    <a:pt x="0" y="23"/>
                    <a:pt x="41" y="9"/>
                  </a:cubicBezTo>
                  <a:cubicBezTo>
                    <a:pt x="46" y="7"/>
                    <a:pt x="44" y="0"/>
                    <a:pt x="40" y="2"/>
                  </a:cubicBezTo>
                  <a:cubicBezTo>
                    <a:pt x="2" y="15"/>
                    <a:pt x="9" y="74"/>
                    <a:pt x="11" y="105"/>
                  </a:cubicBezTo>
                  <a:cubicBezTo>
                    <a:pt x="12" y="127"/>
                    <a:pt x="16" y="150"/>
                    <a:pt x="15" y="172"/>
                  </a:cubicBezTo>
                  <a:cubicBezTo>
                    <a:pt x="15" y="187"/>
                    <a:pt x="9" y="203"/>
                    <a:pt x="7" y="218"/>
                  </a:cubicBezTo>
                  <a:cubicBezTo>
                    <a:pt x="5" y="235"/>
                    <a:pt x="11" y="253"/>
                    <a:pt x="15" y="270"/>
                  </a:cubicBezTo>
                  <a:cubicBezTo>
                    <a:pt x="20" y="290"/>
                    <a:pt x="26" y="311"/>
                    <a:pt x="21" y="332"/>
                  </a:cubicBezTo>
                  <a:cubicBezTo>
                    <a:pt x="18" y="347"/>
                    <a:pt x="10" y="360"/>
                    <a:pt x="9" y="374"/>
                  </a:cubicBezTo>
                  <a:cubicBezTo>
                    <a:pt x="7" y="391"/>
                    <a:pt x="11" y="406"/>
                    <a:pt x="17" y="422"/>
                  </a:cubicBezTo>
                  <a:cubicBezTo>
                    <a:pt x="23" y="439"/>
                    <a:pt x="25" y="453"/>
                    <a:pt x="24" y="472"/>
                  </a:cubicBezTo>
                  <a:cubicBezTo>
                    <a:pt x="21" y="527"/>
                    <a:pt x="14" y="592"/>
                    <a:pt x="31" y="646"/>
                  </a:cubicBezTo>
                  <a:cubicBezTo>
                    <a:pt x="33" y="650"/>
                    <a:pt x="39" y="648"/>
                    <a:pt x="38" y="644"/>
                  </a:cubicBezTo>
                  <a:close/>
                </a:path>
              </a:pathLst>
            </a:custGeom>
            <a:solidFill>
              <a:srgbClr val="000000">
                <a:alpha val="100000"/>
              </a:srgbClr>
            </a:solidFill>
            <a:ln w="9525">
              <a:noFill/>
            </a:ln>
          </p:spPr>
          <p:txBody>
            <a:bodyPr/>
            <a:p>
              <a:endParaRPr lang="zh-CN" altLang="en-US"/>
            </a:p>
          </p:txBody>
        </p:sp>
        <p:sp>
          <p:nvSpPr>
            <p:cNvPr id="19471" name="Freeform 17"/>
            <p:cNvSpPr/>
            <p:nvPr/>
          </p:nvSpPr>
          <p:spPr>
            <a:xfrm>
              <a:off x="7051675" y="1870075"/>
              <a:ext cx="98425" cy="109538"/>
            </a:xfrm>
            <a:custGeom>
              <a:avLst/>
              <a:gdLst/>
              <a:ahLst/>
              <a:cxnLst>
                <a:cxn ang="0">
                  <a:pos x="200628006" y="0"/>
                </a:cxn>
                <a:cxn ang="0">
                  <a:pos x="0" y="385211151"/>
                </a:cxn>
                <a:cxn ang="0">
                  <a:pos x="372595409" y="385211151"/>
                </a:cxn>
                <a:cxn ang="0">
                  <a:pos x="243620803" y="28532760"/>
                </a:cxn>
              </a:cxnLst>
              <a:pathLst>
                <a:path w="26" h="29">
                  <a:moveTo>
                    <a:pt x="14" y="0"/>
                  </a:moveTo>
                  <a:cubicBezTo>
                    <a:pt x="9" y="10"/>
                    <a:pt x="7" y="19"/>
                    <a:pt x="0" y="27"/>
                  </a:cubicBezTo>
                  <a:cubicBezTo>
                    <a:pt x="7" y="29"/>
                    <a:pt x="19" y="29"/>
                    <a:pt x="26" y="27"/>
                  </a:cubicBezTo>
                  <a:cubicBezTo>
                    <a:pt x="26" y="17"/>
                    <a:pt x="24" y="7"/>
                    <a:pt x="17" y="2"/>
                  </a:cubicBezTo>
                </a:path>
              </a:pathLst>
            </a:custGeom>
            <a:solidFill>
              <a:srgbClr val="FF0000">
                <a:alpha val="100000"/>
              </a:srgbClr>
            </a:solidFill>
            <a:ln w="9525">
              <a:noFill/>
            </a:ln>
          </p:spPr>
          <p:txBody>
            <a:bodyPr/>
            <a:p>
              <a:endParaRPr lang="zh-CN" altLang="en-US"/>
            </a:p>
          </p:txBody>
        </p:sp>
        <p:sp>
          <p:nvSpPr>
            <p:cNvPr id="19472" name="Freeform 18"/>
            <p:cNvSpPr/>
            <p:nvPr/>
          </p:nvSpPr>
          <p:spPr>
            <a:xfrm>
              <a:off x="7032625" y="1847850"/>
              <a:ext cx="131762" cy="146050"/>
            </a:xfrm>
            <a:custGeom>
              <a:avLst/>
              <a:gdLst/>
              <a:ahLst/>
              <a:cxnLst>
                <a:cxn ang="0">
                  <a:pos x="226758637" y="56094435"/>
                </a:cxn>
                <a:cxn ang="0">
                  <a:pos x="28343889" y="420721367"/>
                </a:cxn>
                <a:cxn ang="0">
                  <a:pos x="56691542" y="504864891"/>
                </a:cxn>
                <a:cxn ang="0">
                  <a:pos x="453517275" y="504864891"/>
                </a:cxn>
                <a:cxn ang="0">
                  <a:pos x="496034990" y="462795001"/>
                </a:cxn>
                <a:cxn ang="0">
                  <a:pos x="325964129" y="70118979"/>
                </a:cxn>
                <a:cxn ang="0">
                  <a:pos x="283450179" y="154266249"/>
                </a:cxn>
                <a:cxn ang="0">
                  <a:pos x="396829498" y="462795001"/>
                </a:cxn>
                <a:cxn ang="0">
                  <a:pos x="425173386" y="406696822"/>
                </a:cxn>
                <a:cxn ang="0">
                  <a:pos x="70861604" y="406696822"/>
                </a:cxn>
                <a:cxn ang="0">
                  <a:pos x="99205492" y="490844091"/>
                </a:cxn>
                <a:cxn ang="0">
                  <a:pos x="311794068" y="98168069"/>
                </a:cxn>
                <a:cxn ang="0">
                  <a:pos x="226758637" y="56094435"/>
                </a:cxn>
              </a:cxnLst>
              <a:pathLst>
                <a:path w="35" h="39">
                  <a:moveTo>
                    <a:pt x="16" y="4"/>
                  </a:moveTo>
                  <a:cubicBezTo>
                    <a:pt x="12" y="13"/>
                    <a:pt x="9" y="23"/>
                    <a:pt x="2" y="30"/>
                  </a:cubicBezTo>
                  <a:cubicBezTo>
                    <a:pt x="0" y="32"/>
                    <a:pt x="1" y="35"/>
                    <a:pt x="4" y="36"/>
                  </a:cubicBezTo>
                  <a:cubicBezTo>
                    <a:pt x="13" y="39"/>
                    <a:pt x="23" y="39"/>
                    <a:pt x="32" y="36"/>
                  </a:cubicBezTo>
                  <a:cubicBezTo>
                    <a:pt x="34" y="35"/>
                    <a:pt x="35" y="34"/>
                    <a:pt x="35" y="33"/>
                  </a:cubicBezTo>
                  <a:cubicBezTo>
                    <a:pt x="35" y="22"/>
                    <a:pt x="32" y="12"/>
                    <a:pt x="23" y="5"/>
                  </a:cubicBezTo>
                  <a:cubicBezTo>
                    <a:pt x="20" y="3"/>
                    <a:pt x="16" y="9"/>
                    <a:pt x="20" y="11"/>
                  </a:cubicBezTo>
                  <a:cubicBezTo>
                    <a:pt x="27" y="16"/>
                    <a:pt x="28" y="25"/>
                    <a:pt x="28" y="33"/>
                  </a:cubicBezTo>
                  <a:cubicBezTo>
                    <a:pt x="29" y="31"/>
                    <a:pt x="30" y="30"/>
                    <a:pt x="30" y="29"/>
                  </a:cubicBezTo>
                  <a:cubicBezTo>
                    <a:pt x="23" y="32"/>
                    <a:pt x="13" y="32"/>
                    <a:pt x="5" y="29"/>
                  </a:cubicBezTo>
                  <a:cubicBezTo>
                    <a:pt x="6" y="31"/>
                    <a:pt x="6" y="33"/>
                    <a:pt x="7" y="35"/>
                  </a:cubicBezTo>
                  <a:cubicBezTo>
                    <a:pt x="14" y="27"/>
                    <a:pt x="17" y="17"/>
                    <a:pt x="22" y="7"/>
                  </a:cubicBezTo>
                  <a:cubicBezTo>
                    <a:pt x="24" y="4"/>
                    <a:pt x="18" y="0"/>
                    <a:pt x="16" y="4"/>
                  </a:cubicBezTo>
                  <a:close/>
                </a:path>
              </a:pathLst>
            </a:custGeom>
            <a:solidFill>
              <a:srgbClr val="000000">
                <a:alpha val="100000"/>
              </a:srgbClr>
            </a:solidFill>
            <a:ln w="9525">
              <a:noFill/>
            </a:ln>
          </p:spPr>
          <p:txBody>
            <a:bodyPr/>
            <a:p>
              <a:endParaRPr lang="zh-CN" altLang="en-US"/>
            </a:p>
          </p:txBody>
        </p:sp>
        <p:sp>
          <p:nvSpPr>
            <p:cNvPr id="19473" name="Freeform 19"/>
            <p:cNvSpPr/>
            <p:nvPr/>
          </p:nvSpPr>
          <p:spPr>
            <a:xfrm>
              <a:off x="6905625" y="1787525"/>
              <a:ext cx="247650" cy="131763"/>
            </a:xfrm>
            <a:custGeom>
              <a:avLst/>
              <a:gdLst/>
              <a:ahLst/>
              <a:cxnLst>
                <a:cxn ang="0">
                  <a:pos x="591339420" y="283452330"/>
                </a:cxn>
                <a:cxn ang="0">
                  <a:pos x="830693145" y="325970368"/>
                </a:cxn>
                <a:cxn ang="0">
                  <a:pos x="872932480" y="226764123"/>
                </a:cxn>
                <a:cxn ang="0">
                  <a:pos x="42239334" y="198416255"/>
                </a:cxn>
                <a:cxn ang="0">
                  <a:pos x="56317861" y="283452330"/>
                </a:cxn>
                <a:cxn ang="0">
                  <a:pos x="535021559" y="212590189"/>
                </a:cxn>
                <a:cxn ang="0">
                  <a:pos x="478703698" y="127554113"/>
                </a:cxn>
                <a:cxn ang="0">
                  <a:pos x="225271445" y="411006444"/>
                </a:cxn>
                <a:cxn ang="0">
                  <a:pos x="267510780" y="496042519"/>
                </a:cxn>
                <a:cxn ang="0">
                  <a:pos x="718057423" y="240934292"/>
                </a:cxn>
                <a:cxn ang="0">
                  <a:pos x="647661034" y="170072151"/>
                </a:cxn>
                <a:cxn ang="0">
                  <a:pos x="267510780" y="396832509"/>
                </a:cxn>
                <a:cxn ang="0">
                  <a:pos x="295671586" y="481868585"/>
                </a:cxn>
                <a:cxn ang="0">
                  <a:pos x="535021559" y="212590189"/>
                </a:cxn>
                <a:cxn ang="0">
                  <a:pos x="478703698" y="127554113"/>
                </a:cxn>
                <a:cxn ang="0">
                  <a:pos x="56317861" y="184246085"/>
                </a:cxn>
                <a:cxn ang="0">
                  <a:pos x="84478668" y="283452330"/>
                </a:cxn>
                <a:cxn ang="0">
                  <a:pos x="830693145" y="311796434"/>
                </a:cxn>
                <a:cxn ang="0">
                  <a:pos x="858853952" y="226764123"/>
                </a:cxn>
                <a:cxn ang="0">
                  <a:pos x="619500227" y="184246085"/>
                </a:cxn>
                <a:cxn ang="0">
                  <a:pos x="591339420" y="283452330"/>
                </a:cxn>
              </a:cxnLst>
              <a:pathLst>
                <a:path w="66" h="35">
                  <a:moveTo>
                    <a:pt x="42" y="20"/>
                  </a:moveTo>
                  <a:cubicBezTo>
                    <a:pt x="48" y="22"/>
                    <a:pt x="54" y="21"/>
                    <a:pt x="59" y="23"/>
                  </a:cubicBezTo>
                  <a:cubicBezTo>
                    <a:pt x="63" y="24"/>
                    <a:pt x="66" y="18"/>
                    <a:pt x="62" y="16"/>
                  </a:cubicBezTo>
                  <a:cubicBezTo>
                    <a:pt x="43" y="8"/>
                    <a:pt x="21" y="0"/>
                    <a:pt x="3" y="14"/>
                  </a:cubicBezTo>
                  <a:cubicBezTo>
                    <a:pt x="0" y="16"/>
                    <a:pt x="1" y="20"/>
                    <a:pt x="4" y="20"/>
                  </a:cubicBezTo>
                  <a:cubicBezTo>
                    <a:pt x="17" y="20"/>
                    <a:pt x="27" y="21"/>
                    <a:pt x="38" y="15"/>
                  </a:cubicBezTo>
                  <a:cubicBezTo>
                    <a:pt x="37" y="13"/>
                    <a:pt x="35" y="11"/>
                    <a:pt x="34" y="9"/>
                  </a:cubicBezTo>
                  <a:cubicBezTo>
                    <a:pt x="27" y="15"/>
                    <a:pt x="23" y="22"/>
                    <a:pt x="16" y="29"/>
                  </a:cubicBezTo>
                  <a:cubicBezTo>
                    <a:pt x="15" y="31"/>
                    <a:pt x="16" y="35"/>
                    <a:pt x="19" y="35"/>
                  </a:cubicBezTo>
                  <a:cubicBezTo>
                    <a:pt x="32" y="34"/>
                    <a:pt x="43" y="27"/>
                    <a:pt x="51" y="17"/>
                  </a:cubicBezTo>
                  <a:cubicBezTo>
                    <a:pt x="53" y="13"/>
                    <a:pt x="49" y="9"/>
                    <a:pt x="46" y="12"/>
                  </a:cubicBezTo>
                  <a:cubicBezTo>
                    <a:pt x="39" y="20"/>
                    <a:pt x="30" y="27"/>
                    <a:pt x="19" y="28"/>
                  </a:cubicBezTo>
                  <a:cubicBezTo>
                    <a:pt x="20" y="30"/>
                    <a:pt x="21" y="32"/>
                    <a:pt x="21" y="34"/>
                  </a:cubicBezTo>
                  <a:cubicBezTo>
                    <a:pt x="27" y="28"/>
                    <a:pt x="31" y="20"/>
                    <a:pt x="38" y="15"/>
                  </a:cubicBezTo>
                  <a:cubicBezTo>
                    <a:pt x="41" y="12"/>
                    <a:pt x="38" y="7"/>
                    <a:pt x="34" y="9"/>
                  </a:cubicBezTo>
                  <a:cubicBezTo>
                    <a:pt x="24" y="14"/>
                    <a:pt x="15" y="14"/>
                    <a:pt x="4" y="13"/>
                  </a:cubicBezTo>
                  <a:cubicBezTo>
                    <a:pt x="5" y="16"/>
                    <a:pt x="5" y="18"/>
                    <a:pt x="6" y="20"/>
                  </a:cubicBezTo>
                  <a:cubicBezTo>
                    <a:pt x="23" y="7"/>
                    <a:pt x="42" y="15"/>
                    <a:pt x="59" y="22"/>
                  </a:cubicBezTo>
                  <a:cubicBezTo>
                    <a:pt x="60" y="20"/>
                    <a:pt x="60" y="18"/>
                    <a:pt x="61" y="16"/>
                  </a:cubicBezTo>
                  <a:cubicBezTo>
                    <a:pt x="56" y="14"/>
                    <a:pt x="50" y="15"/>
                    <a:pt x="44" y="13"/>
                  </a:cubicBezTo>
                  <a:cubicBezTo>
                    <a:pt x="40" y="12"/>
                    <a:pt x="38" y="19"/>
                    <a:pt x="42" y="20"/>
                  </a:cubicBezTo>
                  <a:close/>
                </a:path>
              </a:pathLst>
            </a:custGeom>
            <a:solidFill>
              <a:srgbClr val="000000">
                <a:alpha val="100000"/>
              </a:srgbClr>
            </a:solidFill>
            <a:ln w="9525">
              <a:noFill/>
            </a:ln>
          </p:spPr>
          <p:txBody>
            <a:bodyPr/>
            <a:p>
              <a:endParaRPr lang="zh-CN" altLang="en-US"/>
            </a:p>
          </p:txBody>
        </p:sp>
        <p:sp>
          <p:nvSpPr>
            <p:cNvPr id="19474" name="Freeform 20"/>
            <p:cNvSpPr/>
            <p:nvPr/>
          </p:nvSpPr>
          <p:spPr>
            <a:xfrm>
              <a:off x="7067550" y="1839913"/>
              <a:ext cx="223837" cy="195263"/>
            </a:xfrm>
            <a:custGeom>
              <a:avLst/>
              <a:gdLst/>
              <a:ahLst/>
              <a:cxnLst>
                <a:cxn ang="0">
                  <a:pos x="41753062" y="112801933"/>
                </a:cxn>
                <a:cxn ang="0">
                  <a:pos x="779381781" y="564017176"/>
                </a:cxn>
                <a:cxn ang="0">
                  <a:pos x="723709788" y="479415726"/>
                </a:cxn>
                <a:cxn ang="0">
                  <a:pos x="97421324" y="28200483"/>
                </a:cxn>
                <a:cxn ang="0">
                  <a:pos x="41753062" y="112801933"/>
                </a:cxn>
              </a:cxnLst>
              <a:pathLst>
                <a:path w="60" h="52">
                  <a:moveTo>
                    <a:pt x="3" y="8"/>
                  </a:moveTo>
                  <a:cubicBezTo>
                    <a:pt x="22" y="20"/>
                    <a:pt x="29" y="52"/>
                    <a:pt x="56" y="40"/>
                  </a:cubicBezTo>
                  <a:cubicBezTo>
                    <a:pt x="60" y="38"/>
                    <a:pt x="56" y="32"/>
                    <a:pt x="52" y="34"/>
                  </a:cubicBezTo>
                  <a:cubicBezTo>
                    <a:pt x="31" y="43"/>
                    <a:pt x="22" y="11"/>
                    <a:pt x="7" y="2"/>
                  </a:cubicBezTo>
                  <a:cubicBezTo>
                    <a:pt x="3" y="0"/>
                    <a:pt x="0" y="6"/>
                    <a:pt x="3" y="8"/>
                  </a:cubicBezTo>
                  <a:close/>
                </a:path>
              </a:pathLst>
            </a:custGeom>
            <a:solidFill>
              <a:srgbClr val="000000">
                <a:alpha val="100000"/>
              </a:srgbClr>
            </a:solidFill>
            <a:ln w="9525">
              <a:noFill/>
            </a:ln>
          </p:spPr>
          <p:txBody>
            <a:bodyPr/>
            <a:p>
              <a:endParaRPr lang="zh-CN" altLang="en-US"/>
            </a:p>
          </p:txBody>
        </p:sp>
        <p:sp>
          <p:nvSpPr>
            <p:cNvPr id="19475" name="Freeform 21"/>
            <p:cNvSpPr/>
            <p:nvPr/>
          </p:nvSpPr>
          <p:spPr>
            <a:xfrm>
              <a:off x="4568826" y="4033838"/>
              <a:ext cx="420687" cy="1852613"/>
            </a:xfrm>
            <a:custGeom>
              <a:avLst/>
              <a:gdLst/>
              <a:ahLst/>
              <a:cxnLst>
                <a:cxn ang="0">
                  <a:pos x="620776254" y="562568064"/>
                </a:cxn>
                <a:cxn ang="0">
                  <a:pos x="719536284" y="843853971"/>
                </a:cxn>
                <a:cxn ang="0">
                  <a:pos x="409148157" y="970431691"/>
                </a:cxn>
                <a:cxn ang="0">
                  <a:pos x="409148157" y="534441348"/>
                </a:cxn>
                <a:cxn ang="0">
                  <a:pos x="775968440" y="365669804"/>
                </a:cxn>
                <a:cxn ang="0">
                  <a:pos x="1100464606" y="1040752231"/>
                </a:cxn>
                <a:cxn ang="0">
                  <a:pos x="1453180607" y="2147483646"/>
                </a:cxn>
                <a:cxn ang="0">
                  <a:pos x="1283876626" y="2147483646"/>
                </a:cxn>
                <a:cxn ang="0">
                  <a:pos x="902948303" y="2147483646"/>
                </a:cxn>
                <a:cxn ang="0">
                  <a:pos x="253952215" y="2147483646"/>
                </a:cxn>
                <a:cxn ang="0">
                  <a:pos x="550232303" y="2147483646"/>
                </a:cxn>
                <a:cxn ang="0">
                  <a:pos x="846512391" y="2147483646"/>
                </a:cxn>
                <a:cxn ang="0">
                  <a:pos x="648992332" y="2147483646"/>
                </a:cxn>
                <a:cxn ang="0">
                  <a:pos x="522016225" y="2147483646"/>
                </a:cxn>
                <a:cxn ang="0">
                  <a:pos x="437364235" y="2147483646"/>
                </a:cxn>
                <a:cxn ang="0">
                  <a:pos x="874728469" y="2147483646"/>
                </a:cxn>
                <a:cxn ang="0">
                  <a:pos x="395040118" y="2147483646"/>
                </a:cxn>
                <a:cxn ang="0">
                  <a:pos x="225736137" y="2147483646"/>
                </a:cxn>
                <a:cxn ang="0">
                  <a:pos x="1199224636" y="2147483646"/>
                </a:cxn>
                <a:cxn ang="0">
                  <a:pos x="1537832597" y="2147483646"/>
                </a:cxn>
                <a:cxn ang="0">
                  <a:pos x="1523720802" y="2147483646"/>
                </a:cxn>
                <a:cxn ang="0">
                  <a:pos x="1354420577" y="1856475736"/>
                </a:cxn>
                <a:cxn ang="0">
                  <a:pos x="1128684440" y="871980686"/>
                </a:cxn>
                <a:cxn ang="0">
                  <a:pos x="790080235" y="267218799"/>
                </a:cxn>
                <a:cxn ang="0">
                  <a:pos x="324496166" y="970431691"/>
                </a:cxn>
                <a:cxn ang="0">
                  <a:pos x="691320206" y="1111072770"/>
                </a:cxn>
                <a:cxn ang="0">
                  <a:pos x="677208411" y="506310882"/>
                </a:cxn>
                <a:cxn ang="0">
                  <a:pos x="620776254" y="562568064"/>
                </a:cxn>
              </a:cxnLst>
              <a:pathLst>
                <a:path w="112" h="494">
                  <a:moveTo>
                    <a:pt x="44" y="40"/>
                  </a:moveTo>
                  <a:cubicBezTo>
                    <a:pt x="48" y="46"/>
                    <a:pt x="50" y="53"/>
                    <a:pt x="51" y="60"/>
                  </a:cubicBezTo>
                  <a:cubicBezTo>
                    <a:pt x="52" y="73"/>
                    <a:pt x="37" y="81"/>
                    <a:pt x="29" y="69"/>
                  </a:cubicBezTo>
                  <a:cubicBezTo>
                    <a:pt x="24" y="60"/>
                    <a:pt x="26" y="47"/>
                    <a:pt x="29" y="38"/>
                  </a:cubicBezTo>
                  <a:cubicBezTo>
                    <a:pt x="33" y="26"/>
                    <a:pt x="43" y="15"/>
                    <a:pt x="55" y="26"/>
                  </a:cubicBezTo>
                  <a:cubicBezTo>
                    <a:pt x="68" y="37"/>
                    <a:pt x="73" y="58"/>
                    <a:pt x="78" y="74"/>
                  </a:cubicBezTo>
                  <a:cubicBezTo>
                    <a:pt x="98" y="138"/>
                    <a:pt x="99" y="210"/>
                    <a:pt x="103" y="277"/>
                  </a:cubicBezTo>
                  <a:cubicBezTo>
                    <a:pt x="106" y="332"/>
                    <a:pt x="109" y="394"/>
                    <a:pt x="91" y="448"/>
                  </a:cubicBezTo>
                  <a:cubicBezTo>
                    <a:pt x="86" y="461"/>
                    <a:pt x="78" y="474"/>
                    <a:pt x="64" y="478"/>
                  </a:cubicBezTo>
                  <a:cubicBezTo>
                    <a:pt x="47" y="484"/>
                    <a:pt x="28" y="471"/>
                    <a:pt x="18" y="457"/>
                  </a:cubicBezTo>
                  <a:cubicBezTo>
                    <a:pt x="6" y="440"/>
                    <a:pt x="12" y="406"/>
                    <a:pt x="39" y="412"/>
                  </a:cubicBezTo>
                  <a:cubicBezTo>
                    <a:pt x="53" y="416"/>
                    <a:pt x="63" y="430"/>
                    <a:pt x="60" y="444"/>
                  </a:cubicBezTo>
                  <a:cubicBezTo>
                    <a:pt x="58" y="451"/>
                    <a:pt x="53" y="455"/>
                    <a:pt x="46" y="455"/>
                  </a:cubicBezTo>
                  <a:cubicBezTo>
                    <a:pt x="32" y="457"/>
                    <a:pt x="35" y="436"/>
                    <a:pt x="37" y="430"/>
                  </a:cubicBezTo>
                  <a:cubicBezTo>
                    <a:pt x="38" y="426"/>
                    <a:pt x="32" y="425"/>
                    <a:pt x="31" y="428"/>
                  </a:cubicBezTo>
                  <a:cubicBezTo>
                    <a:pt x="25" y="450"/>
                    <a:pt x="43" y="474"/>
                    <a:pt x="62" y="453"/>
                  </a:cubicBezTo>
                  <a:cubicBezTo>
                    <a:pt x="82" y="431"/>
                    <a:pt x="49" y="405"/>
                    <a:pt x="28" y="406"/>
                  </a:cubicBezTo>
                  <a:cubicBezTo>
                    <a:pt x="0" y="407"/>
                    <a:pt x="4" y="450"/>
                    <a:pt x="16" y="464"/>
                  </a:cubicBezTo>
                  <a:cubicBezTo>
                    <a:pt x="34" y="485"/>
                    <a:pt x="65" y="494"/>
                    <a:pt x="85" y="471"/>
                  </a:cubicBezTo>
                  <a:cubicBezTo>
                    <a:pt x="104" y="449"/>
                    <a:pt x="106" y="411"/>
                    <a:pt x="109" y="383"/>
                  </a:cubicBezTo>
                  <a:cubicBezTo>
                    <a:pt x="112" y="344"/>
                    <a:pt x="110" y="304"/>
                    <a:pt x="108" y="265"/>
                  </a:cubicBezTo>
                  <a:cubicBezTo>
                    <a:pt x="106" y="221"/>
                    <a:pt x="102" y="176"/>
                    <a:pt x="96" y="132"/>
                  </a:cubicBezTo>
                  <a:cubicBezTo>
                    <a:pt x="93" y="108"/>
                    <a:pt x="88" y="84"/>
                    <a:pt x="80" y="62"/>
                  </a:cubicBezTo>
                  <a:cubicBezTo>
                    <a:pt x="75" y="47"/>
                    <a:pt x="69" y="28"/>
                    <a:pt x="56" y="19"/>
                  </a:cubicBezTo>
                  <a:cubicBezTo>
                    <a:pt x="28" y="0"/>
                    <a:pt x="16" y="51"/>
                    <a:pt x="23" y="69"/>
                  </a:cubicBezTo>
                  <a:cubicBezTo>
                    <a:pt x="26" y="79"/>
                    <a:pt x="40" y="87"/>
                    <a:pt x="49" y="79"/>
                  </a:cubicBezTo>
                  <a:cubicBezTo>
                    <a:pt x="61" y="69"/>
                    <a:pt x="57" y="47"/>
                    <a:pt x="48" y="36"/>
                  </a:cubicBezTo>
                  <a:cubicBezTo>
                    <a:pt x="45" y="33"/>
                    <a:pt x="41" y="37"/>
                    <a:pt x="44" y="40"/>
                  </a:cubicBezTo>
                  <a:close/>
                </a:path>
              </a:pathLst>
            </a:custGeom>
            <a:solidFill>
              <a:srgbClr val="000000">
                <a:alpha val="100000"/>
              </a:srgbClr>
            </a:solidFill>
            <a:ln w="9525">
              <a:noFill/>
            </a:ln>
          </p:spPr>
          <p:txBody>
            <a:bodyPr/>
            <a:p>
              <a:endParaRPr lang="zh-CN" altLang="en-US"/>
            </a:p>
          </p:txBody>
        </p:sp>
        <p:sp>
          <p:nvSpPr>
            <p:cNvPr id="19476" name="Freeform 22"/>
            <p:cNvSpPr/>
            <p:nvPr/>
          </p:nvSpPr>
          <p:spPr>
            <a:xfrm>
              <a:off x="6894513" y="4056063"/>
              <a:ext cx="468312" cy="1833563"/>
            </a:xfrm>
            <a:custGeom>
              <a:avLst/>
              <a:gdLst/>
              <a:ahLst/>
              <a:cxnLst>
                <a:cxn ang="0">
                  <a:pos x="1038682298" y="407729667"/>
                </a:cxn>
                <a:cxn ang="0">
                  <a:pos x="1193079144" y="1054471207"/>
                </a:cxn>
                <a:cxn ang="0">
                  <a:pos x="1417659100" y="435848049"/>
                </a:cxn>
                <a:cxn ang="0">
                  <a:pos x="898319825" y="182775109"/>
                </a:cxn>
                <a:cxn ang="0">
                  <a:pos x="266686825" y="1841812159"/>
                </a:cxn>
                <a:cxn ang="0">
                  <a:pos x="98251858" y="2147483646"/>
                </a:cxn>
                <a:cxn ang="0">
                  <a:pos x="491266781" y="2147483646"/>
                </a:cxn>
                <a:cxn ang="0">
                  <a:pos x="1515914705" y="2147483646"/>
                </a:cxn>
                <a:cxn ang="0">
                  <a:pos x="1558021573" y="2147483646"/>
                </a:cxn>
                <a:cxn ang="0">
                  <a:pos x="842174836" y="2147483646"/>
                </a:cxn>
                <a:cxn ang="0">
                  <a:pos x="968499188" y="2147483646"/>
                </a:cxn>
                <a:cxn ang="0">
                  <a:pos x="1291334748" y="2147483646"/>
                </a:cxn>
                <a:cxn ang="0">
                  <a:pos x="1207117265" y="2147483646"/>
                </a:cxn>
                <a:cxn ang="0">
                  <a:pos x="996571682" y="2147483646"/>
                </a:cxn>
                <a:cxn ang="0">
                  <a:pos x="940426693" y="2147483646"/>
                </a:cxn>
                <a:cxn ang="0">
                  <a:pos x="1586094068" y="2147483646"/>
                </a:cxn>
                <a:cxn ang="0">
                  <a:pos x="477232407" y="2147483646"/>
                </a:cxn>
                <a:cxn ang="0">
                  <a:pos x="168434967" y="2147483646"/>
                </a:cxn>
                <a:cxn ang="0">
                  <a:pos x="168434967" y="2147483646"/>
                </a:cxn>
                <a:cxn ang="0">
                  <a:pos x="561449891" y="941993929"/>
                </a:cxn>
                <a:cxn ang="0">
                  <a:pos x="912354199" y="267134006"/>
                </a:cxn>
                <a:cxn ang="0">
                  <a:pos x="1333441617" y="463966431"/>
                </a:cxn>
                <a:cxn ang="0">
                  <a:pos x="1319407243" y="885757164"/>
                </a:cxn>
                <a:cxn ang="0">
                  <a:pos x="996571682" y="829516650"/>
                </a:cxn>
                <a:cxn ang="0">
                  <a:pos x="1094827287" y="478027497"/>
                </a:cxn>
                <a:cxn ang="0">
                  <a:pos x="1038682298" y="407729667"/>
                </a:cxn>
              </a:cxnLst>
              <a:pathLst>
                <a:path w="125" h="489">
                  <a:moveTo>
                    <a:pt x="74" y="29"/>
                  </a:moveTo>
                  <a:cubicBezTo>
                    <a:pt x="60" y="43"/>
                    <a:pt x="59" y="77"/>
                    <a:pt x="85" y="75"/>
                  </a:cubicBezTo>
                  <a:cubicBezTo>
                    <a:pt x="106" y="73"/>
                    <a:pt x="105" y="45"/>
                    <a:pt x="101" y="31"/>
                  </a:cubicBezTo>
                  <a:cubicBezTo>
                    <a:pt x="96" y="16"/>
                    <a:pt x="80" y="0"/>
                    <a:pt x="64" y="13"/>
                  </a:cubicBezTo>
                  <a:cubicBezTo>
                    <a:pt x="32" y="38"/>
                    <a:pt x="25" y="94"/>
                    <a:pt x="19" y="131"/>
                  </a:cubicBezTo>
                  <a:cubicBezTo>
                    <a:pt x="7" y="212"/>
                    <a:pt x="0" y="299"/>
                    <a:pt x="7" y="381"/>
                  </a:cubicBezTo>
                  <a:cubicBezTo>
                    <a:pt x="10" y="410"/>
                    <a:pt x="14" y="445"/>
                    <a:pt x="35" y="467"/>
                  </a:cubicBezTo>
                  <a:cubicBezTo>
                    <a:pt x="55" y="489"/>
                    <a:pt x="90" y="477"/>
                    <a:pt x="108" y="458"/>
                  </a:cubicBezTo>
                  <a:cubicBezTo>
                    <a:pt x="120" y="445"/>
                    <a:pt x="125" y="421"/>
                    <a:pt x="111" y="407"/>
                  </a:cubicBezTo>
                  <a:cubicBezTo>
                    <a:pt x="97" y="392"/>
                    <a:pt x="71" y="399"/>
                    <a:pt x="60" y="414"/>
                  </a:cubicBezTo>
                  <a:cubicBezTo>
                    <a:pt x="48" y="428"/>
                    <a:pt x="51" y="447"/>
                    <a:pt x="69" y="454"/>
                  </a:cubicBezTo>
                  <a:cubicBezTo>
                    <a:pt x="90" y="461"/>
                    <a:pt x="96" y="436"/>
                    <a:pt x="92" y="422"/>
                  </a:cubicBezTo>
                  <a:cubicBezTo>
                    <a:pt x="90" y="418"/>
                    <a:pt x="85" y="419"/>
                    <a:pt x="86" y="423"/>
                  </a:cubicBezTo>
                  <a:cubicBezTo>
                    <a:pt x="90" y="435"/>
                    <a:pt x="87" y="451"/>
                    <a:pt x="71" y="448"/>
                  </a:cubicBezTo>
                  <a:cubicBezTo>
                    <a:pt x="53" y="444"/>
                    <a:pt x="59" y="423"/>
                    <a:pt x="67" y="414"/>
                  </a:cubicBezTo>
                  <a:cubicBezTo>
                    <a:pt x="85" y="396"/>
                    <a:pt x="113" y="405"/>
                    <a:pt x="113" y="432"/>
                  </a:cubicBezTo>
                  <a:cubicBezTo>
                    <a:pt x="113" y="470"/>
                    <a:pt x="55" y="485"/>
                    <a:pt x="34" y="456"/>
                  </a:cubicBezTo>
                  <a:cubicBezTo>
                    <a:pt x="17" y="433"/>
                    <a:pt x="14" y="398"/>
                    <a:pt x="12" y="371"/>
                  </a:cubicBezTo>
                  <a:cubicBezTo>
                    <a:pt x="10" y="340"/>
                    <a:pt x="11" y="309"/>
                    <a:pt x="12" y="279"/>
                  </a:cubicBezTo>
                  <a:cubicBezTo>
                    <a:pt x="16" y="208"/>
                    <a:pt x="19" y="134"/>
                    <a:pt x="40" y="67"/>
                  </a:cubicBezTo>
                  <a:cubicBezTo>
                    <a:pt x="45" y="50"/>
                    <a:pt x="53" y="32"/>
                    <a:pt x="65" y="19"/>
                  </a:cubicBezTo>
                  <a:cubicBezTo>
                    <a:pt x="79" y="6"/>
                    <a:pt x="90" y="21"/>
                    <a:pt x="95" y="33"/>
                  </a:cubicBezTo>
                  <a:cubicBezTo>
                    <a:pt x="98" y="42"/>
                    <a:pt x="99" y="54"/>
                    <a:pt x="94" y="63"/>
                  </a:cubicBezTo>
                  <a:cubicBezTo>
                    <a:pt x="88" y="73"/>
                    <a:pt x="74" y="70"/>
                    <a:pt x="71" y="59"/>
                  </a:cubicBezTo>
                  <a:cubicBezTo>
                    <a:pt x="68" y="51"/>
                    <a:pt x="72" y="40"/>
                    <a:pt x="78" y="34"/>
                  </a:cubicBezTo>
                  <a:cubicBezTo>
                    <a:pt x="81" y="31"/>
                    <a:pt x="76" y="26"/>
                    <a:pt x="74" y="29"/>
                  </a:cubicBezTo>
                  <a:close/>
                </a:path>
              </a:pathLst>
            </a:custGeom>
            <a:solidFill>
              <a:srgbClr val="000000">
                <a:alpha val="100000"/>
              </a:srgbClr>
            </a:solidFill>
            <a:ln w="9525">
              <a:noFill/>
            </a:ln>
          </p:spPr>
          <p:txBody>
            <a:bodyPr/>
            <a:p>
              <a:endParaRPr lang="zh-CN" altLang="en-US"/>
            </a:p>
          </p:txBody>
        </p:sp>
        <p:sp>
          <p:nvSpPr>
            <p:cNvPr id="19477" name="Freeform 23"/>
            <p:cNvSpPr/>
            <p:nvPr/>
          </p:nvSpPr>
          <p:spPr>
            <a:xfrm>
              <a:off x="4921250" y="4262438"/>
              <a:ext cx="2055812" cy="933450"/>
            </a:xfrm>
            <a:custGeom>
              <a:avLst/>
              <a:gdLst/>
              <a:ahLst/>
              <a:cxnLst>
                <a:cxn ang="0">
                  <a:pos x="0" y="702674169"/>
                </a:cxn>
                <a:cxn ang="0">
                  <a:pos x="1857718758" y="1054011253"/>
                </a:cxn>
                <a:cxn ang="0">
                  <a:pos x="2147483646" y="1054011253"/>
                </a:cxn>
                <a:cxn ang="0">
                  <a:pos x="2147483646" y="140534834"/>
                </a:cxn>
                <a:cxn ang="0">
                  <a:pos x="2147483646" y="1082115970"/>
                </a:cxn>
                <a:cxn ang="0">
                  <a:pos x="2147483646" y="1110224437"/>
                </a:cxn>
                <a:cxn ang="0">
                  <a:pos x="2147483646" y="1166437620"/>
                </a:cxn>
                <a:cxn ang="0">
                  <a:pos x="2147483646" y="1166437620"/>
                </a:cxn>
                <a:cxn ang="0">
                  <a:pos x="2147483646" y="1166437620"/>
                </a:cxn>
                <a:cxn ang="0">
                  <a:pos x="2147483646" y="2147483646"/>
                </a:cxn>
                <a:cxn ang="0">
                  <a:pos x="225178941" y="2147483646"/>
                </a:cxn>
                <a:cxn ang="0">
                  <a:pos x="0" y="702674169"/>
                </a:cxn>
              </a:cxnLst>
              <a:pathLst>
                <a:path w="548" h="249">
                  <a:moveTo>
                    <a:pt x="0" y="50"/>
                  </a:moveTo>
                  <a:cubicBezTo>
                    <a:pt x="21" y="79"/>
                    <a:pt x="100" y="74"/>
                    <a:pt x="132" y="75"/>
                  </a:cubicBezTo>
                  <a:cubicBezTo>
                    <a:pt x="161" y="77"/>
                    <a:pt x="193" y="83"/>
                    <a:pt x="221" y="75"/>
                  </a:cubicBezTo>
                  <a:cubicBezTo>
                    <a:pt x="234" y="72"/>
                    <a:pt x="309" y="23"/>
                    <a:pt x="264" y="10"/>
                  </a:cubicBezTo>
                  <a:cubicBezTo>
                    <a:pt x="223" y="0"/>
                    <a:pt x="267" y="70"/>
                    <a:pt x="288" y="77"/>
                  </a:cubicBezTo>
                  <a:cubicBezTo>
                    <a:pt x="317" y="87"/>
                    <a:pt x="350" y="79"/>
                    <a:pt x="380" y="79"/>
                  </a:cubicBezTo>
                  <a:cubicBezTo>
                    <a:pt x="435" y="79"/>
                    <a:pt x="492" y="83"/>
                    <a:pt x="548" y="83"/>
                  </a:cubicBezTo>
                  <a:cubicBezTo>
                    <a:pt x="548" y="83"/>
                    <a:pt x="548" y="83"/>
                    <a:pt x="548" y="83"/>
                  </a:cubicBezTo>
                  <a:cubicBezTo>
                    <a:pt x="546" y="83"/>
                    <a:pt x="546" y="83"/>
                    <a:pt x="546" y="83"/>
                  </a:cubicBezTo>
                  <a:cubicBezTo>
                    <a:pt x="524" y="122"/>
                    <a:pt x="541" y="203"/>
                    <a:pt x="535" y="249"/>
                  </a:cubicBezTo>
                  <a:cubicBezTo>
                    <a:pt x="487" y="224"/>
                    <a:pt x="65" y="230"/>
                    <a:pt x="16" y="228"/>
                  </a:cubicBezTo>
                  <a:cubicBezTo>
                    <a:pt x="8" y="168"/>
                    <a:pt x="16" y="108"/>
                    <a:pt x="0" y="50"/>
                  </a:cubicBezTo>
                </a:path>
              </a:pathLst>
            </a:custGeom>
            <a:solidFill>
              <a:srgbClr val="FFFFFF">
                <a:alpha val="100000"/>
              </a:srgbClr>
            </a:solidFill>
            <a:ln w="9525">
              <a:noFill/>
            </a:ln>
          </p:spPr>
          <p:txBody>
            <a:bodyPr/>
            <a:p>
              <a:endParaRPr lang="zh-CN" altLang="en-US"/>
            </a:p>
          </p:txBody>
        </p:sp>
        <p:sp>
          <p:nvSpPr>
            <p:cNvPr id="19478" name="Freeform 24"/>
            <p:cNvSpPr/>
            <p:nvPr/>
          </p:nvSpPr>
          <p:spPr>
            <a:xfrm>
              <a:off x="4906963" y="4265613"/>
              <a:ext cx="2081212" cy="941388"/>
            </a:xfrm>
            <a:custGeom>
              <a:avLst/>
              <a:gdLst/>
              <a:ahLst/>
              <a:cxnLst>
                <a:cxn ang="0">
                  <a:pos x="28124486" y="717397665"/>
                </a:cxn>
                <a:cxn ang="0">
                  <a:pos x="1068711737" y="1069064216"/>
                </a:cxn>
                <a:cxn ang="0">
                  <a:pos x="1771808899" y="1083128778"/>
                </a:cxn>
                <a:cxn ang="0">
                  <a:pos x="2147483646" y="1139398277"/>
                </a:cxn>
                <a:cxn ang="0">
                  <a:pos x="2147483646" y="801796287"/>
                </a:cxn>
                <a:cxn ang="0">
                  <a:pos x="2147483646" y="196933869"/>
                </a:cxn>
                <a:cxn ang="0">
                  <a:pos x="2147483646" y="196933869"/>
                </a:cxn>
                <a:cxn ang="0">
                  <a:pos x="2147483646" y="984661844"/>
                </a:cxn>
                <a:cxn ang="0">
                  <a:pos x="2147483646" y="1139398277"/>
                </a:cxn>
                <a:cxn ang="0">
                  <a:pos x="2147483646" y="1195664025"/>
                </a:cxn>
                <a:cxn ang="0">
                  <a:pos x="2147483646" y="1111261652"/>
                </a:cxn>
                <a:cxn ang="0">
                  <a:pos x="2147483646" y="1111261652"/>
                </a:cxn>
                <a:cxn ang="0">
                  <a:pos x="2147483646" y="1139398277"/>
                </a:cxn>
                <a:cxn ang="0">
                  <a:pos x="2147483646" y="2147483646"/>
                </a:cxn>
                <a:cxn ang="0">
                  <a:pos x="2147483646" y="2147483646"/>
                </a:cxn>
                <a:cxn ang="0">
                  <a:pos x="2147483646" y="2147483646"/>
                </a:cxn>
                <a:cxn ang="0">
                  <a:pos x="2147483646" y="2147483646"/>
                </a:cxn>
                <a:cxn ang="0">
                  <a:pos x="2147483646" y="2147483646"/>
                </a:cxn>
                <a:cxn ang="0">
                  <a:pos x="885906325" y="2147483646"/>
                </a:cxn>
                <a:cxn ang="0">
                  <a:pos x="520291750" y="2147483646"/>
                </a:cxn>
                <a:cxn ang="0">
                  <a:pos x="379673068" y="2147483646"/>
                </a:cxn>
                <a:cxn ang="0">
                  <a:pos x="309361851" y="2147483646"/>
                </a:cxn>
                <a:cxn ang="0">
                  <a:pos x="98435703" y="689264791"/>
                </a:cxn>
                <a:cxn ang="0">
                  <a:pos x="14062243" y="703329352"/>
                </a:cxn>
                <a:cxn ang="0">
                  <a:pos x="239054385" y="2147483646"/>
                </a:cxn>
                <a:cxn ang="0">
                  <a:pos x="281241115"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1730196133"/>
                </a:cxn>
                <a:cxn ang="0">
                  <a:pos x="2147483646" y="1195664025"/>
                </a:cxn>
                <a:cxn ang="0">
                  <a:pos x="2147483646" y="1111261652"/>
                </a:cxn>
                <a:cxn ang="0">
                  <a:pos x="2147483646" y="1097197090"/>
                </a:cxn>
                <a:cxn ang="0">
                  <a:pos x="2147483646" y="1012798468"/>
                </a:cxn>
                <a:cxn ang="0">
                  <a:pos x="2147483646" y="647063604"/>
                </a:cxn>
                <a:cxn ang="0">
                  <a:pos x="2147483646" y="295400803"/>
                </a:cxn>
                <a:cxn ang="0">
                  <a:pos x="2147483646" y="436065174"/>
                </a:cxn>
                <a:cxn ang="0">
                  <a:pos x="2147483646" y="956528970"/>
                </a:cxn>
                <a:cxn ang="0">
                  <a:pos x="2010863284" y="1012798468"/>
                </a:cxn>
                <a:cxn ang="0">
                  <a:pos x="1068711737" y="984661844"/>
                </a:cxn>
                <a:cxn ang="0">
                  <a:pos x="84373459" y="661131917"/>
                </a:cxn>
                <a:cxn ang="0">
                  <a:pos x="28124486" y="717397665"/>
                </a:cxn>
              </a:cxnLst>
              <a:pathLst>
                <a:path w="555" h="251">
                  <a:moveTo>
                    <a:pt x="2" y="51"/>
                  </a:moveTo>
                  <a:cubicBezTo>
                    <a:pt x="19" y="72"/>
                    <a:pt x="51" y="74"/>
                    <a:pt x="76" y="76"/>
                  </a:cubicBezTo>
                  <a:cubicBezTo>
                    <a:pt x="93" y="77"/>
                    <a:pt x="109" y="77"/>
                    <a:pt x="126" y="77"/>
                  </a:cubicBezTo>
                  <a:cubicBezTo>
                    <a:pt x="148" y="77"/>
                    <a:pt x="169" y="81"/>
                    <a:pt x="191" y="81"/>
                  </a:cubicBezTo>
                  <a:cubicBezTo>
                    <a:pt x="219" y="82"/>
                    <a:pt x="238" y="74"/>
                    <a:pt x="259" y="57"/>
                  </a:cubicBezTo>
                  <a:cubicBezTo>
                    <a:pt x="270" y="48"/>
                    <a:pt x="294" y="30"/>
                    <a:pt x="282" y="14"/>
                  </a:cubicBezTo>
                  <a:cubicBezTo>
                    <a:pt x="275" y="4"/>
                    <a:pt x="253" y="0"/>
                    <a:pt x="249" y="14"/>
                  </a:cubicBezTo>
                  <a:cubicBezTo>
                    <a:pt x="243" y="32"/>
                    <a:pt x="267" y="59"/>
                    <a:pt x="279" y="70"/>
                  </a:cubicBezTo>
                  <a:cubicBezTo>
                    <a:pt x="304" y="95"/>
                    <a:pt x="353" y="82"/>
                    <a:pt x="384" y="81"/>
                  </a:cubicBezTo>
                  <a:cubicBezTo>
                    <a:pt x="440" y="80"/>
                    <a:pt x="496" y="85"/>
                    <a:pt x="552" y="85"/>
                  </a:cubicBezTo>
                  <a:cubicBezTo>
                    <a:pt x="552" y="83"/>
                    <a:pt x="552" y="81"/>
                    <a:pt x="552" y="79"/>
                  </a:cubicBezTo>
                  <a:cubicBezTo>
                    <a:pt x="551" y="79"/>
                    <a:pt x="550" y="79"/>
                    <a:pt x="550" y="79"/>
                  </a:cubicBezTo>
                  <a:cubicBezTo>
                    <a:pt x="549" y="79"/>
                    <a:pt x="548" y="80"/>
                    <a:pt x="547" y="81"/>
                  </a:cubicBezTo>
                  <a:cubicBezTo>
                    <a:pt x="521" y="131"/>
                    <a:pt x="542" y="194"/>
                    <a:pt x="536" y="248"/>
                  </a:cubicBezTo>
                  <a:cubicBezTo>
                    <a:pt x="537" y="247"/>
                    <a:pt x="539" y="246"/>
                    <a:pt x="540" y="245"/>
                  </a:cubicBezTo>
                  <a:cubicBezTo>
                    <a:pt x="529" y="240"/>
                    <a:pt x="515" y="238"/>
                    <a:pt x="502" y="237"/>
                  </a:cubicBezTo>
                  <a:cubicBezTo>
                    <a:pt x="478" y="233"/>
                    <a:pt x="453" y="232"/>
                    <a:pt x="429" y="230"/>
                  </a:cubicBezTo>
                  <a:cubicBezTo>
                    <a:pt x="364" y="227"/>
                    <a:pt x="299" y="226"/>
                    <a:pt x="234" y="225"/>
                  </a:cubicBezTo>
                  <a:cubicBezTo>
                    <a:pt x="177" y="224"/>
                    <a:pt x="120" y="224"/>
                    <a:pt x="63" y="224"/>
                  </a:cubicBezTo>
                  <a:cubicBezTo>
                    <a:pt x="54" y="224"/>
                    <a:pt x="46" y="224"/>
                    <a:pt x="37" y="224"/>
                  </a:cubicBezTo>
                  <a:cubicBezTo>
                    <a:pt x="34" y="224"/>
                    <a:pt x="30" y="224"/>
                    <a:pt x="27" y="224"/>
                  </a:cubicBezTo>
                  <a:cubicBezTo>
                    <a:pt x="21" y="224"/>
                    <a:pt x="23" y="225"/>
                    <a:pt x="22" y="219"/>
                  </a:cubicBezTo>
                  <a:cubicBezTo>
                    <a:pt x="15" y="162"/>
                    <a:pt x="21" y="105"/>
                    <a:pt x="7" y="49"/>
                  </a:cubicBezTo>
                  <a:cubicBezTo>
                    <a:pt x="6" y="45"/>
                    <a:pt x="0" y="47"/>
                    <a:pt x="1" y="50"/>
                  </a:cubicBezTo>
                  <a:cubicBezTo>
                    <a:pt x="16" y="108"/>
                    <a:pt x="10" y="168"/>
                    <a:pt x="17" y="227"/>
                  </a:cubicBezTo>
                  <a:cubicBezTo>
                    <a:pt x="17" y="228"/>
                    <a:pt x="18" y="229"/>
                    <a:pt x="20" y="229"/>
                  </a:cubicBezTo>
                  <a:cubicBezTo>
                    <a:pt x="104" y="232"/>
                    <a:pt x="189" y="230"/>
                    <a:pt x="273" y="231"/>
                  </a:cubicBezTo>
                  <a:cubicBezTo>
                    <a:pt x="328" y="232"/>
                    <a:pt x="382" y="233"/>
                    <a:pt x="436" y="237"/>
                  </a:cubicBezTo>
                  <a:cubicBezTo>
                    <a:pt x="457" y="238"/>
                    <a:pt x="479" y="239"/>
                    <a:pt x="499" y="242"/>
                  </a:cubicBezTo>
                  <a:cubicBezTo>
                    <a:pt x="512" y="243"/>
                    <a:pt x="526" y="245"/>
                    <a:pt x="537" y="250"/>
                  </a:cubicBezTo>
                  <a:cubicBezTo>
                    <a:pt x="539" y="251"/>
                    <a:pt x="541" y="250"/>
                    <a:pt x="542" y="248"/>
                  </a:cubicBezTo>
                  <a:cubicBezTo>
                    <a:pt x="545" y="221"/>
                    <a:pt x="542" y="194"/>
                    <a:pt x="541" y="168"/>
                  </a:cubicBezTo>
                  <a:cubicBezTo>
                    <a:pt x="541" y="153"/>
                    <a:pt x="541" y="138"/>
                    <a:pt x="542" y="123"/>
                  </a:cubicBezTo>
                  <a:cubicBezTo>
                    <a:pt x="542" y="119"/>
                    <a:pt x="546" y="85"/>
                    <a:pt x="552" y="85"/>
                  </a:cubicBezTo>
                  <a:cubicBezTo>
                    <a:pt x="555" y="85"/>
                    <a:pt x="555" y="79"/>
                    <a:pt x="552" y="79"/>
                  </a:cubicBezTo>
                  <a:cubicBezTo>
                    <a:pt x="480" y="79"/>
                    <a:pt x="409" y="74"/>
                    <a:pt x="338" y="78"/>
                  </a:cubicBezTo>
                  <a:cubicBezTo>
                    <a:pt x="322" y="79"/>
                    <a:pt x="303" y="80"/>
                    <a:pt x="289" y="72"/>
                  </a:cubicBezTo>
                  <a:cubicBezTo>
                    <a:pt x="280" y="66"/>
                    <a:pt x="272" y="55"/>
                    <a:pt x="266" y="46"/>
                  </a:cubicBezTo>
                  <a:cubicBezTo>
                    <a:pt x="261" y="39"/>
                    <a:pt x="257" y="30"/>
                    <a:pt x="254" y="21"/>
                  </a:cubicBezTo>
                  <a:cubicBezTo>
                    <a:pt x="251" y="6"/>
                    <a:pt x="289" y="9"/>
                    <a:pt x="276" y="31"/>
                  </a:cubicBezTo>
                  <a:cubicBezTo>
                    <a:pt x="268" y="47"/>
                    <a:pt x="248" y="59"/>
                    <a:pt x="233" y="68"/>
                  </a:cubicBezTo>
                  <a:cubicBezTo>
                    <a:pt x="207" y="82"/>
                    <a:pt x="171" y="75"/>
                    <a:pt x="143" y="72"/>
                  </a:cubicBezTo>
                  <a:cubicBezTo>
                    <a:pt x="121" y="70"/>
                    <a:pt x="98" y="71"/>
                    <a:pt x="76" y="70"/>
                  </a:cubicBezTo>
                  <a:cubicBezTo>
                    <a:pt x="53" y="69"/>
                    <a:pt x="22" y="67"/>
                    <a:pt x="6" y="47"/>
                  </a:cubicBezTo>
                  <a:cubicBezTo>
                    <a:pt x="4" y="45"/>
                    <a:pt x="0" y="49"/>
                    <a:pt x="2" y="51"/>
                  </a:cubicBezTo>
                  <a:close/>
                </a:path>
              </a:pathLst>
            </a:custGeom>
            <a:solidFill>
              <a:srgbClr val="000000">
                <a:alpha val="100000"/>
              </a:srgbClr>
            </a:solidFill>
            <a:ln w="9525">
              <a:noFill/>
            </a:ln>
          </p:spPr>
          <p:txBody>
            <a:bodyPr/>
            <a:p>
              <a:endParaRPr lang="zh-CN" altLang="en-US"/>
            </a:p>
          </p:txBody>
        </p:sp>
        <p:sp>
          <p:nvSpPr>
            <p:cNvPr id="19479" name="Freeform 25"/>
            <p:cNvSpPr/>
            <p:nvPr/>
          </p:nvSpPr>
          <p:spPr>
            <a:xfrm>
              <a:off x="4929188" y="5094288"/>
              <a:ext cx="2103437" cy="330200"/>
            </a:xfrm>
            <a:custGeom>
              <a:avLst/>
              <a:gdLst/>
              <a:ahLst/>
              <a:cxnLst>
                <a:cxn ang="0">
                  <a:pos x="196815713" y="84478668"/>
                </a:cxn>
                <a:cxn ang="0">
                  <a:pos x="309283977" y="1084125398"/>
                </a:cxn>
                <a:cxn ang="0">
                  <a:pos x="2147483646" y="1168604066"/>
                </a:cxn>
                <a:cxn ang="0">
                  <a:pos x="2147483646" y="1112286205"/>
                </a:cxn>
                <a:cxn ang="0">
                  <a:pos x="2147483646" y="436464364"/>
                </a:cxn>
                <a:cxn ang="0">
                  <a:pos x="2147483646" y="126714250"/>
                </a:cxn>
                <a:cxn ang="0">
                  <a:pos x="885674458" y="0"/>
                </a:cxn>
                <a:cxn ang="0">
                  <a:pos x="196815713" y="84478668"/>
                </a:cxn>
              </a:cxnLst>
              <a:pathLst>
                <a:path w="561" h="88">
                  <a:moveTo>
                    <a:pt x="14" y="6"/>
                  </a:moveTo>
                  <a:cubicBezTo>
                    <a:pt x="0" y="23"/>
                    <a:pt x="6" y="69"/>
                    <a:pt x="22" y="77"/>
                  </a:cubicBezTo>
                  <a:cubicBezTo>
                    <a:pt x="41" y="88"/>
                    <a:pt x="242" y="83"/>
                    <a:pt x="310" y="83"/>
                  </a:cubicBezTo>
                  <a:cubicBezTo>
                    <a:pt x="370" y="83"/>
                    <a:pt x="433" y="77"/>
                    <a:pt x="493" y="79"/>
                  </a:cubicBezTo>
                  <a:cubicBezTo>
                    <a:pt x="518" y="79"/>
                    <a:pt x="561" y="85"/>
                    <a:pt x="541" y="31"/>
                  </a:cubicBezTo>
                  <a:cubicBezTo>
                    <a:pt x="531" y="6"/>
                    <a:pt x="482" y="9"/>
                    <a:pt x="456" y="9"/>
                  </a:cubicBezTo>
                  <a:cubicBezTo>
                    <a:pt x="391" y="15"/>
                    <a:pt x="95" y="0"/>
                    <a:pt x="63" y="0"/>
                  </a:cubicBezTo>
                  <a:cubicBezTo>
                    <a:pt x="44" y="0"/>
                    <a:pt x="33" y="6"/>
                    <a:pt x="14" y="6"/>
                  </a:cubicBezTo>
                </a:path>
              </a:pathLst>
            </a:custGeom>
            <a:solidFill>
              <a:srgbClr val="FFFFFF">
                <a:alpha val="100000"/>
              </a:srgbClr>
            </a:solidFill>
            <a:ln w="9525">
              <a:noFill/>
            </a:ln>
          </p:spPr>
          <p:txBody>
            <a:bodyPr/>
            <a:p>
              <a:endParaRPr lang="zh-CN" altLang="en-US"/>
            </a:p>
          </p:txBody>
        </p:sp>
        <p:sp>
          <p:nvSpPr>
            <p:cNvPr id="19480" name="Freeform 26"/>
            <p:cNvSpPr/>
            <p:nvPr/>
          </p:nvSpPr>
          <p:spPr>
            <a:xfrm>
              <a:off x="4921250" y="5083175"/>
              <a:ext cx="2100262" cy="346075"/>
            </a:xfrm>
            <a:custGeom>
              <a:avLst/>
              <a:gdLst/>
              <a:ahLst/>
              <a:cxnLst>
                <a:cxn ang="0">
                  <a:pos x="196925816" y="99052684"/>
                </a:cxn>
                <a:cxn ang="0">
                  <a:pos x="309451103" y="1160321765"/>
                </a:cxn>
                <a:cxn ang="0">
                  <a:pos x="1153411384" y="1259374448"/>
                </a:cxn>
                <a:cxn ang="0">
                  <a:pos x="2147483646" y="1245222990"/>
                </a:cxn>
                <a:cxn ang="0">
                  <a:pos x="2147483646" y="1188624681"/>
                </a:cxn>
                <a:cxn ang="0">
                  <a:pos x="2147483646" y="976367855"/>
                </a:cxn>
                <a:cxn ang="0">
                  <a:pos x="2147483646" y="155654755"/>
                </a:cxn>
                <a:cxn ang="0">
                  <a:pos x="2147483646" y="155654755"/>
                </a:cxn>
                <a:cxn ang="0">
                  <a:pos x="2147483646" y="70749767"/>
                </a:cxn>
                <a:cxn ang="0">
                  <a:pos x="1434733978" y="14151458"/>
                </a:cxn>
                <a:cxn ang="0">
                  <a:pos x="1026818092" y="0"/>
                </a:cxn>
                <a:cxn ang="0">
                  <a:pos x="225054325" y="84901226"/>
                </a:cxn>
                <a:cxn ang="0">
                  <a:pos x="225054325" y="155654755"/>
                </a:cxn>
                <a:cxn ang="0">
                  <a:pos x="984621578" y="84901226"/>
                </a:cxn>
                <a:cxn ang="0">
                  <a:pos x="1350337200" y="99052684"/>
                </a:cxn>
                <a:cxn ang="0">
                  <a:pos x="2147483646" y="141503296"/>
                </a:cxn>
                <a:cxn ang="0">
                  <a:pos x="2147483646" y="240555980"/>
                </a:cxn>
                <a:cxn ang="0">
                  <a:pos x="2147483646" y="212253064"/>
                </a:cxn>
                <a:cxn ang="0">
                  <a:pos x="2147483646" y="566009424"/>
                </a:cxn>
                <a:cxn ang="0">
                  <a:pos x="2147483646" y="1117871152"/>
                </a:cxn>
                <a:cxn ang="0">
                  <a:pos x="2147483646" y="1188624681"/>
                </a:cxn>
                <a:cxn ang="0">
                  <a:pos x="1111214870" y="1174473223"/>
                </a:cxn>
                <a:cxn ang="0">
                  <a:pos x="436048145" y="1117871152"/>
                </a:cxn>
                <a:cxn ang="0">
                  <a:pos x="253186584" y="141503296"/>
                </a:cxn>
                <a:cxn ang="0">
                  <a:pos x="196925816" y="99052684"/>
                </a:cxn>
              </a:cxnLst>
              <a:pathLst>
                <a:path w="560" h="92">
                  <a:moveTo>
                    <a:pt x="14" y="7"/>
                  </a:moveTo>
                  <a:cubicBezTo>
                    <a:pt x="0" y="26"/>
                    <a:pt x="1" y="69"/>
                    <a:pt x="22" y="82"/>
                  </a:cubicBezTo>
                  <a:cubicBezTo>
                    <a:pt x="37" y="92"/>
                    <a:pt x="66" y="88"/>
                    <a:pt x="82" y="89"/>
                  </a:cubicBezTo>
                  <a:cubicBezTo>
                    <a:pt x="156" y="92"/>
                    <a:pt x="230" y="89"/>
                    <a:pt x="303" y="88"/>
                  </a:cubicBezTo>
                  <a:cubicBezTo>
                    <a:pt x="362" y="88"/>
                    <a:pt x="421" y="84"/>
                    <a:pt x="480" y="84"/>
                  </a:cubicBezTo>
                  <a:cubicBezTo>
                    <a:pt x="498" y="84"/>
                    <a:pt x="540" y="92"/>
                    <a:pt x="549" y="69"/>
                  </a:cubicBezTo>
                  <a:cubicBezTo>
                    <a:pt x="560" y="39"/>
                    <a:pt x="537" y="15"/>
                    <a:pt x="509" y="11"/>
                  </a:cubicBezTo>
                  <a:cubicBezTo>
                    <a:pt x="481" y="7"/>
                    <a:pt x="452" y="11"/>
                    <a:pt x="424" y="11"/>
                  </a:cubicBezTo>
                  <a:cubicBezTo>
                    <a:pt x="349" y="12"/>
                    <a:pt x="274" y="8"/>
                    <a:pt x="200" y="5"/>
                  </a:cubicBezTo>
                  <a:cubicBezTo>
                    <a:pt x="167" y="4"/>
                    <a:pt x="134" y="2"/>
                    <a:pt x="102" y="1"/>
                  </a:cubicBezTo>
                  <a:cubicBezTo>
                    <a:pt x="92" y="1"/>
                    <a:pt x="82" y="0"/>
                    <a:pt x="73" y="0"/>
                  </a:cubicBezTo>
                  <a:cubicBezTo>
                    <a:pt x="53" y="0"/>
                    <a:pt x="35" y="5"/>
                    <a:pt x="16" y="6"/>
                  </a:cubicBezTo>
                  <a:cubicBezTo>
                    <a:pt x="12" y="6"/>
                    <a:pt x="12" y="12"/>
                    <a:pt x="16" y="11"/>
                  </a:cubicBezTo>
                  <a:cubicBezTo>
                    <a:pt x="34" y="11"/>
                    <a:pt x="52" y="5"/>
                    <a:pt x="70" y="6"/>
                  </a:cubicBezTo>
                  <a:cubicBezTo>
                    <a:pt x="79" y="6"/>
                    <a:pt x="87" y="6"/>
                    <a:pt x="96" y="7"/>
                  </a:cubicBezTo>
                  <a:cubicBezTo>
                    <a:pt x="126" y="8"/>
                    <a:pt x="156" y="9"/>
                    <a:pt x="186" y="10"/>
                  </a:cubicBezTo>
                  <a:cubicBezTo>
                    <a:pt x="259" y="13"/>
                    <a:pt x="332" y="16"/>
                    <a:pt x="404" y="17"/>
                  </a:cubicBezTo>
                  <a:cubicBezTo>
                    <a:pt x="429" y="17"/>
                    <a:pt x="455" y="15"/>
                    <a:pt x="480" y="15"/>
                  </a:cubicBezTo>
                  <a:cubicBezTo>
                    <a:pt x="503" y="15"/>
                    <a:pt x="533" y="15"/>
                    <a:pt x="542" y="40"/>
                  </a:cubicBezTo>
                  <a:cubicBezTo>
                    <a:pt x="552" y="68"/>
                    <a:pt x="536" y="79"/>
                    <a:pt x="511" y="79"/>
                  </a:cubicBezTo>
                  <a:cubicBezTo>
                    <a:pt x="418" y="81"/>
                    <a:pt x="325" y="82"/>
                    <a:pt x="232" y="84"/>
                  </a:cubicBezTo>
                  <a:cubicBezTo>
                    <a:pt x="181" y="84"/>
                    <a:pt x="130" y="85"/>
                    <a:pt x="79" y="83"/>
                  </a:cubicBezTo>
                  <a:cubicBezTo>
                    <a:pt x="63" y="83"/>
                    <a:pt x="46" y="82"/>
                    <a:pt x="31" y="79"/>
                  </a:cubicBezTo>
                  <a:cubicBezTo>
                    <a:pt x="5" y="74"/>
                    <a:pt x="7" y="26"/>
                    <a:pt x="18" y="10"/>
                  </a:cubicBezTo>
                  <a:cubicBezTo>
                    <a:pt x="21" y="7"/>
                    <a:pt x="16" y="4"/>
                    <a:pt x="14" y="7"/>
                  </a:cubicBezTo>
                  <a:close/>
                </a:path>
              </a:pathLst>
            </a:custGeom>
            <a:solidFill>
              <a:srgbClr val="000000">
                <a:alpha val="100000"/>
              </a:srgbClr>
            </a:solidFill>
            <a:ln w="9525">
              <a:noFill/>
            </a:ln>
          </p:spPr>
          <p:txBody>
            <a:bodyPr/>
            <a:p>
              <a:endParaRPr lang="zh-CN" altLang="en-US"/>
            </a:p>
          </p:txBody>
        </p:sp>
        <p:sp>
          <p:nvSpPr>
            <p:cNvPr id="19481" name="Freeform 27"/>
            <p:cNvSpPr/>
            <p:nvPr/>
          </p:nvSpPr>
          <p:spPr>
            <a:xfrm>
              <a:off x="5027613" y="3321050"/>
              <a:ext cx="735012" cy="660400"/>
            </a:xfrm>
            <a:custGeom>
              <a:avLst/>
              <a:gdLst/>
              <a:ahLst/>
              <a:cxnLst>
                <a:cxn ang="0">
                  <a:pos x="1982878623" y="830693145"/>
                </a:cxn>
                <a:cxn ang="0">
                  <a:pos x="2147483646" y="1112286205"/>
                </a:cxn>
                <a:cxn ang="0">
                  <a:pos x="1012531531" y="422385836"/>
                </a:cxn>
                <a:cxn ang="0">
                  <a:pos x="0" y="1534672041"/>
                </a:cxn>
                <a:cxn ang="0">
                  <a:pos x="1364107271" y="1041886064"/>
                </a:cxn>
              </a:cxnLst>
              <a:pathLst>
                <a:path w="196" h="176">
                  <a:moveTo>
                    <a:pt x="141" y="59"/>
                  </a:moveTo>
                  <a:cubicBezTo>
                    <a:pt x="154" y="54"/>
                    <a:pt x="164" y="62"/>
                    <a:pt x="166" y="79"/>
                  </a:cubicBezTo>
                  <a:cubicBezTo>
                    <a:pt x="196" y="25"/>
                    <a:pt x="109" y="0"/>
                    <a:pt x="72" y="30"/>
                  </a:cubicBezTo>
                  <a:cubicBezTo>
                    <a:pt x="62" y="37"/>
                    <a:pt x="23" y="176"/>
                    <a:pt x="0" y="109"/>
                  </a:cubicBezTo>
                  <a:cubicBezTo>
                    <a:pt x="28" y="173"/>
                    <a:pt x="67" y="62"/>
                    <a:pt x="97" y="74"/>
                  </a:cubicBezTo>
                </a:path>
              </a:pathLst>
            </a:custGeom>
            <a:solidFill>
              <a:srgbClr val="FFFFFF">
                <a:alpha val="100000"/>
              </a:srgbClr>
            </a:solidFill>
            <a:ln w="9525">
              <a:noFill/>
            </a:ln>
          </p:spPr>
          <p:txBody>
            <a:bodyPr/>
            <a:p>
              <a:endParaRPr lang="zh-CN" altLang="en-US"/>
            </a:p>
          </p:txBody>
        </p:sp>
        <p:sp>
          <p:nvSpPr>
            <p:cNvPr id="19482" name="Freeform 28"/>
            <p:cNvSpPr/>
            <p:nvPr/>
          </p:nvSpPr>
          <p:spPr>
            <a:xfrm>
              <a:off x="5011738" y="3321050"/>
              <a:ext cx="757237" cy="619125"/>
            </a:xfrm>
            <a:custGeom>
              <a:avLst/>
              <a:gdLst/>
              <a:ahLst/>
              <a:cxnLst>
                <a:cxn ang="0">
                  <a:pos x="2051699913" y="872932480"/>
                </a:cxn>
                <a:cxn ang="0">
                  <a:pos x="2147483646" y="1126364732"/>
                </a:cxn>
                <a:cxn ang="0">
                  <a:pos x="2147483646" y="1140443259"/>
                </a:cxn>
                <a:cxn ang="0">
                  <a:pos x="1096111804" y="351989448"/>
                </a:cxn>
                <a:cxn ang="0">
                  <a:pos x="716691082" y="1084125398"/>
                </a:cxn>
                <a:cxn ang="0">
                  <a:pos x="463740186" y="1576911375"/>
                </a:cxn>
                <a:cxn ang="0">
                  <a:pos x="98369585" y="1520589761"/>
                </a:cxn>
                <a:cxn ang="0">
                  <a:pos x="28103989" y="1548750568"/>
                </a:cxn>
                <a:cxn ang="0">
                  <a:pos x="576163640" y="1759943486"/>
                </a:cxn>
                <a:cxn ang="0">
                  <a:pos x="1405274427" y="1084125398"/>
                </a:cxn>
                <a:cxn ang="0">
                  <a:pos x="1433378416" y="999646730"/>
                </a:cxn>
                <a:cxn ang="0">
                  <a:pos x="98369585" y="1506511234"/>
                </a:cxn>
                <a:cxn ang="0">
                  <a:pos x="28103989" y="1548750568"/>
                </a:cxn>
                <a:cxn ang="0">
                  <a:pos x="857218525" y="985568202"/>
                </a:cxn>
                <a:cxn ang="0">
                  <a:pos x="1419328296" y="309750114"/>
                </a:cxn>
                <a:cxn ang="0">
                  <a:pos x="2147483646" y="1098203925"/>
                </a:cxn>
                <a:cxn ang="0">
                  <a:pos x="2147483646" y="1098203925"/>
                </a:cxn>
                <a:cxn ang="0">
                  <a:pos x="2037646044" y="788453811"/>
                </a:cxn>
                <a:cxn ang="0">
                  <a:pos x="2051699913" y="872932480"/>
                </a:cxn>
              </a:cxnLst>
              <a:pathLst>
                <a:path w="202" h="165">
                  <a:moveTo>
                    <a:pt x="146" y="62"/>
                  </a:moveTo>
                  <a:cubicBezTo>
                    <a:pt x="159" y="64"/>
                    <a:pt x="166" y="70"/>
                    <a:pt x="167" y="80"/>
                  </a:cubicBezTo>
                  <a:cubicBezTo>
                    <a:pt x="168" y="82"/>
                    <a:pt x="172" y="83"/>
                    <a:pt x="173" y="81"/>
                  </a:cubicBezTo>
                  <a:cubicBezTo>
                    <a:pt x="202" y="23"/>
                    <a:pt x="117" y="0"/>
                    <a:pt x="78" y="25"/>
                  </a:cubicBezTo>
                  <a:cubicBezTo>
                    <a:pt x="63" y="34"/>
                    <a:pt x="58" y="62"/>
                    <a:pt x="51" y="77"/>
                  </a:cubicBezTo>
                  <a:cubicBezTo>
                    <a:pt x="46" y="89"/>
                    <a:pt x="40" y="101"/>
                    <a:pt x="33" y="112"/>
                  </a:cubicBezTo>
                  <a:cubicBezTo>
                    <a:pt x="23" y="127"/>
                    <a:pt x="14" y="125"/>
                    <a:pt x="7" y="108"/>
                  </a:cubicBezTo>
                  <a:cubicBezTo>
                    <a:pt x="6" y="109"/>
                    <a:pt x="4" y="110"/>
                    <a:pt x="2" y="110"/>
                  </a:cubicBezTo>
                  <a:cubicBezTo>
                    <a:pt x="10" y="128"/>
                    <a:pt x="24" y="139"/>
                    <a:pt x="41" y="125"/>
                  </a:cubicBezTo>
                  <a:cubicBezTo>
                    <a:pt x="55" y="114"/>
                    <a:pt x="80" y="71"/>
                    <a:pt x="100" y="77"/>
                  </a:cubicBezTo>
                  <a:cubicBezTo>
                    <a:pt x="104" y="78"/>
                    <a:pt x="105" y="73"/>
                    <a:pt x="102" y="71"/>
                  </a:cubicBezTo>
                  <a:cubicBezTo>
                    <a:pt x="66" y="60"/>
                    <a:pt x="33" y="165"/>
                    <a:pt x="7" y="107"/>
                  </a:cubicBezTo>
                  <a:cubicBezTo>
                    <a:pt x="6" y="104"/>
                    <a:pt x="0" y="106"/>
                    <a:pt x="2" y="110"/>
                  </a:cubicBezTo>
                  <a:cubicBezTo>
                    <a:pt x="21" y="163"/>
                    <a:pt x="52" y="91"/>
                    <a:pt x="61" y="70"/>
                  </a:cubicBezTo>
                  <a:cubicBezTo>
                    <a:pt x="71" y="47"/>
                    <a:pt x="74" y="29"/>
                    <a:pt x="101" y="22"/>
                  </a:cubicBezTo>
                  <a:cubicBezTo>
                    <a:pt x="136" y="13"/>
                    <a:pt x="189" y="35"/>
                    <a:pt x="167" y="78"/>
                  </a:cubicBezTo>
                  <a:cubicBezTo>
                    <a:pt x="169" y="78"/>
                    <a:pt x="171" y="78"/>
                    <a:pt x="173" y="78"/>
                  </a:cubicBezTo>
                  <a:cubicBezTo>
                    <a:pt x="170" y="63"/>
                    <a:pt x="161" y="52"/>
                    <a:pt x="145" y="56"/>
                  </a:cubicBezTo>
                  <a:cubicBezTo>
                    <a:pt x="141" y="58"/>
                    <a:pt x="142" y="63"/>
                    <a:pt x="146" y="62"/>
                  </a:cubicBezTo>
                  <a:close/>
                </a:path>
              </a:pathLst>
            </a:custGeom>
            <a:solidFill>
              <a:srgbClr val="000000">
                <a:alpha val="100000"/>
              </a:srgbClr>
            </a:solidFill>
            <a:ln w="9525">
              <a:noFill/>
            </a:ln>
          </p:spPr>
          <p:txBody>
            <a:bodyPr/>
            <a:p>
              <a:endParaRPr lang="zh-CN" altLang="en-US"/>
            </a:p>
          </p:txBody>
        </p:sp>
        <p:sp>
          <p:nvSpPr>
            <p:cNvPr id="19483" name="Freeform 29"/>
            <p:cNvSpPr/>
            <p:nvPr/>
          </p:nvSpPr>
          <p:spPr>
            <a:xfrm>
              <a:off x="5922963" y="3932238"/>
              <a:ext cx="104775" cy="131763"/>
            </a:xfrm>
            <a:custGeom>
              <a:avLst/>
              <a:gdLst/>
              <a:ahLst/>
              <a:cxnLst>
                <a:cxn ang="0">
                  <a:pos x="140024304" y="0"/>
                </a:cxn>
                <a:cxn ang="0">
                  <a:pos x="392064308" y="496042519"/>
                </a:cxn>
              </a:cxnLst>
              <a:pathLst>
                <a:path w="28" h="35">
                  <a:moveTo>
                    <a:pt x="10" y="0"/>
                  </a:moveTo>
                  <a:cubicBezTo>
                    <a:pt x="0" y="13"/>
                    <a:pt x="10" y="35"/>
                    <a:pt x="28" y="35"/>
                  </a:cubicBezTo>
                </a:path>
              </a:pathLst>
            </a:custGeom>
            <a:solidFill>
              <a:srgbClr val="FFFFFF">
                <a:alpha val="100000"/>
              </a:srgbClr>
            </a:solidFill>
            <a:ln w="9525">
              <a:noFill/>
            </a:ln>
          </p:spPr>
          <p:txBody>
            <a:bodyPr/>
            <a:p>
              <a:endParaRPr lang="zh-CN" altLang="en-US"/>
            </a:p>
          </p:txBody>
        </p:sp>
        <p:sp>
          <p:nvSpPr>
            <p:cNvPr id="19484" name="Freeform 30"/>
            <p:cNvSpPr/>
            <p:nvPr/>
          </p:nvSpPr>
          <p:spPr>
            <a:xfrm>
              <a:off x="5903913" y="3913188"/>
              <a:ext cx="142875" cy="165100"/>
            </a:xfrm>
            <a:custGeom>
              <a:avLst/>
              <a:gdLst/>
              <a:ahLst/>
              <a:cxnLst>
                <a:cxn ang="0">
                  <a:pos x="169637743" y="56317861"/>
                </a:cxn>
                <a:cxn ang="0">
                  <a:pos x="466509434" y="619500227"/>
                </a:cxn>
                <a:cxn ang="0">
                  <a:pos x="466509434" y="520943032"/>
                </a:cxn>
                <a:cxn ang="0">
                  <a:pos x="254460375" y="98557195"/>
                </a:cxn>
                <a:cxn ang="0">
                  <a:pos x="169637743" y="56317861"/>
                </a:cxn>
              </a:cxnLst>
              <a:pathLst>
                <a:path w="38" h="44">
                  <a:moveTo>
                    <a:pt x="12" y="4"/>
                  </a:moveTo>
                  <a:cubicBezTo>
                    <a:pt x="0" y="20"/>
                    <a:pt x="15" y="43"/>
                    <a:pt x="33" y="44"/>
                  </a:cubicBezTo>
                  <a:cubicBezTo>
                    <a:pt x="38" y="44"/>
                    <a:pt x="38" y="37"/>
                    <a:pt x="33" y="37"/>
                  </a:cubicBezTo>
                  <a:cubicBezTo>
                    <a:pt x="19" y="36"/>
                    <a:pt x="9" y="19"/>
                    <a:pt x="18" y="7"/>
                  </a:cubicBezTo>
                  <a:cubicBezTo>
                    <a:pt x="20" y="4"/>
                    <a:pt x="15" y="0"/>
                    <a:pt x="12" y="4"/>
                  </a:cubicBezTo>
                  <a:close/>
                </a:path>
              </a:pathLst>
            </a:custGeom>
            <a:solidFill>
              <a:srgbClr val="000000">
                <a:alpha val="100000"/>
              </a:srgbClr>
            </a:solidFill>
            <a:ln w="9525">
              <a:noFill/>
            </a:ln>
          </p:spPr>
          <p:txBody>
            <a:bodyPr/>
            <a:p>
              <a:endParaRPr lang="zh-CN" altLang="en-US"/>
            </a:p>
          </p:txBody>
        </p:sp>
        <p:sp>
          <p:nvSpPr>
            <p:cNvPr id="19485" name="Freeform 31"/>
            <p:cNvSpPr/>
            <p:nvPr/>
          </p:nvSpPr>
          <p:spPr>
            <a:xfrm>
              <a:off x="5930900" y="4232275"/>
              <a:ext cx="514350" cy="776288"/>
            </a:xfrm>
            <a:custGeom>
              <a:avLst/>
              <a:gdLst/>
              <a:ahLst/>
              <a:cxnLst>
                <a:cxn ang="0">
                  <a:pos x="1099440020" y="28126377"/>
                </a:cxn>
                <a:cxn ang="0">
                  <a:pos x="225525580" y="1139174514"/>
                </a:cxn>
                <a:cxn ang="0">
                  <a:pos x="155048367" y="2147483646"/>
                </a:cxn>
                <a:cxn ang="0">
                  <a:pos x="1931065128" y="2147483646"/>
                </a:cxn>
                <a:cxn ang="0">
                  <a:pos x="1635062334" y="1195431017"/>
                </a:cxn>
                <a:cxn ang="0">
                  <a:pos x="1818302338" y="323468334"/>
                </a:cxn>
                <a:cxn ang="0">
                  <a:pos x="1282680023" y="0"/>
                </a:cxn>
              </a:cxnLst>
              <a:pathLst>
                <a:path w="137" h="207">
                  <a:moveTo>
                    <a:pt x="78" y="2"/>
                  </a:moveTo>
                  <a:cubicBezTo>
                    <a:pt x="34" y="1"/>
                    <a:pt x="22" y="43"/>
                    <a:pt x="16" y="81"/>
                  </a:cubicBezTo>
                  <a:cubicBezTo>
                    <a:pt x="10" y="123"/>
                    <a:pt x="0" y="164"/>
                    <a:pt x="11" y="207"/>
                  </a:cubicBezTo>
                  <a:cubicBezTo>
                    <a:pt x="44" y="196"/>
                    <a:pt x="101" y="204"/>
                    <a:pt x="137" y="201"/>
                  </a:cubicBezTo>
                  <a:cubicBezTo>
                    <a:pt x="112" y="169"/>
                    <a:pt x="108" y="122"/>
                    <a:pt x="116" y="85"/>
                  </a:cubicBezTo>
                  <a:cubicBezTo>
                    <a:pt x="120" y="68"/>
                    <a:pt x="134" y="40"/>
                    <a:pt x="129" y="23"/>
                  </a:cubicBezTo>
                  <a:cubicBezTo>
                    <a:pt x="125" y="13"/>
                    <a:pt x="108" y="5"/>
                    <a:pt x="91" y="0"/>
                  </a:cubicBezTo>
                </a:path>
              </a:pathLst>
            </a:custGeom>
            <a:solidFill>
              <a:srgbClr val="FFFFFF">
                <a:alpha val="100000"/>
              </a:srgbClr>
            </a:solidFill>
            <a:ln w="9525">
              <a:noFill/>
            </a:ln>
          </p:spPr>
          <p:txBody>
            <a:bodyPr/>
            <a:p>
              <a:endParaRPr lang="zh-CN" altLang="en-US"/>
            </a:p>
          </p:txBody>
        </p:sp>
        <p:sp>
          <p:nvSpPr>
            <p:cNvPr id="19486" name="Freeform 32"/>
            <p:cNvSpPr/>
            <p:nvPr/>
          </p:nvSpPr>
          <p:spPr>
            <a:xfrm>
              <a:off x="5938838" y="4217988"/>
              <a:ext cx="520700" cy="801688"/>
            </a:xfrm>
            <a:custGeom>
              <a:avLst/>
              <a:gdLst/>
              <a:ahLst/>
              <a:cxnLst>
                <a:cxn ang="0">
                  <a:pos x="1066494743" y="42103605"/>
                </a:cxn>
                <a:cxn ang="0">
                  <a:pos x="224526589" y="828008841"/>
                </a:cxn>
                <a:cxn ang="0">
                  <a:pos x="70163388" y="1810395068"/>
                </a:cxn>
                <a:cxn ang="0">
                  <a:pos x="98228744" y="2147483646"/>
                </a:cxn>
                <a:cxn ang="0">
                  <a:pos x="140326777" y="2147483646"/>
                </a:cxn>
                <a:cxn ang="0">
                  <a:pos x="1894433965" y="2147483646"/>
                </a:cxn>
                <a:cxn ang="0">
                  <a:pos x="1936531999" y="2147483646"/>
                </a:cxn>
                <a:cxn ang="0">
                  <a:pos x="1726038087" y="982382481"/>
                </a:cxn>
                <a:cxn ang="0">
                  <a:pos x="1810237899" y="364884172"/>
                </a:cxn>
                <a:cxn ang="0">
                  <a:pos x="1262955977" y="14033286"/>
                </a:cxn>
                <a:cxn ang="0">
                  <a:pos x="1234890622" y="98236750"/>
                </a:cxn>
                <a:cxn ang="0">
                  <a:pos x="1683940054" y="308751028"/>
                </a:cxn>
                <a:cxn ang="0">
                  <a:pos x="1669907376" y="884145732"/>
                </a:cxn>
                <a:cxn ang="0">
                  <a:pos x="1515547922" y="1557780932"/>
                </a:cxn>
                <a:cxn ang="0">
                  <a:pos x="1866368610" y="2147483646"/>
                </a:cxn>
                <a:cxn ang="0">
                  <a:pos x="1894433965" y="2147483646"/>
                </a:cxn>
                <a:cxn ang="0">
                  <a:pos x="827939222" y="2147483646"/>
                </a:cxn>
                <a:cxn ang="0">
                  <a:pos x="322755333" y="2147483646"/>
                </a:cxn>
                <a:cxn ang="0">
                  <a:pos x="140326777" y="2147483646"/>
                </a:cxn>
                <a:cxn ang="0">
                  <a:pos x="98228744" y="2147483646"/>
                </a:cxn>
                <a:cxn ang="0">
                  <a:pos x="294689978" y="912212304"/>
                </a:cxn>
                <a:cxn ang="0">
                  <a:pos x="1066494743" y="112273782"/>
                </a:cxn>
                <a:cxn ang="0">
                  <a:pos x="1066494743" y="42103605"/>
                </a:cxn>
              </a:cxnLst>
              <a:pathLst>
                <a:path w="139" h="214">
                  <a:moveTo>
                    <a:pt x="76" y="3"/>
                  </a:moveTo>
                  <a:cubicBezTo>
                    <a:pt x="41" y="3"/>
                    <a:pt x="25" y="29"/>
                    <a:pt x="16" y="59"/>
                  </a:cubicBezTo>
                  <a:cubicBezTo>
                    <a:pt x="10" y="82"/>
                    <a:pt x="8" y="106"/>
                    <a:pt x="5" y="129"/>
                  </a:cubicBezTo>
                  <a:cubicBezTo>
                    <a:pt x="1" y="157"/>
                    <a:pt x="0" y="184"/>
                    <a:pt x="7" y="211"/>
                  </a:cubicBezTo>
                  <a:cubicBezTo>
                    <a:pt x="7" y="213"/>
                    <a:pt x="9" y="214"/>
                    <a:pt x="10" y="213"/>
                  </a:cubicBezTo>
                  <a:cubicBezTo>
                    <a:pt x="50" y="201"/>
                    <a:pt x="94" y="211"/>
                    <a:pt x="135" y="208"/>
                  </a:cubicBezTo>
                  <a:cubicBezTo>
                    <a:pt x="137" y="208"/>
                    <a:pt x="139" y="205"/>
                    <a:pt x="138" y="203"/>
                  </a:cubicBezTo>
                  <a:cubicBezTo>
                    <a:pt x="109" y="165"/>
                    <a:pt x="108" y="114"/>
                    <a:pt x="123" y="70"/>
                  </a:cubicBezTo>
                  <a:cubicBezTo>
                    <a:pt x="127" y="58"/>
                    <a:pt x="135" y="39"/>
                    <a:pt x="129" y="26"/>
                  </a:cubicBezTo>
                  <a:cubicBezTo>
                    <a:pt x="122" y="11"/>
                    <a:pt x="104" y="6"/>
                    <a:pt x="90" y="1"/>
                  </a:cubicBezTo>
                  <a:cubicBezTo>
                    <a:pt x="86" y="0"/>
                    <a:pt x="85" y="6"/>
                    <a:pt x="88" y="7"/>
                  </a:cubicBezTo>
                  <a:cubicBezTo>
                    <a:pt x="100" y="10"/>
                    <a:pt x="110" y="14"/>
                    <a:pt x="120" y="22"/>
                  </a:cubicBezTo>
                  <a:cubicBezTo>
                    <a:pt x="131" y="31"/>
                    <a:pt x="123" y="52"/>
                    <a:pt x="119" y="63"/>
                  </a:cubicBezTo>
                  <a:cubicBezTo>
                    <a:pt x="114" y="79"/>
                    <a:pt x="110" y="94"/>
                    <a:pt x="108" y="111"/>
                  </a:cubicBezTo>
                  <a:cubicBezTo>
                    <a:pt x="105" y="144"/>
                    <a:pt x="113" y="179"/>
                    <a:pt x="133" y="206"/>
                  </a:cubicBezTo>
                  <a:cubicBezTo>
                    <a:pt x="134" y="205"/>
                    <a:pt x="134" y="203"/>
                    <a:pt x="135" y="202"/>
                  </a:cubicBezTo>
                  <a:cubicBezTo>
                    <a:pt x="110" y="204"/>
                    <a:pt x="84" y="202"/>
                    <a:pt x="59" y="202"/>
                  </a:cubicBezTo>
                  <a:cubicBezTo>
                    <a:pt x="47" y="202"/>
                    <a:pt x="35" y="203"/>
                    <a:pt x="23" y="204"/>
                  </a:cubicBezTo>
                  <a:cubicBezTo>
                    <a:pt x="19" y="205"/>
                    <a:pt x="12" y="210"/>
                    <a:pt x="10" y="202"/>
                  </a:cubicBezTo>
                  <a:cubicBezTo>
                    <a:pt x="7" y="190"/>
                    <a:pt x="7" y="178"/>
                    <a:pt x="7" y="166"/>
                  </a:cubicBezTo>
                  <a:cubicBezTo>
                    <a:pt x="7" y="133"/>
                    <a:pt x="13" y="98"/>
                    <a:pt x="21" y="65"/>
                  </a:cubicBezTo>
                  <a:cubicBezTo>
                    <a:pt x="27" y="36"/>
                    <a:pt x="42" y="9"/>
                    <a:pt x="76" y="8"/>
                  </a:cubicBezTo>
                  <a:cubicBezTo>
                    <a:pt x="79" y="8"/>
                    <a:pt x="79" y="3"/>
                    <a:pt x="76" y="3"/>
                  </a:cubicBezTo>
                  <a:close/>
                </a:path>
              </a:pathLst>
            </a:custGeom>
            <a:solidFill>
              <a:srgbClr val="000000">
                <a:alpha val="100000"/>
              </a:srgbClr>
            </a:solidFill>
            <a:ln w="9525">
              <a:noFill/>
            </a:ln>
          </p:spPr>
          <p:txBody>
            <a:bodyPr/>
            <a:p>
              <a:endParaRPr lang="zh-CN" altLang="en-US"/>
            </a:p>
          </p:txBody>
        </p:sp>
        <p:sp>
          <p:nvSpPr>
            <p:cNvPr id="19487" name="Freeform 33"/>
            <p:cNvSpPr/>
            <p:nvPr/>
          </p:nvSpPr>
          <p:spPr>
            <a:xfrm>
              <a:off x="5248275" y="3636963"/>
              <a:ext cx="619125" cy="727075"/>
            </a:xfrm>
            <a:custGeom>
              <a:avLst/>
              <a:gdLst/>
              <a:ahLst/>
              <a:cxnLst>
                <a:cxn ang="0">
                  <a:pos x="591339420" y="126413607"/>
                </a:cxn>
                <a:cxn ang="0">
                  <a:pos x="295671586" y="1151776747"/>
                </a:cxn>
                <a:cxn ang="0">
                  <a:pos x="183035864" y="1938359463"/>
                </a:cxn>
                <a:cxn ang="0">
                  <a:pos x="887011007" y="2147483646"/>
                </a:cxn>
                <a:cxn ang="0">
                  <a:pos x="2147483646" y="1783852278"/>
                </a:cxn>
                <a:cxn ang="0">
                  <a:pos x="1971136405" y="1081546549"/>
                </a:cxn>
                <a:cxn ang="0">
                  <a:pos x="1562829095" y="266874003"/>
                </a:cxn>
                <a:cxn ang="0">
                  <a:pos x="647661034" y="154507185"/>
                </a:cxn>
              </a:cxnLst>
              <a:pathLst>
                <a:path w="165" h="194">
                  <a:moveTo>
                    <a:pt x="42" y="9"/>
                  </a:moveTo>
                  <a:cubicBezTo>
                    <a:pt x="26" y="30"/>
                    <a:pt x="28" y="55"/>
                    <a:pt x="21" y="82"/>
                  </a:cubicBezTo>
                  <a:cubicBezTo>
                    <a:pt x="13" y="105"/>
                    <a:pt x="0" y="111"/>
                    <a:pt x="13" y="138"/>
                  </a:cubicBezTo>
                  <a:cubicBezTo>
                    <a:pt x="21" y="153"/>
                    <a:pt x="44" y="175"/>
                    <a:pt x="63" y="180"/>
                  </a:cubicBezTo>
                  <a:cubicBezTo>
                    <a:pt x="101" y="194"/>
                    <a:pt x="152" y="167"/>
                    <a:pt x="159" y="127"/>
                  </a:cubicBezTo>
                  <a:cubicBezTo>
                    <a:pt x="165" y="98"/>
                    <a:pt x="150" y="98"/>
                    <a:pt x="140" y="77"/>
                  </a:cubicBezTo>
                  <a:cubicBezTo>
                    <a:pt x="128" y="55"/>
                    <a:pt x="134" y="36"/>
                    <a:pt x="111" y="19"/>
                  </a:cubicBezTo>
                  <a:cubicBezTo>
                    <a:pt x="96" y="7"/>
                    <a:pt x="63" y="0"/>
                    <a:pt x="46" y="11"/>
                  </a:cubicBezTo>
                </a:path>
              </a:pathLst>
            </a:custGeom>
            <a:solidFill>
              <a:srgbClr val="FFFFFF">
                <a:alpha val="100000"/>
              </a:srgbClr>
            </a:solidFill>
            <a:ln w="9525">
              <a:noFill/>
            </a:ln>
          </p:spPr>
          <p:txBody>
            <a:bodyPr/>
            <a:p>
              <a:endParaRPr lang="zh-CN" altLang="en-US"/>
            </a:p>
          </p:txBody>
        </p:sp>
        <p:sp>
          <p:nvSpPr>
            <p:cNvPr id="19488" name="Freeform 34"/>
            <p:cNvSpPr/>
            <p:nvPr/>
          </p:nvSpPr>
          <p:spPr>
            <a:xfrm>
              <a:off x="5256213" y="3629025"/>
              <a:ext cx="611187" cy="749300"/>
            </a:xfrm>
            <a:custGeom>
              <a:avLst/>
              <a:gdLst/>
              <a:ahLst/>
              <a:cxnLst>
                <a:cxn ang="0">
                  <a:pos x="520206378" y="140362623"/>
                </a:cxn>
                <a:cxn ang="0">
                  <a:pos x="140595508" y="1361519312"/>
                </a:cxn>
                <a:cxn ang="0">
                  <a:pos x="182774910" y="2105439338"/>
                </a:cxn>
                <a:cxn ang="0">
                  <a:pos x="1869928501" y="2147483646"/>
                </a:cxn>
                <a:cxn ang="0">
                  <a:pos x="2147483646" y="1712423995"/>
                </a:cxn>
                <a:cxn ang="0">
                  <a:pos x="1912104154" y="940431444"/>
                </a:cxn>
                <a:cxn ang="0">
                  <a:pos x="1448138229" y="182473283"/>
                </a:cxn>
                <a:cxn ang="0">
                  <a:pos x="590504132" y="140362623"/>
                </a:cxn>
                <a:cxn ang="0">
                  <a:pos x="632683534" y="224580196"/>
                </a:cxn>
                <a:cxn ang="0">
                  <a:pos x="1462199279" y="294763381"/>
                </a:cxn>
                <a:cxn ang="0">
                  <a:pos x="1869928501" y="1052721542"/>
                </a:cxn>
                <a:cxn ang="0">
                  <a:pos x="2147483646" y="1642244557"/>
                </a:cxn>
                <a:cxn ang="0">
                  <a:pos x="1701210892" y="2147483646"/>
                </a:cxn>
                <a:cxn ang="0">
                  <a:pos x="196835961" y="1951042326"/>
                </a:cxn>
                <a:cxn ang="0">
                  <a:pos x="323370418" y="1094828456"/>
                </a:cxn>
                <a:cxn ang="0">
                  <a:pos x="604561433" y="182473283"/>
                </a:cxn>
                <a:cxn ang="0">
                  <a:pos x="520206378" y="140362623"/>
                </a:cxn>
              </a:cxnLst>
              <a:pathLst>
                <a:path w="163" h="200">
                  <a:moveTo>
                    <a:pt x="37" y="10"/>
                  </a:moveTo>
                  <a:cubicBezTo>
                    <a:pt x="20" y="36"/>
                    <a:pt x="24" y="69"/>
                    <a:pt x="10" y="97"/>
                  </a:cubicBezTo>
                  <a:cubicBezTo>
                    <a:pt x="0" y="117"/>
                    <a:pt x="1" y="131"/>
                    <a:pt x="13" y="150"/>
                  </a:cubicBezTo>
                  <a:cubicBezTo>
                    <a:pt x="41" y="191"/>
                    <a:pt x="93" y="200"/>
                    <a:pt x="133" y="172"/>
                  </a:cubicBezTo>
                  <a:cubicBezTo>
                    <a:pt x="148" y="160"/>
                    <a:pt x="160" y="142"/>
                    <a:pt x="161" y="122"/>
                  </a:cubicBezTo>
                  <a:cubicBezTo>
                    <a:pt x="163" y="100"/>
                    <a:pt x="144" y="87"/>
                    <a:pt x="136" y="67"/>
                  </a:cubicBezTo>
                  <a:cubicBezTo>
                    <a:pt x="128" y="45"/>
                    <a:pt x="126" y="26"/>
                    <a:pt x="103" y="13"/>
                  </a:cubicBezTo>
                  <a:cubicBezTo>
                    <a:pt x="85" y="3"/>
                    <a:pt x="60" y="0"/>
                    <a:pt x="42" y="10"/>
                  </a:cubicBezTo>
                  <a:cubicBezTo>
                    <a:pt x="39" y="12"/>
                    <a:pt x="42" y="18"/>
                    <a:pt x="45" y="16"/>
                  </a:cubicBezTo>
                  <a:cubicBezTo>
                    <a:pt x="64" y="6"/>
                    <a:pt x="87" y="11"/>
                    <a:pt x="104" y="21"/>
                  </a:cubicBezTo>
                  <a:cubicBezTo>
                    <a:pt x="125" y="33"/>
                    <a:pt x="123" y="56"/>
                    <a:pt x="133" y="75"/>
                  </a:cubicBezTo>
                  <a:cubicBezTo>
                    <a:pt x="139" y="89"/>
                    <a:pt x="154" y="102"/>
                    <a:pt x="155" y="117"/>
                  </a:cubicBezTo>
                  <a:cubicBezTo>
                    <a:pt x="157" y="140"/>
                    <a:pt x="139" y="160"/>
                    <a:pt x="121" y="172"/>
                  </a:cubicBezTo>
                  <a:cubicBezTo>
                    <a:pt x="83" y="196"/>
                    <a:pt x="35" y="176"/>
                    <a:pt x="14" y="139"/>
                  </a:cubicBezTo>
                  <a:cubicBezTo>
                    <a:pt x="1" y="117"/>
                    <a:pt x="18" y="99"/>
                    <a:pt x="23" y="78"/>
                  </a:cubicBezTo>
                  <a:cubicBezTo>
                    <a:pt x="29" y="56"/>
                    <a:pt x="29" y="33"/>
                    <a:pt x="43" y="13"/>
                  </a:cubicBezTo>
                  <a:cubicBezTo>
                    <a:pt x="45" y="9"/>
                    <a:pt x="39" y="6"/>
                    <a:pt x="37" y="10"/>
                  </a:cubicBezTo>
                  <a:close/>
                </a:path>
              </a:pathLst>
            </a:custGeom>
            <a:solidFill>
              <a:srgbClr val="000000">
                <a:alpha val="100000"/>
              </a:srgbClr>
            </a:solidFill>
            <a:ln w="9525">
              <a:noFill/>
            </a:ln>
          </p:spPr>
          <p:txBody>
            <a:bodyPr/>
            <a:p>
              <a:endParaRPr lang="zh-CN" altLang="en-US"/>
            </a:p>
          </p:txBody>
        </p:sp>
        <p:sp>
          <p:nvSpPr>
            <p:cNvPr id="19489" name="Freeform 35"/>
            <p:cNvSpPr/>
            <p:nvPr/>
          </p:nvSpPr>
          <p:spPr>
            <a:xfrm>
              <a:off x="5080000" y="3602038"/>
              <a:ext cx="831850" cy="663575"/>
            </a:xfrm>
            <a:custGeom>
              <a:avLst/>
              <a:gdLst/>
              <a:ahLst/>
              <a:cxnLst>
                <a:cxn ang="0">
                  <a:pos x="2134163634" y="815196264"/>
                </a:cxn>
                <a:cxn ang="0">
                  <a:pos x="1404054135" y="1433618172"/>
                </a:cxn>
                <a:cxn ang="0">
                  <a:pos x="1698907489" y="1040076958"/>
                </a:cxn>
                <a:cxn ang="0">
                  <a:pos x="1081123970" y="2147483646"/>
                </a:cxn>
                <a:cxn ang="0">
                  <a:pos x="1544460673" y="28110087"/>
                </a:cxn>
                <a:cxn ang="0">
                  <a:pos x="2147483646" y="983856784"/>
                </a:cxn>
                <a:cxn ang="0">
                  <a:pos x="2147483646" y="1742829126"/>
                </a:cxn>
                <a:cxn ang="0">
                  <a:pos x="2147483646" y="2147483646"/>
                </a:cxn>
                <a:cxn ang="0">
                  <a:pos x="2147483646" y="2147483646"/>
                </a:cxn>
                <a:cxn ang="0">
                  <a:pos x="2134163634" y="899526524"/>
                </a:cxn>
              </a:cxnLst>
              <a:pathLst>
                <a:path w="222" h="177">
                  <a:moveTo>
                    <a:pt x="152" y="58"/>
                  </a:moveTo>
                  <a:cubicBezTo>
                    <a:pt x="148" y="81"/>
                    <a:pt x="125" y="104"/>
                    <a:pt x="100" y="102"/>
                  </a:cubicBezTo>
                  <a:cubicBezTo>
                    <a:pt x="112" y="99"/>
                    <a:pt x="120" y="85"/>
                    <a:pt x="121" y="74"/>
                  </a:cubicBezTo>
                  <a:cubicBezTo>
                    <a:pt x="114" y="85"/>
                    <a:pt x="8" y="150"/>
                    <a:pt x="77" y="158"/>
                  </a:cubicBezTo>
                  <a:cubicBezTo>
                    <a:pt x="29" y="177"/>
                    <a:pt x="0" y="8"/>
                    <a:pt x="110" y="2"/>
                  </a:cubicBezTo>
                  <a:cubicBezTo>
                    <a:pt x="154" y="0"/>
                    <a:pt x="195" y="31"/>
                    <a:pt x="208" y="70"/>
                  </a:cubicBezTo>
                  <a:cubicBezTo>
                    <a:pt x="216" y="85"/>
                    <a:pt x="222" y="106"/>
                    <a:pt x="220" y="124"/>
                  </a:cubicBezTo>
                  <a:cubicBezTo>
                    <a:pt x="218" y="135"/>
                    <a:pt x="198" y="177"/>
                    <a:pt x="179" y="160"/>
                  </a:cubicBezTo>
                  <a:cubicBezTo>
                    <a:pt x="177" y="160"/>
                    <a:pt x="177" y="160"/>
                    <a:pt x="175" y="160"/>
                  </a:cubicBezTo>
                  <a:cubicBezTo>
                    <a:pt x="210" y="133"/>
                    <a:pt x="204" y="64"/>
                    <a:pt x="152" y="64"/>
                  </a:cubicBezTo>
                </a:path>
              </a:pathLst>
            </a:custGeom>
            <a:solidFill>
              <a:srgbClr val="FFFFFF">
                <a:alpha val="100000"/>
              </a:srgbClr>
            </a:solidFill>
            <a:ln w="9525">
              <a:noFill/>
            </a:ln>
          </p:spPr>
          <p:txBody>
            <a:bodyPr/>
            <a:p>
              <a:endParaRPr lang="zh-CN" altLang="en-US"/>
            </a:p>
          </p:txBody>
        </p:sp>
        <p:sp>
          <p:nvSpPr>
            <p:cNvPr id="19490" name="Freeform 36"/>
            <p:cNvSpPr/>
            <p:nvPr/>
          </p:nvSpPr>
          <p:spPr>
            <a:xfrm>
              <a:off x="5102225" y="3538538"/>
              <a:ext cx="839787" cy="704850"/>
            </a:xfrm>
            <a:custGeom>
              <a:avLst/>
              <a:gdLst/>
              <a:ahLst/>
              <a:cxnLst>
                <a:cxn ang="0">
                  <a:pos x="2009917713" y="1040182388"/>
                </a:cxn>
                <a:cxn ang="0">
                  <a:pos x="1321206145" y="1630554250"/>
                </a:cxn>
                <a:cxn ang="0">
                  <a:pos x="1349316515" y="1714896301"/>
                </a:cxn>
                <a:cxn ang="0">
                  <a:pos x="1658534336" y="1279141534"/>
                </a:cxn>
                <a:cxn ang="0">
                  <a:pos x="1588258411" y="1251030017"/>
                </a:cxn>
                <a:cxn ang="0">
                  <a:pos x="983874204" y="2147483646"/>
                </a:cxn>
                <a:cxn ang="0">
                  <a:pos x="983874204" y="2147483646"/>
                </a:cxn>
                <a:cxn ang="0">
                  <a:pos x="463828606" y="1799234603"/>
                </a:cxn>
                <a:cxn ang="0">
                  <a:pos x="787101613" y="576316103"/>
                </a:cxn>
                <a:cxn ang="0">
                  <a:pos x="2147483646" y="899617301"/>
                </a:cxn>
                <a:cxn ang="0">
                  <a:pos x="2147483646" y="2038193749"/>
                </a:cxn>
                <a:cxn ang="0">
                  <a:pos x="2147483646" y="2147483646"/>
                </a:cxn>
                <a:cxn ang="0">
                  <a:pos x="2147483646" y="2147483646"/>
                </a:cxn>
                <a:cxn ang="0">
                  <a:pos x="2147483646" y="2147483646"/>
                </a:cxn>
                <a:cxn ang="0">
                  <a:pos x="2052083268" y="1096409172"/>
                </a:cxn>
                <a:cxn ang="0">
                  <a:pos x="2052083268" y="1180747474"/>
                </a:cxn>
                <a:cxn ang="0">
                  <a:pos x="2147483646" y="2147483646"/>
                </a:cxn>
                <a:cxn ang="0">
                  <a:pos x="2147483646" y="2147483646"/>
                </a:cxn>
                <a:cxn ang="0">
                  <a:pos x="2147483646" y="2147483646"/>
                </a:cxn>
                <a:cxn ang="0">
                  <a:pos x="2147483646" y="2147483646"/>
                </a:cxn>
                <a:cxn ang="0">
                  <a:pos x="2147483646" y="1138576448"/>
                </a:cxn>
                <a:cxn ang="0">
                  <a:pos x="927653464" y="379524233"/>
                </a:cxn>
                <a:cxn ang="0">
                  <a:pos x="365438562" y="1757063577"/>
                </a:cxn>
                <a:cxn ang="0">
                  <a:pos x="1011988324" y="2147483646"/>
                </a:cxn>
                <a:cxn ang="0">
                  <a:pos x="1011988324" y="2147483646"/>
                </a:cxn>
                <a:cxn ang="0">
                  <a:pos x="773046428" y="2122535801"/>
                </a:cxn>
                <a:cxn ang="0">
                  <a:pos x="1096319434" y="1771119336"/>
                </a:cxn>
                <a:cxn ang="0">
                  <a:pos x="1658534336" y="1293201042"/>
                </a:cxn>
                <a:cxn ang="0">
                  <a:pos x="1574203226" y="1265085776"/>
                </a:cxn>
                <a:cxn ang="0">
                  <a:pos x="1307150960" y="1644613758"/>
                </a:cxn>
                <a:cxn ang="0">
                  <a:pos x="1321206145" y="1728952060"/>
                </a:cxn>
                <a:cxn ang="0">
                  <a:pos x="2094248824" y="1068293905"/>
                </a:cxn>
                <a:cxn ang="0">
                  <a:pos x="2009917713" y="1040182388"/>
                </a:cxn>
              </a:cxnLst>
              <a:pathLst>
                <a:path w="224" h="188">
                  <a:moveTo>
                    <a:pt x="143" y="74"/>
                  </a:moveTo>
                  <a:cubicBezTo>
                    <a:pt x="138" y="98"/>
                    <a:pt x="119" y="116"/>
                    <a:pt x="94" y="116"/>
                  </a:cubicBezTo>
                  <a:cubicBezTo>
                    <a:pt x="95" y="118"/>
                    <a:pt x="95" y="120"/>
                    <a:pt x="96" y="122"/>
                  </a:cubicBezTo>
                  <a:cubicBezTo>
                    <a:pt x="109" y="116"/>
                    <a:pt x="115" y="105"/>
                    <a:pt x="118" y="91"/>
                  </a:cubicBezTo>
                  <a:cubicBezTo>
                    <a:pt x="119" y="88"/>
                    <a:pt x="115" y="86"/>
                    <a:pt x="113" y="89"/>
                  </a:cubicBezTo>
                  <a:cubicBezTo>
                    <a:pt x="100" y="106"/>
                    <a:pt x="0" y="169"/>
                    <a:pt x="70" y="178"/>
                  </a:cubicBezTo>
                  <a:cubicBezTo>
                    <a:pt x="70" y="176"/>
                    <a:pt x="70" y="174"/>
                    <a:pt x="70" y="172"/>
                  </a:cubicBezTo>
                  <a:cubicBezTo>
                    <a:pt x="46" y="181"/>
                    <a:pt x="36" y="145"/>
                    <a:pt x="33" y="128"/>
                  </a:cubicBezTo>
                  <a:cubicBezTo>
                    <a:pt x="28" y="98"/>
                    <a:pt x="34" y="63"/>
                    <a:pt x="56" y="41"/>
                  </a:cubicBezTo>
                  <a:cubicBezTo>
                    <a:pt x="94" y="4"/>
                    <a:pt x="158" y="26"/>
                    <a:pt x="186" y="64"/>
                  </a:cubicBezTo>
                  <a:cubicBezTo>
                    <a:pt x="201" y="83"/>
                    <a:pt x="217" y="120"/>
                    <a:pt x="209" y="145"/>
                  </a:cubicBezTo>
                  <a:cubicBezTo>
                    <a:pt x="207" y="154"/>
                    <a:pt x="201" y="163"/>
                    <a:pt x="195" y="171"/>
                  </a:cubicBezTo>
                  <a:cubicBezTo>
                    <a:pt x="186" y="182"/>
                    <a:pt x="180" y="174"/>
                    <a:pt x="169" y="174"/>
                  </a:cubicBezTo>
                  <a:cubicBezTo>
                    <a:pt x="170" y="176"/>
                    <a:pt x="171" y="178"/>
                    <a:pt x="172" y="179"/>
                  </a:cubicBezTo>
                  <a:cubicBezTo>
                    <a:pt x="208" y="149"/>
                    <a:pt x="200" y="80"/>
                    <a:pt x="146" y="78"/>
                  </a:cubicBezTo>
                  <a:cubicBezTo>
                    <a:pt x="142" y="78"/>
                    <a:pt x="142" y="84"/>
                    <a:pt x="146" y="84"/>
                  </a:cubicBezTo>
                  <a:cubicBezTo>
                    <a:pt x="195" y="86"/>
                    <a:pt x="199" y="148"/>
                    <a:pt x="167" y="175"/>
                  </a:cubicBezTo>
                  <a:cubicBezTo>
                    <a:pt x="165" y="177"/>
                    <a:pt x="167" y="180"/>
                    <a:pt x="169" y="180"/>
                  </a:cubicBezTo>
                  <a:cubicBezTo>
                    <a:pt x="177" y="180"/>
                    <a:pt x="181" y="186"/>
                    <a:pt x="190" y="183"/>
                  </a:cubicBezTo>
                  <a:cubicBezTo>
                    <a:pt x="199" y="179"/>
                    <a:pt x="205" y="169"/>
                    <a:pt x="209" y="161"/>
                  </a:cubicBezTo>
                  <a:cubicBezTo>
                    <a:pt x="224" y="134"/>
                    <a:pt x="213" y="107"/>
                    <a:pt x="203" y="81"/>
                  </a:cubicBezTo>
                  <a:cubicBezTo>
                    <a:pt x="183" y="29"/>
                    <a:pt x="116" y="0"/>
                    <a:pt x="66" y="27"/>
                  </a:cubicBezTo>
                  <a:cubicBezTo>
                    <a:pt x="31" y="45"/>
                    <a:pt x="22" y="90"/>
                    <a:pt x="26" y="125"/>
                  </a:cubicBezTo>
                  <a:cubicBezTo>
                    <a:pt x="29" y="147"/>
                    <a:pt x="43" y="188"/>
                    <a:pt x="72" y="178"/>
                  </a:cubicBezTo>
                  <a:cubicBezTo>
                    <a:pt x="75" y="177"/>
                    <a:pt x="75" y="173"/>
                    <a:pt x="72" y="172"/>
                  </a:cubicBezTo>
                  <a:cubicBezTo>
                    <a:pt x="59" y="170"/>
                    <a:pt x="46" y="166"/>
                    <a:pt x="55" y="151"/>
                  </a:cubicBezTo>
                  <a:cubicBezTo>
                    <a:pt x="60" y="141"/>
                    <a:pt x="70" y="133"/>
                    <a:pt x="78" y="126"/>
                  </a:cubicBezTo>
                  <a:cubicBezTo>
                    <a:pt x="91" y="115"/>
                    <a:pt x="108" y="105"/>
                    <a:pt x="118" y="92"/>
                  </a:cubicBezTo>
                  <a:cubicBezTo>
                    <a:pt x="116" y="91"/>
                    <a:pt x="114" y="91"/>
                    <a:pt x="112" y="90"/>
                  </a:cubicBezTo>
                  <a:cubicBezTo>
                    <a:pt x="110" y="102"/>
                    <a:pt x="104" y="111"/>
                    <a:pt x="93" y="117"/>
                  </a:cubicBezTo>
                  <a:cubicBezTo>
                    <a:pt x="90" y="118"/>
                    <a:pt x="91" y="123"/>
                    <a:pt x="94" y="123"/>
                  </a:cubicBezTo>
                  <a:cubicBezTo>
                    <a:pt x="122" y="123"/>
                    <a:pt x="143" y="102"/>
                    <a:pt x="149" y="76"/>
                  </a:cubicBezTo>
                  <a:cubicBezTo>
                    <a:pt x="150" y="72"/>
                    <a:pt x="144" y="70"/>
                    <a:pt x="143" y="74"/>
                  </a:cubicBezTo>
                  <a:close/>
                </a:path>
              </a:pathLst>
            </a:custGeom>
            <a:solidFill>
              <a:srgbClr val="000000">
                <a:alpha val="100000"/>
              </a:srgbClr>
            </a:solidFill>
            <a:ln w="9525">
              <a:noFill/>
            </a:ln>
          </p:spPr>
          <p:txBody>
            <a:bodyPr/>
            <a:p>
              <a:endParaRPr lang="zh-CN" altLang="en-US"/>
            </a:p>
          </p:txBody>
        </p:sp>
        <p:sp>
          <p:nvSpPr>
            <p:cNvPr id="19491" name="Freeform 37"/>
            <p:cNvSpPr/>
            <p:nvPr/>
          </p:nvSpPr>
          <p:spPr>
            <a:xfrm>
              <a:off x="5462588" y="4318000"/>
              <a:ext cx="265112" cy="269875"/>
            </a:xfrm>
            <a:custGeom>
              <a:avLst/>
              <a:gdLst/>
              <a:ahLst/>
              <a:cxnLst>
                <a:cxn ang="0">
                  <a:pos x="292791933" y="56197720"/>
                </a:cxn>
                <a:cxn ang="0">
                  <a:pos x="0" y="955364997"/>
                </a:cxn>
                <a:cxn ang="0">
                  <a:pos x="989920740" y="927264262"/>
                </a:cxn>
                <a:cxn ang="0">
                  <a:pos x="962035438" y="899167276"/>
                </a:cxn>
                <a:cxn ang="0">
                  <a:pos x="460103743" y="0"/>
                </a:cxn>
              </a:cxnLst>
              <a:pathLst>
                <a:path w="71" h="72">
                  <a:moveTo>
                    <a:pt x="21" y="4"/>
                  </a:moveTo>
                  <a:cubicBezTo>
                    <a:pt x="41" y="41"/>
                    <a:pt x="27" y="50"/>
                    <a:pt x="0" y="68"/>
                  </a:cubicBezTo>
                  <a:cubicBezTo>
                    <a:pt x="25" y="72"/>
                    <a:pt x="46" y="70"/>
                    <a:pt x="71" y="66"/>
                  </a:cubicBezTo>
                  <a:cubicBezTo>
                    <a:pt x="69" y="64"/>
                    <a:pt x="69" y="64"/>
                    <a:pt x="69" y="64"/>
                  </a:cubicBezTo>
                  <a:cubicBezTo>
                    <a:pt x="41" y="45"/>
                    <a:pt x="29" y="39"/>
                    <a:pt x="33" y="0"/>
                  </a:cubicBezTo>
                </a:path>
              </a:pathLst>
            </a:custGeom>
            <a:solidFill>
              <a:srgbClr val="FFFFFF">
                <a:alpha val="100000"/>
              </a:srgbClr>
            </a:solidFill>
            <a:ln w="9525">
              <a:noFill/>
            </a:ln>
          </p:spPr>
          <p:txBody>
            <a:bodyPr/>
            <a:p>
              <a:endParaRPr lang="zh-CN" altLang="en-US"/>
            </a:p>
          </p:txBody>
        </p:sp>
        <p:sp>
          <p:nvSpPr>
            <p:cNvPr id="19492" name="Freeform 38"/>
            <p:cNvSpPr/>
            <p:nvPr/>
          </p:nvSpPr>
          <p:spPr>
            <a:xfrm>
              <a:off x="5451475" y="4303713"/>
              <a:ext cx="292100" cy="292100"/>
            </a:xfrm>
            <a:custGeom>
              <a:avLst/>
              <a:gdLst/>
              <a:ahLst/>
              <a:cxnLst>
                <a:cxn ang="0">
                  <a:pos x="308528753" y="140241704"/>
                </a:cxn>
                <a:cxn ang="0">
                  <a:pos x="378651477" y="673155685"/>
                </a:cxn>
                <a:cxn ang="0">
                  <a:pos x="28049090" y="967659892"/>
                </a:cxn>
                <a:cxn ang="0">
                  <a:pos x="28049090" y="1051803417"/>
                </a:cxn>
                <a:cxn ang="0">
                  <a:pos x="1051803417" y="1023758072"/>
                </a:cxn>
                <a:cxn ang="0">
                  <a:pos x="1079852506" y="953635347"/>
                </a:cxn>
                <a:cxn ang="0">
                  <a:pos x="687180229" y="659131140"/>
                </a:cxn>
                <a:cxn ang="0">
                  <a:pos x="546938526" y="56094435"/>
                </a:cxn>
                <a:cxn ang="0">
                  <a:pos x="462795001" y="56094435"/>
                </a:cxn>
                <a:cxn ang="0">
                  <a:pos x="546938526" y="631082050"/>
                </a:cxn>
                <a:cxn ang="0">
                  <a:pos x="1009733527" y="1009733527"/>
                </a:cxn>
                <a:cxn ang="0">
                  <a:pos x="1037782617" y="939610803"/>
                </a:cxn>
                <a:cxn ang="0">
                  <a:pos x="56094435" y="967659892"/>
                </a:cxn>
                <a:cxn ang="0">
                  <a:pos x="70118979" y="1037782617"/>
                </a:cxn>
                <a:cxn ang="0">
                  <a:pos x="476819546" y="673155685"/>
                </a:cxn>
                <a:cxn ang="0">
                  <a:pos x="378651477" y="98168069"/>
                </a:cxn>
                <a:cxn ang="0">
                  <a:pos x="308528753" y="140241704"/>
                </a:cxn>
              </a:cxnLst>
              <a:pathLst>
                <a:path w="78" h="78">
                  <a:moveTo>
                    <a:pt x="22" y="10"/>
                  </a:moveTo>
                  <a:cubicBezTo>
                    <a:pt x="28" y="21"/>
                    <a:pt x="34" y="35"/>
                    <a:pt x="27" y="48"/>
                  </a:cubicBezTo>
                  <a:cubicBezTo>
                    <a:pt x="22" y="57"/>
                    <a:pt x="10" y="63"/>
                    <a:pt x="2" y="69"/>
                  </a:cubicBezTo>
                  <a:cubicBezTo>
                    <a:pt x="0" y="70"/>
                    <a:pt x="0" y="74"/>
                    <a:pt x="2" y="75"/>
                  </a:cubicBezTo>
                  <a:cubicBezTo>
                    <a:pt x="27" y="78"/>
                    <a:pt x="51" y="76"/>
                    <a:pt x="75" y="73"/>
                  </a:cubicBezTo>
                  <a:cubicBezTo>
                    <a:pt x="78" y="72"/>
                    <a:pt x="78" y="69"/>
                    <a:pt x="77" y="68"/>
                  </a:cubicBezTo>
                  <a:cubicBezTo>
                    <a:pt x="69" y="59"/>
                    <a:pt x="57" y="55"/>
                    <a:pt x="49" y="47"/>
                  </a:cubicBezTo>
                  <a:cubicBezTo>
                    <a:pt x="37" y="36"/>
                    <a:pt x="38" y="19"/>
                    <a:pt x="39" y="4"/>
                  </a:cubicBezTo>
                  <a:cubicBezTo>
                    <a:pt x="39" y="0"/>
                    <a:pt x="33" y="0"/>
                    <a:pt x="33" y="4"/>
                  </a:cubicBezTo>
                  <a:cubicBezTo>
                    <a:pt x="32" y="18"/>
                    <a:pt x="31" y="33"/>
                    <a:pt x="39" y="45"/>
                  </a:cubicBezTo>
                  <a:cubicBezTo>
                    <a:pt x="47" y="57"/>
                    <a:pt x="62" y="62"/>
                    <a:pt x="72" y="72"/>
                  </a:cubicBezTo>
                  <a:cubicBezTo>
                    <a:pt x="73" y="70"/>
                    <a:pt x="73" y="68"/>
                    <a:pt x="74" y="67"/>
                  </a:cubicBezTo>
                  <a:cubicBezTo>
                    <a:pt x="50" y="70"/>
                    <a:pt x="27" y="72"/>
                    <a:pt x="4" y="69"/>
                  </a:cubicBezTo>
                  <a:cubicBezTo>
                    <a:pt x="4" y="71"/>
                    <a:pt x="5" y="72"/>
                    <a:pt x="5" y="74"/>
                  </a:cubicBezTo>
                  <a:cubicBezTo>
                    <a:pt x="15" y="68"/>
                    <a:pt x="29" y="60"/>
                    <a:pt x="34" y="48"/>
                  </a:cubicBezTo>
                  <a:cubicBezTo>
                    <a:pt x="40" y="34"/>
                    <a:pt x="34" y="19"/>
                    <a:pt x="27" y="7"/>
                  </a:cubicBezTo>
                  <a:cubicBezTo>
                    <a:pt x="25" y="3"/>
                    <a:pt x="20" y="6"/>
                    <a:pt x="22" y="10"/>
                  </a:cubicBezTo>
                  <a:close/>
                </a:path>
              </a:pathLst>
            </a:custGeom>
            <a:solidFill>
              <a:srgbClr val="000000">
                <a:alpha val="100000"/>
              </a:srgbClr>
            </a:solidFill>
            <a:ln w="9525">
              <a:noFill/>
            </a:ln>
          </p:spPr>
          <p:txBody>
            <a:bodyPr/>
            <a:p>
              <a:endParaRPr lang="zh-CN" altLang="en-US"/>
            </a:p>
          </p:txBody>
        </p:sp>
        <p:sp>
          <p:nvSpPr>
            <p:cNvPr id="19493" name="Freeform 39"/>
            <p:cNvSpPr/>
            <p:nvPr/>
          </p:nvSpPr>
          <p:spPr>
            <a:xfrm>
              <a:off x="5199063" y="4562475"/>
              <a:ext cx="307975" cy="525463"/>
            </a:xfrm>
            <a:custGeom>
              <a:avLst/>
              <a:gdLst/>
              <a:ahLst/>
              <a:cxnLst>
                <a:cxn ang="0">
                  <a:pos x="1057946706" y="56348400"/>
                </a:cxn>
                <a:cxn ang="0">
                  <a:pos x="56423273" y="1873613393"/>
                </a:cxn>
                <a:cxn ang="0">
                  <a:pos x="84636788" y="1958137870"/>
                </a:cxn>
                <a:cxn ang="0">
                  <a:pos x="1142583494" y="84524477"/>
                </a:cxn>
                <a:cxn ang="0">
                  <a:pos x="1057946706" y="56348400"/>
                </a:cxn>
              </a:cxnLst>
              <a:pathLst>
                <a:path w="82" h="140">
                  <a:moveTo>
                    <a:pt x="75" y="4"/>
                  </a:moveTo>
                  <a:cubicBezTo>
                    <a:pt x="62" y="47"/>
                    <a:pt x="54" y="119"/>
                    <a:pt x="4" y="133"/>
                  </a:cubicBezTo>
                  <a:cubicBezTo>
                    <a:pt x="0" y="134"/>
                    <a:pt x="2" y="140"/>
                    <a:pt x="6" y="139"/>
                  </a:cubicBezTo>
                  <a:cubicBezTo>
                    <a:pt x="59" y="124"/>
                    <a:pt x="68" y="51"/>
                    <a:pt x="81" y="6"/>
                  </a:cubicBezTo>
                  <a:cubicBezTo>
                    <a:pt x="82" y="2"/>
                    <a:pt x="76" y="0"/>
                    <a:pt x="75" y="4"/>
                  </a:cubicBezTo>
                  <a:close/>
                </a:path>
              </a:pathLst>
            </a:custGeom>
            <a:solidFill>
              <a:srgbClr val="000000">
                <a:alpha val="100000"/>
              </a:srgbClr>
            </a:solidFill>
            <a:ln w="9525">
              <a:noFill/>
            </a:ln>
          </p:spPr>
          <p:txBody>
            <a:bodyPr/>
            <a:p>
              <a:endParaRPr lang="zh-CN" altLang="en-US"/>
            </a:p>
          </p:txBody>
        </p:sp>
        <p:sp>
          <p:nvSpPr>
            <p:cNvPr id="19494" name="Freeform 40"/>
            <p:cNvSpPr/>
            <p:nvPr/>
          </p:nvSpPr>
          <p:spPr>
            <a:xfrm>
              <a:off x="5881688" y="3494088"/>
              <a:ext cx="809625" cy="779463"/>
            </a:xfrm>
            <a:custGeom>
              <a:avLst/>
              <a:gdLst/>
              <a:ahLst/>
              <a:cxnLst>
                <a:cxn ang="0">
                  <a:pos x="1194204372" y="112343852"/>
                </a:cxn>
                <a:cxn ang="0">
                  <a:pos x="1039663451" y="2147483646"/>
                </a:cxn>
                <a:cxn ang="0">
                  <a:pos x="1714036097" y="56173800"/>
                </a:cxn>
                <a:cxn ang="0">
                  <a:pos x="1194204372" y="56173800"/>
                </a:cxn>
              </a:cxnLst>
              <a:pathLst>
                <a:path w="216" h="208">
                  <a:moveTo>
                    <a:pt x="85" y="8"/>
                  </a:moveTo>
                  <a:cubicBezTo>
                    <a:pt x="15" y="23"/>
                    <a:pt x="0" y="158"/>
                    <a:pt x="74" y="177"/>
                  </a:cubicBezTo>
                  <a:cubicBezTo>
                    <a:pt x="196" y="208"/>
                    <a:pt x="216" y="21"/>
                    <a:pt x="122" y="4"/>
                  </a:cubicBezTo>
                  <a:cubicBezTo>
                    <a:pt x="109" y="2"/>
                    <a:pt x="97" y="0"/>
                    <a:pt x="85" y="4"/>
                  </a:cubicBezTo>
                </a:path>
              </a:pathLst>
            </a:custGeom>
            <a:solidFill>
              <a:srgbClr val="FFFFFF">
                <a:alpha val="100000"/>
              </a:srgbClr>
            </a:solidFill>
            <a:ln w="9525">
              <a:noFill/>
            </a:ln>
          </p:spPr>
          <p:txBody>
            <a:bodyPr/>
            <a:p>
              <a:endParaRPr lang="zh-CN" altLang="en-US"/>
            </a:p>
          </p:txBody>
        </p:sp>
        <p:sp>
          <p:nvSpPr>
            <p:cNvPr id="19495" name="Freeform 41"/>
            <p:cNvSpPr/>
            <p:nvPr/>
          </p:nvSpPr>
          <p:spPr>
            <a:xfrm>
              <a:off x="5945188" y="3433763"/>
              <a:ext cx="717550" cy="795338"/>
            </a:xfrm>
            <a:custGeom>
              <a:avLst/>
              <a:gdLst/>
              <a:ahLst/>
              <a:cxnLst>
                <a:cxn ang="0">
                  <a:pos x="945610682" y="295561857"/>
                </a:cxn>
                <a:cxn ang="0">
                  <a:pos x="84682170" y="1900051227"/>
                </a:cxn>
                <a:cxn ang="0">
                  <a:pos x="1594835646" y="2147483646"/>
                </a:cxn>
                <a:cxn ang="0">
                  <a:pos x="2147483646" y="1252627337"/>
                </a:cxn>
                <a:cxn ang="0">
                  <a:pos x="945610682" y="239265432"/>
                </a:cxn>
                <a:cxn ang="0">
                  <a:pos x="973839325" y="337786051"/>
                </a:cxn>
                <a:cxn ang="0">
                  <a:pos x="1651289174" y="2147483646"/>
                </a:cxn>
                <a:cxn ang="0">
                  <a:pos x="776246341" y="2147483646"/>
                </a:cxn>
                <a:cxn ang="0">
                  <a:pos x="183474905" y="1928199440"/>
                </a:cxn>
                <a:cxn ang="0">
                  <a:pos x="973839325" y="394086227"/>
                </a:cxn>
                <a:cxn ang="0">
                  <a:pos x="945610682" y="295561857"/>
                </a:cxn>
              </a:cxnLst>
              <a:pathLst>
                <a:path w="191" h="212">
                  <a:moveTo>
                    <a:pt x="67" y="21"/>
                  </a:moveTo>
                  <a:cubicBezTo>
                    <a:pt x="18" y="33"/>
                    <a:pt x="0" y="90"/>
                    <a:pt x="6" y="135"/>
                  </a:cubicBezTo>
                  <a:cubicBezTo>
                    <a:pt x="13" y="187"/>
                    <a:pt x="66" y="212"/>
                    <a:pt x="113" y="194"/>
                  </a:cubicBezTo>
                  <a:cubicBezTo>
                    <a:pt x="155" y="178"/>
                    <a:pt x="171" y="129"/>
                    <a:pt x="166" y="89"/>
                  </a:cubicBezTo>
                  <a:cubicBezTo>
                    <a:pt x="161" y="39"/>
                    <a:pt x="117" y="5"/>
                    <a:pt x="67" y="17"/>
                  </a:cubicBezTo>
                  <a:cubicBezTo>
                    <a:pt x="63" y="18"/>
                    <a:pt x="64" y="25"/>
                    <a:pt x="69" y="24"/>
                  </a:cubicBezTo>
                  <a:cubicBezTo>
                    <a:pt x="166" y="0"/>
                    <a:pt x="191" y="144"/>
                    <a:pt x="117" y="185"/>
                  </a:cubicBezTo>
                  <a:cubicBezTo>
                    <a:pt x="98" y="196"/>
                    <a:pt x="75" y="194"/>
                    <a:pt x="55" y="189"/>
                  </a:cubicBezTo>
                  <a:cubicBezTo>
                    <a:pt x="31" y="182"/>
                    <a:pt x="18" y="159"/>
                    <a:pt x="13" y="137"/>
                  </a:cubicBezTo>
                  <a:cubicBezTo>
                    <a:pt x="4" y="95"/>
                    <a:pt x="23" y="38"/>
                    <a:pt x="69" y="28"/>
                  </a:cubicBezTo>
                  <a:cubicBezTo>
                    <a:pt x="73" y="27"/>
                    <a:pt x="71" y="20"/>
                    <a:pt x="67" y="21"/>
                  </a:cubicBezTo>
                  <a:close/>
                </a:path>
              </a:pathLst>
            </a:custGeom>
            <a:solidFill>
              <a:srgbClr val="000000">
                <a:alpha val="100000"/>
              </a:srgbClr>
            </a:solidFill>
            <a:ln w="9525">
              <a:noFill/>
            </a:ln>
          </p:spPr>
          <p:txBody>
            <a:bodyPr/>
            <a:p>
              <a:endParaRPr lang="zh-CN" altLang="en-US"/>
            </a:p>
          </p:txBody>
        </p:sp>
        <p:sp>
          <p:nvSpPr>
            <p:cNvPr id="19496" name="Freeform 42"/>
            <p:cNvSpPr/>
            <p:nvPr/>
          </p:nvSpPr>
          <p:spPr>
            <a:xfrm>
              <a:off x="5592763" y="4056063"/>
              <a:ext cx="146050" cy="60325"/>
            </a:xfrm>
            <a:custGeom>
              <a:avLst/>
              <a:gdLst/>
              <a:ahLst/>
              <a:cxnLst>
                <a:cxn ang="0">
                  <a:pos x="112192614" y="184798097"/>
                </a:cxn>
                <a:cxn ang="0">
                  <a:pos x="336577842" y="184798097"/>
                </a:cxn>
                <a:cxn ang="0">
                  <a:pos x="518889436" y="99506088"/>
                </a:cxn>
                <a:cxn ang="0">
                  <a:pos x="448770456" y="42646005"/>
                </a:cxn>
                <a:cxn ang="0">
                  <a:pos x="252434318" y="56860083"/>
                </a:cxn>
                <a:cxn ang="0">
                  <a:pos x="42073635" y="113723936"/>
                </a:cxn>
                <a:cxn ang="0">
                  <a:pos x="112192614" y="184798097"/>
                </a:cxn>
              </a:cxnLst>
              <a:pathLst>
                <a:path w="39" h="16">
                  <a:moveTo>
                    <a:pt x="8" y="13"/>
                  </a:moveTo>
                  <a:cubicBezTo>
                    <a:pt x="13" y="8"/>
                    <a:pt x="18" y="11"/>
                    <a:pt x="24" y="13"/>
                  </a:cubicBezTo>
                  <a:cubicBezTo>
                    <a:pt x="30" y="14"/>
                    <a:pt x="34" y="11"/>
                    <a:pt x="37" y="7"/>
                  </a:cubicBezTo>
                  <a:cubicBezTo>
                    <a:pt x="39" y="3"/>
                    <a:pt x="34" y="0"/>
                    <a:pt x="32" y="3"/>
                  </a:cubicBezTo>
                  <a:cubicBezTo>
                    <a:pt x="28" y="9"/>
                    <a:pt x="24" y="6"/>
                    <a:pt x="18" y="4"/>
                  </a:cubicBezTo>
                  <a:cubicBezTo>
                    <a:pt x="13" y="3"/>
                    <a:pt x="8" y="5"/>
                    <a:pt x="3" y="8"/>
                  </a:cubicBezTo>
                  <a:cubicBezTo>
                    <a:pt x="0" y="11"/>
                    <a:pt x="5" y="16"/>
                    <a:pt x="8" y="13"/>
                  </a:cubicBezTo>
                  <a:close/>
                </a:path>
              </a:pathLst>
            </a:custGeom>
            <a:solidFill>
              <a:srgbClr val="000000">
                <a:alpha val="100000"/>
              </a:srgbClr>
            </a:solidFill>
            <a:ln w="9525">
              <a:noFill/>
            </a:ln>
          </p:spPr>
          <p:txBody>
            <a:bodyPr/>
            <a:p>
              <a:endParaRPr lang="zh-CN" altLang="en-US"/>
            </a:p>
          </p:txBody>
        </p:sp>
        <p:sp>
          <p:nvSpPr>
            <p:cNvPr id="19497" name="Freeform 43"/>
            <p:cNvSpPr/>
            <p:nvPr/>
          </p:nvSpPr>
          <p:spPr>
            <a:xfrm>
              <a:off x="5349875" y="4078288"/>
              <a:ext cx="138112" cy="79375"/>
            </a:xfrm>
            <a:custGeom>
              <a:avLst/>
              <a:gdLst/>
              <a:ahLst/>
              <a:cxnLst>
                <a:cxn ang="0">
                  <a:pos x="473739091" y="57146220"/>
                </a:cxn>
                <a:cxn ang="0">
                  <a:pos x="209000784" y="85721220"/>
                </a:cxn>
                <a:cxn ang="0">
                  <a:pos x="111467582" y="171438661"/>
                </a:cxn>
                <a:cxn ang="0">
                  <a:pos x="97533201" y="171438661"/>
                </a:cxn>
                <a:cxn ang="0">
                  <a:pos x="97533201" y="171438661"/>
                </a:cxn>
                <a:cxn ang="0">
                  <a:pos x="83602553" y="71433720"/>
                </a:cxn>
                <a:cxn ang="0">
                  <a:pos x="0" y="71433720"/>
                </a:cxn>
                <a:cxn ang="0">
                  <a:pos x="153266992" y="242872381"/>
                </a:cxn>
                <a:cxn ang="0">
                  <a:pos x="431935948" y="128579940"/>
                </a:cxn>
                <a:cxn ang="0">
                  <a:pos x="473739091" y="57146220"/>
                </a:cxn>
              </a:cxnLst>
              <a:pathLst>
                <a:path w="37" h="21">
                  <a:moveTo>
                    <a:pt x="34" y="4"/>
                  </a:moveTo>
                  <a:cubicBezTo>
                    <a:pt x="27" y="0"/>
                    <a:pt x="21" y="2"/>
                    <a:pt x="15" y="6"/>
                  </a:cubicBezTo>
                  <a:cubicBezTo>
                    <a:pt x="13" y="8"/>
                    <a:pt x="11" y="10"/>
                    <a:pt x="8" y="12"/>
                  </a:cubicBezTo>
                  <a:cubicBezTo>
                    <a:pt x="8" y="12"/>
                    <a:pt x="7" y="12"/>
                    <a:pt x="7" y="12"/>
                  </a:cubicBezTo>
                  <a:cubicBezTo>
                    <a:pt x="7" y="12"/>
                    <a:pt x="8" y="13"/>
                    <a:pt x="7" y="12"/>
                  </a:cubicBezTo>
                  <a:cubicBezTo>
                    <a:pt x="6" y="10"/>
                    <a:pt x="6" y="7"/>
                    <a:pt x="6" y="5"/>
                  </a:cubicBezTo>
                  <a:cubicBezTo>
                    <a:pt x="6" y="1"/>
                    <a:pt x="0" y="1"/>
                    <a:pt x="0" y="5"/>
                  </a:cubicBezTo>
                  <a:cubicBezTo>
                    <a:pt x="0" y="11"/>
                    <a:pt x="2" y="21"/>
                    <a:pt x="11" y="17"/>
                  </a:cubicBezTo>
                  <a:cubicBezTo>
                    <a:pt x="17" y="14"/>
                    <a:pt x="23" y="5"/>
                    <a:pt x="31" y="9"/>
                  </a:cubicBezTo>
                  <a:cubicBezTo>
                    <a:pt x="34" y="12"/>
                    <a:pt x="37" y="6"/>
                    <a:pt x="34" y="4"/>
                  </a:cubicBezTo>
                  <a:close/>
                </a:path>
              </a:pathLst>
            </a:custGeom>
            <a:solidFill>
              <a:srgbClr val="000000">
                <a:alpha val="100000"/>
              </a:srgbClr>
            </a:solidFill>
            <a:ln w="9525">
              <a:noFill/>
            </a:ln>
          </p:spPr>
          <p:txBody>
            <a:bodyPr/>
            <a:p>
              <a:endParaRPr lang="zh-CN" altLang="en-US"/>
            </a:p>
          </p:txBody>
        </p:sp>
        <p:sp>
          <p:nvSpPr>
            <p:cNvPr id="19498" name="Freeform 44"/>
            <p:cNvSpPr/>
            <p:nvPr/>
          </p:nvSpPr>
          <p:spPr>
            <a:xfrm>
              <a:off x="5413375" y="4086225"/>
              <a:ext cx="66675" cy="63500"/>
            </a:xfrm>
            <a:custGeom>
              <a:avLst/>
              <a:gdLst/>
              <a:ahLst/>
              <a:cxnLst>
                <a:cxn ang="0">
                  <a:pos x="41164404" y="97666735"/>
                </a:cxn>
                <a:cxn ang="0">
                  <a:pos x="137209742" y="153475765"/>
                </a:cxn>
                <a:cxn ang="0">
                  <a:pos x="150929975" y="111618059"/>
                </a:cxn>
                <a:cxn ang="0">
                  <a:pos x="123489508" y="139524441"/>
                </a:cxn>
                <a:cxn ang="0">
                  <a:pos x="192090675" y="167430824"/>
                </a:cxn>
                <a:cxn ang="0">
                  <a:pos x="82325104" y="69760353"/>
                </a:cxn>
                <a:cxn ang="0">
                  <a:pos x="96045338" y="153475765"/>
                </a:cxn>
                <a:cxn ang="0">
                  <a:pos x="123489508" y="139524441"/>
                </a:cxn>
                <a:cxn ang="0">
                  <a:pos x="150929975" y="125573118"/>
                </a:cxn>
                <a:cxn ang="0">
                  <a:pos x="164650208" y="125573118"/>
                </a:cxn>
                <a:cxn ang="0">
                  <a:pos x="164650208" y="125573118"/>
                </a:cxn>
                <a:cxn ang="0">
                  <a:pos x="150929975" y="111618059"/>
                </a:cxn>
                <a:cxn ang="0">
                  <a:pos x="137209742" y="83715412"/>
                </a:cxn>
                <a:cxn ang="0">
                  <a:pos x="137209742" y="97666735"/>
                </a:cxn>
                <a:cxn ang="0">
                  <a:pos x="150929975" y="55809029"/>
                </a:cxn>
                <a:cxn ang="0">
                  <a:pos x="137209742" y="69760353"/>
                </a:cxn>
                <a:cxn ang="0">
                  <a:pos x="123489508" y="83715412"/>
                </a:cxn>
                <a:cxn ang="0">
                  <a:pos x="137209742" y="83715412"/>
                </a:cxn>
                <a:cxn ang="0">
                  <a:pos x="68604871" y="83715412"/>
                </a:cxn>
                <a:cxn ang="0">
                  <a:pos x="68604871" y="153475765"/>
                </a:cxn>
                <a:cxn ang="0">
                  <a:pos x="178370442" y="153475765"/>
                </a:cxn>
                <a:cxn ang="0">
                  <a:pos x="205814613" y="55809029"/>
                </a:cxn>
                <a:cxn ang="0">
                  <a:pos x="54884638" y="83715412"/>
                </a:cxn>
                <a:cxn ang="0">
                  <a:pos x="82325104" y="167430824"/>
                </a:cxn>
                <a:cxn ang="0">
                  <a:pos x="96045338" y="167430824"/>
                </a:cxn>
                <a:cxn ang="0">
                  <a:pos x="109765571" y="167430824"/>
                </a:cxn>
                <a:cxn ang="0">
                  <a:pos x="192090675" y="209284794"/>
                </a:cxn>
                <a:cxn ang="0">
                  <a:pos x="205814613" y="181382147"/>
                </a:cxn>
                <a:cxn ang="0">
                  <a:pos x="219534846" y="139524441"/>
                </a:cxn>
                <a:cxn ang="0">
                  <a:pos x="164650208" y="55809029"/>
                </a:cxn>
                <a:cxn ang="0">
                  <a:pos x="123489508" y="41857706"/>
                </a:cxn>
                <a:cxn ang="0">
                  <a:pos x="109765571" y="27906382"/>
                </a:cxn>
                <a:cxn ang="0">
                  <a:pos x="109765571" y="27906382"/>
                </a:cxn>
                <a:cxn ang="0">
                  <a:pos x="41164404" y="97666735"/>
                </a:cxn>
              </a:cxnLst>
              <a:pathLst>
                <a:path w="18" h="17">
                  <a:moveTo>
                    <a:pt x="3" y="7"/>
                  </a:moveTo>
                  <a:cubicBezTo>
                    <a:pt x="6" y="9"/>
                    <a:pt x="9" y="8"/>
                    <a:pt x="10" y="11"/>
                  </a:cubicBezTo>
                  <a:cubicBezTo>
                    <a:pt x="10" y="10"/>
                    <a:pt x="11" y="9"/>
                    <a:pt x="11" y="8"/>
                  </a:cubicBezTo>
                  <a:cubicBezTo>
                    <a:pt x="10" y="9"/>
                    <a:pt x="10" y="9"/>
                    <a:pt x="9" y="10"/>
                  </a:cubicBezTo>
                  <a:cubicBezTo>
                    <a:pt x="11" y="11"/>
                    <a:pt x="13" y="12"/>
                    <a:pt x="14" y="12"/>
                  </a:cubicBezTo>
                  <a:cubicBezTo>
                    <a:pt x="14" y="8"/>
                    <a:pt x="10" y="6"/>
                    <a:pt x="6" y="5"/>
                  </a:cubicBezTo>
                  <a:cubicBezTo>
                    <a:pt x="6" y="7"/>
                    <a:pt x="7" y="9"/>
                    <a:pt x="7" y="11"/>
                  </a:cubicBezTo>
                  <a:cubicBezTo>
                    <a:pt x="8" y="11"/>
                    <a:pt x="9" y="10"/>
                    <a:pt x="9" y="10"/>
                  </a:cubicBezTo>
                  <a:cubicBezTo>
                    <a:pt x="10" y="10"/>
                    <a:pt x="11" y="10"/>
                    <a:pt x="11" y="9"/>
                  </a:cubicBezTo>
                  <a:cubicBezTo>
                    <a:pt x="12" y="9"/>
                    <a:pt x="12" y="9"/>
                    <a:pt x="12" y="9"/>
                  </a:cubicBezTo>
                  <a:cubicBezTo>
                    <a:pt x="13" y="9"/>
                    <a:pt x="13" y="9"/>
                    <a:pt x="12" y="9"/>
                  </a:cubicBezTo>
                  <a:cubicBezTo>
                    <a:pt x="13" y="9"/>
                    <a:pt x="13" y="9"/>
                    <a:pt x="11" y="8"/>
                  </a:cubicBezTo>
                  <a:cubicBezTo>
                    <a:pt x="10" y="7"/>
                    <a:pt x="10" y="7"/>
                    <a:pt x="10" y="6"/>
                  </a:cubicBezTo>
                  <a:cubicBezTo>
                    <a:pt x="10" y="6"/>
                    <a:pt x="10" y="6"/>
                    <a:pt x="10" y="7"/>
                  </a:cubicBezTo>
                  <a:cubicBezTo>
                    <a:pt x="10" y="6"/>
                    <a:pt x="11" y="5"/>
                    <a:pt x="11" y="4"/>
                  </a:cubicBezTo>
                  <a:cubicBezTo>
                    <a:pt x="11" y="5"/>
                    <a:pt x="10" y="5"/>
                    <a:pt x="10" y="5"/>
                  </a:cubicBezTo>
                  <a:cubicBezTo>
                    <a:pt x="10" y="5"/>
                    <a:pt x="9" y="6"/>
                    <a:pt x="9" y="6"/>
                  </a:cubicBezTo>
                  <a:cubicBezTo>
                    <a:pt x="8" y="6"/>
                    <a:pt x="9" y="5"/>
                    <a:pt x="10" y="6"/>
                  </a:cubicBezTo>
                  <a:cubicBezTo>
                    <a:pt x="8" y="5"/>
                    <a:pt x="7" y="5"/>
                    <a:pt x="5" y="6"/>
                  </a:cubicBezTo>
                  <a:cubicBezTo>
                    <a:pt x="4" y="7"/>
                    <a:pt x="4" y="10"/>
                    <a:pt x="5" y="11"/>
                  </a:cubicBezTo>
                  <a:cubicBezTo>
                    <a:pt x="8" y="13"/>
                    <a:pt x="11" y="12"/>
                    <a:pt x="13" y="11"/>
                  </a:cubicBezTo>
                  <a:cubicBezTo>
                    <a:pt x="15" y="9"/>
                    <a:pt x="18" y="7"/>
                    <a:pt x="15" y="4"/>
                  </a:cubicBezTo>
                  <a:cubicBezTo>
                    <a:pt x="13" y="1"/>
                    <a:pt x="7" y="4"/>
                    <a:pt x="4" y="6"/>
                  </a:cubicBezTo>
                  <a:cubicBezTo>
                    <a:pt x="1" y="7"/>
                    <a:pt x="3" y="11"/>
                    <a:pt x="6" y="12"/>
                  </a:cubicBezTo>
                  <a:cubicBezTo>
                    <a:pt x="6" y="12"/>
                    <a:pt x="7" y="12"/>
                    <a:pt x="7" y="12"/>
                  </a:cubicBezTo>
                  <a:cubicBezTo>
                    <a:pt x="8" y="12"/>
                    <a:pt x="8" y="13"/>
                    <a:pt x="8" y="12"/>
                  </a:cubicBezTo>
                  <a:cubicBezTo>
                    <a:pt x="8" y="15"/>
                    <a:pt x="11" y="17"/>
                    <a:pt x="14" y="15"/>
                  </a:cubicBezTo>
                  <a:cubicBezTo>
                    <a:pt x="14" y="14"/>
                    <a:pt x="15" y="13"/>
                    <a:pt x="15" y="13"/>
                  </a:cubicBezTo>
                  <a:cubicBezTo>
                    <a:pt x="16" y="12"/>
                    <a:pt x="17" y="11"/>
                    <a:pt x="16" y="10"/>
                  </a:cubicBezTo>
                  <a:cubicBezTo>
                    <a:pt x="15" y="7"/>
                    <a:pt x="14" y="5"/>
                    <a:pt x="12" y="4"/>
                  </a:cubicBezTo>
                  <a:cubicBezTo>
                    <a:pt x="11" y="3"/>
                    <a:pt x="10" y="3"/>
                    <a:pt x="9" y="3"/>
                  </a:cubicBezTo>
                  <a:cubicBezTo>
                    <a:pt x="9" y="3"/>
                    <a:pt x="8" y="3"/>
                    <a:pt x="8" y="2"/>
                  </a:cubicBezTo>
                  <a:cubicBezTo>
                    <a:pt x="8" y="2"/>
                    <a:pt x="8" y="2"/>
                    <a:pt x="8" y="2"/>
                  </a:cubicBezTo>
                  <a:cubicBezTo>
                    <a:pt x="5" y="0"/>
                    <a:pt x="0" y="4"/>
                    <a:pt x="3" y="7"/>
                  </a:cubicBezTo>
                  <a:close/>
                </a:path>
              </a:pathLst>
            </a:custGeom>
            <a:solidFill>
              <a:srgbClr val="000000">
                <a:alpha val="100000"/>
              </a:srgbClr>
            </a:solidFill>
            <a:ln w="9525">
              <a:noFill/>
            </a:ln>
          </p:spPr>
          <p:txBody>
            <a:bodyPr/>
            <a:p>
              <a:endParaRPr lang="zh-CN" altLang="en-US"/>
            </a:p>
          </p:txBody>
        </p:sp>
        <p:sp>
          <p:nvSpPr>
            <p:cNvPr id="19499" name="Freeform 45"/>
            <p:cNvSpPr/>
            <p:nvPr/>
          </p:nvSpPr>
          <p:spPr>
            <a:xfrm>
              <a:off x="5608638" y="4067175"/>
              <a:ext cx="63500" cy="49213"/>
            </a:xfrm>
            <a:custGeom>
              <a:avLst/>
              <a:gdLst/>
              <a:ahLst/>
              <a:cxnLst>
                <a:cxn ang="0">
                  <a:pos x="55809029" y="100315022"/>
                </a:cxn>
                <a:cxn ang="0">
                  <a:pos x="125573118" y="100315022"/>
                </a:cxn>
                <a:cxn ang="0">
                  <a:pos x="153475765" y="100315022"/>
                </a:cxn>
                <a:cxn ang="0">
                  <a:pos x="139524441" y="100315022"/>
                </a:cxn>
                <a:cxn ang="0">
                  <a:pos x="139524441" y="85986468"/>
                </a:cxn>
                <a:cxn ang="0">
                  <a:pos x="139524441" y="114647362"/>
                </a:cxn>
                <a:cxn ang="0">
                  <a:pos x="181382147" y="71654128"/>
                </a:cxn>
                <a:cxn ang="0">
                  <a:pos x="69760353" y="42993234"/>
                </a:cxn>
                <a:cxn ang="0">
                  <a:pos x="41857706" y="114647362"/>
                </a:cxn>
                <a:cxn ang="0">
                  <a:pos x="97666735" y="143308256"/>
                </a:cxn>
                <a:cxn ang="0">
                  <a:pos x="139524441" y="157640596"/>
                </a:cxn>
                <a:cxn ang="0">
                  <a:pos x="181382147" y="85986468"/>
                </a:cxn>
                <a:cxn ang="0">
                  <a:pos x="111618059" y="57321788"/>
                </a:cxn>
                <a:cxn ang="0">
                  <a:pos x="41857706" y="114647362"/>
                </a:cxn>
                <a:cxn ang="0">
                  <a:pos x="181382147" y="186301490"/>
                </a:cxn>
                <a:cxn ang="0">
                  <a:pos x="223239853" y="114647362"/>
                </a:cxn>
                <a:cxn ang="0">
                  <a:pos x="153475765" y="57321788"/>
                </a:cxn>
                <a:cxn ang="0">
                  <a:pos x="111618059" y="57321788"/>
                </a:cxn>
                <a:cxn ang="0">
                  <a:pos x="69760353" y="128979702"/>
                </a:cxn>
                <a:cxn ang="0">
                  <a:pos x="83715412" y="128979702"/>
                </a:cxn>
                <a:cxn ang="0">
                  <a:pos x="111618059" y="143308256"/>
                </a:cxn>
                <a:cxn ang="0">
                  <a:pos x="181382147" y="157640596"/>
                </a:cxn>
                <a:cxn ang="0">
                  <a:pos x="223239853" y="114647362"/>
                </a:cxn>
                <a:cxn ang="0">
                  <a:pos x="195333471" y="28660894"/>
                </a:cxn>
                <a:cxn ang="0">
                  <a:pos x="139524441" y="14332340"/>
                </a:cxn>
                <a:cxn ang="0">
                  <a:pos x="97666735" y="14332340"/>
                </a:cxn>
                <a:cxn ang="0">
                  <a:pos x="41857706" y="28660894"/>
                </a:cxn>
                <a:cxn ang="0">
                  <a:pos x="55809029" y="100315022"/>
                </a:cxn>
              </a:cxnLst>
              <a:pathLst>
                <a:path w="17" h="13">
                  <a:moveTo>
                    <a:pt x="4" y="7"/>
                  </a:moveTo>
                  <a:cubicBezTo>
                    <a:pt x="5" y="7"/>
                    <a:pt x="7" y="8"/>
                    <a:pt x="9" y="7"/>
                  </a:cubicBezTo>
                  <a:cubicBezTo>
                    <a:pt x="10" y="7"/>
                    <a:pt x="10" y="7"/>
                    <a:pt x="11" y="7"/>
                  </a:cubicBezTo>
                  <a:cubicBezTo>
                    <a:pt x="10" y="7"/>
                    <a:pt x="10" y="6"/>
                    <a:pt x="10" y="7"/>
                  </a:cubicBezTo>
                  <a:cubicBezTo>
                    <a:pt x="10" y="7"/>
                    <a:pt x="10" y="6"/>
                    <a:pt x="10" y="6"/>
                  </a:cubicBezTo>
                  <a:cubicBezTo>
                    <a:pt x="10" y="6"/>
                    <a:pt x="10" y="7"/>
                    <a:pt x="10" y="8"/>
                  </a:cubicBezTo>
                  <a:cubicBezTo>
                    <a:pt x="11" y="7"/>
                    <a:pt x="12" y="6"/>
                    <a:pt x="13" y="5"/>
                  </a:cubicBezTo>
                  <a:cubicBezTo>
                    <a:pt x="10" y="4"/>
                    <a:pt x="8" y="3"/>
                    <a:pt x="5" y="3"/>
                  </a:cubicBezTo>
                  <a:cubicBezTo>
                    <a:pt x="3" y="2"/>
                    <a:pt x="1" y="6"/>
                    <a:pt x="3" y="8"/>
                  </a:cubicBezTo>
                  <a:cubicBezTo>
                    <a:pt x="5" y="9"/>
                    <a:pt x="6" y="10"/>
                    <a:pt x="7" y="10"/>
                  </a:cubicBezTo>
                  <a:cubicBezTo>
                    <a:pt x="9" y="10"/>
                    <a:pt x="10" y="10"/>
                    <a:pt x="10" y="11"/>
                  </a:cubicBezTo>
                  <a:cubicBezTo>
                    <a:pt x="11" y="10"/>
                    <a:pt x="12" y="8"/>
                    <a:pt x="13" y="6"/>
                  </a:cubicBezTo>
                  <a:cubicBezTo>
                    <a:pt x="11" y="6"/>
                    <a:pt x="9" y="5"/>
                    <a:pt x="8" y="4"/>
                  </a:cubicBezTo>
                  <a:cubicBezTo>
                    <a:pt x="5" y="1"/>
                    <a:pt x="0" y="5"/>
                    <a:pt x="3" y="8"/>
                  </a:cubicBezTo>
                  <a:cubicBezTo>
                    <a:pt x="6" y="11"/>
                    <a:pt x="9" y="13"/>
                    <a:pt x="13" y="13"/>
                  </a:cubicBezTo>
                  <a:cubicBezTo>
                    <a:pt x="16" y="13"/>
                    <a:pt x="17" y="10"/>
                    <a:pt x="16" y="8"/>
                  </a:cubicBezTo>
                  <a:cubicBezTo>
                    <a:pt x="15" y="6"/>
                    <a:pt x="13" y="5"/>
                    <a:pt x="11" y="4"/>
                  </a:cubicBezTo>
                  <a:cubicBezTo>
                    <a:pt x="10" y="4"/>
                    <a:pt x="8" y="4"/>
                    <a:pt x="8" y="4"/>
                  </a:cubicBezTo>
                  <a:cubicBezTo>
                    <a:pt x="7" y="5"/>
                    <a:pt x="6" y="7"/>
                    <a:pt x="5" y="9"/>
                  </a:cubicBezTo>
                  <a:cubicBezTo>
                    <a:pt x="5" y="9"/>
                    <a:pt x="6" y="9"/>
                    <a:pt x="6" y="9"/>
                  </a:cubicBezTo>
                  <a:cubicBezTo>
                    <a:pt x="7" y="9"/>
                    <a:pt x="7" y="10"/>
                    <a:pt x="8" y="10"/>
                  </a:cubicBezTo>
                  <a:cubicBezTo>
                    <a:pt x="10" y="10"/>
                    <a:pt x="11" y="11"/>
                    <a:pt x="13" y="11"/>
                  </a:cubicBezTo>
                  <a:cubicBezTo>
                    <a:pt x="15" y="11"/>
                    <a:pt x="16" y="9"/>
                    <a:pt x="16" y="8"/>
                  </a:cubicBezTo>
                  <a:cubicBezTo>
                    <a:pt x="16" y="5"/>
                    <a:pt x="16" y="3"/>
                    <a:pt x="14" y="2"/>
                  </a:cubicBezTo>
                  <a:cubicBezTo>
                    <a:pt x="12" y="1"/>
                    <a:pt x="11" y="1"/>
                    <a:pt x="10" y="1"/>
                  </a:cubicBezTo>
                  <a:cubicBezTo>
                    <a:pt x="9" y="1"/>
                    <a:pt x="8" y="2"/>
                    <a:pt x="7" y="1"/>
                  </a:cubicBezTo>
                  <a:cubicBezTo>
                    <a:pt x="6" y="0"/>
                    <a:pt x="4" y="1"/>
                    <a:pt x="3" y="2"/>
                  </a:cubicBezTo>
                  <a:cubicBezTo>
                    <a:pt x="2" y="4"/>
                    <a:pt x="2" y="6"/>
                    <a:pt x="4" y="7"/>
                  </a:cubicBezTo>
                  <a:close/>
                </a:path>
              </a:pathLst>
            </a:custGeom>
            <a:solidFill>
              <a:srgbClr val="000000">
                <a:alpha val="100000"/>
              </a:srgbClr>
            </a:solidFill>
            <a:ln w="9525">
              <a:noFill/>
            </a:ln>
          </p:spPr>
          <p:txBody>
            <a:bodyPr/>
            <a:p>
              <a:endParaRPr lang="zh-CN" altLang="en-US"/>
            </a:p>
          </p:txBody>
        </p:sp>
        <p:sp>
          <p:nvSpPr>
            <p:cNvPr id="19500" name="Freeform 46"/>
            <p:cNvSpPr/>
            <p:nvPr/>
          </p:nvSpPr>
          <p:spPr>
            <a:xfrm>
              <a:off x="6384925" y="4408488"/>
              <a:ext cx="242887" cy="660400"/>
            </a:xfrm>
            <a:custGeom>
              <a:avLst/>
              <a:gdLst/>
              <a:ahLst/>
              <a:cxnLst>
                <a:cxn ang="0">
                  <a:pos x="13964134" y="56317861"/>
                </a:cxn>
                <a:cxn ang="0">
                  <a:pos x="223411199" y="1393875511"/>
                </a:cxn>
                <a:cxn ang="0">
                  <a:pos x="823824127" y="2147483646"/>
                </a:cxn>
                <a:cxn ang="0">
                  <a:pos x="865712792" y="2147483646"/>
                </a:cxn>
                <a:cxn ang="0">
                  <a:pos x="293224397" y="1295318316"/>
                </a:cxn>
                <a:cxn ang="0">
                  <a:pos x="97741466" y="56317861"/>
                </a:cxn>
                <a:cxn ang="0">
                  <a:pos x="13964134" y="56317861"/>
                </a:cxn>
              </a:cxnLst>
              <a:pathLst>
                <a:path w="65" h="176">
                  <a:moveTo>
                    <a:pt x="1" y="4"/>
                  </a:moveTo>
                  <a:cubicBezTo>
                    <a:pt x="0" y="36"/>
                    <a:pt x="7" y="68"/>
                    <a:pt x="16" y="99"/>
                  </a:cubicBezTo>
                  <a:cubicBezTo>
                    <a:pt x="24" y="124"/>
                    <a:pt x="35" y="159"/>
                    <a:pt x="59" y="174"/>
                  </a:cubicBezTo>
                  <a:cubicBezTo>
                    <a:pt x="62" y="176"/>
                    <a:pt x="65" y="171"/>
                    <a:pt x="62" y="169"/>
                  </a:cubicBezTo>
                  <a:cubicBezTo>
                    <a:pt x="38" y="154"/>
                    <a:pt x="28" y="118"/>
                    <a:pt x="21" y="92"/>
                  </a:cubicBezTo>
                  <a:cubicBezTo>
                    <a:pt x="12" y="64"/>
                    <a:pt x="6" y="33"/>
                    <a:pt x="7" y="4"/>
                  </a:cubicBezTo>
                  <a:cubicBezTo>
                    <a:pt x="7" y="0"/>
                    <a:pt x="1" y="0"/>
                    <a:pt x="1" y="4"/>
                  </a:cubicBezTo>
                  <a:close/>
                </a:path>
              </a:pathLst>
            </a:custGeom>
            <a:solidFill>
              <a:srgbClr val="000000">
                <a:alpha val="100000"/>
              </a:srgbClr>
            </a:solidFill>
            <a:ln w="9525">
              <a:noFill/>
            </a:ln>
          </p:spPr>
          <p:txBody>
            <a:bodyPr/>
            <a:p>
              <a:endParaRPr lang="zh-CN" altLang="en-US"/>
            </a:p>
          </p:txBody>
        </p:sp>
        <p:sp>
          <p:nvSpPr>
            <p:cNvPr id="19501" name="Freeform 47"/>
            <p:cNvSpPr/>
            <p:nvPr/>
          </p:nvSpPr>
          <p:spPr>
            <a:xfrm>
              <a:off x="6043613" y="3935413"/>
              <a:ext cx="112712" cy="38100"/>
            </a:xfrm>
            <a:custGeom>
              <a:avLst/>
              <a:gdLst/>
              <a:ahLst/>
              <a:cxnLst>
                <a:cxn ang="0">
                  <a:pos x="367005300" y="29032200"/>
                </a:cxn>
                <a:cxn ang="0">
                  <a:pos x="56461198" y="29032200"/>
                </a:cxn>
                <a:cxn ang="0">
                  <a:pos x="84691797" y="130644900"/>
                </a:cxn>
                <a:cxn ang="0">
                  <a:pos x="338774701" y="130644900"/>
                </a:cxn>
                <a:cxn ang="0">
                  <a:pos x="367005300" y="29032200"/>
                </a:cxn>
              </a:cxnLst>
              <a:pathLst>
                <a:path w="30" h="10">
                  <a:moveTo>
                    <a:pt x="26" y="2"/>
                  </a:moveTo>
                  <a:cubicBezTo>
                    <a:pt x="19" y="0"/>
                    <a:pt x="11" y="0"/>
                    <a:pt x="4" y="2"/>
                  </a:cubicBezTo>
                  <a:cubicBezTo>
                    <a:pt x="0" y="4"/>
                    <a:pt x="1" y="10"/>
                    <a:pt x="6" y="9"/>
                  </a:cubicBezTo>
                  <a:cubicBezTo>
                    <a:pt x="12" y="7"/>
                    <a:pt x="18" y="7"/>
                    <a:pt x="24" y="9"/>
                  </a:cubicBezTo>
                  <a:cubicBezTo>
                    <a:pt x="28" y="10"/>
                    <a:pt x="30" y="4"/>
                    <a:pt x="26" y="2"/>
                  </a:cubicBezTo>
                  <a:close/>
                </a:path>
              </a:pathLst>
            </a:custGeom>
            <a:solidFill>
              <a:srgbClr val="000000">
                <a:alpha val="100000"/>
              </a:srgbClr>
            </a:solidFill>
            <a:ln w="9525">
              <a:noFill/>
            </a:ln>
          </p:spPr>
          <p:txBody>
            <a:bodyPr/>
            <a:p>
              <a:endParaRPr lang="zh-CN" altLang="en-US"/>
            </a:p>
          </p:txBody>
        </p:sp>
        <p:sp>
          <p:nvSpPr>
            <p:cNvPr id="19502" name="Freeform 48"/>
            <p:cNvSpPr/>
            <p:nvPr/>
          </p:nvSpPr>
          <p:spPr>
            <a:xfrm>
              <a:off x="6264275" y="3940175"/>
              <a:ext cx="115887" cy="36513"/>
            </a:xfrm>
            <a:custGeom>
              <a:avLst/>
              <a:gdLst/>
              <a:ahLst/>
              <a:cxnLst>
                <a:cxn ang="0">
                  <a:pos x="377320595" y="26665444"/>
                </a:cxn>
                <a:cxn ang="0">
                  <a:pos x="69872384" y="26665444"/>
                </a:cxn>
                <a:cxn ang="0">
                  <a:pos x="83849852" y="106654473"/>
                </a:cxn>
                <a:cxn ang="0">
                  <a:pos x="349369399" y="106654473"/>
                </a:cxn>
                <a:cxn ang="0">
                  <a:pos x="377320595" y="26665444"/>
                </a:cxn>
              </a:cxnLst>
              <a:pathLst>
                <a:path w="31" h="10">
                  <a:moveTo>
                    <a:pt x="27" y="2"/>
                  </a:moveTo>
                  <a:cubicBezTo>
                    <a:pt x="20" y="0"/>
                    <a:pt x="12" y="0"/>
                    <a:pt x="5" y="2"/>
                  </a:cubicBezTo>
                  <a:cubicBezTo>
                    <a:pt x="0" y="3"/>
                    <a:pt x="2" y="10"/>
                    <a:pt x="6" y="8"/>
                  </a:cubicBezTo>
                  <a:cubicBezTo>
                    <a:pt x="12" y="7"/>
                    <a:pt x="19" y="7"/>
                    <a:pt x="25" y="8"/>
                  </a:cubicBezTo>
                  <a:cubicBezTo>
                    <a:pt x="29" y="10"/>
                    <a:pt x="31" y="3"/>
                    <a:pt x="27" y="2"/>
                  </a:cubicBezTo>
                  <a:close/>
                </a:path>
              </a:pathLst>
            </a:custGeom>
            <a:solidFill>
              <a:srgbClr val="000000">
                <a:alpha val="100000"/>
              </a:srgbClr>
            </a:solidFill>
            <a:ln w="9525">
              <a:noFill/>
            </a:ln>
          </p:spPr>
          <p:txBody>
            <a:bodyPr/>
            <a:p>
              <a:endParaRPr lang="zh-CN" altLang="en-US"/>
            </a:p>
          </p:txBody>
        </p:sp>
        <p:sp>
          <p:nvSpPr>
            <p:cNvPr id="19503" name="Freeform 49"/>
            <p:cNvSpPr/>
            <p:nvPr/>
          </p:nvSpPr>
          <p:spPr>
            <a:xfrm>
              <a:off x="6200775" y="4149725"/>
              <a:ext cx="49212" cy="109538"/>
            </a:xfrm>
            <a:custGeom>
              <a:avLst/>
              <a:gdLst/>
              <a:ahLst/>
              <a:cxnLst>
                <a:cxn ang="0">
                  <a:pos x="114641247" y="370940994"/>
                </a:cxn>
                <a:cxn ang="0">
                  <a:pos x="157633607" y="57069298"/>
                </a:cxn>
                <a:cxn ang="0">
                  <a:pos x="71652672" y="85602058"/>
                </a:cxn>
                <a:cxn ang="0">
                  <a:pos x="28660312" y="313875473"/>
                </a:cxn>
                <a:cxn ang="0">
                  <a:pos x="114641247" y="370940994"/>
                </a:cxn>
              </a:cxnLst>
              <a:pathLst>
                <a:path w="13" h="29">
                  <a:moveTo>
                    <a:pt x="8" y="26"/>
                  </a:moveTo>
                  <a:cubicBezTo>
                    <a:pt x="12" y="19"/>
                    <a:pt x="13" y="11"/>
                    <a:pt x="11" y="4"/>
                  </a:cubicBezTo>
                  <a:cubicBezTo>
                    <a:pt x="9" y="0"/>
                    <a:pt x="3" y="2"/>
                    <a:pt x="5" y="6"/>
                  </a:cubicBezTo>
                  <a:cubicBezTo>
                    <a:pt x="7" y="11"/>
                    <a:pt x="6" y="18"/>
                    <a:pt x="2" y="22"/>
                  </a:cubicBezTo>
                  <a:cubicBezTo>
                    <a:pt x="0" y="26"/>
                    <a:pt x="6" y="29"/>
                    <a:pt x="8" y="26"/>
                  </a:cubicBezTo>
                  <a:close/>
                </a:path>
              </a:pathLst>
            </a:custGeom>
            <a:solidFill>
              <a:srgbClr val="000000">
                <a:alpha val="100000"/>
              </a:srgbClr>
            </a:solidFill>
            <a:ln w="9525">
              <a:noFill/>
            </a:ln>
          </p:spPr>
          <p:txBody>
            <a:bodyPr/>
            <a:p>
              <a:endParaRPr lang="zh-CN" altLang="en-US"/>
            </a:p>
          </p:txBody>
        </p:sp>
        <p:sp>
          <p:nvSpPr>
            <p:cNvPr id="19504" name="Freeform 50"/>
            <p:cNvSpPr/>
            <p:nvPr/>
          </p:nvSpPr>
          <p:spPr>
            <a:xfrm>
              <a:off x="6256338" y="4152900"/>
              <a:ext cx="23812" cy="98425"/>
            </a:xfrm>
            <a:custGeom>
              <a:avLst/>
              <a:gdLst/>
              <a:ahLst/>
              <a:cxnLst>
                <a:cxn ang="0">
                  <a:pos x="0" y="57321206"/>
                </a:cxn>
                <a:cxn ang="0">
                  <a:pos x="0" y="315274203"/>
                </a:cxn>
                <a:cxn ang="0">
                  <a:pos x="94501891" y="315274203"/>
                </a:cxn>
                <a:cxn ang="0">
                  <a:pos x="94501891" y="57321206"/>
                </a:cxn>
                <a:cxn ang="0">
                  <a:pos x="0" y="57321206"/>
                </a:cxn>
              </a:cxnLst>
              <a:pathLst>
                <a:path w="6" h="26">
                  <a:moveTo>
                    <a:pt x="0" y="4"/>
                  </a:moveTo>
                  <a:cubicBezTo>
                    <a:pt x="0" y="10"/>
                    <a:pt x="0" y="16"/>
                    <a:pt x="0" y="22"/>
                  </a:cubicBezTo>
                  <a:cubicBezTo>
                    <a:pt x="0" y="26"/>
                    <a:pt x="6" y="26"/>
                    <a:pt x="6" y="22"/>
                  </a:cubicBezTo>
                  <a:cubicBezTo>
                    <a:pt x="6" y="16"/>
                    <a:pt x="6" y="10"/>
                    <a:pt x="6" y="4"/>
                  </a:cubicBezTo>
                  <a:cubicBezTo>
                    <a:pt x="6" y="0"/>
                    <a:pt x="0" y="0"/>
                    <a:pt x="0" y="4"/>
                  </a:cubicBezTo>
                  <a:close/>
                </a:path>
              </a:pathLst>
            </a:custGeom>
            <a:solidFill>
              <a:srgbClr val="000000">
                <a:alpha val="100000"/>
              </a:srgbClr>
            </a:solidFill>
            <a:ln w="9525">
              <a:noFill/>
            </a:ln>
          </p:spPr>
          <p:txBody>
            <a:bodyPr/>
            <a:p>
              <a:endParaRPr lang="zh-CN" altLang="en-US"/>
            </a:p>
          </p:txBody>
        </p:sp>
        <p:sp>
          <p:nvSpPr>
            <p:cNvPr id="19505" name="Freeform 51"/>
            <p:cNvSpPr/>
            <p:nvPr/>
          </p:nvSpPr>
          <p:spPr>
            <a:xfrm>
              <a:off x="5735638" y="4584700"/>
              <a:ext cx="258762" cy="280988"/>
            </a:xfrm>
            <a:custGeom>
              <a:avLst/>
              <a:gdLst/>
              <a:ahLst/>
              <a:cxnLst>
                <a:cxn ang="0">
                  <a:pos x="42193207" y="112290298"/>
                </a:cxn>
                <a:cxn ang="0">
                  <a:pos x="900082991" y="1052723415"/>
                </a:cxn>
                <a:cxn ang="0">
                  <a:pos x="900082991" y="954467531"/>
                </a:cxn>
                <a:cxn ang="0">
                  <a:pos x="112508968" y="42110735"/>
                </a:cxn>
                <a:cxn ang="0">
                  <a:pos x="42193207" y="112290298"/>
                </a:cxn>
              </a:cxnLst>
              <a:pathLst>
                <a:path w="69" h="75">
                  <a:moveTo>
                    <a:pt x="3" y="8"/>
                  </a:moveTo>
                  <a:cubicBezTo>
                    <a:pt x="26" y="27"/>
                    <a:pt x="29" y="71"/>
                    <a:pt x="64" y="75"/>
                  </a:cubicBezTo>
                  <a:cubicBezTo>
                    <a:pt x="69" y="75"/>
                    <a:pt x="68" y="68"/>
                    <a:pt x="64" y="68"/>
                  </a:cubicBezTo>
                  <a:cubicBezTo>
                    <a:pt x="34" y="65"/>
                    <a:pt x="29" y="20"/>
                    <a:pt x="8" y="3"/>
                  </a:cubicBezTo>
                  <a:cubicBezTo>
                    <a:pt x="5" y="0"/>
                    <a:pt x="0" y="5"/>
                    <a:pt x="3" y="8"/>
                  </a:cubicBezTo>
                  <a:close/>
                </a:path>
              </a:pathLst>
            </a:custGeom>
            <a:solidFill>
              <a:srgbClr val="000000">
                <a:alpha val="100000"/>
              </a:srgbClr>
            </a:solidFill>
            <a:ln w="9525">
              <a:noFill/>
            </a:ln>
          </p:spPr>
          <p:txBody>
            <a:bodyPr/>
            <a:p>
              <a:endParaRPr lang="zh-CN" altLang="en-US"/>
            </a:p>
          </p:txBody>
        </p:sp>
        <p:sp>
          <p:nvSpPr>
            <p:cNvPr id="19506" name="Freeform 52"/>
            <p:cNvSpPr/>
            <p:nvPr/>
          </p:nvSpPr>
          <p:spPr>
            <a:xfrm>
              <a:off x="6249988" y="4799013"/>
              <a:ext cx="277812" cy="179388"/>
            </a:xfrm>
            <a:custGeom>
              <a:avLst/>
              <a:gdLst/>
              <a:ahLst/>
              <a:cxnLst>
                <a:cxn ang="0">
                  <a:pos x="493296502" y="55868150"/>
                </a:cxn>
                <a:cxn ang="0">
                  <a:pos x="521483158" y="600583550"/>
                </a:cxn>
                <a:cxn ang="0">
                  <a:pos x="352351963" y="27935944"/>
                </a:cxn>
              </a:cxnLst>
              <a:pathLst>
                <a:path w="74" h="48">
                  <a:moveTo>
                    <a:pt x="35" y="4"/>
                  </a:moveTo>
                  <a:cubicBezTo>
                    <a:pt x="0" y="2"/>
                    <a:pt x="0" y="48"/>
                    <a:pt x="37" y="43"/>
                  </a:cubicBezTo>
                  <a:cubicBezTo>
                    <a:pt x="74" y="39"/>
                    <a:pt x="57" y="0"/>
                    <a:pt x="25" y="2"/>
                  </a:cubicBezTo>
                </a:path>
              </a:pathLst>
            </a:custGeom>
            <a:solidFill>
              <a:srgbClr val="FFFFFF">
                <a:alpha val="100000"/>
              </a:srgbClr>
            </a:solidFill>
            <a:ln w="9525">
              <a:noFill/>
            </a:ln>
          </p:spPr>
          <p:txBody>
            <a:bodyPr/>
            <a:p>
              <a:endParaRPr lang="zh-CN" altLang="en-US"/>
            </a:p>
          </p:txBody>
        </p:sp>
        <p:sp>
          <p:nvSpPr>
            <p:cNvPr id="19507" name="Freeform 53"/>
            <p:cNvSpPr/>
            <p:nvPr/>
          </p:nvSpPr>
          <p:spPr>
            <a:xfrm>
              <a:off x="6264275" y="4791075"/>
              <a:ext cx="222250" cy="187325"/>
            </a:xfrm>
            <a:custGeom>
              <a:avLst/>
              <a:gdLst/>
              <a:ahLst/>
              <a:cxnLst>
                <a:cxn ang="0">
                  <a:pos x="439885487" y="42110660"/>
                </a:cxn>
                <a:cxn ang="0">
                  <a:pos x="28380195" y="336870294"/>
                </a:cxn>
                <a:cxn ang="0">
                  <a:pos x="383128864" y="687778724"/>
                </a:cxn>
                <a:cxn ang="0">
                  <a:pos x="808824254" y="336870294"/>
                </a:cxn>
                <a:cxn ang="0">
                  <a:pos x="297988280" y="14038136"/>
                </a:cxn>
                <a:cxn ang="0">
                  <a:pos x="297988280" y="98255709"/>
                </a:cxn>
                <a:cxn ang="0">
                  <a:pos x="695307242" y="308797770"/>
                </a:cxn>
                <a:cxn ang="0">
                  <a:pos x="411509059" y="589523015"/>
                </a:cxn>
                <a:cxn ang="0">
                  <a:pos x="127710877" y="364942819"/>
                </a:cxn>
                <a:cxn ang="0">
                  <a:pos x="439885487" y="140362623"/>
                </a:cxn>
                <a:cxn ang="0">
                  <a:pos x="439885487" y="42110660"/>
                </a:cxn>
              </a:cxnLst>
              <a:pathLst>
                <a:path w="59" h="50">
                  <a:moveTo>
                    <a:pt x="31" y="3"/>
                  </a:moveTo>
                  <a:cubicBezTo>
                    <a:pt x="16" y="2"/>
                    <a:pt x="4" y="10"/>
                    <a:pt x="2" y="24"/>
                  </a:cubicBezTo>
                  <a:cubicBezTo>
                    <a:pt x="0" y="39"/>
                    <a:pt x="14" y="49"/>
                    <a:pt x="27" y="49"/>
                  </a:cubicBezTo>
                  <a:cubicBezTo>
                    <a:pt x="42" y="50"/>
                    <a:pt x="59" y="41"/>
                    <a:pt x="57" y="24"/>
                  </a:cubicBezTo>
                  <a:cubicBezTo>
                    <a:pt x="54" y="8"/>
                    <a:pt x="35" y="0"/>
                    <a:pt x="21" y="1"/>
                  </a:cubicBezTo>
                  <a:cubicBezTo>
                    <a:pt x="16" y="1"/>
                    <a:pt x="16" y="8"/>
                    <a:pt x="21" y="7"/>
                  </a:cubicBezTo>
                  <a:cubicBezTo>
                    <a:pt x="32" y="7"/>
                    <a:pt x="43" y="11"/>
                    <a:pt x="49" y="22"/>
                  </a:cubicBezTo>
                  <a:cubicBezTo>
                    <a:pt x="56" y="35"/>
                    <a:pt x="40" y="42"/>
                    <a:pt x="29" y="42"/>
                  </a:cubicBezTo>
                  <a:cubicBezTo>
                    <a:pt x="19" y="43"/>
                    <a:pt x="9" y="37"/>
                    <a:pt x="9" y="26"/>
                  </a:cubicBezTo>
                  <a:cubicBezTo>
                    <a:pt x="9" y="14"/>
                    <a:pt x="21" y="9"/>
                    <a:pt x="31" y="10"/>
                  </a:cubicBezTo>
                  <a:cubicBezTo>
                    <a:pt x="35" y="10"/>
                    <a:pt x="35" y="3"/>
                    <a:pt x="31" y="3"/>
                  </a:cubicBezTo>
                  <a:close/>
                </a:path>
              </a:pathLst>
            </a:custGeom>
            <a:solidFill>
              <a:srgbClr val="000000">
                <a:alpha val="100000"/>
              </a:srgbClr>
            </a:solidFill>
            <a:ln w="9525">
              <a:noFill/>
            </a:ln>
          </p:spPr>
          <p:txBody>
            <a:bodyPr/>
            <a:p>
              <a:endParaRPr lang="zh-CN" altLang="en-US"/>
            </a:p>
          </p:txBody>
        </p:sp>
        <p:sp>
          <p:nvSpPr>
            <p:cNvPr id="19508" name="Freeform 54"/>
            <p:cNvSpPr/>
            <p:nvPr/>
          </p:nvSpPr>
          <p:spPr>
            <a:xfrm>
              <a:off x="5780088" y="4498975"/>
              <a:ext cx="230187" cy="471488"/>
            </a:xfrm>
            <a:custGeom>
              <a:avLst/>
              <a:gdLst/>
              <a:ahLst/>
              <a:cxnLst>
                <a:cxn ang="0">
                  <a:pos x="768945334" y="56009781"/>
                </a:cxn>
                <a:cxn ang="0">
                  <a:pos x="56958075" y="1652273566"/>
                </a:cxn>
                <a:cxn ang="0">
                  <a:pos x="113916150" y="1736288238"/>
                </a:cxn>
                <a:cxn ang="0">
                  <a:pos x="868623852" y="56009781"/>
                </a:cxn>
                <a:cxn ang="0">
                  <a:pos x="768945334" y="56009781"/>
                </a:cxn>
              </a:cxnLst>
              <a:pathLst>
                <a:path w="61" h="126">
                  <a:moveTo>
                    <a:pt x="54" y="4"/>
                  </a:moveTo>
                  <a:cubicBezTo>
                    <a:pt x="49" y="45"/>
                    <a:pt x="43" y="94"/>
                    <a:pt x="4" y="118"/>
                  </a:cubicBezTo>
                  <a:cubicBezTo>
                    <a:pt x="0" y="120"/>
                    <a:pt x="4" y="126"/>
                    <a:pt x="8" y="124"/>
                  </a:cubicBezTo>
                  <a:cubicBezTo>
                    <a:pt x="49" y="99"/>
                    <a:pt x="55" y="48"/>
                    <a:pt x="61" y="4"/>
                  </a:cubicBezTo>
                  <a:cubicBezTo>
                    <a:pt x="61" y="0"/>
                    <a:pt x="54" y="0"/>
                    <a:pt x="54" y="4"/>
                  </a:cubicBezTo>
                  <a:close/>
                </a:path>
              </a:pathLst>
            </a:custGeom>
            <a:solidFill>
              <a:srgbClr val="000000">
                <a:alpha val="100000"/>
              </a:srgbClr>
            </a:solidFill>
            <a:ln w="9525">
              <a:noFill/>
            </a:ln>
          </p:spPr>
          <p:txBody>
            <a:bodyPr/>
            <a:p>
              <a:endParaRPr lang="zh-CN" altLang="en-US"/>
            </a:p>
          </p:txBody>
        </p:sp>
        <p:sp>
          <p:nvSpPr>
            <p:cNvPr id="19509" name="Freeform 55"/>
            <p:cNvSpPr/>
            <p:nvPr/>
          </p:nvSpPr>
          <p:spPr>
            <a:xfrm>
              <a:off x="5518150" y="4881563"/>
              <a:ext cx="266700" cy="242888"/>
            </a:xfrm>
            <a:custGeom>
              <a:avLst/>
              <a:gdLst/>
              <a:ahLst/>
              <a:cxnLst>
                <a:cxn ang="0">
                  <a:pos x="423301732" y="195483736"/>
                </a:cxn>
                <a:cxn ang="0">
                  <a:pos x="550292252" y="712125196"/>
                </a:cxn>
                <a:cxn ang="0">
                  <a:pos x="352750192" y="195483736"/>
                </a:cxn>
              </a:cxnLst>
              <a:pathLst>
                <a:path w="71" h="65">
                  <a:moveTo>
                    <a:pt x="30" y="14"/>
                  </a:moveTo>
                  <a:cubicBezTo>
                    <a:pt x="0" y="19"/>
                    <a:pt x="5" y="65"/>
                    <a:pt x="39" y="51"/>
                  </a:cubicBezTo>
                  <a:cubicBezTo>
                    <a:pt x="71" y="41"/>
                    <a:pt x="61" y="0"/>
                    <a:pt x="25" y="14"/>
                  </a:cubicBezTo>
                </a:path>
              </a:pathLst>
            </a:custGeom>
            <a:solidFill>
              <a:srgbClr val="FFFFFF">
                <a:alpha val="100000"/>
              </a:srgbClr>
            </a:solidFill>
            <a:ln w="9525">
              <a:noFill/>
            </a:ln>
          </p:spPr>
          <p:txBody>
            <a:bodyPr/>
            <a:p>
              <a:endParaRPr lang="zh-CN" altLang="en-US"/>
            </a:p>
          </p:txBody>
        </p:sp>
        <p:sp>
          <p:nvSpPr>
            <p:cNvPr id="19510" name="Freeform 56"/>
            <p:cNvSpPr/>
            <p:nvPr/>
          </p:nvSpPr>
          <p:spPr>
            <a:xfrm>
              <a:off x="5537200" y="4903788"/>
              <a:ext cx="220662" cy="198438"/>
            </a:xfrm>
            <a:custGeom>
              <a:avLst/>
              <a:gdLst/>
              <a:ahLst/>
              <a:cxnLst>
                <a:cxn ang="0">
                  <a:pos x="335709183" y="70093543"/>
                </a:cxn>
                <a:cxn ang="0">
                  <a:pos x="27975454" y="476625611"/>
                </a:cxn>
                <a:cxn ang="0">
                  <a:pos x="447610997" y="686902497"/>
                </a:cxn>
                <a:cxn ang="0">
                  <a:pos x="783320180" y="252330766"/>
                </a:cxn>
                <a:cxn ang="0">
                  <a:pos x="265770549" y="70093543"/>
                </a:cxn>
                <a:cxn ang="0">
                  <a:pos x="293746002" y="154201302"/>
                </a:cxn>
                <a:cxn ang="0">
                  <a:pos x="685406092" y="266348725"/>
                </a:cxn>
                <a:cxn ang="0">
                  <a:pos x="447610997" y="588773034"/>
                </a:cxn>
                <a:cxn ang="0">
                  <a:pos x="125889541" y="462607651"/>
                </a:cxn>
                <a:cxn ang="0">
                  <a:pos x="349696910" y="154201302"/>
                </a:cxn>
                <a:cxn ang="0">
                  <a:pos x="335709183" y="70093543"/>
                </a:cxn>
              </a:cxnLst>
              <a:pathLst>
                <a:path w="59" h="53">
                  <a:moveTo>
                    <a:pt x="24" y="5"/>
                  </a:moveTo>
                  <a:cubicBezTo>
                    <a:pt x="10" y="7"/>
                    <a:pt x="0" y="20"/>
                    <a:pt x="2" y="34"/>
                  </a:cubicBezTo>
                  <a:cubicBezTo>
                    <a:pt x="4" y="49"/>
                    <a:pt x="19" y="53"/>
                    <a:pt x="32" y="49"/>
                  </a:cubicBezTo>
                  <a:cubicBezTo>
                    <a:pt x="46" y="45"/>
                    <a:pt x="59" y="34"/>
                    <a:pt x="56" y="18"/>
                  </a:cubicBezTo>
                  <a:cubicBezTo>
                    <a:pt x="53" y="0"/>
                    <a:pt x="32" y="0"/>
                    <a:pt x="19" y="5"/>
                  </a:cubicBezTo>
                  <a:cubicBezTo>
                    <a:pt x="15" y="6"/>
                    <a:pt x="16" y="13"/>
                    <a:pt x="21" y="11"/>
                  </a:cubicBezTo>
                  <a:cubicBezTo>
                    <a:pt x="30" y="8"/>
                    <a:pt x="45" y="6"/>
                    <a:pt x="49" y="19"/>
                  </a:cubicBezTo>
                  <a:cubicBezTo>
                    <a:pt x="53" y="31"/>
                    <a:pt x="41" y="38"/>
                    <a:pt x="32" y="42"/>
                  </a:cubicBezTo>
                  <a:cubicBezTo>
                    <a:pt x="22" y="46"/>
                    <a:pt x="11" y="44"/>
                    <a:pt x="9" y="33"/>
                  </a:cubicBezTo>
                  <a:cubicBezTo>
                    <a:pt x="7" y="22"/>
                    <a:pt x="16" y="13"/>
                    <a:pt x="25" y="11"/>
                  </a:cubicBezTo>
                  <a:cubicBezTo>
                    <a:pt x="30" y="11"/>
                    <a:pt x="28" y="4"/>
                    <a:pt x="24" y="5"/>
                  </a:cubicBezTo>
                  <a:close/>
                </a:path>
              </a:pathLst>
            </a:custGeom>
            <a:solidFill>
              <a:srgbClr val="000000">
                <a:alpha val="100000"/>
              </a:srgbClr>
            </a:solidFill>
            <a:ln w="9525">
              <a:noFill/>
            </a:ln>
          </p:spPr>
          <p:txBody>
            <a:bodyPr/>
            <a:p>
              <a:endParaRPr lang="zh-CN" altLang="en-US"/>
            </a:p>
          </p:txBody>
        </p:sp>
        <p:sp>
          <p:nvSpPr>
            <p:cNvPr id="19511" name="Freeform 57"/>
            <p:cNvSpPr/>
            <p:nvPr/>
          </p:nvSpPr>
          <p:spPr>
            <a:xfrm>
              <a:off x="5157788" y="4543425"/>
              <a:ext cx="750887" cy="768350"/>
            </a:xfrm>
            <a:custGeom>
              <a:avLst/>
              <a:gdLst/>
              <a:ahLst/>
              <a:cxnLst>
                <a:cxn ang="0">
                  <a:pos x="2057986036" y="0"/>
                </a:cxn>
                <a:cxn ang="0">
                  <a:pos x="2086174334" y="182623677"/>
                </a:cxn>
                <a:cxn ang="0">
                  <a:pos x="2147483646" y="2147483646"/>
                </a:cxn>
                <a:cxn ang="0">
                  <a:pos x="2147483646" y="2147483646"/>
                </a:cxn>
                <a:cxn ang="0">
                  <a:pos x="0" y="2147483646"/>
                </a:cxn>
                <a:cxn ang="0">
                  <a:pos x="1184047429" y="84286121"/>
                </a:cxn>
              </a:cxnLst>
              <a:pathLst>
                <a:path w="200" h="205">
                  <a:moveTo>
                    <a:pt x="146" y="0"/>
                  </a:moveTo>
                  <a:cubicBezTo>
                    <a:pt x="148" y="4"/>
                    <a:pt x="148" y="8"/>
                    <a:pt x="148" y="13"/>
                  </a:cubicBezTo>
                  <a:cubicBezTo>
                    <a:pt x="166" y="67"/>
                    <a:pt x="138" y="142"/>
                    <a:pt x="200" y="183"/>
                  </a:cubicBezTo>
                  <a:cubicBezTo>
                    <a:pt x="200" y="183"/>
                    <a:pt x="200" y="183"/>
                    <a:pt x="200" y="183"/>
                  </a:cubicBezTo>
                  <a:cubicBezTo>
                    <a:pt x="151" y="128"/>
                    <a:pt x="22" y="205"/>
                    <a:pt x="0" y="159"/>
                  </a:cubicBezTo>
                  <a:cubicBezTo>
                    <a:pt x="82" y="193"/>
                    <a:pt x="141" y="23"/>
                    <a:pt x="84" y="6"/>
                  </a:cubicBezTo>
                </a:path>
              </a:pathLst>
            </a:custGeom>
            <a:solidFill>
              <a:srgbClr val="FFFFFF">
                <a:alpha val="100000"/>
              </a:srgbClr>
            </a:solidFill>
            <a:ln w="9525">
              <a:noFill/>
            </a:ln>
          </p:spPr>
          <p:txBody>
            <a:bodyPr/>
            <a:p>
              <a:endParaRPr lang="zh-CN" altLang="en-US"/>
            </a:p>
          </p:txBody>
        </p:sp>
        <p:sp>
          <p:nvSpPr>
            <p:cNvPr id="19512" name="Freeform 58"/>
            <p:cNvSpPr/>
            <p:nvPr/>
          </p:nvSpPr>
          <p:spPr>
            <a:xfrm>
              <a:off x="5146675" y="4529138"/>
              <a:ext cx="776287" cy="715963"/>
            </a:xfrm>
            <a:custGeom>
              <a:avLst/>
              <a:gdLst/>
              <a:ahLst/>
              <a:cxnLst>
                <a:cxn ang="0">
                  <a:pos x="2053320367" y="70254338"/>
                </a:cxn>
                <a:cxn ang="0">
                  <a:pos x="2147483646" y="2147483646"/>
                </a:cxn>
                <a:cxn ang="0">
                  <a:pos x="2147483646" y="2147483646"/>
                </a:cxn>
                <a:cxn ang="0">
                  <a:pos x="1575150076" y="2147483646"/>
                </a:cxn>
                <a:cxn ang="0">
                  <a:pos x="70319602" y="2147483646"/>
                </a:cxn>
                <a:cxn ang="0">
                  <a:pos x="28126341" y="2147483646"/>
                </a:cxn>
                <a:cxn ang="0">
                  <a:pos x="1406384532" y="1475378582"/>
                </a:cxn>
                <a:cxn ang="0">
                  <a:pos x="1237618988" y="112409939"/>
                </a:cxn>
                <a:cxn ang="0">
                  <a:pos x="1209488898" y="182664277"/>
                </a:cxn>
                <a:cxn ang="0">
                  <a:pos x="1322001760" y="1489431698"/>
                </a:cxn>
                <a:cxn ang="0">
                  <a:pos x="56256431" y="2147483646"/>
                </a:cxn>
                <a:cxn ang="0">
                  <a:pos x="14063170" y="2147483646"/>
                </a:cxn>
                <a:cxn ang="0">
                  <a:pos x="1040723354" y="2147483646"/>
                </a:cxn>
                <a:cxn ang="0">
                  <a:pos x="2147483646" y="2147483646"/>
                </a:cxn>
                <a:cxn ang="0">
                  <a:pos x="2147483646" y="2147483646"/>
                </a:cxn>
                <a:cxn ang="0">
                  <a:pos x="2137703139" y="56204970"/>
                </a:cxn>
                <a:cxn ang="0">
                  <a:pos x="2053320367" y="70254338"/>
                </a:cxn>
              </a:cxnLst>
              <a:pathLst>
                <a:path w="207" h="191">
                  <a:moveTo>
                    <a:pt x="146" y="5"/>
                  </a:moveTo>
                  <a:cubicBezTo>
                    <a:pt x="169" y="68"/>
                    <a:pt x="138" y="145"/>
                    <a:pt x="202" y="189"/>
                  </a:cubicBezTo>
                  <a:cubicBezTo>
                    <a:pt x="205" y="191"/>
                    <a:pt x="207" y="187"/>
                    <a:pt x="205" y="185"/>
                  </a:cubicBezTo>
                  <a:cubicBezTo>
                    <a:pt x="181" y="160"/>
                    <a:pt x="144" y="161"/>
                    <a:pt x="112" y="166"/>
                  </a:cubicBezTo>
                  <a:cubicBezTo>
                    <a:pt x="86" y="169"/>
                    <a:pt x="22" y="191"/>
                    <a:pt x="5" y="161"/>
                  </a:cubicBezTo>
                  <a:cubicBezTo>
                    <a:pt x="4" y="162"/>
                    <a:pt x="3" y="164"/>
                    <a:pt x="2" y="165"/>
                  </a:cubicBezTo>
                  <a:cubicBezTo>
                    <a:pt x="48" y="183"/>
                    <a:pt x="83" y="143"/>
                    <a:pt x="100" y="105"/>
                  </a:cubicBezTo>
                  <a:cubicBezTo>
                    <a:pt x="112" y="79"/>
                    <a:pt x="126" y="21"/>
                    <a:pt x="88" y="8"/>
                  </a:cubicBezTo>
                  <a:cubicBezTo>
                    <a:pt x="84" y="7"/>
                    <a:pt x="83" y="12"/>
                    <a:pt x="86" y="13"/>
                  </a:cubicBezTo>
                  <a:cubicBezTo>
                    <a:pt x="122" y="25"/>
                    <a:pt x="104" y="82"/>
                    <a:pt x="94" y="106"/>
                  </a:cubicBezTo>
                  <a:cubicBezTo>
                    <a:pt x="78" y="141"/>
                    <a:pt x="45" y="176"/>
                    <a:pt x="4" y="160"/>
                  </a:cubicBezTo>
                  <a:cubicBezTo>
                    <a:pt x="1" y="159"/>
                    <a:pt x="0" y="162"/>
                    <a:pt x="1" y="164"/>
                  </a:cubicBezTo>
                  <a:cubicBezTo>
                    <a:pt x="14" y="189"/>
                    <a:pt x="52" y="181"/>
                    <a:pt x="74" y="177"/>
                  </a:cubicBezTo>
                  <a:cubicBezTo>
                    <a:pt x="114" y="171"/>
                    <a:pt x="169" y="156"/>
                    <a:pt x="201" y="189"/>
                  </a:cubicBezTo>
                  <a:cubicBezTo>
                    <a:pt x="202" y="187"/>
                    <a:pt x="204" y="186"/>
                    <a:pt x="205" y="185"/>
                  </a:cubicBezTo>
                  <a:cubicBezTo>
                    <a:pt x="143" y="142"/>
                    <a:pt x="173" y="64"/>
                    <a:pt x="152" y="4"/>
                  </a:cubicBezTo>
                  <a:cubicBezTo>
                    <a:pt x="150" y="0"/>
                    <a:pt x="145" y="2"/>
                    <a:pt x="146" y="5"/>
                  </a:cubicBezTo>
                  <a:close/>
                </a:path>
              </a:pathLst>
            </a:custGeom>
            <a:solidFill>
              <a:srgbClr val="000000">
                <a:alpha val="100000"/>
              </a:srgbClr>
            </a:solidFill>
            <a:ln w="9525">
              <a:noFill/>
            </a:ln>
          </p:spPr>
          <p:txBody>
            <a:bodyPr/>
            <a:p>
              <a:endParaRPr lang="zh-CN" altLang="en-US"/>
            </a:p>
          </p:txBody>
        </p:sp>
        <p:sp>
          <p:nvSpPr>
            <p:cNvPr id="19513" name="Freeform 59"/>
            <p:cNvSpPr/>
            <p:nvPr/>
          </p:nvSpPr>
          <p:spPr>
            <a:xfrm>
              <a:off x="6189663" y="4221163"/>
              <a:ext cx="107950" cy="66675"/>
            </a:xfrm>
            <a:custGeom>
              <a:avLst/>
              <a:gdLst/>
              <a:ahLst/>
              <a:cxnLst>
                <a:cxn ang="0">
                  <a:pos x="27713371" y="96045338"/>
                </a:cxn>
                <a:cxn ang="0">
                  <a:pos x="96994936" y="233255079"/>
                </a:cxn>
                <a:cxn ang="0">
                  <a:pos x="138563131" y="246975313"/>
                </a:cxn>
                <a:cxn ang="0">
                  <a:pos x="360266374" y="96045338"/>
                </a:cxn>
                <a:cxn ang="0">
                  <a:pos x="304839633" y="41164404"/>
                </a:cxn>
                <a:cxn ang="0">
                  <a:pos x="110849760" y="164650208"/>
                </a:cxn>
                <a:cxn ang="0">
                  <a:pos x="152421678" y="178370442"/>
                </a:cxn>
                <a:cxn ang="0">
                  <a:pos x="83136390" y="41164404"/>
                </a:cxn>
                <a:cxn ang="0">
                  <a:pos x="27713371" y="96045338"/>
                </a:cxn>
              </a:cxnLst>
              <a:pathLst>
                <a:path w="29" h="18">
                  <a:moveTo>
                    <a:pt x="2" y="7"/>
                  </a:moveTo>
                  <a:cubicBezTo>
                    <a:pt x="5" y="10"/>
                    <a:pt x="5" y="14"/>
                    <a:pt x="7" y="17"/>
                  </a:cubicBezTo>
                  <a:cubicBezTo>
                    <a:pt x="8" y="18"/>
                    <a:pt x="9" y="18"/>
                    <a:pt x="10" y="18"/>
                  </a:cubicBezTo>
                  <a:cubicBezTo>
                    <a:pt x="17" y="16"/>
                    <a:pt x="21" y="12"/>
                    <a:pt x="26" y="7"/>
                  </a:cubicBezTo>
                  <a:cubicBezTo>
                    <a:pt x="29" y="4"/>
                    <a:pt x="25" y="0"/>
                    <a:pt x="22" y="3"/>
                  </a:cubicBezTo>
                  <a:cubicBezTo>
                    <a:pt x="18" y="7"/>
                    <a:pt x="15" y="10"/>
                    <a:pt x="8" y="12"/>
                  </a:cubicBezTo>
                  <a:cubicBezTo>
                    <a:pt x="9" y="12"/>
                    <a:pt x="10" y="12"/>
                    <a:pt x="11" y="13"/>
                  </a:cubicBezTo>
                  <a:cubicBezTo>
                    <a:pt x="9" y="10"/>
                    <a:pt x="9" y="6"/>
                    <a:pt x="6" y="3"/>
                  </a:cubicBezTo>
                  <a:cubicBezTo>
                    <a:pt x="4" y="0"/>
                    <a:pt x="0" y="4"/>
                    <a:pt x="2" y="7"/>
                  </a:cubicBezTo>
                  <a:close/>
                </a:path>
              </a:pathLst>
            </a:custGeom>
            <a:solidFill>
              <a:srgbClr val="000000">
                <a:alpha val="100000"/>
              </a:srgbClr>
            </a:solidFill>
            <a:ln w="9525">
              <a:noFill/>
            </a:ln>
          </p:spPr>
          <p:txBody>
            <a:bodyPr/>
            <a:p>
              <a:endParaRPr lang="zh-CN" altLang="en-US"/>
            </a:p>
          </p:txBody>
        </p:sp>
        <p:sp>
          <p:nvSpPr>
            <p:cNvPr id="19514" name="Freeform 60"/>
            <p:cNvSpPr/>
            <p:nvPr/>
          </p:nvSpPr>
          <p:spPr>
            <a:xfrm>
              <a:off x="5334000" y="3516313"/>
              <a:ext cx="252412" cy="131763"/>
            </a:xfrm>
            <a:custGeom>
              <a:avLst/>
              <a:gdLst/>
              <a:ahLst/>
              <a:cxnLst>
                <a:cxn ang="0">
                  <a:pos x="141927124" y="311796434"/>
                </a:cxn>
                <a:cxn ang="0">
                  <a:pos x="312244946" y="141728047"/>
                </a:cxn>
                <a:cxn ang="0">
                  <a:pos x="908344139" y="240934292"/>
                </a:cxn>
                <a:cxn ang="0">
                  <a:pos x="28386932" y="382662340"/>
                </a:cxn>
              </a:cxnLst>
              <a:pathLst>
                <a:path w="67" h="35">
                  <a:moveTo>
                    <a:pt x="10" y="22"/>
                  </a:moveTo>
                  <a:cubicBezTo>
                    <a:pt x="0" y="35"/>
                    <a:pt x="17" y="12"/>
                    <a:pt x="22" y="10"/>
                  </a:cubicBezTo>
                  <a:cubicBezTo>
                    <a:pt x="32" y="7"/>
                    <a:pt x="67" y="0"/>
                    <a:pt x="64" y="17"/>
                  </a:cubicBezTo>
                  <a:cubicBezTo>
                    <a:pt x="62" y="35"/>
                    <a:pt x="10" y="30"/>
                    <a:pt x="2" y="27"/>
                  </a:cubicBezTo>
                </a:path>
              </a:pathLst>
            </a:custGeom>
            <a:solidFill>
              <a:srgbClr val="FFFFFF">
                <a:alpha val="100000"/>
              </a:srgbClr>
            </a:solidFill>
            <a:ln w="9525">
              <a:noFill/>
            </a:ln>
          </p:spPr>
          <p:txBody>
            <a:bodyPr/>
            <a:p>
              <a:endParaRPr lang="zh-CN" altLang="en-US"/>
            </a:p>
          </p:txBody>
        </p:sp>
        <p:sp>
          <p:nvSpPr>
            <p:cNvPr id="19515" name="Freeform 61"/>
            <p:cNvSpPr/>
            <p:nvPr/>
          </p:nvSpPr>
          <p:spPr>
            <a:xfrm>
              <a:off x="5327650" y="3516313"/>
              <a:ext cx="292100" cy="142875"/>
            </a:xfrm>
            <a:custGeom>
              <a:avLst/>
              <a:gdLst/>
              <a:ahLst/>
              <a:cxnLst>
                <a:cxn ang="0">
                  <a:pos x="140241704" y="282730826"/>
                </a:cxn>
                <a:cxn ang="0">
                  <a:pos x="98168069" y="339279247"/>
                </a:cxn>
                <a:cxn ang="0">
                  <a:pos x="154266249" y="395823908"/>
                </a:cxn>
                <a:cxn ang="0">
                  <a:pos x="392672277" y="169637743"/>
                </a:cxn>
                <a:cxn ang="0">
                  <a:pos x="883516368" y="212049059"/>
                </a:cxn>
                <a:cxn ang="0">
                  <a:pos x="70118979" y="339279247"/>
                </a:cxn>
                <a:cxn ang="0">
                  <a:pos x="56094435" y="424098118"/>
                </a:cxn>
                <a:cxn ang="0">
                  <a:pos x="967659892" y="183774849"/>
                </a:cxn>
                <a:cxn ang="0">
                  <a:pos x="490844091" y="70681766"/>
                </a:cxn>
                <a:cxn ang="0">
                  <a:pos x="98168069" y="339279247"/>
                </a:cxn>
                <a:cxn ang="0">
                  <a:pos x="154266249" y="395823908"/>
                </a:cxn>
                <a:cxn ang="0">
                  <a:pos x="196336138" y="339279247"/>
                </a:cxn>
                <a:cxn ang="0">
                  <a:pos x="140241704" y="282730826"/>
                </a:cxn>
              </a:cxnLst>
              <a:pathLst>
                <a:path w="78" h="38">
                  <a:moveTo>
                    <a:pt x="10" y="20"/>
                  </a:moveTo>
                  <a:cubicBezTo>
                    <a:pt x="9" y="21"/>
                    <a:pt x="8" y="23"/>
                    <a:pt x="7" y="24"/>
                  </a:cubicBezTo>
                  <a:cubicBezTo>
                    <a:pt x="8" y="25"/>
                    <a:pt x="10" y="27"/>
                    <a:pt x="11" y="28"/>
                  </a:cubicBezTo>
                  <a:cubicBezTo>
                    <a:pt x="15" y="23"/>
                    <a:pt x="21" y="14"/>
                    <a:pt x="28" y="12"/>
                  </a:cubicBezTo>
                  <a:cubicBezTo>
                    <a:pt x="35" y="11"/>
                    <a:pt x="62" y="4"/>
                    <a:pt x="63" y="15"/>
                  </a:cubicBezTo>
                  <a:cubicBezTo>
                    <a:pt x="66" y="32"/>
                    <a:pt x="14" y="27"/>
                    <a:pt x="5" y="24"/>
                  </a:cubicBezTo>
                  <a:cubicBezTo>
                    <a:pt x="2" y="23"/>
                    <a:pt x="0" y="29"/>
                    <a:pt x="4" y="30"/>
                  </a:cubicBezTo>
                  <a:cubicBezTo>
                    <a:pt x="15" y="33"/>
                    <a:pt x="78" y="38"/>
                    <a:pt x="69" y="13"/>
                  </a:cubicBezTo>
                  <a:cubicBezTo>
                    <a:pt x="64" y="0"/>
                    <a:pt x="45" y="3"/>
                    <a:pt x="35" y="5"/>
                  </a:cubicBezTo>
                  <a:cubicBezTo>
                    <a:pt x="21" y="7"/>
                    <a:pt x="15" y="13"/>
                    <a:pt x="7" y="24"/>
                  </a:cubicBezTo>
                  <a:cubicBezTo>
                    <a:pt x="4" y="27"/>
                    <a:pt x="9" y="31"/>
                    <a:pt x="11" y="28"/>
                  </a:cubicBezTo>
                  <a:cubicBezTo>
                    <a:pt x="12" y="27"/>
                    <a:pt x="13" y="26"/>
                    <a:pt x="14" y="24"/>
                  </a:cubicBezTo>
                  <a:cubicBezTo>
                    <a:pt x="16" y="21"/>
                    <a:pt x="12" y="17"/>
                    <a:pt x="10" y="20"/>
                  </a:cubicBezTo>
                  <a:close/>
                </a:path>
              </a:pathLst>
            </a:custGeom>
            <a:solidFill>
              <a:srgbClr val="000000">
                <a:alpha val="100000"/>
              </a:srgbClr>
            </a:solidFill>
            <a:ln w="9525">
              <a:noFill/>
            </a:ln>
          </p:spPr>
          <p:txBody>
            <a:bodyPr/>
            <a:p>
              <a:endParaRPr lang="zh-CN" altLang="en-US"/>
            </a:p>
          </p:txBody>
        </p:sp>
        <p:sp>
          <p:nvSpPr>
            <p:cNvPr id="19516" name="Freeform 62"/>
            <p:cNvSpPr/>
            <p:nvPr/>
          </p:nvSpPr>
          <p:spPr>
            <a:xfrm>
              <a:off x="5548313" y="3482975"/>
              <a:ext cx="360362" cy="347663"/>
            </a:xfrm>
            <a:custGeom>
              <a:avLst/>
              <a:gdLst/>
              <a:ahLst/>
              <a:cxnLst>
                <a:cxn ang="0">
                  <a:pos x="98634082" y="349375147"/>
                </a:cxn>
                <a:cxn ang="0">
                  <a:pos x="450906706" y="111797954"/>
                </a:cxn>
                <a:cxn ang="0">
                  <a:pos x="676358183" y="223599645"/>
                </a:cxn>
                <a:cxn ang="0">
                  <a:pos x="154996951" y="321423789"/>
                </a:cxn>
                <a:cxn ang="0">
                  <a:pos x="140909050" y="405274124"/>
                </a:cxn>
                <a:cxn ang="0">
                  <a:pos x="1014539151" y="810548247"/>
                </a:cxn>
                <a:cxn ang="0">
                  <a:pos x="169088607" y="377322766"/>
                </a:cxn>
                <a:cxn ang="0">
                  <a:pos x="98634082" y="419247933"/>
                </a:cxn>
                <a:cxn ang="0">
                  <a:pos x="1070902020" y="908372391"/>
                </a:cxn>
                <a:cxn ang="0">
                  <a:pos x="140909050" y="321423789"/>
                </a:cxn>
                <a:cxn ang="0">
                  <a:pos x="126817394" y="405274124"/>
                </a:cxn>
                <a:cxn ang="0">
                  <a:pos x="591812002" y="363348956"/>
                </a:cxn>
                <a:cxn ang="0">
                  <a:pos x="831355134" y="153723121"/>
                </a:cxn>
                <a:cxn ang="0">
                  <a:pos x="549540789" y="13973810"/>
                </a:cxn>
                <a:cxn ang="0">
                  <a:pos x="28183311" y="307449980"/>
                </a:cxn>
                <a:cxn ang="0">
                  <a:pos x="98634082" y="349375147"/>
                </a:cxn>
              </a:cxnLst>
              <a:pathLst>
                <a:path w="96" h="93">
                  <a:moveTo>
                    <a:pt x="7" y="25"/>
                  </a:moveTo>
                  <a:cubicBezTo>
                    <a:pt x="12" y="15"/>
                    <a:pt x="21" y="10"/>
                    <a:pt x="32" y="8"/>
                  </a:cubicBezTo>
                  <a:cubicBezTo>
                    <a:pt x="37" y="6"/>
                    <a:pt x="60" y="7"/>
                    <a:pt x="48" y="16"/>
                  </a:cubicBezTo>
                  <a:cubicBezTo>
                    <a:pt x="38" y="23"/>
                    <a:pt x="22" y="27"/>
                    <a:pt x="11" y="23"/>
                  </a:cubicBezTo>
                  <a:cubicBezTo>
                    <a:pt x="10" y="25"/>
                    <a:pt x="10" y="27"/>
                    <a:pt x="10" y="29"/>
                  </a:cubicBezTo>
                  <a:cubicBezTo>
                    <a:pt x="25" y="30"/>
                    <a:pt x="78" y="34"/>
                    <a:pt x="72" y="58"/>
                  </a:cubicBezTo>
                  <a:cubicBezTo>
                    <a:pt x="65" y="87"/>
                    <a:pt x="20" y="37"/>
                    <a:pt x="12" y="27"/>
                  </a:cubicBezTo>
                  <a:cubicBezTo>
                    <a:pt x="10" y="24"/>
                    <a:pt x="5" y="27"/>
                    <a:pt x="7" y="30"/>
                  </a:cubicBezTo>
                  <a:cubicBezTo>
                    <a:pt x="18" y="44"/>
                    <a:pt x="58" y="93"/>
                    <a:pt x="76" y="65"/>
                  </a:cubicBezTo>
                  <a:cubicBezTo>
                    <a:pt x="96" y="32"/>
                    <a:pt x="27" y="23"/>
                    <a:pt x="10" y="23"/>
                  </a:cubicBezTo>
                  <a:cubicBezTo>
                    <a:pt x="6" y="23"/>
                    <a:pt x="6" y="28"/>
                    <a:pt x="9" y="29"/>
                  </a:cubicBezTo>
                  <a:cubicBezTo>
                    <a:pt x="20" y="32"/>
                    <a:pt x="31" y="30"/>
                    <a:pt x="42" y="26"/>
                  </a:cubicBezTo>
                  <a:cubicBezTo>
                    <a:pt x="47" y="24"/>
                    <a:pt x="59" y="18"/>
                    <a:pt x="59" y="11"/>
                  </a:cubicBezTo>
                  <a:cubicBezTo>
                    <a:pt x="58" y="2"/>
                    <a:pt x="46" y="2"/>
                    <a:pt x="39" y="1"/>
                  </a:cubicBezTo>
                  <a:cubicBezTo>
                    <a:pt x="24" y="0"/>
                    <a:pt x="9" y="9"/>
                    <a:pt x="2" y="22"/>
                  </a:cubicBezTo>
                  <a:cubicBezTo>
                    <a:pt x="0" y="26"/>
                    <a:pt x="6" y="29"/>
                    <a:pt x="7" y="25"/>
                  </a:cubicBezTo>
                  <a:close/>
                </a:path>
              </a:pathLst>
            </a:custGeom>
            <a:solidFill>
              <a:srgbClr val="000000">
                <a:alpha val="100000"/>
              </a:srgbClr>
            </a:solidFill>
            <a:ln w="9525">
              <a:noFill/>
            </a:ln>
          </p:spPr>
          <p:txBody>
            <a:bodyPr/>
            <a:p>
              <a:endParaRPr lang="zh-CN" altLang="en-US"/>
            </a:p>
          </p:txBody>
        </p:sp>
        <p:sp>
          <p:nvSpPr>
            <p:cNvPr id="19517" name="Freeform 63"/>
            <p:cNvSpPr/>
            <p:nvPr/>
          </p:nvSpPr>
          <p:spPr>
            <a:xfrm>
              <a:off x="6027738" y="3519488"/>
              <a:ext cx="195262" cy="330200"/>
            </a:xfrm>
            <a:custGeom>
              <a:avLst/>
              <a:gdLst/>
              <a:ahLst/>
              <a:cxnLst>
                <a:cxn ang="0">
                  <a:pos x="662715473" y="14078527"/>
                </a:cxn>
                <a:cxn ang="0">
                  <a:pos x="169202033" y="563182366"/>
                </a:cxn>
                <a:cxn ang="0">
                  <a:pos x="155101864" y="1196761120"/>
                </a:cxn>
                <a:cxn ang="0">
                  <a:pos x="211506296" y="1140443259"/>
                </a:cxn>
                <a:cxn ang="0">
                  <a:pos x="267906974" y="549103839"/>
                </a:cxn>
                <a:cxn ang="0">
                  <a:pos x="676815642" y="98557195"/>
                </a:cxn>
                <a:cxn ang="0">
                  <a:pos x="662715473" y="14078527"/>
                </a:cxn>
              </a:cxnLst>
              <a:pathLst>
                <a:path w="52" h="88">
                  <a:moveTo>
                    <a:pt x="47" y="1"/>
                  </a:moveTo>
                  <a:cubicBezTo>
                    <a:pt x="30" y="7"/>
                    <a:pt x="19" y="24"/>
                    <a:pt x="12" y="40"/>
                  </a:cubicBezTo>
                  <a:cubicBezTo>
                    <a:pt x="7" y="53"/>
                    <a:pt x="0" y="73"/>
                    <a:pt x="11" y="85"/>
                  </a:cubicBezTo>
                  <a:cubicBezTo>
                    <a:pt x="13" y="88"/>
                    <a:pt x="17" y="84"/>
                    <a:pt x="15" y="81"/>
                  </a:cubicBezTo>
                  <a:cubicBezTo>
                    <a:pt x="6" y="70"/>
                    <a:pt x="14" y="50"/>
                    <a:pt x="19" y="39"/>
                  </a:cubicBezTo>
                  <a:cubicBezTo>
                    <a:pt x="25" y="26"/>
                    <a:pt x="35" y="12"/>
                    <a:pt x="48" y="7"/>
                  </a:cubicBezTo>
                  <a:cubicBezTo>
                    <a:pt x="52" y="6"/>
                    <a:pt x="50" y="0"/>
                    <a:pt x="47" y="1"/>
                  </a:cubicBezTo>
                  <a:close/>
                </a:path>
              </a:pathLst>
            </a:custGeom>
            <a:solidFill>
              <a:srgbClr val="000000">
                <a:alpha val="100000"/>
              </a:srgbClr>
            </a:solidFill>
            <a:ln w="9525">
              <a:noFill/>
            </a:ln>
          </p:spPr>
          <p:txBody>
            <a:bodyPr/>
            <a:p>
              <a:endParaRPr lang="zh-CN" altLang="en-US"/>
            </a:p>
          </p:txBody>
        </p:sp>
        <p:sp>
          <p:nvSpPr>
            <p:cNvPr id="19518" name="Freeform 64"/>
            <p:cNvSpPr/>
            <p:nvPr/>
          </p:nvSpPr>
          <p:spPr>
            <a:xfrm>
              <a:off x="6137275" y="3505200"/>
              <a:ext cx="85725" cy="322263"/>
            </a:xfrm>
            <a:custGeom>
              <a:avLst/>
              <a:gdLst/>
              <a:ahLst/>
              <a:cxnLst>
                <a:cxn ang="0">
                  <a:pos x="222270016" y="56167443"/>
                </a:cxn>
                <a:cxn ang="0">
                  <a:pos x="138919226" y="1165471634"/>
                </a:cxn>
                <a:cxn ang="0">
                  <a:pos x="222270016" y="1137389786"/>
                </a:cxn>
                <a:cxn ang="0">
                  <a:pos x="291729629" y="98293962"/>
                </a:cxn>
                <a:cxn ang="0">
                  <a:pos x="222270016" y="56167443"/>
                </a:cxn>
              </a:cxnLst>
              <a:pathLst>
                <a:path w="23" h="86">
                  <a:moveTo>
                    <a:pt x="16" y="4"/>
                  </a:moveTo>
                  <a:cubicBezTo>
                    <a:pt x="3" y="28"/>
                    <a:pt x="0" y="57"/>
                    <a:pt x="10" y="83"/>
                  </a:cubicBezTo>
                  <a:cubicBezTo>
                    <a:pt x="12" y="86"/>
                    <a:pt x="18" y="85"/>
                    <a:pt x="16" y="81"/>
                  </a:cubicBezTo>
                  <a:cubicBezTo>
                    <a:pt x="7" y="57"/>
                    <a:pt x="9" y="30"/>
                    <a:pt x="21" y="7"/>
                  </a:cubicBezTo>
                  <a:cubicBezTo>
                    <a:pt x="23" y="4"/>
                    <a:pt x="18" y="0"/>
                    <a:pt x="16" y="4"/>
                  </a:cubicBezTo>
                  <a:close/>
                </a:path>
              </a:pathLst>
            </a:custGeom>
            <a:solidFill>
              <a:srgbClr val="000000">
                <a:alpha val="100000"/>
              </a:srgbClr>
            </a:solidFill>
            <a:ln w="9525">
              <a:noFill/>
            </a:ln>
          </p:spPr>
          <p:txBody>
            <a:bodyPr/>
            <a:p>
              <a:endParaRPr lang="zh-CN" altLang="en-US"/>
            </a:p>
          </p:txBody>
        </p:sp>
        <p:sp>
          <p:nvSpPr>
            <p:cNvPr id="19519" name="Freeform 65"/>
            <p:cNvSpPr/>
            <p:nvPr/>
          </p:nvSpPr>
          <p:spPr>
            <a:xfrm>
              <a:off x="6215063" y="3527425"/>
              <a:ext cx="76200" cy="266700"/>
            </a:xfrm>
            <a:custGeom>
              <a:avLst/>
              <a:gdLst/>
              <a:ahLst/>
              <a:cxnLst>
                <a:cxn ang="0">
                  <a:pos x="29032200" y="70551541"/>
                </a:cxn>
                <a:cxn ang="0">
                  <a:pos x="130644900" y="917155006"/>
                </a:cxn>
                <a:cxn ang="0">
                  <a:pos x="217741500" y="945376373"/>
                </a:cxn>
                <a:cxn ang="0">
                  <a:pos x="116128800" y="56438979"/>
                </a:cxn>
                <a:cxn ang="0">
                  <a:pos x="29032200" y="70551541"/>
                </a:cxn>
              </a:cxnLst>
              <a:pathLst>
                <a:path w="20" h="71">
                  <a:moveTo>
                    <a:pt x="2" y="5"/>
                  </a:moveTo>
                  <a:cubicBezTo>
                    <a:pt x="9" y="24"/>
                    <a:pt x="14" y="46"/>
                    <a:pt x="9" y="65"/>
                  </a:cubicBezTo>
                  <a:cubicBezTo>
                    <a:pt x="8" y="69"/>
                    <a:pt x="14" y="71"/>
                    <a:pt x="15" y="67"/>
                  </a:cubicBezTo>
                  <a:cubicBezTo>
                    <a:pt x="20" y="46"/>
                    <a:pt x="16" y="23"/>
                    <a:pt x="8" y="4"/>
                  </a:cubicBezTo>
                  <a:cubicBezTo>
                    <a:pt x="6" y="0"/>
                    <a:pt x="0" y="2"/>
                    <a:pt x="2" y="5"/>
                  </a:cubicBezTo>
                  <a:close/>
                </a:path>
              </a:pathLst>
            </a:custGeom>
            <a:solidFill>
              <a:srgbClr val="000000">
                <a:alpha val="100000"/>
              </a:srgbClr>
            </a:solidFill>
            <a:ln w="9525">
              <a:noFill/>
            </a:ln>
          </p:spPr>
          <p:txBody>
            <a:bodyPr/>
            <a:p>
              <a:endParaRPr lang="zh-CN" altLang="en-US"/>
            </a:p>
          </p:txBody>
        </p:sp>
        <p:sp>
          <p:nvSpPr>
            <p:cNvPr id="19520" name="Freeform 66"/>
            <p:cNvSpPr/>
            <p:nvPr/>
          </p:nvSpPr>
          <p:spPr>
            <a:xfrm>
              <a:off x="6234113" y="3527425"/>
              <a:ext cx="169862" cy="277813"/>
            </a:xfrm>
            <a:custGeom>
              <a:avLst/>
              <a:gdLst/>
              <a:ahLst/>
              <a:cxnLst>
                <a:cxn ang="0">
                  <a:pos x="56994363" y="98661157"/>
                </a:cxn>
                <a:cxn ang="0">
                  <a:pos x="413206301" y="944312667"/>
                </a:cxn>
                <a:cxn ang="0">
                  <a:pos x="498695958" y="986596556"/>
                </a:cxn>
                <a:cxn ang="0">
                  <a:pos x="85489657" y="14093378"/>
                </a:cxn>
                <a:cxn ang="0">
                  <a:pos x="56994363" y="98661157"/>
                </a:cxn>
              </a:cxnLst>
              <a:pathLst>
                <a:path w="45" h="74">
                  <a:moveTo>
                    <a:pt x="4" y="7"/>
                  </a:moveTo>
                  <a:cubicBezTo>
                    <a:pt x="26" y="13"/>
                    <a:pt x="38" y="47"/>
                    <a:pt x="29" y="67"/>
                  </a:cubicBezTo>
                  <a:cubicBezTo>
                    <a:pt x="28" y="71"/>
                    <a:pt x="33" y="74"/>
                    <a:pt x="35" y="70"/>
                  </a:cubicBezTo>
                  <a:cubicBezTo>
                    <a:pt x="45" y="47"/>
                    <a:pt x="31" y="9"/>
                    <a:pt x="6" y="1"/>
                  </a:cubicBezTo>
                  <a:cubicBezTo>
                    <a:pt x="2" y="0"/>
                    <a:pt x="0" y="6"/>
                    <a:pt x="4" y="7"/>
                  </a:cubicBezTo>
                  <a:close/>
                </a:path>
              </a:pathLst>
            </a:custGeom>
            <a:solidFill>
              <a:srgbClr val="000000">
                <a:alpha val="100000"/>
              </a:srgbClr>
            </a:solidFill>
            <a:ln w="9525">
              <a:noFill/>
            </a:ln>
          </p:spPr>
          <p:txBody>
            <a:bodyPr/>
            <a:p>
              <a:endParaRPr lang="zh-CN" altLang="en-US"/>
            </a:p>
          </p:txBody>
        </p:sp>
        <p:sp>
          <p:nvSpPr>
            <p:cNvPr id="19521" name="Freeform 67"/>
            <p:cNvSpPr/>
            <p:nvPr/>
          </p:nvSpPr>
          <p:spPr>
            <a:xfrm>
              <a:off x="6297613" y="3527425"/>
              <a:ext cx="241300" cy="338138"/>
            </a:xfrm>
            <a:custGeom>
              <a:avLst/>
              <a:gdLst/>
              <a:ahLst/>
              <a:cxnLst>
                <a:cxn ang="0">
                  <a:pos x="42646005" y="98811438"/>
                </a:cxn>
                <a:cxn ang="0">
                  <a:pos x="668118227" y="1199837608"/>
                </a:cxn>
                <a:cxn ang="0">
                  <a:pos x="739192388" y="1228068374"/>
                </a:cxn>
                <a:cxn ang="0">
                  <a:pos x="99506088" y="28230766"/>
                </a:cxn>
                <a:cxn ang="0">
                  <a:pos x="42646005" y="98811438"/>
                </a:cxn>
              </a:cxnLst>
              <a:pathLst>
                <a:path w="64" h="90">
                  <a:moveTo>
                    <a:pt x="3" y="7"/>
                  </a:moveTo>
                  <a:cubicBezTo>
                    <a:pt x="30" y="22"/>
                    <a:pt x="57" y="52"/>
                    <a:pt x="47" y="85"/>
                  </a:cubicBezTo>
                  <a:cubicBezTo>
                    <a:pt x="45" y="89"/>
                    <a:pt x="51" y="90"/>
                    <a:pt x="52" y="87"/>
                  </a:cubicBezTo>
                  <a:cubicBezTo>
                    <a:pt x="64" y="51"/>
                    <a:pt x="36" y="19"/>
                    <a:pt x="7" y="2"/>
                  </a:cubicBezTo>
                  <a:cubicBezTo>
                    <a:pt x="3" y="0"/>
                    <a:pt x="0" y="5"/>
                    <a:pt x="3" y="7"/>
                  </a:cubicBezTo>
                  <a:close/>
                </a:path>
              </a:pathLst>
            </a:custGeom>
            <a:solidFill>
              <a:srgbClr val="000000">
                <a:alpha val="100000"/>
              </a:srgbClr>
            </a:solidFill>
            <a:ln w="9525">
              <a:noFill/>
            </a:ln>
          </p:spPr>
          <p:txBody>
            <a:bodyPr/>
            <a:p>
              <a:endParaRPr lang="zh-CN" altLang="en-US"/>
            </a:p>
          </p:txBody>
        </p:sp>
        <p:sp>
          <p:nvSpPr>
            <p:cNvPr id="19522" name="Freeform 68"/>
            <p:cNvSpPr/>
            <p:nvPr/>
          </p:nvSpPr>
          <p:spPr>
            <a:xfrm>
              <a:off x="6410325" y="3527425"/>
              <a:ext cx="211137" cy="385763"/>
            </a:xfrm>
            <a:custGeom>
              <a:avLst/>
              <a:gdLst/>
              <a:ahLst/>
              <a:cxnLst>
                <a:cxn ang="0">
                  <a:pos x="42645904" y="98189792"/>
                </a:cxn>
                <a:cxn ang="0">
                  <a:pos x="625466970" y="1374653342"/>
                </a:cxn>
                <a:cxn ang="0">
                  <a:pos x="710758778" y="1388679385"/>
                </a:cxn>
                <a:cxn ang="0">
                  <a:pos x="99505852" y="28055831"/>
                </a:cxn>
                <a:cxn ang="0">
                  <a:pos x="42645904" y="98189792"/>
                </a:cxn>
              </a:cxnLst>
              <a:pathLst>
                <a:path w="56" h="103">
                  <a:moveTo>
                    <a:pt x="3" y="7"/>
                  </a:moveTo>
                  <a:cubicBezTo>
                    <a:pt x="26" y="29"/>
                    <a:pt x="50" y="63"/>
                    <a:pt x="44" y="98"/>
                  </a:cubicBezTo>
                  <a:cubicBezTo>
                    <a:pt x="43" y="101"/>
                    <a:pt x="49" y="103"/>
                    <a:pt x="50" y="99"/>
                  </a:cubicBezTo>
                  <a:cubicBezTo>
                    <a:pt x="56" y="63"/>
                    <a:pt x="32" y="26"/>
                    <a:pt x="7" y="2"/>
                  </a:cubicBezTo>
                  <a:cubicBezTo>
                    <a:pt x="4" y="0"/>
                    <a:pt x="0" y="4"/>
                    <a:pt x="3" y="7"/>
                  </a:cubicBezTo>
                  <a:close/>
                </a:path>
              </a:pathLst>
            </a:custGeom>
            <a:solidFill>
              <a:srgbClr val="000000">
                <a:alpha val="100000"/>
              </a:srgbClr>
            </a:solidFill>
            <a:ln w="9525">
              <a:noFill/>
            </a:ln>
          </p:spPr>
          <p:txBody>
            <a:bodyPr/>
            <a:p>
              <a:endParaRPr lang="zh-CN" altLang="en-US"/>
            </a:p>
          </p:txBody>
        </p:sp>
        <p:sp>
          <p:nvSpPr>
            <p:cNvPr id="19523" name="Freeform 69"/>
            <p:cNvSpPr/>
            <p:nvPr/>
          </p:nvSpPr>
          <p:spPr>
            <a:xfrm>
              <a:off x="5938838" y="3471863"/>
              <a:ext cx="366712" cy="328613"/>
            </a:xfrm>
            <a:custGeom>
              <a:avLst/>
              <a:gdLst/>
              <a:ahLst/>
              <a:cxnLst>
                <a:cxn ang="0">
                  <a:pos x="1316211691" y="167334968"/>
                </a:cxn>
                <a:cxn ang="0">
                  <a:pos x="28004823" y="1157397391"/>
                </a:cxn>
                <a:cxn ang="0">
                  <a:pos x="112019290" y="1171341039"/>
                </a:cxn>
                <a:cxn ang="0">
                  <a:pos x="1302209280" y="237056937"/>
                </a:cxn>
                <a:cxn ang="0">
                  <a:pos x="1316211691" y="167334968"/>
                </a:cxn>
              </a:cxnLst>
              <a:pathLst>
                <a:path w="98" h="88">
                  <a:moveTo>
                    <a:pt x="94" y="12"/>
                  </a:moveTo>
                  <a:cubicBezTo>
                    <a:pt x="48" y="0"/>
                    <a:pt x="15" y="44"/>
                    <a:pt x="2" y="83"/>
                  </a:cubicBezTo>
                  <a:cubicBezTo>
                    <a:pt x="0" y="87"/>
                    <a:pt x="6" y="88"/>
                    <a:pt x="8" y="84"/>
                  </a:cubicBezTo>
                  <a:cubicBezTo>
                    <a:pt x="20" y="49"/>
                    <a:pt x="50" y="7"/>
                    <a:pt x="93" y="17"/>
                  </a:cubicBezTo>
                  <a:cubicBezTo>
                    <a:pt x="97" y="18"/>
                    <a:pt x="98" y="12"/>
                    <a:pt x="94" y="12"/>
                  </a:cubicBezTo>
                  <a:close/>
                </a:path>
              </a:pathLst>
            </a:custGeom>
            <a:solidFill>
              <a:srgbClr val="000000">
                <a:alpha val="100000"/>
              </a:srgbClr>
            </a:solidFill>
            <a:ln w="9525">
              <a:noFill/>
            </a:ln>
          </p:spPr>
          <p:txBody>
            <a:bodyPr/>
            <a:p>
              <a:endParaRPr lang="zh-CN" altLang="en-US"/>
            </a:p>
          </p:txBody>
        </p:sp>
        <p:sp>
          <p:nvSpPr>
            <p:cNvPr id="19524" name="Freeform 70"/>
            <p:cNvSpPr/>
            <p:nvPr/>
          </p:nvSpPr>
          <p:spPr>
            <a:xfrm>
              <a:off x="5986463" y="3500438"/>
              <a:ext cx="225425" cy="244475"/>
            </a:xfrm>
            <a:custGeom>
              <a:avLst/>
              <a:gdLst/>
              <a:ahLst/>
              <a:cxnLst>
                <a:cxn ang="0">
                  <a:pos x="790479062" y="14145700"/>
                </a:cxn>
                <a:cxn ang="0">
                  <a:pos x="14115362" y="848775827"/>
                </a:cxn>
                <a:cxn ang="0">
                  <a:pos x="98811292" y="877070988"/>
                </a:cxn>
                <a:cxn ang="0">
                  <a:pos x="790479062" y="99023658"/>
                </a:cxn>
                <a:cxn ang="0">
                  <a:pos x="790479062" y="14145700"/>
                </a:cxn>
              </a:cxnLst>
              <a:pathLst>
                <a:path w="60" h="65">
                  <a:moveTo>
                    <a:pt x="56" y="1"/>
                  </a:moveTo>
                  <a:cubicBezTo>
                    <a:pt x="26" y="5"/>
                    <a:pt x="9" y="34"/>
                    <a:pt x="1" y="60"/>
                  </a:cubicBezTo>
                  <a:cubicBezTo>
                    <a:pt x="0" y="64"/>
                    <a:pt x="6" y="65"/>
                    <a:pt x="7" y="62"/>
                  </a:cubicBezTo>
                  <a:cubicBezTo>
                    <a:pt x="14" y="38"/>
                    <a:pt x="29" y="10"/>
                    <a:pt x="56" y="7"/>
                  </a:cubicBezTo>
                  <a:cubicBezTo>
                    <a:pt x="60" y="7"/>
                    <a:pt x="60" y="0"/>
                    <a:pt x="56" y="1"/>
                  </a:cubicBezTo>
                  <a:close/>
                </a:path>
              </a:pathLst>
            </a:custGeom>
            <a:solidFill>
              <a:srgbClr val="000000">
                <a:alpha val="100000"/>
              </a:srgbClr>
            </a:solidFill>
            <a:ln w="9525">
              <a:noFill/>
            </a:ln>
          </p:spPr>
          <p:txBody>
            <a:bodyPr/>
            <a:p>
              <a:endParaRPr lang="zh-CN" altLang="en-US"/>
            </a:p>
          </p:txBody>
        </p:sp>
        <p:sp>
          <p:nvSpPr>
            <p:cNvPr id="19525" name="Freeform 71"/>
            <p:cNvSpPr/>
            <p:nvPr/>
          </p:nvSpPr>
          <p:spPr>
            <a:xfrm>
              <a:off x="6223000" y="3444875"/>
              <a:ext cx="82550" cy="71438"/>
            </a:xfrm>
            <a:custGeom>
              <a:avLst/>
              <a:gdLst/>
              <a:ahLst/>
              <a:cxnLst>
                <a:cxn ang="0">
                  <a:pos x="281589307" y="183779895"/>
                </a:cxn>
                <a:cxn ang="0">
                  <a:pos x="98557195" y="28274408"/>
                </a:cxn>
                <a:cxn ang="0">
                  <a:pos x="56317861" y="98956670"/>
                </a:cxn>
                <a:cxn ang="0">
                  <a:pos x="211192918" y="226187748"/>
                </a:cxn>
                <a:cxn ang="0">
                  <a:pos x="281589307" y="183779895"/>
                </a:cxn>
              </a:cxnLst>
              <a:pathLst>
                <a:path w="22" h="19">
                  <a:moveTo>
                    <a:pt x="20" y="13"/>
                  </a:moveTo>
                  <a:cubicBezTo>
                    <a:pt x="17" y="7"/>
                    <a:pt x="12" y="4"/>
                    <a:pt x="7" y="2"/>
                  </a:cubicBezTo>
                  <a:cubicBezTo>
                    <a:pt x="3" y="0"/>
                    <a:pt x="0" y="5"/>
                    <a:pt x="4" y="7"/>
                  </a:cubicBezTo>
                  <a:cubicBezTo>
                    <a:pt x="8" y="9"/>
                    <a:pt x="13" y="11"/>
                    <a:pt x="15" y="16"/>
                  </a:cubicBezTo>
                  <a:cubicBezTo>
                    <a:pt x="17" y="19"/>
                    <a:pt x="22" y="16"/>
                    <a:pt x="20" y="13"/>
                  </a:cubicBezTo>
                  <a:close/>
                </a:path>
              </a:pathLst>
            </a:custGeom>
            <a:solidFill>
              <a:srgbClr val="000000">
                <a:alpha val="100000"/>
              </a:srgbClr>
            </a:solidFill>
            <a:ln w="9525">
              <a:noFill/>
            </a:ln>
          </p:spPr>
          <p:txBody>
            <a:bodyPr/>
            <a:p>
              <a:endParaRPr lang="zh-CN" altLang="en-US"/>
            </a:p>
          </p:txBody>
        </p:sp>
        <p:sp>
          <p:nvSpPr>
            <p:cNvPr id="19526" name="Freeform 72"/>
            <p:cNvSpPr/>
            <p:nvPr/>
          </p:nvSpPr>
          <p:spPr>
            <a:xfrm>
              <a:off x="6280150" y="3444875"/>
              <a:ext cx="93662" cy="71438"/>
            </a:xfrm>
            <a:custGeom>
              <a:avLst/>
              <a:gdLst/>
              <a:ahLst/>
              <a:cxnLst>
                <a:cxn ang="0">
                  <a:pos x="98251438" y="226187748"/>
                </a:cxn>
                <a:cxn ang="0">
                  <a:pos x="294758060" y="98956670"/>
                </a:cxn>
                <a:cxn ang="0">
                  <a:pos x="252651372" y="28274408"/>
                </a:cxn>
                <a:cxn ang="0">
                  <a:pos x="42106689" y="169642691"/>
                </a:cxn>
                <a:cxn ang="0">
                  <a:pos x="98251438" y="226187748"/>
                </a:cxn>
              </a:cxnLst>
              <a:pathLst>
                <a:path w="25" h="19">
                  <a:moveTo>
                    <a:pt x="7" y="16"/>
                  </a:moveTo>
                  <a:cubicBezTo>
                    <a:pt x="11" y="12"/>
                    <a:pt x="16" y="9"/>
                    <a:pt x="21" y="7"/>
                  </a:cubicBezTo>
                  <a:cubicBezTo>
                    <a:pt x="25" y="5"/>
                    <a:pt x="22" y="0"/>
                    <a:pt x="18" y="2"/>
                  </a:cubicBezTo>
                  <a:cubicBezTo>
                    <a:pt x="13" y="4"/>
                    <a:pt x="7" y="8"/>
                    <a:pt x="3" y="12"/>
                  </a:cubicBezTo>
                  <a:cubicBezTo>
                    <a:pt x="0" y="15"/>
                    <a:pt x="4" y="19"/>
                    <a:pt x="7" y="16"/>
                  </a:cubicBezTo>
                  <a:close/>
                </a:path>
              </a:pathLst>
            </a:custGeom>
            <a:solidFill>
              <a:srgbClr val="000000">
                <a:alpha val="100000"/>
              </a:srgbClr>
            </a:solidFill>
            <a:ln w="9525">
              <a:noFill/>
            </a:ln>
          </p:spPr>
          <p:txBody>
            <a:bodyPr/>
            <a:p>
              <a:endParaRPr lang="zh-CN" altLang="en-US"/>
            </a:p>
          </p:txBody>
        </p:sp>
        <p:sp>
          <p:nvSpPr>
            <p:cNvPr id="19527" name="Freeform 73"/>
            <p:cNvSpPr/>
            <p:nvPr/>
          </p:nvSpPr>
          <p:spPr>
            <a:xfrm>
              <a:off x="6313488" y="3486150"/>
              <a:ext cx="149225" cy="22225"/>
            </a:xfrm>
            <a:custGeom>
              <a:avLst/>
              <a:gdLst/>
              <a:ahLst/>
              <a:cxnLst>
                <a:cxn ang="0">
                  <a:pos x="41753155" y="82325104"/>
                </a:cxn>
                <a:cxn ang="0">
                  <a:pos x="501034129" y="82325104"/>
                </a:cxn>
                <a:cxn ang="0">
                  <a:pos x="501034129" y="0"/>
                </a:cxn>
                <a:cxn ang="0">
                  <a:pos x="41753155" y="0"/>
                </a:cxn>
                <a:cxn ang="0">
                  <a:pos x="41753155" y="82325104"/>
                </a:cxn>
              </a:cxnLst>
              <a:pathLst>
                <a:path w="40" h="6">
                  <a:moveTo>
                    <a:pt x="3" y="6"/>
                  </a:moveTo>
                  <a:cubicBezTo>
                    <a:pt x="14" y="6"/>
                    <a:pt x="25" y="6"/>
                    <a:pt x="36" y="6"/>
                  </a:cubicBezTo>
                  <a:cubicBezTo>
                    <a:pt x="40" y="6"/>
                    <a:pt x="40" y="0"/>
                    <a:pt x="36" y="0"/>
                  </a:cubicBezTo>
                  <a:cubicBezTo>
                    <a:pt x="25" y="0"/>
                    <a:pt x="14" y="0"/>
                    <a:pt x="3" y="0"/>
                  </a:cubicBezTo>
                  <a:cubicBezTo>
                    <a:pt x="0" y="0"/>
                    <a:pt x="0" y="6"/>
                    <a:pt x="3" y="6"/>
                  </a:cubicBezTo>
                  <a:close/>
                </a:path>
              </a:pathLst>
            </a:custGeom>
            <a:solidFill>
              <a:srgbClr val="000000">
                <a:alpha val="100000"/>
              </a:srgbClr>
            </a:solidFill>
            <a:ln w="9525">
              <a:noFill/>
            </a:ln>
          </p:spPr>
          <p:txBody>
            <a:bodyPr/>
            <a:p>
              <a:endParaRPr lang="zh-CN" altLang="en-US"/>
            </a:p>
          </p:txBody>
        </p:sp>
        <p:sp>
          <p:nvSpPr>
            <p:cNvPr id="19528" name="Freeform 74"/>
            <p:cNvSpPr/>
            <p:nvPr/>
          </p:nvSpPr>
          <p:spPr>
            <a:xfrm>
              <a:off x="6162675" y="3460750"/>
              <a:ext cx="106362" cy="22225"/>
            </a:xfrm>
            <a:custGeom>
              <a:avLst/>
              <a:gdLst/>
              <a:ahLst/>
              <a:cxnLst>
                <a:cxn ang="0">
                  <a:pos x="346310873" y="0"/>
                </a:cxn>
                <a:cxn ang="0">
                  <a:pos x="57720378" y="0"/>
                </a:cxn>
                <a:cxn ang="0">
                  <a:pos x="57720378" y="82325104"/>
                </a:cxn>
                <a:cxn ang="0">
                  <a:pos x="346310873" y="82325104"/>
                </a:cxn>
                <a:cxn ang="0">
                  <a:pos x="346310873" y="0"/>
                </a:cxn>
              </a:cxnLst>
              <a:pathLst>
                <a:path w="28" h="6">
                  <a:moveTo>
                    <a:pt x="24" y="0"/>
                  </a:moveTo>
                  <a:cubicBezTo>
                    <a:pt x="17" y="0"/>
                    <a:pt x="11" y="0"/>
                    <a:pt x="4" y="0"/>
                  </a:cubicBezTo>
                  <a:cubicBezTo>
                    <a:pt x="0" y="0"/>
                    <a:pt x="0" y="6"/>
                    <a:pt x="4" y="6"/>
                  </a:cubicBezTo>
                  <a:cubicBezTo>
                    <a:pt x="11" y="6"/>
                    <a:pt x="17" y="6"/>
                    <a:pt x="24" y="6"/>
                  </a:cubicBezTo>
                  <a:cubicBezTo>
                    <a:pt x="28" y="6"/>
                    <a:pt x="28" y="0"/>
                    <a:pt x="24" y="0"/>
                  </a:cubicBezTo>
                  <a:close/>
                </a:path>
              </a:pathLst>
            </a:custGeom>
            <a:solidFill>
              <a:srgbClr val="000000">
                <a:alpha val="100000"/>
              </a:srgbClr>
            </a:solidFill>
            <a:ln w="9525">
              <a:noFill/>
            </a:ln>
          </p:spPr>
          <p:txBody>
            <a:bodyPr/>
            <a:p>
              <a:endParaRPr lang="zh-CN" altLang="en-US"/>
            </a:p>
          </p:txBody>
        </p:sp>
        <p:sp>
          <p:nvSpPr>
            <p:cNvPr id="19529" name="Freeform 75"/>
            <p:cNvSpPr/>
            <p:nvPr/>
          </p:nvSpPr>
          <p:spPr>
            <a:xfrm>
              <a:off x="5927725" y="3505200"/>
              <a:ext cx="250825" cy="157163"/>
            </a:xfrm>
            <a:custGeom>
              <a:avLst/>
              <a:gdLst/>
              <a:ahLst/>
              <a:cxnLst>
                <a:cxn ang="0">
                  <a:pos x="854912679" y="0"/>
                </a:cxn>
                <a:cxn ang="0">
                  <a:pos x="42045009" y="504085355"/>
                </a:cxn>
                <a:cxn ang="0">
                  <a:pos x="112118775" y="546092779"/>
                </a:cxn>
                <a:cxn ang="0">
                  <a:pos x="882941437" y="84014849"/>
                </a:cxn>
                <a:cxn ang="0">
                  <a:pos x="854912679" y="0"/>
                </a:cxn>
              </a:cxnLst>
              <a:pathLst>
                <a:path w="67" h="42">
                  <a:moveTo>
                    <a:pt x="61" y="0"/>
                  </a:moveTo>
                  <a:cubicBezTo>
                    <a:pt x="38" y="3"/>
                    <a:pt x="17" y="17"/>
                    <a:pt x="3" y="36"/>
                  </a:cubicBezTo>
                  <a:cubicBezTo>
                    <a:pt x="0" y="39"/>
                    <a:pt x="5" y="42"/>
                    <a:pt x="8" y="39"/>
                  </a:cubicBezTo>
                  <a:cubicBezTo>
                    <a:pt x="21" y="21"/>
                    <a:pt x="41" y="9"/>
                    <a:pt x="63" y="6"/>
                  </a:cubicBezTo>
                  <a:cubicBezTo>
                    <a:pt x="67" y="5"/>
                    <a:pt x="65" y="0"/>
                    <a:pt x="61" y="0"/>
                  </a:cubicBezTo>
                  <a:close/>
                </a:path>
              </a:pathLst>
            </a:custGeom>
            <a:solidFill>
              <a:srgbClr val="000000">
                <a:alpha val="100000"/>
              </a:srgbClr>
            </a:solidFill>
            <a:ln w="9525">
              <a:noFill/>
            </a:ln>
          </p:spPr>
          <p:txBody>
            <a:bodyPr/>
            <a:p>
              <a:endParaRPr lang="zh-CN" altLang="en-US"/>
            </a:p>
          </p:txBody>
        </p:sp>
        <p:sp>
          <p:nvSpPr>
            <p:cNvPr id="19530" name="Freeform 76"/>
            <p:cNvSpPr/>
            <p:nvPr/>
          </p:nvSpPr>
          <p:spPr>
            <a:xfrm>
              <a:off x="5492750" y="4498975"/>
              <a:ext cx="265112" cy="88900"/>
            </a:xfrm>
            <a:custGeom>
              <a:avLst/>
              <a:gdLst/>
              <a:ahLst/>
              <a:cxnLst>
                <a:cxn ang="0">
                  <a:pos x="97598556" y="301859950"/>
                </a:cxn>
                <a:cxn ang="0">
                  <a:pos x="906264835" y="274415779"/>
                </a:cxn>
                <a:cxn ang="0">
                  <a:pos x="948092788" y="205814613"/>
                </a:cxn>
                <a:cxn ang="0">
                  <a:pos x="41827952" y="233255079"/>
                </a:cxn>
                <a:cxn ang="0">
                  <a:pos x="97598556" y="301859950"/>
                </a:cxn>
              </a:cxnLst>
              <a:pathLst>
                <a:path w="71" h="24">
                  <a:moveTo>
                    <a:pt x="7" y="22"/>
                  </a:moveTo>
                  <a:cubicBezTo>
                    <a:pt x="24" y="12"/>
                    <a:pt x="48" y="7"/>
                    <a:pt x="65" y="20"/>
                  </a:cubicBezTo>
                  <a:cubicBezTo>
                    <a:pt x="68" y="22"/>
                    <a:pt x="71" y="17"/>
                    <a:pt x="68" y="15"/>
                  </a:cubicBezTo>
                  <a:cubicBezTo>
                    <a:pt x="49" y="0"/>
                    <a:pt x="23" y="6"/>
                    <a:pt x="3" y="17"/>
                  </a:cubicBezTo>
                  <a:cubicBezTo>
                    <a:pt x="0" y="19"/>
                    <a:pt x="3" y="24"/>
                    <a:pt x="7" y="22"/>
                  </a:cubicBezTo>
                  <a:close/>
                </a:path>
              </a:pathLst>
            </a:custGeom>
            <a:solidFill>
              <a:srgbClr val="000000">
                <a:alpha val="100000"/>
              </a:srgbClr>
            </a:solidFill>
            <a:ln w="9525">
              <a:noFill/>
            </a:ln>
          </p:spPr>
          <p:txBody>
            <a:bodyPr/>
            <a:p>
              <a:endParaRPr lang="zh-CN" altLang="en-US"/>
            </a:p>
          </p:txBody>
        </p:sp>
        <p:sp>
          <p:nvSpPr>
            <p:cNvPr id="19531" name="Freeform 77"/>
            <p:cNvSpPr/>
            <p:nvPr/>
          </p:nvSpPr>
          <p:spPr>
            <a:xfrm>
              <a:off x="5727700" y="4554538"/>
              <a:ext cx="79375" cy="101600"/>
            </a:xfrm>
            <a:custGeom>
              <a:avLst/>
              <a:gdLst/>
              <a:ahLst/>
              <a:cxnLst>
                <a:cxn ang="0">
                  <a:pos x="14287500" y="84960178"/>
                </a:cxn>
                <a:cxn ang="0">
                  <a:pos x="200013661" y="339836948"/>
                </a:cxn>
                <a:cxn ang="0">
                  <a:pos x="257159881" y="283196830"/>
                </a:cxn>
                <a:cxn ang="0">
                  <a:pos x="100004940" y="56640119"/>
                </a:cxn>
                <a:cxn ang="0">
                  <a:pos x="14287500" y="84960178"/>
                </a:cxn>
              </a:cxnLst>
              <a:pathLst>
                <a:path w="21" h="27">
                  <a:moveTo>
                    <a:pt x="1" y="6"/>
                  </a:moveTo>
                  <a:cubicBezTo>
                    <a:pt x="4" y="13"/>
                    <a:pt x="8" y="19"/>
                    <a:pt x="14" y="24"/>
                  </a:cubicBezTo>
                  <a:cubicBezTo>
                    <a:pt x="17" y="27"/>
                    <a:pt x="21" y="23"/>
                    <a:pt x="18" y="20"/>
                  </a:cubicBezTo>
                  <a:cubicBezTo>
                    <a:pt x="14" y="15"/>
                    <a:pt x="9" y="10"/>
                    <a:pt x="7" y="4"/>
                  </a:cubicBezTo>
                  <a:cubicBezTo>
                    <a:pt x="5" y="0"/>
                    <a:pt x="0" y="2"/>
                    <a:pt x="1" y="6"/>
                  </a:cubicBezTo>
                  <a:close/>
                </a:path>
              </a:pathLst>
            </a:custGeom>
            <a:solidFill>
              <a:srgbClr val="000000">
                <a:alpha val="100000"/>
              </a:srgbClr>
            </a:solidFill>
            <a:ln w="9525">
              <a:noFill/>
            </a:ln>
          </p:spPr>
          <p:txBody>
            <a:bodyPr/>
            <a:p>
              <a:endParaRPr lang="zh-CN" altLang="en-US"/>
            </a:p>
          </p:txBody>
        </p:sp>
        <p:sp>
          <p:nvSpPr>
            <p:cNvPr id="19532" name="Freeform 78"/>
            <p:cNvSpPr/>
            <p:nvPr/>
          </p:nvSpPr>
          <p:spPr>
            <a:xfrm>
              <a:off x="5732463" y="4926013"/>
              <a:ext cx="85725" cy="60325"/>
            </a:xfrm>
            <a:custGeom>
              <a:avLst/>
              <a:gdLst/>
              <a:ahLst/>
              <a:cxnLst>
                <a:cxn ang="0">
                  <a:pos x="222270016" y="28431927"/>
                </a:cxn>
                <a:cxn ang="0">
                  <a:pos x="55568436" y="127938014"/>
                </a:cxn>
                <a:cxn ang="0">
                  <a:pos x="97241967" y="213230023"/>
                </a:cxn>
                <a:cxn ang="0">
                  <a:pos x="263943548" y="99506088"/>
                </a:cxn>
                <a:cxn ang="0">
                  <a:pos x="222270016" y="28431927"/>
                </a:cxn>
              </a:cxnLst>
              <a:pathLst>
                <a:path w="23" h="16">
                  <a:moveTo>
                    <a:pt x="16" y="2"/>
                  </a:moveTo>
                  <a:cubicBezTo>
                    <a:pt x="12" y="4"/>
                    <a:pt x="8" y="7"/>
                    <a:pt x="4" y="9"/>
                  </a:cubicBezTo>
                  <a:cubicBezTo>
                    <a:pt x="0" y="11"/>
                    <a:pt x="3" y="16"/>
                    <a:pt x="7" y="15"/>
                  </a:cubicBezTo>
                  <a:cubicBezTo>
                    <a:pt x="11" y="12"/>
                    <a:pt x="15" y="9"/>
                    <a:pt x="19" y="7"/>
                  </a:cubicBezTo>
                  <a:cubicBezTo>
                    <a:pt x="23" y="5"/>
                    <a:pt x="20" y="0"/>
                    <a:pt x="16" y="2"/>
                  </a:cubicBezTo>
                  <a:close/>
                </a:path>
              </a:pathLst>
            </a:custGeom>
            <a:solidFill>
              <a:srgbClr val="000000">
                <a:alpha val="100000"/>
              </a:srgbClr>
            </a:solidFill>
            <a:ln w="9525">
              <a:noFill/>
            </a:ln>
          </p:spPr>
          <p:txBody>
            <a:bodyPr/>
            <a:p>
              <a:endParaRPr lang="zh-CN" altLang="en-US"/>
            </a:p>
          </p:txBody>
        </p:sp>
        <p:sp>
          <p:nvSpPr>
            <p:cNvPr id="19533" name="Freeform 79"/>
            <p:cNvSpPr/>
            <p:nvPr/>
          </p:nvSpPr>
          <p:spPr>
            <a:xfrm>
              <a:off x="5372100" y="4887913"/>
              <a:ext cx="314325" cy="222250"/>
            </a:xfrm>
            <a:custGeom>
              <a:avLst/>
              <a:gdLst/>
              <a:ahLst/>
              <a:cxnLst>
                <a:cxn ang="0">
                  <a:pos x="588098333" y="212847695"/>
                </a:cxn>
                <a:cxn ang="0">
                  <a:pos x="686111604" y="737873767"/>
                </a:cxn>
                <a:cxn ang="0">
                  <a:pos x="420069169" y="283798182"/>
                </a:cxn>
              </a:cxnLst>
              <a:pathLst>
                <a:path w="84" h="59">
                  <a:moveTo>
                    <a:pt x="42" y="15"/>
                  </a:moveTo>
                  <a:cubicBezTo>
                    <a:pt x="0" y="12"/>
                    <a:pt x="20" y="59"/>
                    <a:pt x="49" y="52"/>
                  </a:cubicBezTo>
                  <a:cubicBezTo>
                    <a:pt x="84" y="42"/>
                    <a:pt x="59" y="0"/>
                    <a:pt x="30" y="20"/>
                  </a:cubicBezTo>
                </a:path>
              </a:pathLst>
            </a:custGeom>
            <a:solidFill>
              <a:srgbClr val="FFFFFF">
                <a:alpha val="100000"/>
              </a:srgbClr>
            </a:solidFill>
            <a:ln w="9525">
              <a:noFill/>
            </a:ln>
          </p:spPr>
          <p:txBody>
            <a:bodyPr/>
            <a:p>
              <a:endParaRPr lang="zh-CN" altLang="en-US"/>
            </a:p>
          </p:txBody>
        </p:sp>
        <p:sp>
          <p:nvSpPr>
            <p:cNvPr id="19534" name="Freeform 80"/>
            <p:cNvSpPr/>
            <p:nvPr/>
          </p:nvSpPr>
          <p:spPr>
            <a:xfrm>
              <a:off x="5416550" y="4922838"/>
              <a:ext cx="233362" cy="176213"/>
            </a:xfrm>
            <a:custGeom>
              <a:avLst/>
              <a:gdLst/>
              <a:ahLst/>
              <a:cxnLst>
                <a:cxn ang="0">
                  <a:pos x="425008661" y="42171145"/>
                </a:cxn>
                <a:cxn ang="0">
                  <a:pos x="42501995" y="337357914"/>
                </a:cxn>
                <a:cxn ang="0">
                  <a:pos x="467510656" y="646604230"/>
                </a:cxn>
                <a:cxn ang="0">
                  <a:pos x="793351758" y="238963574"/>
                </a:cxn>
                <a:cxn ang="0">
                  <a:pos x="226669780" y="112453888"/>
                </a:cxn>
                <a:cxn ang="0">
                  <a:pos x="269171775" y="182736630"/>
                </a:cxn>
                <a:cxn ang="0">
                  <a:pos x="694180436" y="253019373"/>
                </a:cxn>
                <a:cxn ang="0">
                  <a:pos x="439175992" y="562265689"/>
                </a:cxn>
                <a:cxn ang="0">
                  <a:pos x="127502222" y="337357914"/>
                </a:cxn>
                <a:cxn ang="0">
                  <a:pos x="425008661" y="126509686"/>
                </a:cxn>
                <a:cxn ang="0">
                  <a:pos x="425008661" y="42171145"/>
                </a:cxn>
              </a:cxnLst>
              <a:pathLst>
                <a:path w="62" h="47">
                  <a:moveTo>
                    <a:pt x="30" y="3"/>
                  </a:moveTo>
                  <a:cubicBezTo>
                    <a:pt x="17" y="2"/>
                    <a:pt x="0" y="8"/>
                    <a:pt x="3" y="24"/>
                  </a:cubicBezTo>
                  <a:cubicBezTo>
                    <a:pt x="6" y="38"/>
                    <a:pt x="19" y="47"/>
                    <a:pt x="33" y="46"/>
                  </a:cubicBezTo>
                  <a:cubicBezTo>
                    <a:pt x="48" y="46"/>
                    <a:pt x="62" y="32"/>
                    <a:pt x="56" y="17"/>
                  </a:cubicBezTo>
                  <a:cubicBezTo>
                    <a:pt x="49" y="0"/>
                    <a:pt x="29" y="0"/>
                    <a:pt x="16" y="8"/>
                  </a:cubicBezTo>
                  <a:cubicBezTo>
                    <a:pt x="13" y="10"/>
                    <a:pt x="16" y="15"/>
                    <a:pt x="19" y="13"/>
                  </a:cubicBezTo>
                  <a:cubicBezTo>
                    <a:pt x="29" y="7"/>
                    <a:pt x="43" y="6"/>
                    <a:pt x="49" y="18"/>
                  </a:cubicBezTo>
                  <a:cubicBezTo>
                    <a:pt x="57" y="31"/>
                    <a:pt x="42" y="40"/>
                    <a:pt x="31" y="40"/>
                  </a:cubicBezTo>
                  <a:cubicBezTo>
                    <a:pt x="21" y="41"/>
                    <a:pt x="12" y="33"/>
                    <a:pt x="9" y="24"/>
                  </a:cubicBezTo>
                  <a:cubicBezTo>
                    <a:pt x="6" y="11"/>
                    <a:pt x="20" y="8"/>
                    <a:pt x="30" y="9"/>
                  </a:cubicBezTo>
                  <a:cubicBezTo>
                    <a:pt x="34" y="9"/>
                    <a:pt x="34" y="3"/>
                    <a:pt x="30" y="3"/>
                  </a:cubicBezTo>
                  <a:close/>
                </a:path>
              </a:pathLst>
            </a:custGeom>
            <a:solidFill>
              <a:srgbClr val="000000">
                <a:alpha val="100000"/>
              </a:srgbClr>
            </a:solidFill>
            <a:ln w="9525">
              <a:noFill/>
            </a:ln>
          </p:spPr>
          <p:txBody>
            <a:bodyPr/>
            <a:p>
              <a:endParaRPr lang="zh-CN" altLang="en-US"/>
            </a:p>
          </p:txBody>
        </p:sp>
        <p:sp>
          <p:nvSpPr>
            <p:cNvPr id="19535" name="Freeform 81"/>
            <p:cNvSpPr/>
            <p:nvPr/>
          </p:nvSpPr>
          <p:spPr>
            <a:xfrm>
              <a:off x="5969000" y="4892675"/>
              <a:ext cx="404812" cy="295275"/>
            </a:xfrm>
            <a:custGeom>
              <a:avLst/>
              <a:gdLst/>
              <a:ahLst/>
              <a:cxnLst>
                <a:cxn ang="0">
                  <a:pos x="28100700" y="349250522"/>
                </a:cxn>
                <a:cxn ang="0">
                  <a:pos x="1376844325" y="810264501"/>
                </a:cxn>
                <a:cxn ang="0">
                  <a:pos x="112395302" y="349250522"/>
                </a:cxn>
              </a:cxnLst>
              <a:pathLst>
                <a:path w="108" h="79">
                  <a:moveTo>
                    <a:pt x="2" y="25"/>
                  </a:moveTo>
                  <a:cubicBezTo>
                    <a:pt x="0" y="79"/>
                    <a:pt x="62" y="63"/>
                    <a:pt x="98" y="58"/>
                  </a:cubicBezTo>
                  <a:cubicBezTo>
                    <a:pt x="108" y="0"/>
                    <a:pt x="44" y="25"/>
                    <a:pt x="8" y="25"/>
                  </a:cubicBezTo>
                </a:path>
              </a:pathLst>
            </a:custGeom>
            <a:solidFill>
              <a:srgbClr val="FFFFFF">
                <a:alpha val="100000"/>
              </a:srgbClr>
            </a:solidFill>
            <a:ln w="9525">
              <a:noFill/>
            </a:ln>
          </p:spPr>
          <p:txBody>
            <a:bodyPr/>
            <a:p>
              <a:endParaRPr lang="zh-CN" altLang="en-US"/>
            </a:p>
          </p:txBody>
        </p:sp>
        <p:sp>
          <p:nvSpPr>
            <p:cNvPr id="19536" name="Freeform 82"/>
            <p:cNvSpPr/>
            <p:nvPr/>
          </p:nvSpPr>
          <p:spPr>
            <a:xfrm>
              <a:off x="5964238" y="4887913"/>
              <a:ext cx="412750" cy="307975"/>
            </a:xfrm>
            <a:custGeom>
              <a:avLst/>
              <a:gdLst/>
              <a:ahLst/>
              <a:cxnLst>
                <a:cxn ang="0">
                  <a:pos x="0" y="366756911"/>
                </a:cxn>
                <a:cxn ang="0">
                  <a:pos x="1407954039" y="860463371"/>
                </a:cxn>
                <a:cxn ang="0">
                  <a:pos x="1436114845" y="832253612"/>
                </a:cxn>
                <a:cxn ang="0">
                  <a:pos x="126714250" y="324436639"/>
                </a:cxn>
                <a:cxn ang="0">
                  <a:pos x="126714250" y="409073427"/>
                </a:cxn>
                <a:cxn ang="0">
                  <a:pos x="1365714705" y="634770277"/>
                </a:cxn>
                <a:cxn ang="0">
                  <a:pos x="1126364732" y="832253612"/>
                </a:cxn>
                <a:cxn ang="0">
                  <a:pos x="675818089" y="874570128"/>
                </a:cxn>
                <a:cxn ang="0">
                  <a:pos x="84478668" y="366756911"/>
                </a:cxn>
                <a:cxn ang="0">
                  <a:pos x="0" y="366756911"/>
                </a:cxn>
              </a:cxnLst>
              <a:pathLst>
                <a:path w="110" h="82">
                  <a:moveTo>
                    <a:pt x="0" y="26"/>
                  </a:moveTo>
                  <a:cubicBezTo>
                    <a:pt x="0" y="82"/>
                    <a:pt x="63" y="67"/>
                    <a:pt x="100" y="61"/>
                  </a:cubicBezTo>
                  <a:cubicBezTo>
                    <a:pt x="101" y="61"/>
                    <a:pt x="102" y="60"/>
                    <a:pt x="102" y="59"/>
                  </a:cubicBezTo>
                  <a:cubicBezTo>
                    <a:pt x="110" y="0"/>
                    <a:pt x="45" y="22"/>
                    <a:pt x="9" y="23"/>
                  </a:cubicBezTo>
                  <a:cubicBezTo>
                    <a:pt x="5" y="23"/>
                    <a:pt x="5" y="29"/>
                    <a:pt x="9" y="29"/>
                  </a:cubicBezTo>
                  <a:cubicBezTo>
                    <a:pt x="33" y="28"/>
                    <a:pt x="93" y="8"/>
                    <a:pt x="97" y="45"/>
                  </a:cubicBezTo>
                  <a:cubicBezTo>
                    <a:pt x="99" y="58"/>
                    <a:pt x="90" y="57"/>
                    <a:pt x="80" y="59"/>
                  </a:cubicBezTo>
                  <a:cubicBezTo>
                    <a:pt x="69" y="61"/>
                    <a:pt x="59" y="62"/>
                    <a:pt x="48" y="62"/>
                  </a:cubicBezTo>
                  <a:cubicBezTo>
                    <a:pt x="23" y="63"/>
                    <a:pt x="6" y="52"/>
                    <a:pt x="6" y="26"/>
                  </a:cubicBezTo>
                  <a:cubicBezTo>
                    <a:pt x="6" y="22"/>
                    <a:pt x="0" y="22"/>
                    <a:pt x="0" y="26"/>
                  </a:cubicBezTo>
                  <a:close/>
                </a:path>
              </a:pathLst>
            </a:custGeom>
            <a:solidFill>
              <a:srgbClr val="000000">
                <a:alpha val="100000"/>
              </a:srgbClr>
            </a:solidFill>
            <a:ln w="9525">
              <a:noFill/>
            </a:ln>
          </p:spPr>
          <p:txBody>
            <a:bodyPr/>
            <a:p>
              <a:endParaRPr lang="zh-CN" altLang="en-US"/>
            </a:p>
          </p:txBody>
        </p:sp>
        <p:sp>
          <p:nvSpPr>
            <p:cNvPr id="19537" name="Freeform 83"/>
            <p:cNvSpPr/>
            <p:nvPr/>
          </p:nvSpPr>
          <p:spPr>
            <a:xfrm>
              <a:off x="5867400" y="4922838"/>
              <a:ext cx="325437" cy="719138"/>
            </a:xfrm>
            <a:custGeom>
              <a:avLst/>
              <a:gdLst/>
              <a:ahLst/>
              <a:cxnLst>
                <a:cxn ang="0">
                  <a:pos x="895520330" y="505037134"/>
                </a:cxn>
                <a:cxn ang="0">
                  <a:pos x="461753956" y="70145919"/>
                </a:cxn>
                <a:cxn ang="0">
                  <a:pos x="349811109" y="967989712"/>
                </a:cxn>
                <a:cxn ang="0">
                  <a:pos x="699625959" y="2147483646"/>
                </a:cxn>
                <a:cxn ang="0">
                  <a:pos x="699625959" y="2147483646"/>
                </a:cxn>
                <a:cxn ang="0">
                  <a:pos x="727609800" y="2147483646"/>
                </a:cxn>
                <a:cxn ang="0">
                  <a:pos x="1217347597" y="2147483646"/>
                </a:cxn>
                <a:cxn ang="0">
                  <a:pos x="1217347597" y="2147483646"/>
                </a:cxn>
                <a:cxn ang="0">
                  <a:pos x="1217347597" y="2147483646"/>
                </a:cxn>
                <a:cxn ang="0">
                  <a:pos x="895520330" y="420864278"/>
                </a:cxn>
              </a:cxnLst>
              <a:pathLst>
                <a:path w="87" h="192">
                  <a:moveTo>
                    <a:pt x="64" y="36"/>
                  </a:moveTo>
                  <a:cubicBezTo>
                    <a:pt x="66" y="17"/>
                    <a:pt x="54" y="0"/>
                    <a:pt x="33" y="5"/>
                  </a:cubicBezTo>
                  <a:cubicBezTo>
                    <a:pt x="0" y="13"/>
                    <a:pt x="19" y="48"/>
                    <a:pt x="25" y="69"/>
                  </a:cubicBezTo>
                  <a:cubicBezTo>
                    <a:pt x="39" y="109"/>
                    <a:pt x="41" y="154"/>
                    <a:pt x="50" y="192"/>
                  </a:cubicBezTo>
                  <a:cubicBezTo>
                    <a:pt x="50" y="192"/>
                    <a:pt x="50" y="192"/>
                    <a:pt x="50" y="192"/>
                  </a:cubicBezTo>
                  <a:cubicBezTo>
                    <a:pt x="50" y="192"/>
                    <a:pt x="50" y="192"/>
                    <a:pt x="52" y="192"/>
                  </a:cubicBezTo>
                  <a:cubicBezTo>
                    <a:pt x="60" y="188"/>
                    <a:pt x="75" y="188"/>
                    <a:pt x="87" y="188"/>
                  </a:cubicBezTo>
                  <a:cubicBezTo>
                    <a:pt x="87" y="188"/>
                    <a:pt x="87" y="188"/>
                    <a:pt x="87" y="188"/>
                  </a:cubicBezTo>
                  <a:cubicBezTo>
                    <a:pt x="87" y="188"/>
                    <a:pt x="87" y="188"/>
                    <a:pt x="87" y="188"/>
                  </a:cubicBezTo>
                  <a:cubicBezTo>
                    <a:pt x="73" y="138"/>
                    <a:pt x="64" y="82"/>
                    <a:pt x="64" y="30"/>
                  </a:cubicBezTo>
                </a:path>
              </a:pathLst>
            </a:custGeom>
            <a:solidFill>
              <a:srgbClr val="FFFFFF">
                <a:alpha val="100000"/>
              </a:srgbClr>
            </a:solidFill>
            <a:ln w="9525">
              <a:noFill/>
            </a:ln>
          </p:spPr>
          <p:txBody>
            <a:bodyPr/>
            <a:p>
              <a:endParaRPr lang="zh-CN" altLang="en-US"/>
            </a:p>
          </p:txBody>
        </p:sp>
        <p:sp>
          <p:nvSpPr>
            <p:cNvPr id="19538" name="Freeform 84"/>
            <p:cNvSpPr/>
            <p:nvPr/>
          </p:nvSpPr>
          <p:spPr>
            <a:xfrm>
              <a:off x="5908675" y="4926013"/>
              <a:ext cx="295275" cy="727075"/>
            </a:xfrm>
            <a:custGeom>
              <a:avLst/>
              <a:gdLst/>
              <a:ahLst/>
              <a:cxnLst>
                <a:cxn ang="0">
                  <a:pos x="768354140" y="491611386"/>
                </a:cxn>
                <a:cxn ang="0">
                  <a:pos x="447042612" y="14046789"/>
                </a:cxn>
                <a:cxn ang="0">
                  <a:pos x="13971366" y="323061160"/>
                </a:cxn>
                <a:cxn ang="0">
                  <a:pos x="237490804" y="1250100524"/>
                </a:cxn>
                <a:cxn ang="0">
                  <a:pos x="502924341" y="2147483646"/>
                </a:cxn>
                <a:cxn ang="0">
                  <a:pos x="544834702" y="2147483646"/>
                </a:cxn>
                <a:cxn ang="0">
                  <a:pos x="1061726672" y="2147483646"/>
                </a:cxn>
                <a:cxn ang="0">
                  <a:pos x="1089665667" y="2147483646"/>
                </a:cxn>
                <a:cxn ang="0">
                  <a:pos x="768354140" y="407334399"/>
                </a:cxn>
                <a:cxn ang="0">
                  <a:pos x="698504783" y="407334399"/>
                </a:cxn>
                <a:cxn ang="0">
                  <a:pos x="838203497" y="1854082476"/>
                </a:cxn>
                <a:cxn ang="0">
                  <a:pos x="977905948" y="2147483646"/>
                </a:cxn>
                <a:cxn ang="0">
                  <a:pos x="698504783" y="2147483646"/>
                </a:cxn>
                <a:cxn ang="0">
                  <a:pos x="544834702" y="2147483646"/>
                </a:cxn>
                <a:cxn ang="0">
                  <a:pos x="237490804" y="941086153"/>
                </a:cxn>
                <a:cxn ang="0">
                  <a:pos x="97792090" y="477568345"/>
                </a:cxn>
                <a:cxn ang="0">
                  <a:pos x="321311527" y="98323776"/>
                </a:cxn>
                <a:cxn ang="0">
                  <a:pos x="698504783" y="491611386"/>
                </a:cxn>
                <a:cxn ang="0">
                  <a:pos x="768354140" y="491611386"/>
                </a:cxn>
              </a:cxnLst>
              <a:pathLst>
                <a:path w="79" h="194">
                  <a:moveTo>
                    <a:pt x="55" y="35"/>
                  </a:moveTo>
                  <a:cubicBezTo>
                    <a:pt x="56" y="21"/>
                    <a:pt x="50" y="1"/>
                    <a:pt x="32" y="1"/>
                  </a:cubicBezTo>
                  <a:cubicBezTo>
                    <a:pt x="18" y="0"/>
                    <a:pt x="1" y="7"/>
                    <a:pt x="1" y="23"/>
                  </a:cubicBezTo>
                  <a:cubicBezTo>
                    <a:pt x="0" y="45"/>
                    <a:pt x="12" y="68"/>
                    <a:pt x="17" y="89"/>
                  </a:cubicBezTo>
                  <a:cubicBezTo>
                    <a:pt x="26" y="123"/>
                    <a:pt x="28" y="158"/>
                    <a:pt x="36" y="192"/>
                  </a:cubicBezTo>
                  <a:cubicBezTo>
                    <a:pt x="37" y="193"/>
                    <a:pt x="38" y="194"/>
                    <a:pt x="39" y="194"/>
                  </a:cubicBezTo>
                  <a:cubicBezTo>
                    <a:pt x="51" y="194"/>
                    <a:pt x="63" y="190"/>
                    <a:pt x="76" y="190"/>
                  </a:cubicBezTo>
                  <a:cubicBezTo>
                    <a:pt x="78" y="190"/>
                    <a:pt x="79" y="188"/>
                    <a:pt x="78" y="187"/>
                  </a:cubicBezTo>
                  <a:cubicBezTo>
                    <a:pt x="65" y="135"/>
                    <a:pt x="56" y="83"/>
                    <a:pt x="55" y="29"/>
                  </a:cubicBezTo>
                  <a:cubicBezTo>
                    <a:pt x="55" y="26"/>
                    <a:pt x="50" y="26"/>
                    <a:pt x="50" y="29"/>
                  </a:cubicBezTo>
                  <a:cubicBezTo>
                    <a:pt x="50" y="64"/>
                    <a:pt x="54" y="98"/>
                    <a:pt x="60" y="132"/>
                  </a:cubicBezTo>
                  <a:cubicBezTo>
                    <a:pt x="61" y="137"/>
                    <a:pt x="71" y="184"/>
                    <a:pt x="70" y="185"/>
                  </a:cubicBezTo>
                  <a:cubicBezTo>
                    <a:pt x="63" y="185"/>
                    <a:pt x="56" y="184"/>
                    <a:pt x="50" y="186"/>
                  </a:cubicBezTo>
                  <a:cubicBezTo>
                    <a:pt x="38" y="188"/>
                    <a:pt x="41" y="189"/>
                    <a:pt x="39" y="177"/>
                  </a:cubicBezTo>
                  <a:cubicBezTo>
                    <a:pt x="31" y="141"/>
                    <a:pt x="28" y="103"/>
                    <a:pt x="17" y="67"/>
                  </a:cubicBezTo>
                  <a:cubicBezTo>
                    <a:pt x="13" y="56"/>
                    <a:pt x="9" y="46"/>
                    <a:pt x="7" y="34"/>
                  </a:cubicBezTo>
                  <a:cubicBezTo>
                    <a:pt x="4" y="21"/>
                    <a:pt x="9" y="11"/>
                    <a:pt x="23" y="7"/>
                  </a:cubicBezTo>
                  <a:cubicBezTo>
                    <a:pt x="43" y="1"/>
                    <a:pt x="50" y="20"/>
                    <a:pt x="50" y="35"/>
                  </a:cubicBezTo>
                  <a:cubicBezTo>
                    <a:pt x="50" y="39"/>
                    <a:pt x="55" y="39"/>
                    <a:pt x="55" y="35"/>
                  </a:cubicBezTo>
                  <a:close/>
                </a:path>
              </a:pathLst>
            </a:custGeom>
            <a:solidFill>
              <a:srgbClr val="000000">
                <a:alpha val="100000"/>
              </a:srgbClr>
            </a:solidFill>
            <a:ln w="9525">
              <a:noFill/>
            </a:ln>
          </p:spPr>
          <p:txBody>
            <a:bodyPr/>
            <a:p>
              <a:endParaRPr lang="zh-CN" altLang="en-US"/>
            </a:p>
          </p:txBody>
        </p:sp>
        <p:sp>
          <p:nvSpPr>
            <p:cNvPr id="19539" name="Freeform 85"/>
            <p:cNvSpPr/>
            <p:nvPr/>
          </p:nvSpPr>
          <p:spPr>
            <a:xfrm>
              <a:off x="6178550" y="4821238"/>
              <a:ext cx="280987" cy="806450"/>
            </a:xfrm>
            <a:custGeom>
              <a:avLst/>
              <a:gdLst/>
              <a:ahLst/>
              <a:cxnLst>
                <a:cxn ang="0">
                  <a:pos x="729884338" y="534638841"/>
                </a:cxn>
                <a:cxn ang="0">
                  <a:pos x="56144949" y="703475712"/>
                </a:cxn>
                <a:cxn ang="0">
                  <a:pos x="322831584" y="1913450787"/>
                </a:cxn>
                <a:cxn ang="0">
                  <a:pos x="505304542" y="2147483646"/>
                </a:cxn>
                <a:cxn ang="0">
                  <a:pos x="505304542" y="2147483646"/>
                </a:cxn>
                <a:cxn ang="0">
                  <a:pos x="1052715922" y="2147483646"/>
                </a:cxn>
                <a:cxn ang="0">
                  <a:pos x="1052715922" y="2147483646"/>
                </a:cxn>
                <a:cxn ang="0">
                  <a:pos x="701811864" y="534638841"/>
                </a:cxn>
              </a:cxnLst>
              <a:pathLst>
                <a:path w="75" h="215">
                  <a:moveTo>
                    <a:pt x="52" y="38"/>
                  </a:moveTo>
                  <a:cubicBezTo>
                    <a:pt x="50" y="40"/>
                    <a:pt x="8" y="0"/>
                    <a:pt x="4" y="50"/>
                  </a:cubicBezTo>
                  <a:cubicBezTo>
                    <a:pt x="0" y="75"/>
                    <a:pt x="19" y="111"/>
                    <a:pt x="23" y="136"/>
                  </a:cubicBezTo>
                  <a:cubicBezTo>
                    <a:pt x="27" y="161"/>
                    <a:pt x="35" y="188"/>
                    <a:pt x="36" y="215"/>
                  </a:cubicBezTo>
                  <a:cubicBezTo>
                    <a:pt x="36" y="215"/>
                    <a:pt x="36" y="215"/>
                    <a:pt x="36" y="215"/>
                  </a:cubicBezTo>
                  <a:cubicBezTo>
                    <a:pt x="48" y="213"/>
                    <a:pt x="62" y="213"/>
                    <a:pt x="75" y="213"/>
                  </a:cubicBezTo>
                  <a:cubicBezTo>
                    <a:pt x="75" y="213"/>
                    <a:pt x="75" y="213"/>
                    <a:pt x="75" y="213"/>
                  </a:cubicBezTo>
                  <a:cubicBezTo>
                    <a:pt x="71" y="188"/>
                    <a:pt x="62" y="38"/>
                    <a:pt x="50" y="38"/>
                  </a:cubicBezTo>
                </a:path>
              </a:pathLst>
            </a:custGeom>
            <a:solidFill>
              <a:srgbClr val="FFFFFF">
                <a:alpha val="100000"/>
              </a:srgbClr>
            </a:solidFill>
            <a:ln w="9525">
              <a:noFill/>
            </a:ln>
          </p:spPr>
          <p:txBody>
            <a:bodyPr/>
            <a:p>
              <a:endParaRPr lang="zh-CN" altLang="en-US"/>
            </a:p>
          </p:txBody>
        </p:sp>
        <p:sp>
          <p:nvSpPr>
            <p:cNvPr id="19540" name="Freeform 86"/>
            <p:cNvSpPr/>
            <p:nvPr/>
          </p:nvSpPr>
          <p:spPr>
            <a:xfrm>
              <a:off x="6159500" y="4887913"/>
              <a:ext cx="311150" cy="750888"/>
            </a:xfrm>
            <a:custGeom>
              <a:avLst/>
              <a:gdLst/>
              <a:ahLst/>
              <a:cxnLst>
                <a:cxn ang="0">
                  <a:pos x="801046303" y="239627133"/>
                </a:cxn>
                <a:cxn ang="0">
                  <a:pos x="618352519" y="126862528"/>
                </a:cxn>
                <a:cxn ang="0">
                  <a:pos x="407550268" y="56384180"/>
                </a:cxn>
                <a:cxn ang="0">
                  <a:pos x="98375883" y="352395493"/>
                </a:cxn>
                <a:cxn ang="0">
                  <a:pos x="252961201" y="1310911534"/>
                </a:cxn>
                <a:cxn ang="0">
                  <a:pos x="548085102" y="2147483646"/>
                </a:cxn>
                <a:cxn ang="0">
                  <a:pos x="590244052" y="2147483646"/>
                </a:cxn>
                <a:cxn ang="0">
                  <a:pos x="1124278670" y="2147483646"/>
                </a:cxn>
                <a:cxn ang="0">
                  <a:pos x="1166437620" y="2147483646"/>
                </a:cxn>
                <a:cxn ang="0">
                  <a:pos x="1011848554" y="1240433186"/>
                </a:cxn>
                <a:cxn ang="0">
                  <a:pos x="913476419" y="521544278"/>
                </a:cxn>
                <a:cxn ang="0">
                  <a:pos x="786995819" y="239627133"/>
                </a:cxn>
                <a:cxn ang="0">
                  <a:pos x="758887352" y="324203403"/>
                </a:cxn>
                <a:cxn ang="0">
                  <a:pos x="871313720" y="761175166"/>
                </a:cxn>
                <a:cxn ang="0">
                  <a:pos x="969689603" y="1536444499"/>
                </a:cxn>
                <a:cxn ang="0">
                  <a:pos x="1082115970" y="2147483646"/>
                </a:cxn>
                <a:cxn ang="0">
                  <a:pos x="660511469" y="2147483646"/>
                </a:cxn>
                <a:cxn ang="0">
                  <a:pos x="519976636" y="2147483646"/>
                </a:cxn>
                <a:cxn ang="0">
                  <a:pos x="252961201" y="1043092311"/>
                </a:cxn>
                <a:cxn ang="0">
                  <a:pos x="477817685" y="155054618"/>
                </a:cxn>
                <a:cxn ang="0">
                  <a:pos x="801046303" y="324203403"/>
                </a:cxn>
                <a:cxn ang="0">
                  <a:pos x="801046303" y="239627133"/>
                </a:cxn>
              </a:cxnLst>
              <a:pathLst>
                <a:path w="83" h="200">
                  <a:moveTo>
                    <a:pt x="57" y="17"/>
                  </a:moveTo>
                  <a:cubicBezTo>
                    <a:pt x="54" y="18"/>
                    <a:pt x="47" y="11"/>
                    <a:pt x="44" y="9"/>
                  </a:cubicBezTo>
                  <a:cubicBezTo>
                    <a:pt x="40" y="7"/>
                    <a:pt x="35" y="5"/>
                    <a:pt x="29" y="4"/>
                  </a:cubicBezTo>
                  <a:cubicBezTo>
                    <a:pt x="15" y="2"/>
                    <a:pt x="9" y="13"/>
                    <a:pt x="7" y="25"/>
                  </a:cubicBezTo>
                  <a:cubicBezTo>
                    <a:pt x="2" y="48"/>
                    <a:pt x="11" y="72"/>
                    <a:pt x="18" y="93"/>
                  </a:cubicBezTo>
                  <a:cubicBezTo>
                    <a:pt x="29" y="126"/>
                    <a:pt x="36" y="163"/>
                    <a:pt x="39" y="197"/>
                  </a:cubicBezTo>
                  <a:cubicBezTo>
                    <a:pt x="39" y="199"/>
                    <a:pt x="40" y="200"/>
                    <a:pt x="42" y="200"/>
                  </a:cubicBezTo>
                  <a:cubicBezTo>
                    <a:pt x="55" y="198"/>
                    <a:pt x="67" y="198"/>
                    <a:pt x="80" y="198"/>
                  </a:cubicBezTo>
                  <a:cubicBezTo>
                    <a:pt x="82" y="198"/>
                    <a:pt x="83" y="196"/>
                    <a:pt x="83" y="195"/>
                  </a:cubicBezTo>
                  <a:cubicBezTo>
                    <a:pt x="78" y="159"/>
                    <a:pt x="76" y="123"/>
                    <a:pt x="72" y="88"/>
                  </a:cubicBezTo>
                  <a:cubicBezTo>
                    <a:pt x="70" y="71"/>
                    <a:pt x="68" y="54"/>
                    <a:pt x="65" y="37"/>
                  </a:cubicBezTo>
                  <a:cubicBezTo>
                    <a:pt x="64" y="32"/>
                    <a:pt x="62" y="19"/>
                    <a:pt x="56" y="17"/>
                  </a:cubicBezTo>
                  <a:cubicBezTo>
                    <a:pt x="52" y="17"/>
                    <a:pt x="51" y="22"/>
                    <a:pt x="54" y="23"/>
                  </a:cubicBezTo>
                  <a:cubicBezTo>
                    <a:pt x="59" y="24"/>
                    <a:pt x="61" y="50"/>
                    <a:pt x="62" y="54"/>
                  </a:cubicBezTo>
                  <a:cubicBezTo>
                    <a:pt x="65" y="72"/>
                    <a:pt x="67" y="91"/>
                    <a:pt x="69" y="109"/>
                  </a:cubicBezTo>
                  <a:cubicBezTo>
                    <a:pt x="72" y="138"/>
                    <a:pt x="73" y="166"/>
                    <a:pt x="77" y="195"/>
                  </a:cubicBezTo>
                  <a:cubicBezTo>
                    <a:pt x="76" y="190"/>
                    <a:pt x="50" y="193"/>
                    <a:pt x="47" y="194"/>
                  </a:cubicBezTo>
                  <a:cubicBezTo>
                    <a:pt x="43" y="194"/>
                    <a:pt x="38" y="156"/>
                    <a:pt x="37" y="153"/>
                  </a:cubicBezTo>
                  <a:cubicBezTo>
                    <a:pt x="32" y="126"/>
                    <a:pt x="27" y="100"/>
                    <a:pt x="18" y="74"/>
                  </a:cubicBezTo>
                  <a:cubicBezTo>
                    <a:pt x="13" y="58"/>
                    <a:pt x="0" y="0"/>
                    <a:pt x="34" y="11"/>
                  </a:cubicBezTo>
                  <a:cubicBezTo>
                    <a:pt x="41" y="13"/>
                    <a:pt x="50" y="24"/>
                    <a:pt x="57" y="23"/>
                  </a:cubicBezTo>
                  <a:cubicBezTo>
                    <a:pt x="60" y="23"/>
                    <a:pt x="61" y="17"/>
                    <a:pt x="57" y="17"/>
                  </a:cubicBezTo>
                  <a:close/>
                </a:path>
              </a:pathLst>
            </a:custGeom>
            <a:solidFill>
              <a:srgbClr val="000000">
                <a:alpha val="100000"/>
              </a:srgbClr>
            </a:solidFill>
            <a:ln w="9525">
              <a:noFill/>
            </a:ln>
          </p:spPr>
          <p:txBody>
            <a:bodyPr/>
            <a:p>
              <a:endParaRPr lang="zh-CN" altLang="en-US"/>
            </a:p>
          </p:txBody>
        </p:sp>
        <p:sp>
          <p:nvSpPr>
            <p:cNvPr id="19541" name="Freeform 87"/>
            <p:cNvSpPr/>
            <p:nvPr/>
          </p:nvSpPr>
          <p:spPr>
            <a:xfrm>
              <a:off x="6088063" y="5619750"/>
              <a:ext cx="46037" cy="107950"/>
            </a:xfrm>
            <a:custGeom>
              <a:avLst/>
              <a:gdLst/>
              <a:ahLst/>
              <a:cxnLst>
                <a:cxn ang="0">
                  <a:pos x="29436825" y="69281566"/>
                </a:cxn>
                <a:cxn ang="0">
                  <a:pos x="73590145" y="346407828"/>
                </a:cxn>
                <a:cxn ang="0">
                  <a:pos x="176617114" y="346407828"/>
                </a:cxn>
                <a:cxn ang="0">
                  <a:pos x="117743464" y="41568195"/>
                </a:cxn>
                <a:cxn ang="0">
                  <a:pos x="29436825" y="69281566"/>
                </a:cxn>
              </a:cxnLst>
              <a:pathLst>
                <a:path w="12" h="29">
                  <a:moveTo>
                    <a:pt x="2" y="5"/>
                  </a:moveTo>
                  <a:cubicBezTo>
                    <a:pt x="4" y="12"/>
                    <a:pt x="5" y="19"/>
                    <a:pt x="5" y="25"/>
                  </a:cubicBezTo>
                  <a:cubicBezTo>
                    <a:pt x="5" y="29"/>
                    <a:pt x="12" y="29"/>
                    <a:pt x="12" y="25"/>
                  </a:cubicBezTo>
                  <a:cubicBezTo>
                    <a:pt x="11" y="18"/>
                    <a:pt x="10" y="10"/>
                    <a:pt x="8" y="3"/>
                  </a:cubicBezTo>
                  <a:cubicBezTo>
                    <a:pt x="6" y="0"/>
                    <a:pt x="0" y="1"/>
                    <a:pt x="2" y="5"/>
                  </a:cubicBezTo>
                  <a:close/>
                </a:path>
              </a:pathLst>
            </a:custGeom>
            <a:solidFill>
              <a:srgbClr val="000000">
                <a:alpha val="100000"/>
              </a:srgbClr>
            </a:solidFill>
            <a:ln w="9525">
              <a:noFill/>
            </a:ln>
          </p:spPr>
          <p:txBody>
            <a:bodyPr/>
            <a:p>
              <a:endParaRPr lang="zh-CN" altLang="en-US"/>
            </a:p>
          </p:txBody>
        </p:sp>
        <p:sp>
          <p:nvSpPr>
            <p:cNvPr id="19542" name="Freeform 88"/>
            <p:cNvSpPr/>
            <p:nvPr/>
          </p:nvSpPr>
          <p:spPr>
            <a:xfrm>
              <a:off x="6376988" y="5589588"/>
              <a:ext cx="49212" cy="115888"/>
            </a:xfrm>
            <a:custGeom>
              <a:avLst/>
              <a:gdLst/>
              <a:ahLst/>
              <a:cxnLst>
                <a:cxn ang="0">
                  <a:pos x="28660312" y="55899138"/>
                </a:cxn>
                <a:cxn ang="0">
                  <a:pos x="85980935" y="377327590"/>
                </a:cxn>
                <a:cxn ang="0">
                  <a:pos x="157633607" y="335402302"/>
                </a:cxn>
                <a:cxn ang="0">
                  <a:pos x="157633607" y="321424714"/>
                </a:cxn>
                <a:cxn ang="0">
                  <a:pos x="128973295" y="251551726"/>
                </a:cxn>
                <a:cxn ang="0">
                  <a:pos x="114641247" y="69876726"/>
                </a:cxn>
                <a:cxn ang="0">
                  <a:pos x="28660312" y="55899138"/>
                </a:cxn>
              </a:cxnLst>
              <a:pathLst>
                <a:path w="13" h="31">
                  <a:moveTo>
                    <a:pt x="2" y="4"/>
                  </a:moveTo>
                  <a:cubicBezTo>
                    <a:pt x="0" y="12"/>
                    <a:pt x="3" y="20"/>
                    <a:pt x="6" y="27"/>
                  </a:cubicBezTo>
                  <a:cubicBezTo>
                    <a:pt x="7" y="31"/>
                    <a:pt x="13" y="28"/>
                    <a:pt x="11" y="24"/>
                  </a:cubicBezTo>
                  <a:cubicBezTo>
                    <a:pt x="12" y="25"/>
                    <a:pt x="11" y="23"/>
                    <a:pt x="11" y="23"/>
                  </a:cubicBezTo>
                  <a:cubicBezTo>
                    <a:pt x="10" y="21"/>
                    <a:pt x="10" y="20"/>
                    <a:pt x="9" y="18"/>
                  </a:cubicBezTo>
                  <a:cubicBezTo>
                    <a:pt x="8" y="14"/>
                    <a:pt x="7" y="10"/>
                    <a:pt x="8" y="5"/>
                  </a:cubicBezTo>
                  <a:cubicBezTo>
                    <a:pt x="8" y="1"/>
                    <a:pt x="2" y="0"/>
                    <a:pt x="2" y="4"/>
                  </a:cubicBezTo>
                  <a:close/>
                </a:path>
              </a:pathLst>
            </a:custGeom>
            <a:solidFill>
              <a:srgbClr val="000000">
                <a:alpha val="100000"/>
              </a:srgbClr>
            </a:solidFill>
            <a:ln w="9525">
              <a:noFill/>
            </a:ln>
          </p:spPr>
          <p:txBody>
            <a:bodyPr/>
            <a:p>
              <a:endParaRPr lang="zh-CN" altLang="en-US"/>
            </a:p>
          </p:txBody>
        </p:sp>
        <p:sp>
          <p:nvSpPr>
            <p:cNvPr id="19543" name="Freeform 89"/>
            <p:cNvSpPr/>
            <p:nvPr/>
          </p:nvSpPr>
          <p:spPr>
            <a:xfrm>
              <a:off x="5969000" y="5675313"/>
              <a:ext cx="273050" cy="225425"/>
            </a:xfrm>
            <a:custGeom>
              <a:avLst/>
              <a:gdLst/>
              <a:ahLst/>
              <a:cxnLst>
                <a:cxn ang="0">
                  <a:pos x="559625326" y="0"/>
                </a:cxn>
                <a:cxn ang="0">
                  <a:pos x="0" y="846940510"/>
                </a:cxn>
                <a:cxn ang="0">
                  <a:pos x="1021319212" y="748129219"/>
                </a:cxn>
                <a:cxn ang="0">
                  <a:pos x="1021319212" y="748129219"/>
                </a:cxn>
                <a:cxn ang="0">
                  <a:pos x="559625326" y="0"/>
                </a:cxn>
              </a:cxnLst>
              <a:pathLst>
                <a:path w="73" h="60">
                  <a:moveTo>
                    <a:pt x="40" y="0"/>
                  </a:moveTo>
                  <a:cubicBezTo>
                    <a:pt x="27" y="25"/>
                    <a:pt x="19" y="40"/>
                    <a:pt x="0" y="60"/>
                  </a:cubicBezTo>
                  <a:cubicBezTo>
                    <a:pt x="25" y="58"/>
                    <a:pt x="48" y="60"/>
                    <a:pt x="73" y="53"/>
                  </a:cubicBezTo>
                  <a:cubicBezTo>
                    <a:pt x="73" y="53"/>
                    <a:pt x="73" y="53"/>
                    <a:pt x="73" y="53"/>
                  </a:cubicBezTo>
                  <a:cubicBezTo>
                    <a:pt x="67" y="35"/>
                    <a:pt x="42" y="5"/>
                    <a:pt x="40" y="0"/>
                  </a:cubicBezTo>
                </a:path>
              </a:pathLst>
            </a:custGeom>
            <a:solidFill>
              <a:srgbClr val="FFFFFF">
                <a:alpha val="100000"/>
              </a:srgbClr>
            </a:solidFill>
            <a:ln w="9525">
              <a:noFill/>
            </a:ln>
          </p:spPr>
          <p:txBody>
            <a:bodyPr/>
            <a:p>
              <a:endParaRPr lang="zh-CN" altLang="en-US"/>
            </a:p>
          </p:txBody>
        </p:sp>
        <p:sp>
          <p:nvSpPr>
            <p:cNvPr id="19544" name="Freeform 90"/>
            <p:cNvSpPr/>
            <p:nvPr/>
          </p:nvSpPr>
          <p:spPr>
            <a:xfrm>
              <a:off x="5953125" y="5653088"/>
              <a:ext cx="303212" cy="263525"/>
            </a:xfrm>
            <a:custGeom>
              <a:avLst/>
              <a:gdLst/>
              <a:ahLst/>
              <a:cxnLst>
                <a:cxn ang="0">
                  <a:pos x="574523103" y="56691757"/>
                </a:cxn>
                <a:cxn ang="0">
                  <a:pos x="14011389" y="907041756"/>
                </a:cxn>
                <a:cxn ang="0">
                  <a:pos x="56049300" y="992077509"/>
                </a:cxn>
                <a:cxn ang="0">
                  <a:pos x="1092993163" y="878697760"/>
                </a:cxn>
                <a:cxn ang="0">
                  <a:pos x="1135031073" y="822006003"/>
                </a:cxn>
                <a:cxn ang="0">
                  <a:pos x="672610313" y="56691757"/>
                </a:cxn>
                <a:cxn ang="0">
                  <a:pos x="574523103" y="113379749"/>
                </a:cxn>
                <a:cxn ang="0">
                  <a:pos x="1036940120" y="850353764"/>
                </a:cxn>
                <a:cxn ang="0">
                  <a:pos x="1064966641" y="793662007"/>
                </a:cxn>
                <a:cxn ang="0">
                  <a:pos x="56049300" y="892871640"/>
                </a:cxn>
                <a:cxn ang="0">
                  <a:pos x="98090954" y="977903629"/>
                </a:cxn>
                <a:cxn ang="0">
                  <a:pos x="672610313" y="113379749"/>
                </a:cxn>
                <a:cxn ang="0">
                  <a:pos x="574523103" y="56691757"/>
                </a:cxn>
              </a:cxnLst>
              <a:pathLst>
                <a:path w="81" h="70">
                  <a:moveTo>
                    <a:pt x="41" y="4"/>
                  </a:moveTo>
                  <a:cubicBezTo>
                    <a:pt x="30" y="26"/>
                    <a:pt x="18" y="46"/>
                    <a:pt x="1" y="64"/>
                  </a:cubicBezTo>
                  <a:cubicBezTo>
                    <a:pt x="0" y="66"/>
                    <a:pt x="1" y="70"/>
                    <a:pt x="4" y="70"/>
                  </a:cubicBezTo>
                  <a:cubicBezTo>
                    <a:pt x="29" y="68"/>
                    <a:pt x="54" y="69"/>
                    <a:pt x="78" y="62"/>
                  </a:cubicBezTo>
                  <a:cubicBezTo>
                    <a:pt x="80" y="62"/>
                    <a:pt x="81" y="60"/>
                    <a:pt x="81" y="58"/>
                  </a:cubicBezTo>
                  <a:cubicBezTo>
                    <a:pt x="73" y="38"/>
                    <a:pt x="57" y="23"/>
                    <a:pt x="48" y="4"/>
                  </a:cubicBezTo>
                  <a:cubicBezTo>
                    <a:pt x="46" y="0"/>
                    <a:pt x="39" y="4"/>
                    <a:pt x="41" y="8"/>
                  </a:cubicBezTo>
                  <a:cubicBezTo>
                    <a:pt x="50" y="26"/>
                    <a:pt x="67" y="40"/>
                    <a:pt x="74" y="60"/>
                  </a:cubicBezTo>
                  <a:cubicBezTo>
                    <a:pt x="75" y="58"/>
                    <a:pt x="75" y="57"/>
                    <a:pt x="76" y="56"/>
                  </a:cubicBezTo>
                  <a:cubicBezTo>
                    <a:pt x="53" y="62"/>
                    <a:pt x="28" y="61"/>
                    <a:pt x="4" y="63"/>
                  </a:cubicBezTo>
                  <a:cubicBezTo>
                    <a:pt x="5" y="65"/>
                    <a:pt x="6" y="67"/>
                    <a:pt x="7" y="69"/>
                  </a:cubicBezTo>
                  <a:cubicBezTo>
                    <a:pt x="24" y="51"/>
                    <a:pt x="36" y="30"/>
                    <a:pt x="48" y="8"/>
                  </a:cubicBezTo>
                  <a:cubicBezTo>
                    <a:pt x="50" y="4"/>
                    <a:pt x="44" y="0"/>
                    <a:pt x="41" y="4"/>
                  </a:cubicBezTo>
                  <a:close/>
                </a:path>
              </a:pathLst>
            </a:custGeom>
            <a:solidFill>
              <a:srgbClr val="000000">
                <a:alpha val="100000"/>
              </a:srgbClr>
            </a:solidFill>
            <a:ln w="9525">
              <a:noFill/>
            </a:ln>
          </p:spPr>
          <p:txBody>
            <a:bodyPr/>
            <a:p>
              <a:endParaRPr lang="zh-CN" altLang="en-US"/>
            </a:p>
          </p:txBody>
        </p:sp>
        <p:sp>
          <p:nvSpPr>
            <p:cNvPr id="19545" name="Freeform 91"/>
            <p:cNvSpPr/>
            <p:nvPr/>
          </p:nvSpPr>
          <p:spPr>
            <a:xfrm>
              <a:off x="6286500" y="5657850"/>
              <a:ext cx="288925" cy="217488"/>
            </a:xfrm>
            <a:custGeom>
              <a:avLst/>
              <a:gdLst/>
              <a:ahLst/>
              <a:cxnLst>
                <a:cxn ang="0">
                  <a:pos x="380146502" y="42181423"/>
                </a:cxn>
                <a:cxn ang="0">
                  <a:pos x="0" y="773353580"/>
                </a:cxn>
                <a:cxn ang="0">
                  <a:pos x="154875057" y="815535002"/>
                </a:cxn>
                <a:cxn ang="0">
                  <a:pos x="1084125398" y="703048709"/>
                </a:cxn>
                <a:cxn ang="0">
                  <a:pos x="1084125398" y="604620390"/>
                </a:cxn>
                <a:cxn ang="0">
                  <a:pos x="478703698" y="0"/>
                </a:cxn>
              </a:cxnLst>
              <a:pathLst>
                <a:path w="77" h="58">
                  <a:moveTo>
                    <a:pt x="27" y="3"/>
                  </a:moveTo>
                  <a:cubicBezTo>
                    <a:pt x="21" y="18"/>
                    <a:pt x="2" y="38"/>
                    <a:pt x="0" y="55"/>
                  </a:cubicBezTo>
                  <a:cubicBezTo>
                    <a:pt x="11" y="58"/>
                    <a:pt x="11" y="58"/>
                    <a:pt x="11" y="58"/>
                  </a:cubicBezTo>
                  <a:cubicBezTo>
                    <a:pt x="40" y="48"/>
                    <a:pt x="46" y="50"/>
                    <a:pt x="77" y="50"/>
                  </a:cubicBezTo>
                  <a:cubicBezTo>
                    <a:pt x="77" y="43"/>
                    <a:pt x="77" y="43"/>
                    <a:pt x="77" y="43"/>
                  </a:cubicBezTo>
                  <a:cubicBezTo>
                    <a:pt x="58" y="23"/>
                    <a:pt x="52" y="23"/>
                    <a:pt x="34" y="0"/>
                  </a:cubicBezTo>
                </a:path>
              </a:pathLst>
            </a:custGeom>
            <a:solidFill>
              <a:srgbClr val="FFFFFF">
                <a:alpha val="100000"/>
              </a:srgbClr>
            </a:solidFill>
            <a:ln w="9525">
              <a:noFill/>
            </a:ln>
          </p:spPr>
          <p:txBody>
            <a:bodyPr/>
            <a:p>
              <a:endParaRPr lang="zh-CN" altLang="en-US"/>
            </a:p>
          </p:txBody>
        </p:sp>
        <p:sp>
          <p:nvSpPr>
            <p:cNvPr id="19546" name="Freeform 92"/>
            <p:cNvSpPr/>
            <p:nvPr/>
          </p:nvSpPr>
          <p:spPr>
            <a:xfrm>
              <a:off x="6272213" y="5634038"/>
              <a:ext cx="314325" cy="252413"/>
            </a:xfrm>
            <a:custGeom>
              <a:avLst/>
              <a:gdLst/>
              <a:ahLst/>
              <a:cxnLst>
                <a:cxn ang="0">
                  <a:pos x="392064308" y="99352771"/>
                </a:cxn>
                <a:cxn ang="0">
                  <a:pos x="0" y="851577417"/>
                </a:cxn>
                <a:cxn ang="0">
                  <a:pos x="42007291" y="922543143"/>
                </a:cxn>
                <a:cxn ang="0">
                  <a:pos x="420069169" y="894159867"/>
                </a:cxn>
                <a:cxn ang="0">
                  <a:pos x="1134185633" y="851577417"/>
                </a:cxn>
                <a:cxn ang="0">
                  <a:pos x="1176192924" y="794807096"/>
                </a:cxn>
                <a:cxn ang="0">
                  <a:pos x="980162641" y="482560913"/>
                </a:cxn>
                <a:cxn ang="0">
                  <a:pos x="574095903" y="42578682"/>
                </a:cxn>
                <a:cxn ang="0">
                  <a:pos x="504083751" y="127736047"/>
                </a:cxn>
                <a:cxn ang="0">
                  <a:pos x="840138338" y="482560913"/>
                </a:cxn>
                <a:cxn ang="0">
                  <a:pos x="1078175912" y="794807096"/>
                </a:cxn>
                <a:cxn ang="0">
                  <a:pos x="1134185633" y="752228414"/>
                </a:cxn>
                <a:cxn ang="0">
                  <a:pos x="560093472" y="766420052"/>
                </a:cxn>
                <a:cxn ang="0">
                  <a:pos x="280044865" y="837385779"/>
                </a:cxn>
                <a:cxn ang="0">
                  <a:pos x="70012152" y="823194140"/>
                </a:cxn>
                <a:cxn ang="0">
                  <a:pos x="98017013" y="879964461"/>
                </a:cxn>
                <a:cxn ang="0">
                  <a:pos x="476078890" y="141931453"/>
                </a:cxn>
                <a:cxn ang="0">
                  <a:pos x="392064308" y="99352771"/>
                </a:cxn>
              </a:cxnLst>
              <a:pathLst>
                <a:path w="84" h="67">
                  <a:moveTo>
                    <a:pt x="28" y="7"/>
                  </a:moveTo>
                  <a:cubicBezTo>
                    <a:pt x="20" y="25"/>
                    <a:pt x="4" y="40"/>
                    <a:pt x="0" y="60"/>
                  </a:cubicBezTo>
                  <a:cubicBezTo>
                    <a:pt x="0" y="62"/>
                    <a:pt x="1" y="64"/>
                    <a:pt x="3" y="65"/>
                  </a:cubicBezTo>
                  <a:cubicBezTo>
                    <a:pt x="15" y="67"/>
                    <a:pt x="18" y="66"/>
                    <a:pt x="30" y="63"/>
                  </a:cubicBezTo>
                  <a:cubicBezTo>
                    <a:pt x="47" y="58"/>
                    <a:pt x="64" y="60"/>
                    <a:pt x="81" y="60"/>
                  </a:cubicBezTo>
                  <a:cubicBezTo>
                    <a:pt x="83" y="60"/>
                    <a:pt x="84" y="58"/>
                    <a:pt x="84" y="56"/>
                  </a:cubicBezTo>
                  <a:cubicBezTo>
                    <a:pt x="84" y="45"/>
                    <a:pt x="79" y="42"/>
                    <a:pt x="70" y="34"/>
                  </a:cubicBezTo>
                  <a:cubicBezTo>
                    <a:pt x="60" y="24"/>
                    <a:pt x="50" y="15"/>
                    <a:pt x="41" y="3"/>
                  </a:cubicBezTo>
                  <a:cubicBezTo>
                    <a:pt x="38" y="0"/>
                    <a:pt x="33" y="5"/>
                    <a:pt x="36" y="9"/>
                  </a:cubicBezTo>
                  <a:cubicBezTo>
                    <a:pt x="43" y="18"/>
                    <a:pt x="51" y="26"/>
                    <a:pt x="60" y="34"/>
                  </a:cubicBezTo>
                  <a:cubicBezTo>
                    <a:pt x="67" y="41"/>
                    <a:pt x="77" y="46"/>
                    <a:pt x="77" y="56"/>
                  </a:cubicBezTo>
                  <a:cubicBezTo>
                    <a:pt x="78" y="55"/>
                    <a:pt x="80" y="54"/>
                    <a:pt x="81" y="53"/>
                  </a:cubicBezTo>
                  <a:cubicBezTo>
                    <a:pt x="67" y="53"/>
                    <a:pt x="53" y="51"/>
                    <a:pt x="40" y="54"/>
                  </a:cubicBezTo>
                  <a:cubicBezTo>
                    <a:pt x="33" y="55"/>
                    <a:pt x="26" y="57"/>
                    <a:pt x="20" y="59"/>
                  </a:cubicBezTo>
                  <a:cubicBezTo>
                    <a:pt x="14" y="61"/>
                    <a:pt x="10" y="59"/>
                    <a:pt x="5" y="58"/>
                  </a:cubicBezTo>
                  <a:cubicBezTo>
                    <a:pt x="6" y="59"/>
                    <a:pt x="6" y="61"/>
                    <a:pt x="7" y="62"/>
                  </a:cubicBezTo>
                  <a:cubicBezTo>
                    <a:pt x="11" y="43"/>
                    <a:pt x="26" y="28"/>
                    <a:pt x="34" y="10"/>
                  </a:cubicBezTo>
                  <a:cubicBezTo>
                    <a:pt x="36" y="6"/>
                    <a:pt x="29" y="3"/>
                    <a:pt x="28" y="7"/>
                  </a:cubicBezTo>
                  <a:close/>
                </a:path>
              </a:pathLst>
            </a:custGeom>
            <a:solidFill>
              <a:srgbClr val="000000">
                <a:alpha val="100000"/>
              </a:srgbClr>
            </a:solidFill>
            <a:ln w="9525">
              <a:noFill/>
            </a:ln>
          </p:spPr>
          <p:txBody>
            <a:bodyPr/>
            <a:p>
              <a:endParaRPr lang="zh-CN" altLang="en-US"/>
            </a:p>
          </p:txBody>
        </p:sp>
        <p:sp>
          <p:nvSpPr>
            <p:cNvPr id="19547" name="Freeform 93"/>
            <p:cNvSpPr/>
            <p:nvPr/>
          </p:nvSpPr>
          <p:spPr>
            <a:xfrm>
              <a:off x="5664200" y="5005388"/>
              <a:ext cx="120650" cy="704850"/>
            </a:xfrm>
            <a:custGeom>
              <a:avLst/>
              <a:gdLst/>
              <a:ahLst/>
              <a:cxnLst>
                <a:cxn ang="0">
                  <a:pos x="85292009" y="548204586"/>
                </a:cxn>
                <a:cxn ang="0">
                  <a:pos x="326950189" y="1012070870"/>
                </a:cxn>
                <a:cxn ang="0">
                  <a:pos x="199012175" y="1686781034"/>
                </a:cxn>
                <a:cxn ang="0">
                  <a:pos x="56860083" y="2147483646"/>
                </a:cxn>
                <a:cxn ang="0">
                  <a:pos x="56860083" y="2147483646"/>
                </a:cxn>
                <a:cxn ang="0">
                  <a:pos x="113723936" y="2147483646"/>
                </a:cxn>
                <a:cxn ang="0">
                  <a:pos x="241658180" y="1883572905"/>
                </a:cxn>
                <a:cxn ang="0">
                  <a:pos x="412242198" y="1026126629"/>
                </a:cxn>
                <a:cxn ang="0">
                  <a:pos x="28431927" y="506033560"/>
                </a:cxn>
                <a:cxn ang="0">
                  <a:pos x="85292009" y="548204586"/>
                </a:cxn>
              </a:cxnLst>
              <a:pathLst>
                <a:path w="32" h="188">
                  <a:moveTo>
                    <a:pt x="6" y="39"/>
                  </a:moveTo>
                  <a:cubicBezTo>
                    <a:pt x="24" y="12"/>
                    <a:pt x="25" y="60"/>
                    <a:pt x="23" y="72"/>
                  </a:cubicBezTo>
                  <a:cubicBezTo>
                    <a:pt x="21" y="88"/>
                    <a:pt x="17" y="104"/>
                    <a:pt x="14" y="120"/>
                  </a:cubicBezTo>
                  <a:cubicBezTo>
                    <a:pt x="11" y="136"/>
                    <a:pt x="7" y="153"/>
                    <a:pt x="4" y="169"/>
                  </a:cubicBezTo>
                  <a:cubicBezTo>
                    <a:pt x="4" y="173"/>
                    <a:pt x="0" y="183"/>
                    <a:pt x="4" y="186"/>
                  </a:cubicBezTo>
                  <a:cubicBezTo>
                    <a:pt x="7" y="188"/>
                    <a:pt x="11" y="184"/>
                    <a:pt x="8" y="182"/>
                  </a:cubicBezTo>
                  <a:cubicBezTo>
                    <a:pt x="5" y="179"/>
                    <a:pt x="15" y="139"/>
                    <a:pt x="17" y="134"/>
                  </a:cubicBezTo>
                  <a:cubicBezTo>
                    <a:pt x="21" y="114"/>
                    <a:pt x="25" y="94"/>
                    <a:pt x="29" y="73"/>
                  </a:cubicBezTo>
                  <a:cubicBezTo>
                    <a:pt x="32" y="54"/>
                    <a:pt x="26" y="0"/>
                    <a:pt x="2" y="36"/>
                  </a:cubicBezTo>
                  <a:cubicBezTo>
                    <a:pt x="0" y="39"/>
                    <a:pt x="4" y="42"/>
                    <a:pt x="6" y="39"/>
                  </a:cubicBezTo>
                  <a:close/>
                </a:path>
              </a:pathLst>
            </a:custGeom>
            <a:solidFill>
              <a:srgbClr val="000000">
                <a:alpha val="100000"/>
              </a:srgbClr>
            </a:solidFill>
            <a:ln w="9525">
              <a:noFill/>
            </a:ln>
          </p:spPr>
          <p:txBody>
            <a:bodyPr/>
            <a:p>
              <a:endParaRPr lang="zh-CN" altLang="en-US"/>
            </a:p>
          </p:txBody>
        </p:sp>
        <p:sp>
          <p:nvSpPr>
            <p:cNvPr id="19548" name="Freeform 94"/>
            <p:cNvSpPr/>
            <p:nvPr/>
          </p:nvSpPr>
          <p:spPr>
            <a:xfrm>
              <a:off x="5435600" y="5072063"/>
              <a:ext cx="157162" cy="614363"/>
            </a:xfrm>
            <a:custGeom>
              <a:avLst/>
              <a:gdLst/>
              <a:ahLst/>
              <a:cxnLst>
                <a:cxn ang="0">
                  <a:pos x="182027274" y="364867938"/>
                </a:cxn>
                <a:cxn ang="0">
                  <a:pos x="476073634" y="406966788"/>
                </a:cxn>
                <a:cxn ang="0">
                  <a:pos x="462071248" y="533267084"/>
                </a:cxn>
                <a:cxn ang="0">
                  <a:pos x="406065447" y="729735876"/>
                </a:cxn>
                <a:cxn ang="0">
                  <a:pos x="266041588" y="1305105556"/>
                </a:cxn>
                <a:cxn ang="0">
                  <a:pos x="14002386" y="2147483646"/>
                </a:cxn>
                <a:cxn ang="0">
                  <a:pos x="84014315" y="2147483646"/>
                </a:cxn>
                <a:cxn ang="0">
                  <a:pos x="476073634" y="799904372"/>
                </a:cxn>
                <a:cxn ang="0">
                  <a:pos x="518080791" y="210501742"/>
                </a:cxn>
                <a:cxn ang="0">
                  <a:pos x="126021472" y="336802038"/>
                </a:cxn>
                <a:cxn ang="0">
                  <a:pos x="182027274" y="364867938"/>
                </a:cxn>
              </a:cxnLst>
              <a:pathLst>
                <a:path w="42" h="164">
                  <a:moveTo>
                    <a:pt x="13" y="26"/>
                  </a:moveTo>
                  <a:cubicBezTo>
                    <a:pt x="20" y="12"/>
                    <a:pt x="27" y="13"/>
                    <a:pt x="34" y="29"/>
                  </a:cubicBezTo>
                  <a:cubicBezTo>
                    <a:pt x="34" y="32"/>
                    <a:pt x="33" y="35"/>
                    <a:pt x="33" y="38"/>
                  </a:cubicBezTo>
                  <a:cubicBezTo>
                    <a:pt x="32" y="43"/>
                    <a:pt x="31" y="48"/>
                    <a:pt x="29" y="52"/>
                  </a:cubicBezTo>
                  <a:cubicBezTo>
                    <a:pt x="26" y="66"/>
                    <a:pt x="23" y="79"/>
                    <a:pt x="19" y="93"/>
                  </a:cubicBezTo>
                  <a:cubicBezTo>
                    <a:pt x="14" y="114"/>
                    <a:pt x="10" y="138"/>
                    <a:pt x="1" y="158"/>
                  </a:cubicBezTo>
                  <a:cubicBezTo>
                    <a:pt x="0" y="162"/>
                    <a:pt x="4" y="164"/>
                    <a:pt x="6" y="161"/>
                  </a:cubicBezTo>
                  <a:cubicBezTo>
                    <a:pt x="20" y="129"/>
                    <a:pt x="26" y="91"/>
                    <a:pt x="34" y="57"/>
                  </a:cubicBezTo>
                  <a:cubicBezTo>
                    <a:pt x="37" y="44"/>
                    <a:pt x="42" y="29"/>
                    <a:pt x="37" y="15"/>
                  </a:cubicBezTo>
                  <a:cubicBezTo>
                    <a:pt x="30" y="0"/>
                    <a:pt x="13" y="17"/>
                    <a:pt x="9" y="24"/>
                  </a:cubicBezTo>
                  <a:cubicBezTo>
                    <a:pt x="7" y="27"/>
                    <a:pt x="11" y="29"/>
                    <a:pt x="13" y="26"/>
                  </a:cubicBezTo>
                  <a:close/>
                </a:path>
              </a:pathLst>
            </a:custGeom>
            <a:solidFill>
              <a:srgbClr val="000000">
                <a:alpha val="100000"/>
              </a:srgbClr>
            </a:solidFill>
            <a:ln w="9525">
              <a:noFill/>
            </a:ln>
          </p:spPr>
          <p:txBody>
            <a:bodyPr/>
            <a:p>
              <a:endParaRPr lang="zh-CN" altLang="en-US"/>
            </a:p>
          </p:txBody>
        </p:sp>
        <p:sp>
          <p:nvSpPr>
            <p:cNvPr id="19549" name="Freeform 95"/>
            <p:cNvSpPr/>
            <p:nvPr/>
          </p:nvSpPr>
          <p:spPr>
            <a:xfrm>
              <a:off x="5057775" y="4978400"/>
              <a:ext cx="231775" cy="131763"/>
            </a:xfrm>
            <a:custGeom>
              <a:avLst/>
              <a:gdLst/>
              <a:ahLst/>
              <a:cxnLst>
                <a:cxn ang="0">
                  <a:pos x="838494660" y="382662340"/>
                </a:cxn>
                <a:cxn ang="0">
                  <a:pos x="572973968" y="28344104"/>
                </a:cxn>
                <a:cxn ang="0">
                  <a:pos x="139749110" y="212590189"/>
                </a:cxn>
                <a:cxn ang="0">
                  <a:pos x="321423327" y="411006444"/>
                </a:cxn>
                <a:cxn ang="0">
                  <a:pos x="838494660" y="467698415"/>
                </a:cxn>
              </a:cxnLst>
              <a:pathLst>
                <a:path w="62" h="35">
                  <a:moveTo>
                    <a:pt x="60" y="27"/>
                  </a:moveTo>
                  <a:cubicBezTo>
                    <a:pt x="62" y="27"/>
                    <a:pt x="52" y="6"/>
                    <a:pt x="41" y="2"/>
                  </a:cubicBezTo>
                  <a:cubicBezTo>
                    <a:pt x="29" y="0"/>
                    <a:pt x="14" y="6"/>
                    <a:pt x="10" y="15"/>
                  </a:cubicBezTo>
                  <a:cubicBezTo>
                    <a:pt x="0" y="35"/>
                    <a:pt x="14" y="25"/>
                    <a:pt x="23" y="29"/>
                  </a:cubicBezTo>
                  <a:cubicBezTo>
                    <a:pt x="33" y="33"/>
                    <a:pt x="50" y="29"/>
                    <a:pt x="60" y="33"/>
                  </a:cubicBezTo>
                </a:path>
              </a:pathLst>
            </a:custGeom>
            <a:solidFill>
              <a:srgbClr val="FFFFFF">
                <a:alpha val="100000"/>
              </a:srgbClr>
            </a:solidFill>
            <a:ln w="9525">
              <a:noFill/>
            </a:ln>
          </p:spPr>
          <p:txBody>
            <a:bodyPr/>
            <a:p>
              <a:endParaRPr lang="zh-CN" altLang="en-US"/>
            </a:p>
          </p:txBody>
        </p:sp>
        <p:sp>
          <p:nvSpPr>
            <p:cNvPr id="19550" name="Freeform 96"/>
            <p:cNvSpPr/>
            <p:nvPr/>
          </p:nvSpPr>
          <p:spPr>
            <a:xfrm>
              <a:off x="5045075" y="4956175"/>
              <a:ext cx="266700" cy="160338"/>
            </a:xfrm>
            <a:custGeom>
              <a:avLst/>
              <a:gdLst/>
              <a:ahLst/>
              <a:cxnLst>
                <a:cxn ang="0">
                  <a:pos x="917155006" y="486637016"/>
                </a:cxn>
                <a:cxn ang="0">
                  <a:pos x="747834313" y="139039148"/>
                </a:cxn>
                <a:cxn ang="0">
                  <a:pos x="211650866" y="194654061"/>
                </a:cxn>
                <a:cxn ang="0">
                  <a:pos x="183429499" y="514442609"/>
                </a:cxn>
                <a:cxn ang="0">
                  <a:pos x="282202407" y="514442609"/>
                </a:cxn>
                <a:cxn ang="0">
                  <a:pos x="465631906" y="542251930"/>
                </a:cxn>
                <a:cxn ang="0">
                  <a:pos x="874824832" y="583962182"/>
                </a:cxn>
                <a:cxn ang="0">
                  <a:pos x="903046200" y="500537948"/>
                </a:cxn>
                <a:cxn ang="0">
                  <a:pos x="183429499" y="417117443"/>
                </a:cxn>
                <a:cxn ang="0">
                  <a:pos x="649065161" y="166844740"/>
                </a:cxn>
                <a:cxn ang="0">
                  <a:pos x="790164486" y="333693208"/>
                </a:cxn>
                <a:cxn ang="0">
                  <a:pos x="832494659" y="403212782"/>
                </a:cxn>
                <a:cxn ang="0">
                  <a:pos x="860716027" y="431022103"/>
                </a:cxn>
                <a:cxn ang="0">
                  <a:pos x="917155006" y="486637016"/>
                </a:cxn>
              </a:cxnLst>
              <a:pathLst>
                <a:path w="71" h="43">
                  <a:moveTo>
                    <a:pt x="65" y="35"/>
                  </a:moveTo>
                  <a:cubicBezTo>
                    <a:pt x="71" y="30"/>
                    <a:pt x="56" y="13"/>
                    <a:pt x="53" y="10"/>
                  </a:cubicBezTo>
                  <a:cubicBezTo>
                    <a:pt x="42" y="0"/>
                    <a:pt x="25" y="5"/>
                    <a:pt x="15" y="14"/>
                  </a:cubicBezTo>
                  <a:cubicBezTo>
                    <a:pt x="10" y="18"/>
                    <a:pt x="0" y="36"/>
                    <a:pt x="13" y="37"/>
                  </a:cubicBezTo>
                  <a:cubicBezTo>
                    <a:pt x="15" y="37"/>
                    <a:pt x="17" y="37"/>
                    <a:pt x="20" y="37"/>
                  </a:cubicBezTo>
                  <a:cubicBezTo>
                    <a:pt x="24" y="37"/>
                    <a:pt x="28" y="39"/>
                    <a:pt x="33" y="39"/>
                  </a:cubicBezTo>
                  <a:cubicBezTo>
                    <a:pt x="43" y="41"/>
                    <a:pt x="53" y="39"/>
                    <a:pt x="62" y="42"/>
                  </a:cubicBezTo>
                  <a:cubicBezTo>
                    <a:pt x="66" y="43"/>
                    <a:pt x="68" y="37"/>
                    <a:pt x="64" y="36"/>
                  </a:cubicBezTo>
                  <a:cubicBezTo>
                    <a:pt x="59" y="34"/>
                    <a:pt x="13" y="31"/>
                    <a:pt x="13" y="30"/>
                  </a:cubicBezTo>
                  <a:cubicBezTo>
                    <a:pt x="15" y="17"/>
                    <a:pt x="34" y="5"/>
                    <a:pt x="46" y="12"/>
                  </a:cubicBezTo>
                  <a:cubicBezTo>
                    <a:pt x="50" y="15"/>
                    <a:pt x="54" y="20"/>
                    <a:pt x="56" y="24"/>
                  </a:cubicBezTo>
                  <a:cubicBezTo>
                    <a:pt x="57" y="26"/>
                    <a:pt x="58" y="28"/>
                    <a:pt x="59" y="29"/>
                  </a:cubicBezTo>
                  <a:cubicBezTo>
                    <a:pt x="61" y="33"/>
                    <a:pt x="59" y="32"/>
                    <a:pt x="61" y="31"/>
                  </a:cubicBezTo>
                  <a:cubicBezTo>
                    <a:pt x="58" y="33"/>
                    <a:pt x="62" y="38"/>
                    <a:pt x="65" y="35"/>
                  </a:cubicBezTo>
                  <a:close/>
                </a:path>
              </a:pathLst>
            </a:custGeom>
            <a:solidFill>
              <a:srgbClr val="000000">
                <a:alpha val="100000"/>
              </a:srgbClr>
            </a:solidFill>
            <a:ln w="9525">
              <a:noFill/>
            </a:ln>
          </p:spPr>
          <p:txBody>
            <a:bodyPr/>
            <a:p>
              <a:endParaRPr lang="zh-CN" altLang="en-US"/>
            </a:p>
          </p:txBody>
        </p:sp>
        <p:sp>
          <p:nvSpPr>
            <p:cNvPr id="19551" name="Freeform 97"/>
            <p:cNvSpPr/>
            <p:nvPr/>
          </p:nvSpPr>
          <p:spPr>
            <a:xfrm>
              <a:off x="6503988" y="4964113"/>
              <a:ext cx="258762" cy="165100"/>
            </a:xfrm>
            <a:custGeom>
              <a:avLst/>
              <a:gdLst/>
              <a:ahLst/>
              <a:cxnLst>
                <a:cxn ang="0">
                  <a:pos x="14063152" y="577260893"/>
                </a:cxn>
                <a:cxn ang="0">
                  <a:pos x="970402502" y="605421700"/>
                </a:cxn>
                <a:cxn ang="0">
                  <a:pos x="970402502" y="605421700"/>
                </a:cxn>
                <a:cxn ang="0">
                  <a:pos x="970402502" y="605421700"/>
                </a:cxn>
                <a:cxn ang="0">
                  <a:pos x="0" y="577260893"/>
                </a:cxn>
              </a:cxnLst>
              <a:pathLst>
                <a:path w="69" h="44">
                  <a:moveTo>
                    <a:pt x="1" y="41"/>
                  </a:moveTo>
                  <a:cubicBezTo>
                    <a:pt x="13" y="0"/>
                    <a:pt x="50" y="19"/>
                    <a:pt x="69" y="43"/>
                  </a:cubicBezTo>
                  <a:cubicBezTo>
                    <a:pt x="69" y="43"/>
                    <a:pt x="69" y="43"/>
                    <a:pt x="69" y="43"/>
                  </a:cubicBezTo>
                  <a:cubicBezTo>
                    <a:pt x="69" y="43"/>
                    <a:pt x="69" y="43"/>
                    <a:pt x="69" y="43"/>
                  </a:cubicBezTo>
                  <a:cubicBezTo>
                    <a:pt x="46" y="39"/>
                    <a:pt x="23" y="44"/>
                    <a:pt x="0" y="41"/>
                  </a:cubicBezTo>
                </a:path>
              </a:pathLst>
            </a:custGeom>
            <a:solidFill>
              <a:srgbClr val="FFFFFF">
                <a:alpha val="100000"/>
              </a:srgbClr>
            </a:solidFill>
            <a:ln w="9525">
              <a:noFill/>
            </a:ln>
          </p:spPr>
          <p:txBody>
            <a:bodyPr/>
            <a:p>
              <a:endParaRPr lang="zh-CN" altLang="en-US"/>
            </a:p>
          </p:txBody>
        </p:sp>
        <p:sp>
          <p:nvSpPr>
            <p:cNvPr id="19552" name="Freeform 98"/>
            <p:cNvSpPr/>
            <p:nvPr/>
          </p:nvSpPr>
          <p:spPr>
            <a:xfrm>
              <a:off x="6486525" y="4959350"/>
              <a:ext cx="292100" cy="180975"/>
            </a:xfrm>
            <a:custGeom>
              <a:avLst/>
              <a:gdLst/>
              <a:ahLst/>
              <a:cxnLst>
                <a:cxn ang="0">
                  <a:pos x="126217159" y="597040295"/>
                </a:cxn>
                <a:cxn ang="0">
                  <a:pos x="1009733527" y="653900378"/>
                </a:cxn>
                <a:cxn ang="0">
                  <a:pos x="1051803417" y="568612139"/>
                </a:cxn>
                <a:cxn ang="0">
                  <a:pos x="70118979" y="554394291"/>
                </a:cxn>
                <a:cxn ang="0">
                  <a:pos x="56094435" y="639686300"/>
                </a:cxn>
                <a:cxn ang="0">
                  <a:pos x="1023758072" y="668118227"/>
                </a:cxn>
                <a:cxn ang="0">
                  <a:pos x="1065827962" y="582826217"/>
                </a:cxn>
                <a:cxn ang="0">
                  <a:pos x="42073635" y="582826217"/>
                </a:cxn>
                <a:cxn ang="0">
                  <a:pos x="126217159" y="597040295"/>
                </a:cxn>
              </a:cxnLst>
              <a:pathLst>
                <a:path w="78" h="48">
                  <a:moveTo>
                    <a:pt x="9" y="42"/>
                  </a:moveTo>
                  <a:cubicBezTo>
                    <a:pt x="21" y="6"/>
                    <a:pt x="54" y="26"/>
                    <a:pt x="72" y="46"/>
                  </a:cubicBezTo>
                  <a:cubicBezTo>
                    <a:pt x="73" y="44"/>
                    <a:pt x="74" y="42"/>
                    <a:pt x="75" y="40"/>
                  </a:cubicBezTo>
                  <a:cubicBezTo>
                    <a:pt x="52" y="37"/>
                    <a:pt x="28" y="42"/>
                    <a:pt x="5" y="39"/>
                  </a:cubicBezTo>
                  <a:cubicBezTo>
                    <a:pt x="1" y="38"/>
                    <a:pt x="0" y="44"/>
                    <a:pt x="4" y="45"/>
                  </a:cubicBezTo>
                  <a:cubicBezTo>
                    <a:pt x="27" y="48"/>
                    <a:pt x="50" y="43"/>
                    <a:pt x="73" y="47"/>
                  </a:cubicBezTo>
                  <a:cubicBezTo>
                    <a:pt x="76" y="47"/>
                    <a:pt x="78" y="44"/>
                    <a:pt x="76" y="41"/>
                  </a:cubicBezTo>
                  <a:cubicBezTo>
                    <a:pt x="55" y="17"/>
                    <a:pt x="17" y="0"/>
                    <a:pt x="3" y="41"/>
                  </a:cubicBezTo>
                  <a:cubicBezTo>
                    <a:pt x="2" y="45"/>
                    <a:pt x="8" y="46"/>
                    <a:pt x="9" y="42"/>
                  </a:cubicBezTo>
                  <a:close/>
                </a:path>
              </a:pathLst>
            </a:custGeom>
            <a:solidFill>
              <a:srgbClr val="000000">
                <a:alpha val="100000"/>
              </a:srgbClr>
            </a:solidFill>
            <a:ln w="9525">
              <a:noFill/>
            </a:ln>
          </p:spPr>
          <p:txBody>
            <a:bodyPr/>
            <a:p>
              <a:endParaRPr lang="zh-CN" altLang="en-US"/>
            </a:p>
          </p:txBody>
        </p:sp>
        <p:sp>
          <p:nvSpPr>
            <p:cNvPr id="19553" name="Freeform 99"/>
            <p:cNvSpPr/>
            <p:nvPr/>
          </p:nvSpPr>
          <p:spPr>
            <a:xfrm>
              <a:off x="6985000" y="3827463"/>
              <a:ext cx="388937" cy="303213"/>
            </a:xfrm>
            <a:custGeom>
              <a:avLst/>
              <a:gdLst/>
              <a:ahLst/>
              <a:cxnLst>
                <a:cxn ang="0">
                  <a:pos x="727271052" y="952871184"/>
                </a:cxn>
                <a:cxn ang="0">
                  <a:pos x="97899931" y="378346187"/>
                </a:cxn>
                <a:cxn ang="0">
                  <a:pos x="69930125" y="448410850"/>
                </a:cxn>
                <a:cxn ang="0">
                  <a:pos x="629367382" y="1064973897"/>
                </a:cxn>
                <a:cxn ang="0">
                  <a:pos x="713284280" y="1036947283"/>
                </a:cxn>
                <a:cxn ang="0">
                  <a:pos x="167830055" y="322296702"/>
                </a:cxn>
                <a:cxn ang="0">
                  <a:pos x="139860249" y="378346187"/>
                </a:cxn>
                <a:cxn ang="0">
                  <a:pos x="657340928" y="966886363"/>
                </a:cxn>
                <a:cxn ang="0">
                  <a:pos x="755240858" y="952871184"/>
                </a:cxn>
                <a:cxn ang="0">
                  <a:pos x="1076917936" y="350319573"/>
                </a:cxn>
                <a:cxn ang="0">
                  <a:pos x="1174817867" y="476437464"/>
                </a:cxn>
                <a:cxn ang="0">
                  <a:pos x="1034961357" y="742680938"/>
                </a:cxn>
                <a:cxn ang="0">
                  <a:pos x="685310734" y="938859749"/>
                </a:cxn>
                <a:cxn ang="0">
                  <a:pos x="657340928" y="1036947283"/>
                </a:cxn>
                <a:cxn ang="0">
                  <a:pos x="1230764958" y="280254910"/>
                </a:cxn>
                <a:cxn ang="0">
                  <a:pos x="657340928" y="952871184"/>
                </a:cxn>
                <a:cxn ang="0">
                  <a:pos x="755240858" y="938859749"/>
                </a:cxn>
                <a:cxn ang="0">
                  <a:pos x="111886704" y="280254910"/>
                </a:cxn>
                <a:cxn ang="0">
                  <a:pos x="69930125" y="350319573"/>
                </a:cxn>
                <a:cxn ang="0">
                  <a:pos x="629367382" y="1078989076"/>
                </a:cxn>
                <a:cxn ang="0">
                  <a:pos x="713284280" y="1050962462"/>
                </a:cxn>
                <a:cxn ang="0">
                  <a:pos x="41956579" y="350319573"/>
                </a:cxn>
                <a:cxn ang="0">
                  <a:pos x="13986773" y="420384236"/>
                </a:cxn>
                <a:cxn ang="0">
                  <a:pos x="685310734" y="1036947283"/>
                </a:cxn>
                <a:cxn ang="0">
                  <a:pos x="727271052" y="952871184"/>
                </a:cxn>
              </a:cxnLst>
              <a:pathLst>
                <a:path w="104" h="81">
                  <a:moveTo>
                    <a:pt x="52" y="68"/>
                  </a:moveTo>
                  <a:cubicBezTo>
                    <a:pt x="35" y="56"/>
                    <a:pt x="15" y="47"/>
                    <a:pt x="7" y="27"/>
                  </a:cubicBezTo>
                  <a:cubicBezTo>
                    <a:pt x="6" y="29"/>
                    <a:pt x="5" y="30"/>
                    <a:pt x="5" y="32"/>
                  </a:cubicBezTo>
                  <a:cubicBezTo>
                    <a:pt x="30" y="22"/>
                    <a:pt x="41" y="59"/>
                    <a:pt x="45" y="76"/>
                  </a:cubicBezTo>
                  <a:cubicBezTo>
                    <a:pt x="47" y="76"/>
                    <a:pt x="49" y="75"/>
                    <a:pt x="51" y="74"/>
                  </a:cubicBezTo>
                  <a:cubicBezTo>
                    <a:pt x="40" y="55"/>
                    <a:pt x="18" y="44"/>
                    <a:pt x="12" y="23"/>
                  </a:cubicBezTo>
                  <a:cubicBezTo>
                    <a:pt x="11" y="24"/>
                    <a:pt x="10" y="26"/>
                    <a:pt x="10" y="27"/>
                  </a:cubicBezTo>
                  <a:cubicBezTo>
                    <a:pt x="35" y="22"/>
                    <a:pt x="42" y="50"/>
                    <a:pt x="47" y="69"/>
                  </a:cubicBezTo>
                  <a:cubicBezTo>
                    <a:pt x="48" y="73"/>
                    <a:pt x="54" y="72"/>
                    <a:pt x="54" y="68"/>
                  </a:cubicBezTo>
                  <a:cubicBezTo>
                    <a:pt x="53" y="53"/>
                    <a:pt x="65" y="34"/>
                    <a:pt x="77" y="25"/>
                  </a:cubicBezTo>
                  <a:cubicBezTo>
                    <a:pt x="83" y="21"/>
                    <a:pt x="84" y="30"/>
                    <a:pt x="84" y="34"/>
                  </a:cubicBezTo>
                  <a:cubicBezTo>
                    <a:pt x="85" y="41"/>
                    <a:pt x="79" y="48"/>
                    <a:pt x="74" y="53"/>
                  </a:cubicBezTo>
                  <a:cubicBezTo>
                    <a:pt x="70" y="58"/>
                    <a:pt x="56" y="69"/>
                    <a:pt x="49" y="67"/>
                  </a:cubicBezTo>
                  <a:cubicBezTo>
                    <a:pt x="45" y="66"/>
                    <a:pt x="43" y="73"/>
                    <a:pt x="47" y="74"/>
                  </a:cubicBezTo>
                  <a:cubicBezTo>
                    <a:pt x="68" y="79"/>
                    <a:pt x="104" y="40"/>
                    <a:pt x="88" y="20"/>
                  </a:cubicBezTo>
                  <a:cubicBezTo>
                    <a:pt x="72" y="0"/>
                    <a:pt x="47" y="56"/>
                    <a:pt x="47" y="68"/>
                  </a:cubicBezTo>
                  <a:cubicBezTo>
                    <a:pt x="49" y="68"/>
                    <a:pt x="52" y="68"/>
                    <a:pt x="54" y="67"/>
                  </a:cubicBezTo>
                  <a:cubicBezTo>
                    <a:pt x="48" y="44"/>
                    <a:pt x="37" y="14"/>
                    <a:pt x="8" y="20"/>
                  </a:cubicBezTo>
                  <a:cubicBezTo>
                    <a:pt x="6" y="21"/>
                    <a:pt x="5" y="23"/>
                    <a:pt x="5" y="25"/>
                  </a:cubicBezTo>
                  <a:cubicBezTo>
                    <a:pt x="12" y="47"/>
                    <a:pt x="34" y="58"/>
                    <a:pt x="45" y="77"/>
                  </a:cubicBezTo>
                  <a:cubicBezTo>
                    <a:pt x="47" y="81"/>
                    <a:pt x="52" y="78"/>
                    <a:pt x="51" y="75"/>
                  </a:cubicBezTo>
                  <a:cubicBezTo>
                    <a:pt x="46" y="53"/>
                    <a:pt x="32" y="13"/>
                    <a:pt x="3" y="25"/>
                  </a:cubicBezTo>
                  <a:cubicBezTo>
                    <a:pt x="1" y="26"/>
                    <a:pt x="0" y="28"/>
                    <a:pt x="1" y="30"/>
                  </a:cubicBezTo>
                  <a:cubicBezTo>
                    <a:pt x="10" y="51"/>
                    <a:pt x="31" y="62"/>
                    <a:pt x="49" y="74"/>
                  </a:cubicBezTo>
                  <a:cubicBezTo>
                    <a:pt x="53" y="76"/>
                    <a:pt x="56" y="70"/>
                    <a:pt x="52" y="68"/>
                  </a:cubicBezTo>
                  <a:close/>
                </a:path>
              </a:pathLst>
            </a:custGeom>
            <a:solidFill>
              <a:srgbClr val="000000">
                <a:alpha val="100000"/>
              </a:srgbClr>
            </a:solidFill>
            <a:ln w="9525">
              <a:noFill/>
            </a:ln>
          </p:spPr>
          <p:txBody>
            <a:bodyPr/>
            <a:p>
              <a:endParaRPr lang="zh-CN" altLang="en-US"/>
            </a:p>
          </p:txBody>
        </p:sp>
        <p:sp>
          <p:nvSpPr>
            <p:cNvPr id="19554" name="Freeform 100"/>
            <p:cNvSpPr/>
            <p:nvPr/>
          </p:nvSpPr>
          <p:spPr>
            <a:xfrm>
              <a:off x="7097713" y="4083050"/>
              <a:ext cx="96837" cy="269875"/>
            </a:xfrm>
            <a:custGeom>
              <a:avLst/>
              <a:gdLst/>
              <a:ahLst/>
              <a:cxnLst>
                <a:cxn ang="0">
                  <a:pos x="249694205" y="42149227"/>
                </a:cxn>
                <a:cxn ang="0">
                  <a:pos x="69361364" y="955364997"/>
                </a:cxn>
                <a:cxn ang="0">
                  <a:pos x="166462803" y="927264262"/>
                </a:cxn>
                <a:cxn ang="0">
                  <a:pos x="319055568" y="112395441"/>
                </a:cxn>
                <a:cxn ang="0">
                  <a:pos x="249694205" y="42149227"/>
                </a:cxn>
              </a:cxnLst>
              <a:pathLst>
                <a:path w="26" h="72">
                  <a:moveTo>
                    <a:pt x="18" y="3"/>
                  </a:moveTo>
                  <a:cubicBezTo>
                    <a:pt x="1" y="19"/>
                    <a:pt x="0" y="47"/>
                    <a:pt x="5" y="68"/>
                  </a:cubicBezTo>
                  <a:cubicBezTo>
                    <a:pt x="6" y="72"/>
                    <a:pt x="13" y="70"/>
                    <a:pt x="12" y="66"/>
                  </a:cubicBezTo>
                  <a:cubicBezTo>
                    <a:pt x="7" y="47"/>
                    <a:pt x="8" y="22"/>
                    <a:pt x="23" y="8"/>
                  </a:cubicBezTo>
                  <a:cubicBezTo>
                    <a:pt x="26" y="5"/>
                    <a:pt x="21" y="0"/>
                    <a:pt x="18" y="3"/>
                  </a:cubicBezTo>
                  <a:close/>
                </a:path>
              </a:pathLst>
            </a:custGeom>
            <a:solidFill>
              <a:srgbClr val="000000">
                <a:alpha val="100000"/>
              </a:srgbClr>
            </a:solidFill>
            <a:ln w="9525">
              <a:noFill/>
            </a:ln>
          </p:spPr>
          <p:txBody>
            <a:bodyPr/>
            <a:p>
              <a:endParaRPr lang="zh-CN" altLang="en-US"/>
            </a:p>
          </p:txBody>
        </p:sp>
      </p:grpSp>
      <p:pic>
        <p:nvPicPr>
          <p:cNvPr id="8194" name="Picture 2" descr="2014唯美浪漫的情侣接吻图片"/>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24711" y="1013752"/>
            <a:ext cx="7907942" cy="5266692"/>
          </a:xfrm>
          <a:prstGeom prst="rect">
            <a:avLst/>
          </a:prstGeom>
          <a:solidFill>
            <a:srgbClr val="FFFFFF">
              <a:shade val="85000"/>
            </a:srgbClr>
          </a:solidFill>
          <a:ln w="1905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p:cTn id="7" dur="1000" fill="hold"/>
                                        <p:tgtEl>
                                          <p:spTgt spid="8194"/>
                                        </p:tgtEl>
                                        <p:attrNameLst>
                                          <p:attrName>ppt_w</p:attrName>
                                        </p:attrNameLst>
                                      </p:cBhvr>
                                      <p:tavLst>
                                        <p:tav tm="0">
                                          <p:val>
                                            <p:fltVal val="0.000000"/>
                                          </p:val>
                                        </p:tav>
                                        <p:tav tm="100000">
                                          <p:val>
                                            <p:strVal val="#ppt_w"/>
                                          </p:val>
                                        </p:tav>
                                      </p:tavLst>
                                    </p:anim>
                                    <p:anim calcmode="lin" valueType="num">
                                      <p:cBhvr>
                                        <p:cTn id="8" dur="1000" fill="hold"/>
                                        <p:tgtEl>
                                          <p:spTgt spid="8194"/>
                                        </p:tgtEl>
                                        <p:attrNameLst>
                                          <p:attrName>ppt_h</p:attrName>
                                        </p:attrNameLst>
                                      </p:cBhvr>
                                      <p:tavLst>
                                        <p:tav tm="0">
                                          <p:val>
                                            <p:fltVal val="0.000000"/>
                                          </p:val>
                                        </p:tav>
                                        <p:tav tm="100000">
                                          <p:val>
                                            <p:strVal val="#ppt_h"/>
                                          </p:val>
                                        </p:tav>
                                      </p:tavLst>
                                    </p:anim>
                                    <p:anim calcmode="lin" valueType="num">
                                      <p:cBhvr>
                                        <p:cTn id="9" dur="1000" fill="hold"/>
                                        <p:tgtEl>
                                          <p:spTgt spid="8194"/>
                                        </p:tgtEl>
                                        <p:attrNameLst>
                                          <p:attrName>style.rotation</p:attrName>
                                        </p:attrNameLst>
                                      </p:cBhvr>
                                      <p:tavLst>
                                        <p:tav tm="0">
                                          <p:val>
                                            <p:fltVal val="90.000000"/>
                                          </p:val>
                                        </p:tav>
                                        <p:tav tm="100000">
                                          <p:val>
                                            <p:fltVal val="0.000000"/>
                                          </p:val>
                                        </p:tav>
                                      </p:tavLst>
                                    </p:anim>
                                    <p:animEffect transition="in" filter="fade">
                                      <p:cBhvr>
                                        <p:cTn id="10" dur="1000"/>
                                        <p:tgtEl>
                                          <p:spTgt spid="8194"/>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218" name="Picture 2" descr="2014唯美浪漫的情侣接吻图片"/>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rot="20930563">
            <a:off x="612867" y="-544439"/>
            <a:ext cx="10766915" cy="7386103"/>
          </a:xfrm>
          <a:prstGeom prst="rect">
            <a:avLst/>
          </a:prstGeom>
          <a:solidFill>
            <a:srgbClr val="FFFFFF">
              <a:shade val="85000"/>
            </a:srgbClr>
          </a:solidFill>
          <a:ln w="1905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2" name="组合 1"/>
          <p:cNvGrpSpPr/>
          <p:nvPr/>
        </p:nvGrpSpPr>
        <p:grpSpPr>
          <a:xfrm>
            <a:off x="9429750" y="2819400"/>
            <a:ext cx="2557463" cy="4046538"/>
            <a:chOff x="4811712" y="1452563"/>
            <a:chExt cx="2557464" cy="4046537"/>
          </a:xfrm>
        </p:grpSpPr>
        <p:sp>
          <p:nvSpPr>
            <p:cNvPr id="20484" name="Freeform 6"/>
            <p:cNvSpPr/>
            <p:nvPr/>
          </p:nvSpPr>
          <p:spPr>
            <a:xfrm>
              <a:off x="5437188" y="1771650"/>
              <a:ext cx="93663" cy="2692400"/>
            </a:xfrm>
            <a:custGeom>
              <a:avLst/>
              <a:gdLst/>
              <a:ahLst/>
              <a:cxnLst>
                <a:cxn ang="0">
                  <a:pos x="168436046" y="2147483646"/>
                </a:cxn>
                <a:cxn ang="0">
                  <a:pos x="350910303" y="2147483646"/>
                </a:cxn>
                <a:cxn ang="0">
                  <a:pos x="84218023" y="42185933"/>
                </a:cxn>
                <a:cxn ang="0">
                  <a:pos x="14038210" y="70306139"/>
                </a:cxn>
                <a:cxn ang="0">
                  <a:pos x="280726744" y="2147483646"/>
                </a:cxn>
                <a:cxn ang="0">
                  <a:pos x="84218023" y="2147483646"/>
                </a:cxn>
                <a:cxn ang="0">
                  <a:pos x="168436046" y="2147483646"/>
                </a:cxn>
              </a:cxnLst>
              <a:pathLst>
                <a:path w="25" h="718">
                  <a:moveTo>
                    <a:pt x="12" y="715"/>
                  </a:moveTo>
                  <a:cubicBezTo>
                    <a:pt x="12" y="592"/>
                    <a:pt x="25" y="470"/>
                    <a:pt x="25" y="347"/>
                  </a:cubicBezTo>
                  <a:cubicBezTo>
                    <a:pt x="25" y="232"/>
                    <a:pt x="21" y="117"/>
                    <a:pt x="6" y="3"/>
                  </a:cubicBezTo>
                  <a:cubicBezTo>
                    <a:pt x="5" y="0"/>
                    <a:pt x="0" y="1"/>
                    <a:pt x="1" y="5"/>
                  </a:cubicBezTo>
                  <a:cubicBezTo>
                    <a:pt x="16" y="118"/>
                    <a:pt x="20" y="233"/>
                    <a:pt x="20" y="347"/>
                  </a:cubicBezTo>
                  <a:cubicBezTo>
                    <a:pt x="20" y="470"/>
                    <a:pt x="7" y="592"/>
                    <a:pt x="6" y="715"/>
                  </a:cubicBezTo>
                  <a:cubicBezTo>
                    <a:pt x="6" y="718"/>
                    <a:pt x="12" y="718"/>
                    <a:pt x="12" y="715"/>
                  </a:cubicBezTo>
                  <a:close/>
                </a:path>
              </a:pathLst>
            </a:custGeom>
            <a:solidFill>
              <a:srgbClr val="000000">
                <a:alpha val="100000"/>
              </a:srgbClr>
            </a:solidFill>
            <a:ln w="9525">
              <a:noFill/>
            </a:ln>
          </p:spPr>
          <p:txBody>
            <a:bodyPr/>
            <a:p>
              <a:endParaRPr lang="zh-CN" altLang="en-US"/>
            </a:p>
          </p:txBody>
        </p:sp>
        <p:sp>
          <p:nvSpPr>
            <p:cNvPr id="20485" name="Freeform 7"/>
            <p:cNvSpPr/>
            <p:nvPr/>
          </p:nvSpPr>
          <p:spPr>
            <a:xfrm>
              <a:off x="6642100" y="1831975"/>
              <a:ext cx="119063" cy="2692400"/>
            </a:xfrm>
            <a:custGeom>
              <a:avLst/>
              <a:gdLst/>
              <a:ahLst/>
              <a:cxnLst>
                <a:cxn ang="0">
                  <a:pos x="429155142" y="2147483646"/>
                </a:cxn>
                <a:cxn ang="0">
                  <a:pos x="304563154" y="2147483646"/>
                </a:cxn>
                <a:cxn ang="0">
                  <a:pos x="96906120" y="42185933"/>
                </a:cxn>
                <a:cxn ang="0">
                  <a:pos x="13844794" y="42185933"/>
                </a:cxn>
                <a:cxn ang="0">
                  <a:pos x="235342902" y="2147483646"/>
                </a:cxn>
                <a:cxn ang="0">
                  <a:pos x="359938611" y="2147483646"/>
                </a:cxn>
                <a:cxn ang="0">
                  <a:pos x="429155142" y="2147483646"/>
                </a:cxn>
              </a:cxnLst>
              <a:pathLst>
                <a:path w="32" h="718">
                  <a:moveTo>
                    <a:pt x="31" y="713"/>
                  </a:moveTo>
                  <a:cubicBezTo>
                    <a:pt x="13" y="595"/>
                    <a:pt x="21" y="474"/>
                    <a:pt x="22" y="355"/>
                  </a:cubicBezTo>
                  <a:cubicBezTo>
                    <a:pt x="23" y="237"/>
                    <a:pt x="5" y="121"/>
                    <a:pt x="7" y="3"/>
                  </a:cubicBezTo>
                  <a:cubicBezTo>
                    <a:pt x="7" y="0"/>
                    <a:pt x="1" y="0"/>
                    <a:pt x="1" y="3"/>
                  </a:cubicBezTo>
                  <a:cubicBezTo>
                    <a:pt x="0" y="123"/>
                    <a:pt x="18" y="242"/>
                    <a:pt x="17" y="362"/>
                  </a:cubicBezTo>
                  <a:cubicBezTo>
                    <a:pt x="16" y="480"/>
                    <a:pt x="9" y="598"/>
                    <a:pt x="26" y="715"/>
                  </a:cubicBezTo>
                  <a:cubicBezTo>
                    <a:pt x="27" y="718"/>
                    <a:pt x="32" y="717"/>
                    <a:pt x="31" y="713"/>
                  </a:cubicBezTo>
                  <a:close/>
                </a:path>
              </a:pathLst>
            </a:custGeom>
            <a:solidFill>
              <a:srgbClr val="000000">
                <a:alpha val="100000"/>
              </a:srgbClr>
            </a:solidFill>
            <a:ln w="9525">
              <a:noFill/>
            </a:ln>
          </p:spPr>
          <p:txBody>
            <a:bodyPr/>
            <a:p>
              <a:endParaRPr lang="zh-CN" altLang="en-US"/>
            </a:p>
          </p:txBody>
        </p:sp>
        <p:sp>
          <p:nvSpPr>
            <p:cNvPr id="20486" name="Freeform 8"/>
            <p:cNvSpPr/>
            <p:nvPr/>
          </p:nvSpPr>
          <p:spPr>
            <a:xfrm>
              <a:off x="6089650" y="2495550"/>
              <a:ext cx="206375" cy="206375"/>
            </a:xfrm>
            <a:custGeom>
              <a:avLst/>
              <a:gdLst/>
              <a:ahLst/>
              <a:cxnLst>
                <a:cxn ang="0">
                  <a:pos x="140796530" y="774375284"/>
                </a:cxn>
                <a:cxn ang="0">
                  <a:pos x="42239334" y="211192918"/>
                </a:cxn>
                <a:cxn ang="0">
                  <a:pos x="422385836" y="211192918"/>
                </a:cxn>
                <a:cxn ang="0">
                  <a:pos x="661739561" y="225271445"/>
                </a:cxn>
                <a:cxn ang="0">
                  <a:pos x="661739561" y="535021559"/>
                </a:cxn>
                <a:cxn ang="0">
                  <a:pos x="380146502" y="661739561"/>
                </a:cxn>
                <a:cxn ang="0">
                  <a:pos x="140796530" y="760296757"/>
                </a:cxn>
              </a:cxnLst>
              <a:pathLst>
                <a:path w="55" h="55">
                  <a:moveTo>
                    <a:pt x="10" y="55"/>
                  </a:moveTo>
                  <a:cubicBezTo>
                    <a:pt x="17" y="41"/>
                    <a:pt x="0" y="30"/>
                    <a:pt x="3" y="15"/>
                  </a:cubicBezTo>
                  <a:cubicBezTo>
                    <a:pt x="7" y="1"/>
                    <a:pt x="27" y="0"/>
                    <a:pt x="30" y="15"/>
                  </a:cubicBezTo>
                  <a:cubicBezTo>
                    <a:pt x="31" y="7"/>
                    <a:pt x="44" y="11"/>
                    <a:pt x="47" y="16"/>
                  </a:cubicBezTo>
                  <a:cubicBezTo>
                    <a:pt x="52" y="22"/>
                    <a:pt x="55" y="31"/>
                    <a:pt x="47" y="38"/>
                  </a:cubicBezTo>
                  <a:cubicBezTo>
                    <a:pt x="42" y="44"/>
                    <a:pt x="34" y="45"/>
                    <a:pt x="27" y="47"/>
                  </a:cubicBezTo>
                  <a:cubicBezTo>
                    <a:pt x="22" y="49"/>
                    <a:pt x="14" y="50"/>
                    <a:pt x="10" y="54"/>
                  </a:cubicBezTo>
                </a:path>
              </a:pathLst>
            </a:custGeom>
            <a:solidFill>
              <a:srgbClr val="FF0000">
                <a:alpha val="100000"/>
              </a:srgbClr>
            </a:solidFill>
            <a:ln w="9525">
              <a:noFill/>
            </a:ln>
          </p:spPr>
          <p:txBody>
            <a:bodyPr/>
            <a:p>
              <a:endParaRPr lang="zh-CN" altLang="en-US"/>
            </a:p>
          </p:txBody>
        </p:sp>
        <p:sp>
          <p:nvSpPr>
            <p:cNvPr id="20487" name="Freeform 9"/>
            <p:cNvSpPr/>
            <p:nvPr/>
          </p:nvSpPr>
          <p:spPr>
            <a:xfrm>
              <a:off x="6056313" y="2487613"/>
              <a:ext cx="239713" cy="220663"/>
            </a:xfrm>
            <a:custGeom>
              <a:avLst/>
              <a:gdLst/>
              <a:ahLst/>
              <a:cxnLst>
                <a:cxn ang="0">
                  <a:pos x="294607277" y="797315260"/>
                </a:cxn>
                <a:cxn ang="0">
                  <a:pos x="210434304" y="405649655"/>
                </a:cxn>
                <a:cxn ang="0">
                  <a:pos x="294607277" y="125890112"/>
                </a:cxn>
                <a:cxn ang="0">
                  <a:pos x="519068537" y="251783963"/>
                </a:cxn>
                <a:cxn ang="0">
                  <a:pos x="561156896" y="251783963"/>
                </a:cxn>
                <a:cxn ang="0">
                  <a:pos x="785618157" y="293747334"/>
                </a:cxn>
                <a:cxn ang="0">
                  <a:pos x="617272212" y="629458038"/>
                </a:cxn>
                <a:cxn ang="0">
                  <a:pos x="252518918" y="769339679"/>
                </a:cxn>
                <a:cxn ang="0">
                  <a:pos x="280576575" y="797315260"/>
                </a:cxn>
                <a:cxn ang="0">
                  <a:pos x="743529798" y="629458038"/>
                </a:cxn>
                <a:cxn ang="0">
                  <a:pos x="869791129" y="363686284"/>
                </a:cxn>
                <a:cxn ang="0">
                  <a:pos x="519068537" y="237796173"/>
                </a:cxn>
                <a:cxn ang="0">
                  <a:pos x="561156896" y="237796173"/>
                </a:cxn>
                <a:cxn ang="0">
                  <a:pos x="210434304" y="125890112"/>
                </a:cxn>
                <a:cxn ang="0">
                  <a:pos x="252518918" y="783327470"/>
                </a:cxn>
                <a:cxn ang="0">
                  <a:pos x="294607277" y="797315260"/>
                </a:cxn>
              </a:cxnLst>
              <a:pathLst>
                <a:path w="64" h="59">
                  <a:moveTo>
                    <a:pt x="21" y="57"/>
                  </a:moveTo>
                  <a:cubicBezTo>
                    <a:pt x="25" y="47"/>
                    <a:pt x="19" y="38"/>
                    <a:pt x="15" y="29"/>
                  </a:cubicBezTo>
                  <a:cubicBezTo>
                    <a:pt x="12" y="21"/>
                    <a:pt x="14" y="13"/>
                    <a:pt x="21" y="9"/>
                  </a:cubicBezTo>
                  <a:cubicBezTo>
                    <a:pt x="28" y="5"/>
                    <a:pt x="35" y="10"/>
                    <a:pt x="37" y="18"/>
                  </a:cubicBezTo>
                  <a:cubicBezTo>
                    <a:pt x="37" y="19"/>
                    <a:pt x="40" y="19"/>
                    <a:pt x="40" y="18"/>
                  </a:cubicBezTo>
                  <a:cubicBezTo>
                    <a:pt x="43" y="9"/>
                    <a:pt x="54" y="17"/>
                    <a:pt x="56" y="21"/>
                  </a:cubicBezTo>
                  <a:cubicBezTo>
                    <a:pt x="64" y="32"/>
                    <a:pt x="54" y="42"/>
                    <a:pt x="44" y="45"/>
                  </a:cubicBezTo>
                  <a:cubicBezTo>
                    <a:pt x="35" y="48"/>
                    <a:pt x="25" y="49"/>
                    <a:pt x="18" y="55"/>
                  </a:cubicBezTo>
                  <a:cubicBezTo>
                    <a:pt x="16" y="56"/>
                    <a:pt x="19" y="59"/>
                    <a:pt x="20" y="57"/>
                  </a:cubicBezTo>
                  <a:cubicBezTo>
                    <a:pt x="28" y="50"/>
                    <a:pt x="43" y="51"/>
                    <a:pt x="53" y="45"/>
                  </a:cubicBezTo>
                  <a:cubicBezTo>
                    <a:pt x="60" y="41"/>
                    <a:pt x="63" y="34"/>
                    <a:pt x="62" y="26"/>
                  </a:cubicBezTo>
                  <a:cubicBezTo>
                    <a:pt x="61" y="16"/>
                    <a:pt x="42" y="2"/>
                    <a:pt x="37" y="17"/>
                  </a:cubicBezTo>
                  <a:cubicBezTo>
                    <a:pt x="38" y="17"/>
                    <a:pt x="39" y="17"/>
                    <a:pt x="40" y="17"/>
                  </a:cubicBezTo>
                  <a:cubicBezTo>
                    <a:pt x="38" y="4"/>
                    <a:pt x="24" y="0"/>
                    <a:pt x="15" y="9"/>
                  </a:cubicBezTo>
                  <a:cubicBezTo>
                    <a:pt x="0" y="23"/>
                    <a:pt x="24" y="41"/>
                    <a:pt x="18" y="56"/>
                  </a:cubicBezTo>
                  <a:cubicBezTo>
                    <a:pt x="17" y="58"/>
                    <a:pt x="20" y="59"/>
                    <a:pt x="21" y="57"/>
                  </a:cubicBezTo>
                  <a:close/>
                </a:path>
              </a:pathLst>
            </a:custGeom>
            <a:solidFill>
              <a:srgbClr val="000000">
                <a:alpha val="100000"/>
              </a:srgbClr>
            </a:solidFill>
            <a:ln w="9525">
              <a:noFill/>
            </a:ln>
          </p:spPr>
          <p:txBody>
            <a:bodyPr/>
            <a:p>
              <a:endParaRPr lang="zh-CN" altLang="en-US"/>
            </a:p>
          </p:txBody>
        </p:sp>
        <p:sp>
          <p:nvSpPr>
            <p:cNvPr id="20488" name="Freeform 10"/>
            <p:cNvSpPr/>
            <p:nvPr/>
          </p:nvSpPr>
          <p:spPr>
            <a:xfrm>
              <a:off x="6108700" y="2528888"/>
              <a:ext cx="38100" cy="44450"/>
            </a:xfrm>
            <a:custGeom>
              <a:avLst/>
              <a:gdLst/>
              <a:ahLst/>
              <a:cxnLst>
                <a:cxn ang="0">
                  <a:pos x="87096600" y="13720233"/>
                </a:cxn>
                <a:cxn ang="0">
                  <a:pos x="0" y="123489508"/>
                </a:cxn>
                <a:cxn ang="0">
                  <a:pos x="43548300" y="123489508"/>
                </a:cxn>
                <a:cxn ang="0">
                  <a:pos x="116128800" y="54884638"/>
                </a:cxn>
                <a:cxn ang="0">
                  <a:pos x="87096600" y="13720233"/>
                </a:cxn>
              </a:cxnLst>
              <a:pathLst>
                <a:path w="10" h="12">
                  <a:moveTo>
                    <a:pt x="6" y="1"/>
                  </a:moveTo>
                  <a:cubicBezTo>
                    <a:pt x="2" y="2"/>
                    <a:pt x="0" y="6"/>
                    <a:pt x="0" y="9"/>
                  </a:cubicBezTo>
                  <a:cubicBezTo>
                    <a:pt x="0" y="12"/>
                    <a:pt x="3" y="12"/>
                    <a:pt x="3" y="9"/>
                  </a:cubicBezTo>
                  <a:cubicBezTo>
                    <a:pt x="4" y="7"/>
                    <a:pt x="5" y="5"/>
                    <a:pt x="8" y="4"/>
                  </a:cubicBezTo>
                  <a:cubicBezTo>
                    <a:pt x="10" y="3"/>
                    <a:pt x="8" y="0"/>
                    <a:pt x="6" y="1"/>
                  </a:cubicBezTo>
                  <a:close/>
                </a:path>
              </a:pathLst>
            </a:custGeom>
            <a:solidFill>
              <a:srgbClr val="000000">
                <a:alpha val="100000"/>
              </a:srgbClr>
            </a:solidFill>
            <a:ln w="9525">
              <a:noFill/>
            </a:ln>
          </p:spPr>
          <p:txBody>
            <a:bodyPr/>
            <a:p>
              <a:endParaRPr lang="zh-CN" altLang="en-US"/>
            </a:p>
          </p:txBody>
        </p:sp>
        <p:sp>
          <p:nvSpPr>
            <p:cNvPr id="20489" name="Freeform 11"/>
            <p:cNvSpPr/>
            <p:nvPr/>
          </p:nvSpPr>
          <p:spPr>
            <a:xfrm>
              <a:off x="6119813" y="2536825"/>
              <a:ext cx="38100" cy="33338"/>
            </a:xfrm>
            <a:custGeom>
              <a:avLst/>
              <a:gdLst/>
              <a:ahLst/>
              <a:cxnLst>
                <a:cxn ang="0">
                  <a:pos x="101612700" y="13720439"/>
                </a:cxn>
                <a:cxn ang="0">
                  <a:pos x="14516100" y="82326339"/>
                </a:cxn>
                <a:cxn ang="0">
                  <a:pos x="58064400" y="96050482"/>
                </a:cxn>
                <a:cxn ang="0">
                  <a:pos x="116128800" y="54885461"/>
                </a:cxn>
                <a:cxn ang="0">
                  <a:pos x="101612700" y="13720439"/>
                </a:cxn>
              </a:cxnLst>
              <a:pathLst>
                <a:path w="10" h="9">
                  <a:moveTo>
                    <a:pt x="7" y="1"/>
                  </a:moveTo>
                  <a:cubicBezTo>
                    <a:pt x="4" y="2"/>
                    <a:pt x="2" y="4"/>
                    <a:pt x="1" y="6"/>
                  </a:cubicBezTo>
                  <a:cubicBezTo>
                    <a:pt x="0" y="8"/>
                    <a:pt x="3" y="9"/>
                    <a:pt x="4" y="7"/>
                  </a:cubicBezTo>
                  <a:cubicBezTo>
                    <a:pt x="5" y="6"/>
                    <a:pt x="6" y="5"/>
                    <a:pt x="8" y="4"/>
                  </a:cubicBezTo>
                  <a:cubicBezTo>
                    <a:pt x="10" y="4"/>
                    <a:pt x="9" y="0"/>
                    <a:pt x="7" y="1"/>
                  </a:cubicBezTo>
                  <a:close/>
                </a:path>
              </a:pathLst>
            </a:custGeom>
            <a:solidFill>
              <a:srgbClr val="000000">
                <a:alpha val="100000"/>
              </a:srgbClr>
            </a:solidFill>
            <a:ln w="9525">
              <a:noFill/>
            </a:ln>
          </p:spPr>
          <p:txBody>
            <a:bodyPr/>
            <a:p>
              <a:endParaRPr lang="zh-CN" altLang="en-US"/>
            </a:p>
          </p:txBody>
        </p:sp>
        <p:sp>
          <p:nvSpPr>
            <p:cNvPr id="20490" name="Freeform 12"/>
            <p:cNvSpPr/>
            <p:nvPr/>
          </p:nvSpPr>
          <p:spPr>
            <a:xfrm>
              <a:off x="5808663" y="2255838"/>
              <a:ext cx="209550" cy="198438"/>
            </a:xfrm>
            <a:custGeom>
              <a:avLst/>
              <a:gdLst/>
              <a:ahLst/>
              <a:cxnLst>
                <a:cxn ang="0">
                  <a:pos x="644104313" y="742974337"/>
                </a:cxn>
                <a:cxn ang="0">
                  <a:pos x="140024304" y="490643571"/>
                </a:cxn>
                <a:cxn ang="0">
                  <a:pos x="350057017" y="196258926"/>
                </a:cxn>
                <a:cxn ang="0">
                  <a:pos x="518086181" y="0"/>
                </a:cxn>
                <a:cxn ang="0">
                  <a:pos x="756123755" y="196258926"/>
                </a:cxn>
                <a:cxn ang="0">
                  <a:pos x="700114034" y="490643571"/>
                </a:cxn>
                <a:cxn ang="0">
                  <a:pos x="630101882" y="742974337"/>
                </a:cxn>
              </a:cxnLst>
              <a:pathLst>
                <a:path w="56" h="53">
                  <a:moveTo>
                    <a:pt x="46" y="53"/>
                  </a:moveTo>
                  <a:cubicBezTo>
                    <a:pt x="39" y="39"/>
                    <a:pt x="19" y="46"/>
                    <a:pt x="10" y="35"/>
                  </a:cubicBezTo>
                  <a:cubicBezTo>
                    <a:pt x="0" y="23"/>
                    <a:pt x="12" y="6"/>
                    <a:pt x="25" y="14"/>
                  </a:cubicBezTo>
                  <a:cubicBezTo>
                    <a:pt x="20" y="7"/>
                    <a:pt x="31" y="0"/>
                    <a:pt x="37" y="0"/>
                  </a:cubicBezTo>
                  <a:cubicBezTo>
                    <a:pt x="44" y="0"/>
                    <a:pt x="53" y="3"/>
                    <a:pt x="54" y="14"/>
                  </a:cubicBezTo>
                  <a:cubicBezTo>
                    <a:pt x="56" y="21"/>
                    <a:pt x="53" y="28"/>
                    <a:pt x="50" y="35"/>
                  </a:cubicBezTo>
                  <a:cubicBezTo>
                    <a:pt x="48" y="40"/>
                    <a:pt x="44" y="47"/>
                    <a:pt x="45" y="53"/>
                  </a:cubicBezTo>
                </a:path>
              </a:pathLst>
            </a:custGeom>
            <a:solidFill>
              <a:srgbClr val="FF0000">
                <a:alpha val="100000"/>
              </a:srgbClr>
            </a:solidFill>
            <a:ln w="9525">
              <a:noFill/>
            </a:ln>
          </p:spPr>
          <p:txBody>
            <a:bodyPr/>
            <a:p>
              <a:endParaRPr lang="zh-CN" altLang="en-US"/>
            </a:p>
          </p:txBody>
        </p:sp>
        <p:sp>
          <p:nvSpPr>
            <p:cNvPr id="20491" name="Freeform 13"/>
            <p:cNvSpPr/>
            <p:nvPr/>
          </p:nvSpPr>
          <p:spPr>
            <a:xfrm>
              <a:off x="5816600" y="2243138"/>
              <a:ext cx="254000" cy="222250"/>
            </a:xfrm>
            <a:custGeom>
              <a:avLst/>
              <a:gdLst/>
              <a:ahLst/>
              <a:cxnLst>
                <a:cxn ang="0">
                  <a:pos x="627858118" y="780444059"/>
                </a:cxn>
                <a:cxn ang="0">
                  <a:pos x="390666941" y="624356754"/>
                </a:cxn>
                <a:cxn ang="0">
                  <a:pos x="153475765" y="539216169"/>
                </a:cxn>
                <a:cxn ang="0">
                  <a:pos x="320906588" y="255417987"/>
                </a:cxn>
                <a:cxn ang="0">
                  <a:pos x="348809235" y="227037792"/>
                </a:cxn>
                <a:cxn ang="0">
                  <a:pos x="516240059" y="70950487"/>
                </a:cxn>
                <a:cxn ang="0">
                  <a:pos x="697622206" y="383128864"/>
                </a:cxn>
                <a:cxn ang="0">
                  <a:pos x="572049088" y="794634157"/>
                </a:cxn>
                <a:cxn ang="0">
                  <a:pos x="627858118" y="794634157"/>
                </a:cxn>
                <a:cxn ang="0">
                  <a:pos x="613906794" y="42570292"/>
                </a:cxn>
                <a:cxn ang="0">
                  <a:pos x="362764294" y="56760390"/>
                </a:cxn>
                <a:cxn ang="0">
                  <a:pos x="306951529" y="255417987"/>
                </a:cxn>
                <a:cxn ang="0">
                  <a:pos x="334857912" y="212847695"/>
                </a:cxn>
                <a:cxn ang="0">
                  <a:pos x="41857706" y="439885487"/>
                </a:cxn>
                <a:cxn ang="0">
                  <a:pos x="586000412" y="808824254"/>
                </a:cxn>
                <a:cxn ang="0">
                  <a:pos x="627858118" y="780444059"/>
                </a:cxn>
              </a:cxnLst>
              <a:pathLst>
                <a:path w="68" h="59">
                  <a:moveTo>
                    <a:pt x="45" y="55"/>
                  </a:moveTo>
                  <a:cubicBezTo>
                    <a:pt x="41" y="48"/>
                    <a:pt x="36" y="46"/>
                    <a:pt x="28" y="44"/>
                  </a:cubicBezTo>
                  <a:cubicBezTo>
                    <a:pt x="22" y="43"/>
                    <a:pt x="16" y="42"/>
                    <a:pt x="11" y="38"/>
                  </a:cubicBezTo>
                  <a:cubicBezTo>
                    <a:pt x="0" y="30"/>
                    <a:pt x="9" y="12"/>
                    <a:pt x="23" y="18"/>
                  </a:cubicBezTo>
                  <a:cubicBezTo>
                    <a:pt x="24" y="19"/>
                    <a:pt x="26" y="17"/>
                    <a:pt x="25" y="16"/>
                  </a:cubicBezTo>
                  <a:cubicBezTo>
                    <a:pt x="20" y="8"/>
                    <a:pt x="33" y="4"/>
                    <a:pt x="37" y="5"/>
                  </a:cubicBezTo>
                  <a:cubicBezTo>
                    <a:pt x="49" y="5"/>
                    <a:pt x="52" y="17"/>
                    <a:pt x="50" y="27"/>
                  </a:cubicBezTo>
                  <a:cubicBezTo>
                    <a:pt x="48" y="37"/>
                    <a:pt x="41" y="45"/>
                    <a:pt x="41" y="56"/>
                  </a:cubicBezTo>
                  <a:cubicBezTo>
                    <a:pt x="41" y="58"/>
                    <a:pt x="45" y="58"/>
                    <a:pt x="45" y="56"/>
                  </a:cubicBezTo>
                  <a:cubicBezTo>
                    <a:pt x="44" y="42"/>
                    <a:pt x="68" y="11"/>
                    <a:pt x="44" y="3"/>
                  </a:cubicBezTo>
                  <a:cubicBezTo>
                    <a:pt x="37" y="0"/>
                    <a:pt x="32" y="1"/>
                    <a:pt x="26" y="4"/>
                  </a:cubicBezTo>
                  <a:cubicBezTo>
                    <a:pt x="20" y="8"/>
                    <a:pt x="19" y="13"/>
                    <a:pt x="22" y="18"/>
                  </a:cubicBezTo>
                  <a:cubicBezTo>
                    <a:pt x="23" y="17"/>
                    <a:pt x="24" y="16"/>
                    <a:pt x="24" y="15"/>
                  </a:cubicBezTo>
                  <a:cubicBezTo>
                    <a:pt x="13" y="10"/>
                    <a:pt x="2" y="18"/>
                    <a:pt x="3" y="31"/>
                  </a:cubicBezTo>
                  <a:cubicBezTo>
                    <a:pt x="5" y="51"/>
                    <a:pt x="34" y="43"/>
                    <a:pt x="42" y="57"/>
                  </a:cubicBezTo>
                  <a:cubicBezTo>
                    <a:pt x="43" y="59"/>
                    <a:pt x="46" y="57"/>
                    <a:pt x="45" y="55"/>
                  </a:cubicBezTo>
                  <a:close/>
                </a:path>
              </a:pathLst>
            </a:custGeom>
            <a:solidFill>
              <a:srgbClr val="000000">
                <a:alpha val="100000"/>
              </a:srgbClr>
            </a:solidFill>
            <a:ln w="9525">
              <a:noFill/>
            </a:ln>
          </p:spPr>
          <p:txBody>
            <a:bodyPr/>
            <a:p>
              <a:endParaRPr lang="zh-CN" altLang="en-US"/>
            </a:p>
          </p:txBody>
        </p:sp>
        <p:sp>
          <p:nvSpPr>
            <p:cNvPr id="20492" name="Freeform 14"/>
            <p:cNvSpPr/>
            <p:nvPr/>
          </p:nvSpPr>
          <p:spPr>
            <a:xfrm>
              <a:off x="5842000" y="2341563"/>
              <a:ext cx="30163" cy="52388"/>
            </a:xfrm>
            <a:custGeom>
              <a:avLst/>
              <a:gdLst/>
              <a:ahLst/>
              <a:cxnLst>
                <a:cxn ang="0">
                  <a:pos x="14214314" y="28005128"/>
                </a:cxn>
                <a:cxn ang="0">
                  <a:pos x="56864796" y="168030768"/>
                </a:cxn>
                <a:cxn ang="0">
                  <a:pos x="99511507" y="140025640"/>
                </a:cxn>
                <a:cxn ang="0">
                  <a:pos x="56864796" y="42007692"/>
                </a:cxn>
                <a:cxn ang="0">
                  <a:pos x="14214314" y="28005128"/>
                </a:cxn>
              </a:cxnLst>
              <a:pathLst>
                <a:path w="8" h="14">
                  <a:moveTo>
                    <a:pt x="1" y="2"/>
                  </a:moveTo>
                  <a:cubicBezTo>
                    <a:pt x="0" y="6"/>
                    <a:pt x="1" y="10"/>
                    <a:pt x="4" y="12"/>
                  </a:cubicBezTo>
                  <a:cubicBezTo>
                    <a:pt x="6" y="14"/>
                    <a:pt x="8" y="11"/>
                    <a:pt x="7" y="10"/>
                  </a:cubicBezTo>
                  <a:cubicBezTo>
                    <a:pt x="5" y="8"/>
                    <a:pt x="4" y="6"/>
                    <a:pt x="4" y="3"/>
                  </a:cubicBezTo>
                  <a:cubicBezTo>
                    <a:pt x="5" y="1"/>
                    <a:pt x="1" y="0"/>
                    <a:pt x="1" y="2"/>
                  </a:cubicBezTo>
                  <a:close/>
                </a:path>
              </a:pathLst>
            </a:custGeom>
            <a:solidFill>
              <a:srgbClr val="000000">
                <a:alpha val="100000"/>
              </a:srgbClr>
            </a:solidFill>
            <a:ln w="9525">
              <a:noFill/>
            </a:ln>
          </p:spPr>
          <p:txBody>
            <a:bodyPr/>
            <a:p>
              <a:endParaRPr lang="zh-CN" altLang="en-US"/>
            </a:p>
          </p:txBody>
        </p:sp>
        <p:sp>
          <p:nvSpPr>
            <p:cNvPr id="20493" name="Freeform 15"/>
            <p:cNvSpPr/>
            <p:nvPr/>
          </p:nvSpPr>
          <p:spPr>
            <a:xfrm>
              <a:off x="5857875" y="2333625"/>
              <a:ext cx="22225" cy="49213"/>
            </a:xfrm>
            <a:custGeom>
              <a:avLst/>
              <a:gdLst/>
              <a:ahLst/>
              <a:cxnLst>
                <a:cxn ang="0">
                  <a:pos x="13720233" y="42993234"/>
                </a:cxn>
                <a:cxn ang="0">
                  <a:pos x="27440467" y="157640596"/>
                </a:cxn>
                <a:cxn ang="0">
                  <a:pos x="68604871" y="128979702"/>
                </a:cxn>
                <a:cxn ang="0">
                  <a:pos x="54884638" y="57321788"/>
                </a:cxn>
                <a:cxn ang="0">
                  <a:pos x="13720233" y="42993234"/>
                </a:cxn>
              </a:cxnLst>
              <a:pathLst>
                <a:path w="6" h="13">
                  <a:moveTo>
                    <a:pt x="1" y="3"/>
                  </a:moveTo>
                  <a:cubicBezTo>
                    <a:pt x="0" y="5"/>
                    <a:pt x="0" y="8"/>
                    <a:pt x="2" y="11"/>
                  </a:cubicBezTo>
                  <a:cubicBezTo>
                    <a:pt x="3" y="13"/>
                    <a:pt x="6" y="11"/>
                    <a:pt x="5" y="9"/>
                  </a:cubicBezTo>
                  <a:cubicBezTo>
                    <a:pt x="4" y="8"/>
                    <a:pt x="3" y="6"/>
                    <a:pt x="4" y="4"/>
                  </a:cubicBezTo>
                  <a:cubicBezTo>
                    <a:pt x="5" y="2"/>
                    <a:pt x="2" y="0"/>
                    <a:pt x="1" y="3"/>
                  </a:cubicBezTo>
                  <a:close/>
                </a:path>
              </a:pathLst>
            </a:custGeom>
            <a:solidFill>
              <a:srgbClr val="000000">
                <a:alpha val="100000"/>
              </a:srgbClr>
            </a:solidFill>
            <a:ln w="9525">
              <a:noFill/>
            </a:ln>
          </p:spPr>
          <p:txBody>
            <a:bodyPr/>
            <a:p>
              <a:endParaRPr lang="zh-CN" altLang="en-US"/>
            </a:p>
          </p:txBody>
        </p:sp>
        <p:sp>
          <p:nvSpPr>
            <p:cNvPr id="20494" name="Freeform 16"/>
            <p:cNvSpPr/>
            <p:nvPr/>
          </p:nvSpPr>
          <p:spPr>
            <a:xfrm>
              <a:off x="6119813" y="2101850"/>
              <a:ext cx="206375" cy="212725"/>
            </a:xfrm>
            <a:custGeom>
              <a:avLst/>
              <a:gdLst/>
              <a:ahLst/>
              <a:cxnLst>
                <a:cxn ang="0">
                  <a:pos x="183035864" y="793893432"/>
                </a:cxn>
                <a:cxn ang="0">
                  <a:pos x="28160807" y="250702011"/>
                </a:cxn>
                <a:cxn ang="0">
                  <a:pos x="394228782" y="208918342"/>
                </a:cxn>
                <a:cxn ang="0">
                  <a:pos x="647661034" y="194990453"/>
                </a:cxn>
                <a:cxn ang="0">
                  <a:pos x="675818089" y="515335643"/>
                </a:cxn>
                <a:cxn ang="0">
                  <a:pos x="408307309" y="668542427"/>
                </a:cxn>
                <a:cxn ang="0">
                  <a:pos x="183035864" y="779965543"/>
                </a:cxn>
              </a:cxnLst>
              <a:pathLst>
                <a:path w="55" h="57">
                  <a:moveTo>
                    <a:pt x="13" y="57"/>
                  </a:moveTo>
                  <a:cubicBezTo>
                    <a:pt x="19" y="42"/>
                    <a:pt x="0" y="33"/>
                    <a:pt x="2" y="18"/>
                  </a:cubicBezTo>
                  <a:cubicBezTo>
                    <a:pt x="4" y="3"/>
                    <a:pt x="25" y="0"/>
                    <a:pt x="28" y="15"/>
                  </a:cubicBezTo>
                  <a:cubicBezTo>
                    <a:pt x="29" y="7"/>
                    <a:pt x="42" y="10"/>
                    <a:pt x="46" y="14"/>
                  </a:cubicBezTo>
                  <a:cubicBezTo>
                    <a:pt x="52" y="20"/>
                    <a:pt x="55" y="28"/>
                    <a:pt x="48" y="37"/>
                  </a:cubicBezTo>
                  <a:cubicBezTo>
                    <a:pt x="44" y="42"/>
                    <a:pt x="36" y="45"/>
                    <a:pt x="29" y="48"/>
                  </a:cubicBezTo>
                  <a:cubicBezTo>
                    <a:pt x="24" y="50"/>
                    <a:pt x="16" y="52"/>
                    <a:pt x="13" y="56"/>
                  </a:cubicBezTo>
                </a:path>
              </a:pathLst>
            </a:custGeom>
            <a:solidFill>
              <a:srgbClr val="FF0000">
                <a:alpha val="100000"/>
              </a:srgbClr>
            </a:solidFill>
            <a:ln w="9525">
              <a:noFill/>
            </a:ln>
          </p:spPr>
          <p:txBody>
            <a:bodyPr/>
            <a:p>
              <a:endParaRPr lang="zh-CN" altLang="en-US"/>
            </a:p>
          </p:txBody>
        </p:sp>
        <p:sp>
          <p:nvSpPr>
            <p:cNvPr id="20495" name="Freeform 17"/>
            <p:cNvSpPr/>
            <p:nvPr/>
          </p:nvSpPr>
          <p:spPr>
            <a:xfrm>
              <a:off x="6086475" y="2101850"/>
              <a:ext cx="255588" cy="220663"/>
            </a:xfrm>
            <a:custGeom>
              <a:avLst/>
              <a:gdLst/>
              <a:ahLst/>
              <a:cxnLst>
                <a:cxn ang="0">
                  <a:pos x="339060034" y="797315260"/>
                </a:cxn>
                <a:cxn ang="0">
                  <a:pos x="240166271" y="461604556"/>
                </a:cxn>
                <a:cxn ang="0">
                  <a:pos x="240166271" y="153869432"/>
                </a:cxn>
                <a:cxn ang="0">
                  <a:pos x="508586292" y="223808383"/>
                </a:cxn>
                <a:cxn ang="0">
                  <a:pos x="550968796" y="223808383"/>
                </a:cxn>
                <a:cxn ang="0">
                  <a:pos x="805263822" y="265771753"/>
                </a:cxn>
                <a:cxn ang="0">
                  <a:pos x="678116309" y="587494667"/>
                </a:cxn>
                <a:cxn ang="0">
                  <a:pos x="296677530" y="769339679"/>
                </a:cxn>
                <a:cxn ang="0">
                  <a:pos x="324931280" y="797315260"/>
                </a:cxn>
                <a:cxn ang="0">
                  <a:pos x="875900076" y="307735124"/>
                </a:cxn>
                <a:cxn ang="0">
                  <a:pos x="508586292" y="209820593"/>
                </a:cxn>
                <a:cxn ang="0">
                  <a:pos x="550968796" y="209820593"/>
                </a:cxn>
                <a:cxn ang="0">
                  <a:pos x="183655013" y="139881642"/>
                </a:cxn>
                <a:cxn ang="0">
                  <a:pos x="296677530" y="783327470"/>
                </a:cxn>
                <a:cxn ang="0">
                  <a:pos x="339060034" y="797315260"/>
                </a:cxn>
              </a:cxnLst>
              <a:pathLst>
                <a:path w="68" h="59">
                  <a:moveTo>
                    <a:pt x="24" y="57"/>
                  </a:moveTo>
                  <a:cubicBezTo>
                    <a:pt x="27" y="48"/>
                    <a:pt x="22" y="41"/>
                    <a:pt x="17" y="33"/>
                  </a:cubicBezTo>
                  <a:cubicBezTo>
                    <a:pt x="13" y="26"/>
                    <a:pt x="11" y="18"/>
                    <a:pt x="17" y="11"/>
                  </a:cubicBezTo>
                  <a:cubicBezTo>
                    <a:pt x="23" y="3"/>
                    <a:pt x="33" y="8"/>
                    <a:pt x="36" y="16"/>
                  </a:cubicBezTo>
                  <a:cubicBezTo>
                    <a:pt x="36" y="17"/>
                    <a:pt x="39" y="18"/>
                    <a:pt x="39" y="16"/>
                  </a:cubicBezTo>
                  <a:cubicBezTo>
                    <a:pt x="41" y="5"/>
                    <a:pt x="54" y="15"/>
                    <a:pt x="57" y="19"/>
                  </a:cubicBezTo>
                  <a:cubicBezTo>
                    <a:pt x="63" y="28"/>
                    <a:pt x="56" y="37"/>
                    <a:pt x="48" y="42"/>
                  </a:cubicBezTo>
                  <a:cubicBezTo>
                    <a:pt x="39" y="47"/>
                    <a:pt x="28" y="47"/>
                    <a:pt x="21" y="55"/>
                  </a:cubicBezTo>
                  <a:cubicBezTo>
                    <a:pt x="19" y="57"/>
                    <a:pt x="22" y="59"/>
                    <a:pt x="23" y="57"/>
                  </a:cubicBezTo>
                  <a:cubicBezTo>
                    <a:pt x="34" y="45"/>
                    <a:pt x="68" y="47"/>
                    <a:pt x="62" y="22"/>
                  </a:cubicBezTo>
                  <a:cubicBezTo>
                    <a:pt x="59" y="12"/>
                    <a:pt x="39" y="0"/>
                    <a:pt x="36" y="15"/>
                  </a:cubicBezTo>
                  <a:cubicBezTo>
                    <a:pt x="37" y="15"/>
                    <a:pt x="38" y="15"/>
                    <a:pt x="39" y="15"/>
                  </a:cubicBezTo>
                  <a:cubicBezTo>
                    <a:pt x="35" y="3"/>
                    <a:pt x="22" y="0"/>
                    <a:pt x="13" y="10"/>
                  </a:cubicBezTo>
                  <a:cubicBezTo>
                    <a:pt x="0" y="25"/>
                    <a:pt x="25" y="41"/>
                    <a:pt x="21" y="56"/>
                  </a:cubicBezTo>
                  <a:cubicBezTo>
                    <a:pt x="20" y="58"/>
                    <a:pt x="23" y="59"/>
                    <a:pt x="24" y="57"/>
                  </a:cubicBezTo>
                  <a:close/>
                </a:path>
              </a:pathLst>
            </a:custGeom>
            <a:solidFill>
              <a:srgbClr val="000000">
                <a:alpha val="100000"/>
              </a:srgbClr>
            </a:solidFill>
            <a:ln w="9525">
              <a:noFill/>
            </a:ln>
          </p:spPr>
          <p:txBody>
            <a:bodyPr/>
            <a:p>
              <a:endParaRPr lang="zh-CN" altLang="en-US"/>
            </a:p>
          </p:txBody>
        </p:sp>
        <p:sp>
          <p:nvSpPr>
            <p:cNvPr id="20496" name="Freeform 18"/>
            <p:cNvSpPr/>
            <p:nvPr/>
          </p:nvSpPr>
          <p:spPr>
            <a:xfrm>
              <a:off x="6135688" y="2143125"/>
              <a:ext cx="33338" cy="44450"/>
            </a:xfrm>
            <a:custGeom>
              <a:avLst/>
              <a:gdLst/>
              <a:ahLst/>
              <a:cxnLst>
                <a:cxn ang="0">
                  <a:pos x="68605900" y="13720233"/>
                </a:cxn>
                <a:cxn ang="0">
                  <a:pos x="0" y="137209742"/>
                </a:cxn>
                <a:cxn ang="0">
                  <a:pos x="54885461" y="137209742"/>
                </a:cxn>
                <a:cxn ang="0">
                  <a:pos x="96050482" y="54884638"/>
                </a:cxn>
                <a:cxn ang="0">
                  <a:pos x="68605900" y="13720233"/>
                </a:cxn>
              </a:cxnLst>
              <a:pathLst>
                <a:path w="9" h="12">
                  <a:moveTo>
                    <a:pt x="5" y="1"/>
                  </a:moveTo>
                  <a:cubicBezTo>
                    <a:pt x="2" y="3"/>
                    <a:pt x="0" y="6"/>
                    <a:pt x="0" y="10"/>
                  </a:cubicBezTo>
                  <a:cubicBezTo>
                    <a:pt x="0" y="12"/>
                    <a:pt x="4" y="12"/>
                    <a:pt x="4" y="10"/>
                  </a:cubicBezTo>
                  <a:cubicBezTo>
                    <a:pt x="4" y="7"/>
                    <a:pt x="5" y="5"/>
                    <a:pt x="7" y="4"/>
                  </a:cubicBezTo>
                  <a:cubicBezTo>
                    <a:pt x="9" y="3"/>
                    <a:pt x="7" y="0"/>
                    <a:pt x="5" y="1"/>
                  </a:cubicBezTo>
                  <a:close/>
                </a:path>
              </a:pathLst>
            </a:custGeom>
            <a:solidFill>
              <a:srgbClr val="000000">
                <a:alpha val="100000"/>
              </a:srgbClr>
            </a:solidFill>
            <a:ln w="9525">
              <a:noFill/>
            </a:ln>
          </p:spPr>
          <p:txBody>
            <a:bodyPr/>
            <a:p>
              <a:endParaRPr lang="zh-CN" altLang="en-US"/>
            </a:p>
          </p:txBody>
        </p:sp>
        <p:sp>
          <p:nvSpPr>
            <p:cNvPr id="20497" name="Freeform 19"/>
            <p:cNvSpPr/>
            <p:nvPr/>
          </p:nvSpPr>
          <p:spPr>
            <a:xfrm>
              <a:off x="6146800" y="2149475"/>
              <a:ext cx="33338" cy="38100"/>
            </a:xfrm>
            <a:custGeom>
              <a:avLst/>
              <a:gdLst/>
              <a:ahLst/>
              <a:cxnLst>
                <a:cxn ang="0">
                  <a:pos x="82326339" y="14516100"/>
                </a:cxn>
                <a:cxn ang="0">
                  <a:pos x="13720439" y="101612700"/>
                </a:cxn>
                <a:cxn ang="0">
                  <a:pos x="54885461" y="101612700"/>
                </a:cxn>
                <a:cxn ang="0">
                  <a:pos x="96050482" y="58064400"/>
                </a:cxn>
                <a:cxn ang="0">
                  <a:pos x="82326339" y="14516100"/>
                </a:cxn>
              </a:cxnLst>
              <a:pathLst>
                <a:path w="9" h="10">
                  <a:moveTo>
                    <a:pt x="6" y="1"/>
                  </a:moveTo>
                  <a:cubicBezTo>
                    <a:pt x="4" y="2"/>
                    <a:pt x="2" y="4"/>
                    <a:pt x="1" y="7"/>
                  </a:cubicBezTo>
                  <a:cubicBezTo>
                    <a:pt x="0" y="9"/>
                    <a:pt x="4" y="10"/>
                    <a:pt x="4" y="7"/>
                  </a:cubicBezTo>
                  <a:cubicBezTo>
                    <a:pt x="5" y="6"/>
                    <a:pt x="6" y="5"/>
                    <a:pt x="7" y="4"/>
                  </a:cubicBezTo>
                  <a:cubicBezTo>
                    <a:pt x="9" y="3"/>
                    <a:pt x="9" y="0"/>
                    <a:pt x="6" y="1"/>
                  </a:cubicBezTo>
                  <a:close/>
                </a:path>
              </a:pathLst>
            </a:custGeom>
            <a:solidFill>
              <a:srgbClr val="000000">
                <a:alpha val="100000"/>
              </a:srgbClr>
            </a:solidFill>
            <a:ln w="9525">
              <a:noFill/>
            </a:ln>
          </p:spPr>
          <p:txBody>
            <a:bodyPr/>
            <a:p>
              <a:endParaRPr lang="zh-CN" altLang="en-US"/>
            </a:p>
          </p:txBody>
        </p:sp>
        <p:sp>
          <p:nvSpPr>
            <p:cNvPr id="20498" name="Freeform 20"/>
            <p:cNvSpPr/>
            <p:nvPr/>
          </p:nvSpPr>
          <p:spPr>
            <a:xfrm>
              <a:off x="6683375" y="3271838"/>
              <a:ext cx="123825" cy="184150"/>
            </a:xfrm>
            <a:custGeom>
              <a:avLst/>
              <a:gdLst/>
              <a:ahLst/>
              <a:cxnLst>
                <a:cxn ang="0">
                  <a:pos x="183035864" y="112989179"/>
                </a:cxn>
                <a:cxn ang="0">
                  <a:pos x="0" y="579076587"/>
                </a:cxn>
              </a:cxnLst>
              <a:pathLst>
                <a:path w="33" h="49">
                  <a:moveTo>
                    <a:pt x="13" y="8"/>
                  </a:moveTo>
                  <a:cubicBezTo>
                    <a:pt x="33" y="0"/>
                    <a:pt x="31" y="49"/>
                    <a:pt x="0" y="41"/>
                  </a:cubicBezTo>
                </a:path>
              </a:pathLst>
            </a:custGeom>
            <a:solidFill>
              <a:srgbClr val="FFFFFF">
                <a:alpha val="100000"/>
              </a:srgbClr>
            </a:solidFill>
            <a:ln w="9525">
              <a:noFill/>
            </a:ln>
          </p:spPr>
          <p:txBody>
            <a:bodyPr/>
            <a:p>
              <a:endParaRPr lang="zh-CN" altLang="en-US"/>
            </a:p>
          </p:txBody>
        </p:sp>
        <p:sp>
          <p:nvSpPr>
            <p:cNvPr id="20499" name="Freeform 21"/>
            <p:cNvSpPr/>
            <p:nvPr/>
          </p:nvSpPr>
          <p:spPr>
            <a:xfrm>
              <a:off x="6664325" y="3271838"/>
              <a:ext cx="134938" cy="179388"/>
            </a:xfrm>
            <a:custGeom>
              <a:avLst/>
              <a:gdLst/>
              <a:ahLst/>
              <a:cxnLst>
                <a:cxn ang="0">
                  <a:pos x="266941099" y="167604451"/>
                </a:cxn>
                <a:cxn ang="0">
                  <a:pos x="393389249" y="335208902"/>
                </a:cxn>
                <a:cxn ang="0">
                  <a:pos x="84298767" y="530749296"/>
                </a:cxn>
                <a:cxn ang="0">
                  <a:pos x="70246474" y="614549653"/>
                </a:cxn>
                <a:cxn ang="0">
                  <a:pos x="477684268" y="349175005"/>
                </a:cxn>
                <a:cxn ang="0">
                  <a:pos x="238844008" y="69834254"/>
                </a:cxn>
                <a:cxn ang="0">
                  <a:pos x="266941099" y="167604451"/>
                </a:cxn>
              </a:cxnLst>
              <a:pathLst>
                <a:path w="36" h="48">
                  <a:moveTo>
                    <a:pt x="19" y="12"/>
                  </a:moveTo>
                  <a:cubicBezTo>
                    <a:pt x="27" y="8"/>
                    <a:pt x="29" y="18"/>
                    <a:pt x="28" y="24"/>
                  </a:cubicBezTo>
                  <a:cubicBezTo>
                    <a:pt x="26" y="35"/>
                    <a:pt x="17" y="41"/>
                    <a:pt x="6" y="38"/>
                  </a:cubicBezTo>
                  <a:cubicBezTo>
                    <a:pt x="2" y="37"/>
                    <a:pt x="0" y="43"/>
                    <a:pt x="5" y="44"/>
                  </a:cubicBezTo>
                  <a:cubicBezTo>
                    <a:pt x="19" y="48"/>
                    <a:pt x="32" y="40"/>
                    <a:pt x="34" y="25"/>
                  </a:cubicBezTo>
                  <a:cubicBezTo>
                    <a:pt x="36" y="14"/>
                    <a:pt x="30" y="0"/>
                    <a:pt x="17" y="5"/>
                  </a:cubicBezTo>
                  <a:cubicBezTo>
                    <a:pt x="13" y="7"/>
                    <a:pt x="15" y="13"/>
                    <a:pt x="19" y="12"/>
                  </a:cubicBezTo>
                  <a:close/>
                </a:path>
              </a:pathLst>
            </a:custGeom>
            <a:solidFill>
              <a:srgbClr val="000000">
                <a:alpha val="100000"/>
              </a:srgbClr>
            </a:solidFill>
            <a:ln w="9525">
              <a:noFill/>
            </a:ln>
          </p:spPr>
          <p:txBody>
            <a:bodyPr/>
            <a:p>
              <a:endParaRPr lang="zh-CN" altLang="en-US"/>
            </a:p>
          </p:txBody>
        </p:sp>
        <p:sp>
          <p:nvSpPr>
            <p:cNvPr id="20500" name="Freeform 22"/>
            <p:cNvSpPr/>
            <p:nvPr/>
          </p:nvSpPr>
          <p:spPr>
            <a:xfrm>
              <a:off x="5511800" y="4860925"/>
              <a:ext cx="274638" cy="412750"/>
            </a:xfrm>
            <a:custGeom>
              <a:avLst/>
              <a:gdLst/>
              <a:ahLst/>
              <a:cxnLst>
                <a:cxn ang="0">
                  <a:pos x="438769946" y="380146502"/>
                </a:cxn>
                <a:cxn ang="0">
                  <a:pos x="1033233302" y="1407954039"/>
                </a:cxn>
                <a:cxn ang="0">
                  <a:pos x="297229797" y="1407954039"/>
                </a:cxn>
                <a:cxn ang="0">
                  <a:pos x="410463421" y="464625170"/>
                </a:cxn>
                <a:cxn ang="0">
                  <a:pos x="0" y="1224921927"/>
                </a:cxn>
              </a:cxnLst>
              <a:pathLst>
                <a:path w="73" h="110">
                  <a:moveTo>
                    <a:pt x="31" y="27"/>
                  </a:moveTo>
                  <a:cubicBezTo>
                    <a:pt x="65" y="0"/>
                    <a:pt x="25" y="110"/>
                    <a:pt x="73" y="100"/>
                  </a:cubicBezTo>
                  <a:cubicBezTo>
                    <a:pt x="56" y="94"/>
                    <a:pt x="39" y="98"/>
                    <a:pt x="21" y="100"/>
                  </a:cubicBezTo>
                  <a:cubicBezTo>
                    <a:pt x="25" y="79"/>
                    <a:pt x="21" y="52"/>
                    <a:pt x="29" y="33"/>
                  </a:cubicBezTo>
                  <a:cubicBezTo>
                    <a:pt x="19" y="50"/>
                    <a:pt x="8" y="69"/>
                    <a:pt x="0" y="87"/>
                  </a:cubicBezTo>
                </a:path>
              </a:pathLst>
            </a:custGeom>
            <a:solidFill>
              <a:srgbClr val="FFFFFF">
                <a:alpha val="100000"/>
              </a:srgbClr>
            </a:solidFill>
            <a:ln w="9525">
              <a:noFill/>
            </a:ln>
          </p:spPr>
          <p:txBody>
            <a:bodyPr/>
            <a:p>
              <a:endParaRPr lang="zh-CN" altLang="en-US"/>
            </a:p>
          </p:txBody>
        </p:sp>
        <p:sp>
          <p:nvSpPr>
            <p:cNvPr id="20501" name="Freeform 23"/>
            <p:cNvSpPr/>
            <p:nvPr/>
          </p:nvSpPr>
          <p:spPr>
            <a:xfrm>
              <a:off x="5497513" y="4906963"/>
              <a:ext cx="303213" cy="352425"/>
            </a:xfrm>
            <a:custGeom>
              <a:avLst/>
              <a:gdLst/>
              <a:ahLst/>
              <a:cxnLst>
                <a:cxn ang="0">
                  <a:pos x="504460334" y="253018655"/>
                </a:cxn>
                <a:cxn ang="0">
                  <a:pos x="672616275" y="393583741"/>
                </a:cxn>
                <a:cxn ang="0">
                  <a:pos x="672616275" y="843390517"/>
                </a:cxn>
                <a:cxn ang="0">
                  <a:pos x="1093000511" y="1279141534"/>
                </a:cxn>
                <a:cxn ang="0">
                  <a:pos x="1093000511" y="1194803232"/>
                </a:cxn>
                <a:cxn ang="0">
                  <a:pos x="350319573" y="1194803232"/>
                </a:cxn>
                <a:cxn ang="0">
                  <a:pos x="392357622" y="1251030017"/>
                </a:cxn>
                <a:cxn ang="0">
                  <a:pos x="504460334" y="309241690"/>
                </a:cxn>
                <a:cxn ang="0">
                  <a:pos x="420384236" y="267074414"/>
                </a:cxn>
                <a:cxn ang="0">
                  <a:pos x="14011435" y="1026126629"/>
                </a:cxn>
                <a:cxn ang="0">
                  <a:pos x="98091277" y="1068293905"/>
                </a:cxn>
                <a:cxn ang="0">
                  <a:pos x="504460334" y="309241690"/>
                </a:cxn>
                <a:cxn ang="0">
                  <a:pos x="420384236" y="281130172"/>
                </a:cxn>
                <a:cxn ang="0">
                  <a:pos x="308281523" y="1222918499"/>
                </a:cxn>
                <a:cxn ang="0">
                  <a:pos x="350319573" y="1279141534"/>
                </a:cxn>
                <a:cxn ang="0">
                  <a:pos x="1064973897" y="1279141534"/>
                </a:cxn>
                <a:cxn ang="0">
                  <a:pos x="1064973897" y="1194803232"/>
                </a:cxn>
                <a:cxn ang="0">
                  <a:pos x="756692373" y="421695259"/>
                </a:cxn>
                <a:cxn ang="0">
                  <a:pos x="462422285" y="168676604"/>
                </a:cxn>
                <a:cxn ang="0">
                  <a:pos x="504460334" y="253018655"/>
                </a:cxn>
              </a:cxnLst>
              <a:pathLst>
                <a:path w="81" h="94">
                  <a:moveTo>
                    <a:pt x="36" y="18"/>
                  </a:moveTo>
                  <a:cubicBezTo>
                    <a:pt x="47" y="10"/>
                    <a:pt x="47" y="19"/>
                    <a:pt x="48" y="28"/>
                  </a:cubicBezTo>
                  <a:cubicBezTo>
                    <a:pt x="48" y="39"/>
                    <a:pt x="48" y="50"/>
                    <a:pt x="48" y="60"/>
                  </a:cubicBezTo>
                  <a:cubicBezTo>
                    <a:pt x="50" y="78"/>
                    <a:pt x="57" y="94"/>
                    <a:pt x="78" y="91"/>
                  </a:cubicBezTo>
                  <a:cubicBezTo>
                    <a:pt x="81" y="91"/>
                    <a:pt x="81" y="86"/>
                    <a:pt x="78" y="85"/>
                  </a:cubicBezTo>
                  <a:cubicBezTo>
                    <a:pt x="60" y="80"/>
                    <a:pt x="43" y="83"/>
                    <a:pt x="25" y="85"/>
                  </a:cubicBezTo>
                  <a:cubicBezTo>
                    <a:pt x="26" y="86"/>
                    <a:pt x="27" y="88"/>
                    <a:pt x="28" y="89"/>
                  </a:cubicBezTo>
                  <a:cubicBezTo>
                    <a:pt x="32" y="67"/>
                    <a:pt x="28" y="43"/>
                    <a:pt x="36" y="22"/>
                  </a:cubicBezTo>
                  <a:cubicBezTo>
                    <a:pt x="37" y="18"/>
                    <a:pt x="32" y="16"/>
                    <a:pt x="30" y="19"/>
                  </a:cubicBezTo>
                  <a:cubicBezTo>
                    <a:pt x="20" y="37"/>
                    <a:pt x="10" y="54"/>
                    <a:pt x="1" y="73"/>
                  </a:cubicBezTo>
                  <a:cubicBezTo>
                    <a:pt x="0" y="77"/>
                    <a:pt x="5" y="80"/>
                    <a:pt x="7" y="76"/>
                  </a:cubicBezTo>
                  <a:cubicBezTo>
                    <a:pt x="15" y="58"/>
                    <a:pt x="26" y="40"/>
                    <a:pt x="36" y="22"/>
                  </a:cubicBezTo>
                  <a:cubicBezTo>
                    <a:pt x="34" y="21"/>
                    <a:pt x="32" y="21"/>
                    <a:pt x="30" y="20"/>
                  </a:cubicBezTo>
                  <a:cubicBezTo>
                    <a:pt x="22" y="42"/>
                    <a:pt x="26" y="65"/>
                    <a:pt x="22" y="87"/>
                  </a:cubicBezTo>
                  <a:cubicBezTo>
                    <a:pt x="22" y="89"/>
                    <a:pt x="23" y="91"/>
                    <a:pt x="25" y="91"/>
                  </a:cubicBezTo>
                  <a:cubicBezTo>
                    <a:pt x="43" y="89"/>
                    <a:pt x="59" y="86"/>
                    <a:pt x="76" y="91"/>
                  </a:cubicBezTo>
                  <a:cubicBezTo>
                    <a:pt x="76" y="89"/>
                    <a:pt x="76" y="87"/>
                    <a:pt x="76" y="85"/>
                  </a:cubicBezTo>
                  <a:cubicBezTo>
                    <a:pt x="49" y="90"/>
                    <a:pt x="54" y="47"/>
                    <a:pt x="54" y="30"/>
                  </a:cubicBezTo>
                  <a:cubicBezTo>
                    <a:pt x="54" y="16"/>
                    <a:pt x="49" y="0"/>
                    <a:pt x="33" y="12"/>
                  </a:cubicBezTo>
                  <a:cubicBezTo>
                    <a:pt x="30" y="15"/>
                    <a:pt x="33" y="20"/>
                    <a:pt x="36" y="18"/>
                  </a:cubicBezTo>
                  <a:close/>
                </a:path>
              </a:pathLst>
            </a:custGeom>
            <a:solidFill>
              <a:srgbClr val="000000">
                <a:alpha val="100000"/>
              </a:srgbClr>
            </a:solidFill>
            <a:ln w="9525">
              <a:noFill/>
            </a:ln>
          </p:spPr>
          <p:txBody>
            <a:bodyPr/>
            <a:p>
              <a:endParaRPr lang="zh-CN" altLang="en-US"/>
            </a:p>
          </p:txBody>
        </p:sp>
        <p:sp>
          <p:nvSpPr>
            <p:cNvPr id="20502" name="Freeform 24"/>
            <p:cNvSpPr/>
            <p:nvPr/>
          </p:nvSpPr>
          <p:spPr>
            <a:xfrm>
              <a:off x="5729288" y="4860925"/>
              <a:ext cx="274638" cy="412750"/>
            </a:xfrm>
            <a:custGeom>
              <a:avLst/>
              <a:gdLst/>
              <a:ahLst/>
              <a:cxnLst>
                <a:cxn ang="0">
                  <a:pos x="438769946" y="380146502"/>
                </a:cxn>
                <a:cxn ang="0">
                  <a:pos x="1033233302" y="1407954039"/>
                </a:cxn>
                <a:cxn ang="0">
                  <a:pos x="297229797" y="1407954039"/>
                </a:cxn>
                <a:cxn ang="0">
                  <a:pos x="410463421" y="464625170"/>
                </a:cxn>
                <a:cxn ang="0">
                  <a:pos x="0" y="1224921927"/>
                </a:cxn>
              </a:cxnLst>
              <a:pathLst>
                <a:path w="73" h="110">
                  <a:moveTo>
                    <a:pt x="31" y="27"/>
                  </a:moveTo>
                  <a:cubicBezTo>
                    <a:pt x="65" y="0"/>
                    <a:pt x="25" y="110"/>
                    <a:pt x="73" y="100"/>
                  </a:cubicBezTo>
                  <a:cubicBezTo>
                    <a:pt x="56" y="94"/>
                    <a:pt x="38" y="98"/>
                    <a:pt x="21" y="100"/>
                  </a:cubicBezTo>
                  <a:cubicBezTo>
                    <a:pt x="25" y="79"/>
                    <a:pt x="21" y="52"/>
                    <a:pt x="29" y="33"/>
                  </a:cubicBezTo>
                  <a:cubicBezTo>
                    <a:pt x="19" y="50"/>
                    <a:pt x="7" y="69"/>
                    <a:pt x="0" y="87"/>
                  </a:cubicBezTo>
                </a:path>
              </a:pathLst>
            </a:custGeom>
            <a:solidFill>
              <a:srgbClr val="FFFFFF">
                <a:alpha val="100000"/>
              </a:srgbClr>
            </a:solidFill>
            <a:ln w="9525">
              <a:noFill/>
            </a:ln>
          </p:spPr>
          <p:txBody>
            <a:bodyPr/>
            <a:p>
              <a:endParaRPr lang="zh-CN" altLang="en-US"/>
            </a:p>
          </p:txBody>
        </p:sp>
        <p:sp>
          <p:nvSpPr>
            <p:cNvPr id="20503" name="Freeform 25"/>
            <p:cNvSpPr/>
            <p:nvPr/>
          </p:nvSpPr>
          <p:spPr>
            <a:xfrm>
              <a:off x="5711825" y="4906963"/>
              <a:ext cx="306388" cy="352425"/>
            </a:xfrm>
            <a:custGeom>
              <a:avLst/>
              <a:gdLst/>
              <a:ahLst/>
              <a:cxnLst>
                <a:cxn ang="0">
                  <a:pos x="516555222" y="253018655"/>
                </a:cxn>
                <a:cxn ang="0">
                  <a:pos x="670126603" y="393583741"/>
                </a:cxn>
                <a:cxn ang="0">
                  <a:pos x="684089675" y="843390517"/>
                </a:cxn>
                <a:cxn ang="0">
                  <a:pos x="1102918335" y="1279141534"/>
                </a:cxn>
                <a:cxn ang="0">
                  <a:pos x="1102918335" y="1194803232"/>
                </a:cxn>
                <a:cxn ang="0">
                  <a:pos x="362983842" y="1194803232"/>
                </a:cxn>
                <a:cxn ang="0">
                  <a:pos x="404869323" y="1251030017"/>
                </a:cxn>
                <a:cxn ang="0">
                  <a:pos x="516555222" y="309241690"/>
                </a:cxn>
                <a:cxn ang="0">
                  <a:pos x="432791732" y="267074414"/>
                </a:cxn>
                <a:cxn ang="0">
                  <a:pos x="27922409" y="1026126629"/>
                </a:cxn>
                <a:cxn ang="0">
                  <a:pos x="111689635" y="1068293905"/>
                </a:cxn>
                <a:cxn ang="0">
                  <a:pos x="502595886" y="309241690"/>
                </a:cxn>
                <a:cxn ang="0">
                  <a:pos x="432791732" y="281130172"/>
                </a:cxn>
                <a:cxn ang="0">
                  <a:pos x="321102097" y="1222918499"/>
                </a:cxn>
                <a:cxn ang="0">
                  <a:pos x="362983842" y="1279141534"/>
                </a:cxn>
                <a:cxn ang="0">
                  <a:pos x="1074995926" y="1279141534"/>
                </a:cxn>
                <a:cxn ang="0">
                  <a:pos x="1074995926" y="1194803232"/>
                </a:cxn>
                <a:cxn ang="0">
                  <a:pos x="767853165" y="421695259"/>
                </a:cxn>
                <a:cxn ang="0">
                  <a:pos x="474673477" y="168676604"/>
                </a:cxn>
                <a:cxn ang="0">
                  <a:pos x="516555222" y="253018655"/>
                </a:cxn>
              </a:cxnLst>
              <a:pathLst>
                <a:path w="82" h="94">
                  <a:moveTo>
                    <a:pt x="37" y="18"/>
                  </a:moveTo>
                  <a:cubicBezTo>
                    <a:pt x="47" y="10"/>
                    <a:pt x="48" y="19"/>
                    <a:pt x="48" y="28"/>
                  </a:cubicBezTo>
                  <a:cubicBezTo>
                    <a:pt x="49" y="39"/>
                    <a:pt x="48" y="50"/>
                    <a:pt x="49" y="60"/>
                  </a:cubicBezTo>
                  <a:cubicBezTo>
                    <a:pt x="51" y="78"/>
                    <a:pt x="58" y="94"/>
                    <a:pt x="79" y="91"/>
                  </a:cubicBezTo>
                  <a:cubicBezTo>
                    <a:pt x="82" y="91"/>
                    <a:pt x="82" y="86"/>
                    <a:pt x="79" y="85"/>
                  </a:cubicBezTo>
                  <a:cubicBezTo>
                    <a:pt x="61" y="80"/>
                    <a:pt x="44" y="83"/>
                    <a:pt x="26" y="85"/>
                  </a:cubicBezTo>
                  <a:cubicBezTo>
                    <a:pt x="27" y="86"/>
                    <a:pt x="28" y="88"/>
                    <a:pt x="29" y="89"/>
                  </a:cubicBezTo>
                  <a:cubicBezTo>
                    <a:pt x="32" y="67"/>
                    <a:pt x="29" y="43"/>
                    <a:pt x="37" y="22"/>
                  </a:cubicBezTo>
                  <a:cubicBezTo>
                    <a:pt x="38" y="18"/>
                    <a:pt x="33" y="16"/>
                    <a:pt x="31" y="19"/>
                  </a:cubicBezTo>
                  <a:cubicBezTo>
                    <a:pt x="21" y="37"/>
                    <a:pt x="11" y="54"/>
                    <a:pt x="2" y="73"/>
                  </a:cubicBezTo>
                  <a:cubicBezTo>
                    <a:pt x="0" y="77"/>
                    <a:pt x="6" y="80"/>
                    <a:pt x="8" y="76"/>
                  </a:cubicBezTo>
                  <a:cubicBezTo>
                    <a:pt x="16" y="58"/>
                    <a:pt x="26" y="40"/>
                    <a:pt x="36" y="22"/>
                  </a:cubicBezTo>
                  <a:cubicBezTo>
                    <a:pt x="34" y="21"/>
                    <a:pt x="33" y="21"/>
                    <a:pt x="31" y="20"/>
                  </a:cubicBezTo>
                  <a:cubicBezTo>
                    <a:pt x="23" y="42"/>
                    <a:pt x="26" y="65"/>
                    <a:pt x="23" y="87"/>
                  </a:cubicBezTo>
                  <a:cubicBezTo>
                    <a:pt x="23" y="89"/>
                    <a:pt x="24" y="91"/>
                    <a:pt x="26" y="91"/>
                  </a:cubicBezTo>
                  <a:cubicBezTo>
                    <a:pt x="43" y="89"/>
                    <a:pt x="60" y="86"/>
                    <a:pt x="77" y="91"/>
                  </a:cubicBezTo>
                  <a:cubicBezTo>
                    <a:pt x="77" y="89"/>
                    <a:pt x="77" y="87"/>
                    <a:pt x="77" y="85"/>
                  </a:cubicBezTo>
                  <a:cubicBezTo>
                    <a:pt x="50" y="90"/>
                    <a:pt x="55" y="47"/>
                    <a:pt x="55" y="30"/>
                  </a:cubicBezTo>
                  <a:cubicBezTo>
                    <a:pt x="54" y="16"/>
                    <a:pt x="50" y="0"/>
                    <a:pt x="34" y="12"/>
                  </a:cubicBezTo>
                  <a:cubicBezTo>
                    <a:pt x="31" y="15"/>
                    <a:pt x="34" y="20"/>
                    <a:pt x="37" y="18"/>
                  </a:cubicBezTo>
                  <a:close/>
                </a:path>
              </a:pathLst>
            </a:custGeom>
            <a:solidFill>
              <a:srgbClr val="000000">
                <a:alpha val="100000"/>
              </a:srgbClr>
            </a:solidFill>
            <a:ln w="9525">
              <a:noFill/>
            </a:ln>
          </p:spPr>
          <p:txBody>
            <a:bodyPr/>
            <a:p>
              <a:endParaRPr lang="zh-CN" altLang="en-US"/>
            </a:p>
          </p:txBody>
        </p:sp>
        <p:sp>
          <p:nvSpPr>
            <p:cNvPr id="20504" name="Freeform 26"/>
            <p:cNvSpPr/>
            <p:nvPr/>
          </p:nvSpPr>
          <p:spPr>
            <a:xfrm>
              <a:off x="5445125" y="4430713"/>
              <a:ext cx="1368425" cy="239713"/>
            </a:xfrm>
            <a:custGeom>
              <a:avLst/>
              <a:gdLst/>
              <a:ahLst/>
              <a:cxnLst>
                <a:cxn ang="0">
                  <a:pos x="126502456" y="56115315"/>
                </a:cxn>
                <a:cxn ang="0">
                  <a:pos x="196783264" y="785618157"/>
                </a:cxn>
                <a:cxn ang="0">
                  <a:pos x="2147483646" y="841733472"/>
                </a:cxn>
                <a:cxn ang="0">
                  <a:pos x="2147483646" y="799645113"/>
                </a:cxn>
                <a:cxn ang="0">
                  <a:pos x="2147483646" y="308634233"/>
                </a:cxn>
                <a:cxn ang="0">
                  <a:pos x="2147483646" y="98203674"/>
                </a:cxn>
                <a:cxn ang="0">
                  <a:pos x="576286882" y="0"/>
                </a:cxn>
                <a:cxn ang="0">
                  <a:pos x="126502456" y="56115315"/>
                </a:cxn>
              </a:cxnLst>
              <a:pathLst>
                <a:path w="365" h="64">
                  <a:moveTo>
                    <a:pt x="9" y="4"/>
                  </a:moveTo>
                  <a:cubicBezTo>
                    <a:pt x="0" y="17"/>
                    <a:pt x="4" y="50"/>
                    <a:pt x="14" y="56"/>
                  </a:cubicBezTo>
                  <a:cubicBezTo>
                    <a:pt x="27" y="64"/>
                    <a:pt x="157" y="60"/>
                    <a:pt x="202" y="60"/>
                  </a:cubicBezTo>
                  <a:cubicBezTo>
                    <a:pt x="241" y="60"/>
                    <a:pt x="281" y="56"/>
                    <a:pt x="321" y="57"/>
                  </a:cubicBezTo>
                  <a:cubicBezTo>
                    <a:pt x="337" y="57"/>
                    <a:pt x="365" y="61"/>
                    <a:pt x="352" y="22"/>
                  </a:cubicBezTo>
                  <a:cubicBezTo>
                    <a:pt x="345" y="4"/>
                    <a:pt x="313" y="7"/>
                    <a:pt x="297" y="7"/>
                  </a:cubicBezTo>
                  <a:cubicBezTo>
                    <a:pt x="254" y="11"/>
                    <a:pt x="62" y="0"/>
                    <a:pt x="41" y="0"/>
                  </a:cubicBezTo>
                  <a:cubicBezTo>
                    <a:pt x="29" y="0"/>
                    <a:pt x="21" y="4"/>
                    <a:pt x="9" y="4"/>
                  </a:cubicBezTo>
                </a:path>
              </a:pathLst>
            </a:custGeom>
            <a:solidFill>
              <a:srgbClr val="FFFFFF">
                <a:alpha val="100000"/>
              </a:srgbClr>
            </a:solidFill>
            <a:ln w="9525">
              <a:noFill/>
            </a:ln>
          </p:spPr>
          <p:txBody>
            <a:bodyPr/>
            <a:p>
              <a:endParaRPr lang="zh-CN" altLang="en-US"/>
            </a:p>
          </p:txBody>
        </p:sp>
        <p:sp>
          <p:nvSpPr>
            <p:cNvPr id="20505" name="Freeform 27"/>
            <p:cNvSpPr/>
            <p:nvPr/>
          </p:nvSpPr>
          <p:spPr>
            <a:xfrm>
              <a:off x="5437188" y="4422775"/>
              <a:ext cx="1350963" cy="255588"/>
            </a:xfrm>
            <a:custGeom>
              <a:avLst/>
              <a:gdLst/>
              <a:ahLst/>
              <a:cxnLst>
                <a:cxn ang="0">
                  <a:pos x="126742845" y="70636254"/>
                </a:cxn>
                <a:cxn ang="0">
                  <a:pos x="295733306" y="861771322"/>
                </a:cxn>
                <a:cxn ang="0">
                  <a:pos x="1577249303" y="918282580"/>
                </a:cxn>
                <a:cxn ang="0">
                  <a:pos x="2147483646" y="890028830"/>
                </a:cxn>
                <a:cxn ang="0">
                  <a:pos x="2147483646" y="861771322"/>
                </a:cxn>
                <a:cxn ang="0">
                  <a:pos x="2147483646" y="805263822"/>
                </a:cxn>
                <a:cxn ang="0">
                  <a:pos x="2147483646" y="494461297"/>
                </a:cxn>
                <a:cxn ang="0">
                  <a:pos x="2147483646" y="113018758"/>
                </a:cxn>
                <a:cxn ang="0">
                  <a:pos x="2147483646" y="113018758"/>
                </a:cxn>
                <a:cxn ang="0">
                  <a:pos x="718209458" y="0"/>
                </a:cxn>
                <a:cxn ang="0">
                  <a:pos x="154906671" y="56511259"/>
                </a:cxn>
                <a:cxn ang="0">
                  <a:pos x="154906671" y="113018758"/>
                </a:cxn>
                <a:cxn ang="0">
                  <a:pos x="704129421" y="56511259"/>
                </a:cxn>
                <a:cxn ang="0">
                  <a:pos x="1098441747" y="70636254"/>
                </a:cxn>
                <a:cxn ang="0">
                  <a:pos x="2147483646" y="127147513"/>
                </a:cxn>
                <a:cxn ang="0">
                  <a:pos x="2147483646" y="169530017"/>
                </a:cxn>
                <a:cxn ang="0">
                  <a:pos x="2147483646" y="169530017"/>
                </a:cxn>
                <a:cxn ang="0">
                  <a:pos x="2147483646" y="649862559"/>
                </a:cxn>
                <a:cxn ang="0">
                  <a:pos x="2147483646" y="805263822"/>
                </a:cxn>
                <a:cxn ang="0">
                  <a:pos x="2147483646" y="819392576"/>
                </a:cxn>
                <a:cxn ang="0">
                  <a:pos x="2147483646" y="861771322"/>
                </a:cxn>
                <a:cxn ang="0">
                  <a:pos x="816788477" y="847646326"/>
                </a:cxn>
                <a:cxn ang="0">
                  <a:pos x="309817095" y="819392576"/>
                </a:cxn>
                <a:cxn ang="0">
                  <a:pos x="183074250" y="98893763"/>
                </a:cxn>
                <a:cxn ang="0">
                  <a:pos x="126742845" y="70636254"/>
                </a:cxn>
              </a:cxnLst>
              <a:pathLst>
                <a:path w="360" h="68">
                  <a:moveTo>
                    <a:pt x="9" y="5"/>
                  </a:moveTo>
                  <a:cubicBezTo>
                    <a:pt x="0" y="20"/>
                    <a:pt x="0" y="56"/>
                    <a:pt x="21" y="61"/>
                  </a:cubicBezTo>
                  <a:cubicBezTo>
                    <a:pt x="50" y="68"/>
                    <a:pt x="83" y="65"/>
                    <a:pt x="112" y="65"/>
                  </a:cubicBezTo>
                  <a:cubicBezTo>
                    <a:pt x="150" y="65"/>
                    <a:pt x="188" y="64"/>
                    <a:pt x="226" y="63"/>
                  </a:cubicBezTo>
                  <a:cubicBezTo>
                    <a:pt x="256" y="63"/>
                    <a:pt x="285" y="61"/>
                    <a:pt x="315" y="61"/>
                  </a:cubicBezTo>
                  <a:cubicBezTo>
                    <a:pt x="327" y="61"/>
                    <a:pt x="340" y="63"/>
                    <a:pt x="351" y="57"/>
                  </a:cubicBezTo>
                  <a:cubicBezTo>
                    <a:pt x="359" y="53"/>
                    <a:pt x="360" y="42"/>
                    <a:pt x="358" y="35"/>
                  </a:cubicBezTo>
                  <a:cubicBezTo>
                    <a:pt x="355" y="18"/>
                    <a:pt x="348" y="11"/>
                    <a:pt x="331" y="8"/>
                  </a:cubicBezTo>
                  <a:cubicBezTo>
                    <a:pt x="305" y="3"/>
                    <a:pt x="275" y="8"/>
                    <a:pt x="249" y="8"/>
                  </a:cubicBezTo>
                  <a:cubicBezTo>
                    <a:pt x="183" y="7"/>
                    <a:pt x="117" y="2"/>
                    <a:pt x="51" y="0"/>
                  </a:cubicBezTo>
                  <a:cubicBezTo>
                    <a:pt x="38" y="0"/>
                    <a:pt x="25" y="3"/>
                    <a:pt x="11" y="4"/>
                  </a:cubicBezTo>
                  <a:cubicBezTo>
                    <a:pt x="8" y="4"/>
                    <a:pt x="8" y="8"/>
                    <a:pt x="11" y="8"/>
                  </a:cubicBezTo>
                  <a:cubicBezTo>
                    <a:pt x="24" y="7"/>
                    <a:pt x="37" y="3"/>
                    <a:pt x="50" y="4"/>
                  </a:cubicBezTo>
                  <a:cubicBezTo>
                    <a:pt x="59" y="4"/>
                    <a:pt x="69" y="5"/>
                    <a:pt x="78" y="5"/>
                  </a:cubicBezTo>
                  <a:cubicBezTo>
                    <a:pt x="107" y="6"/>
                    <a:pt x="136" y="8"/>
                    <a:pt x="165" y="9"/>
                  </a:cubicBezTo>
                  <a:cubicBezTo>
                    <a:pt x="195" y="10"/>
                    <a:pt x="226" y="11"/>
                    <a:pt x="256" y="12"/>
                  </a:cubicBezTo>
                  <a:cubicBezTo>
                    <a:pt x="282" y="12"/>
                    <a:pt x="309" y="8"/>
                    <a:pt x="334" y="12"/>
                  </a:cubicBezTo>
                  <a:cubicBezTo>
                    <a:pt x="350" y="15"/>
                    <a:pt x="357" y="31"/>
                    <a:pt x="355" y="46"/>
                  </a:cubicBezTo>
                  <a:cubicBezTo>
                    <a:pt x="353" y="56"/>
                    <a:pt x="341" y="57"/>
                    <a:pt x="334" y="57"/>
                  </a:cubicBezTo>
                  <a:cubicBezTo>
                    <a:pt x="313" y="58"/>
                    <a:pt x="292" y="57"/>
                    <a:pt x="271" y="58"/>
                  </a:cubicBezTo>
                  <a:cubicBezTo>
                    <a:pt x="232" y="59"/>
                    <a:pt x="194" y="60"/>
                    <a:pt x="155" y="61"/>
                  </a:cubicBezTo>
                  <a:cubicBezTo>
                    <a:pt x="123" y="61"/>
                    <a:pt x="90" y="61"/>
                    <a:pt x="58" y="60"/>
                  </a:cubicBezTo>
                  <a:cubicBezTo>
                    <a:pt x="46" y="60"/>
                    <a:pt x="33" y="60"/>
                    <a:pt x="22" y="58"/>
                  </a:cubicBezTo>
                  <a:cubicBezTo>
                    <a:pt x="3" y="54"/>
                    <a:pt x="6" y="19"/>
                    <a:pt x="13" y="7"/>
                  </a:cubicBezTo>
                  <a:cubicBezTo>
                    <a:pt x="14" y="5"/>
                    <a:pt x="11" y="3"/>
                    <a:pt x="9" y="5"/>
                  </a:cubicBezTo>
                  <a:close/>
                </a:path>
              </a:pathLst>
            </a:custGeom>
            <a:solidFill>
              <a:srgbClr val="000000">
                <a:alpha val="100000"/>
              </a:srgbClr>
            </a:solidFill>
            <a:ln w="9525">
              <a:noFill/>
            </a:ln>
          </p:spPr>
          <p:txBody>
            <a:bodyPr/>
            <a:p>
              <a:endParaRPr lang="zh-CN" altLang="en-US"/>
            </a:p>
          </p:txBody>
        </p:sp>
        <p:sp>
          <p:nvSpPr>
            <p:cNvPr id="20506" name="Freeform 28"/>
            <p:cNvSpPr/>
            <p:nvPr/>
          </p:nvSpPr>
          <p:spPr>
            <a:xfrm>
              <a:off x="5224463" y="2655888"/>
              <a:ext cx="735013" cy="660400"/>
            </a:xfrm>
            <a:custGeom>
              <a:avLst/>
              <a:gdLst/>
              <a:ahLst/>
              <a:cxnLst>
                <a:cxn ang="0">
                  <a:pos x="1982881321" y="830693145"/>
                </a:cxn>
                <a:cxn ang="0">
                  <a:pos x="2147483646" y="1112286205"/>
                </a:cxn>
                <a:cxn ang="0">
                  <a:pos x="1012536658" y="422385836"/>
                </a:cxn>
                <a:cxn ang="0">
                  <a:pos x="0" y="1534672041"/>
                </a:cxn>
                <a:cxn ang="0">
                  <a:pos x="1364109127" y="1041886064"/>
                </a:cxn>
              </a:cxnLst>
              <a:pathLst>
                <a:path w="196" h="176">
                  <a:moveTo>
                    <a:pt x="141" y="59"/>
                  </a:moveTo>
                  <a:cubicBezTo>
                    <a:pt x="154" y="54"/>
                    <a:pt x="164" y="62"/>
                    <a:pt x="166" y="79"/>
                  </a:cubicBezTo>
                  <a:cubicBezTo>
                    <a:pt x="196" y="25"/>
                    <a:pt x="109" y="0"/>
                    <a:pt x="72" y="30"/>
                  </a:cubicBezTo>
                  <a:cubicBezTo>
                    <a:pt x="62" y="37"/>
                    <a:pt x="23" y="176"/>
                    <a:pt x="0" y="109"/>
                  </a:cubicBezTo>
                  <a:cubicBezTo>
                    <a:pt x="28" y="173"/>
                    <a:pt x="67" y="62"/>
                    <a:pt x="97" y="74"/>
                  </a:cubicBezTo>
                </a:path>
              </a:pathLst>
            </a:custGeom>
            <a:solidFill>
              <a:srgbClr val="FFFFFF">
                <a:alpha val="100000"/>
              </a:srgbClr>
            </a:solidFill>
            <a:ln w="9525">
              <a:noFill/>
            </a:ln>
          </p:spPr>
          <p:txBody>
            <a:bodyPr/>
            <a:p>
              <a:endParaRPr lang="zh-CN" altLang="en-US"/>
            </a:p>
          </p:txBody>
        </p:sp>
        <p:sp>
          <p:nvSpPr>
            <p:cNvPr id="20507" name="Freeform 29"/>
            <p:cNvSpPr/>
            <p:nvPr/>
          </p:nvSpPr>
          <p:spPr>
            <a:xfrm>
              <a:off x="5208588" y="2655888"/>
              <a:ext cx="757238" cy="619125"/>
            </a:xfrm>
            <a:custGeom>
              <a:avLst/>
              <a:gdLst/>
              <a:ahLst/>
              <a:cxnLst>
                <a:cxn ang="0">
                  <a:pos x="2051706371" y="872932480"/>
                </a:cxn>
                <a:cxn ang="0">
                  <a:pos x="2147483646" y="1126364732"/>
                </a:cxn>
                <a:cxn ang="0">
                  <a:pos x="2147483646" y="1140443259"/>
                </a:cxn>
                <a:cxn ang="0">
                  <a:pos x="1082063112" y="351989448"/>
                </a:cxn>
                <a:cxn ang="0">
                  <a:pos x="716692029" y="1084125398"/>
                </a:cxn>
                <a:cxn ang="0">
                  <a:pos x="463740798" y="1576911375"/>
                </a:cxn>
                <a:cxn ang="0">
                  <a:pos x="98369715" y="1520589761"/>
                </a:cxn>
                <a:cxn ang="0">
                  <a:pos x="28104026" y="1548750568"/>
                </a:cxn>
                <a:cxn ang="0">
                  <a:pos x="576164400" y="1759943486"/>
                </a:cxn>
                <a:cxn ang="0">
                  <a:pos x="1405276282" y="1084125398"/>
                </a:cxn>
                <a:cxn ang="0">
                  <a:pos x="1433384057" y="999646730"/>
                </a:cxn>
                <a:cxn ang="0">
                  <a:pos x="98369715" y="1506511234"/>
                </a:cxn>
                <a:cxn ang="0">
                  <a:pos x="14053887" y="1548750568"/>
                </a:cxn>
                <a:cxn ang="0">
                  <a:pos x="857219657" y="985568202"/>
                </a:cxn>
                <a:cxn ang="0">
                  <a:pos x="1419330170" y="309750114"/>
                </a:cxn>
                <a:cxn ang="0">
                  <a:pos x="2147483646" y="1098203925"/>
                </a:cxn>
                <a:cxn ang="0">
                  <a:pos x="2147483646" y="1098203925"/>
                </a:cxn>
                <a:cxn ang="0">
                  <a:pos x="2023598597" y="788453811"/>
                </a:cxn>
                <a:cxn ang="0">
                  <a:pos x="2051706371" y="872932480"/>
                </a:cxn>
              </a:cxnLst>
              <a:pathLst>
                <a:path w="202" h="165">
                  <a:moveTo>
                    <a:pt x="146" y="62"/>
                  </a:moveTo>
                  <a:cubicBezTo>
                    <a:pt x="159" y="64"/>
                    <a:pt x="166" y="70"/>
                    <a:pt x="167" y="80"/>
                  </a:cubicBezTo>
                  <a:cubicBezTo>
                    <a:pt x="168" y="82"/>
                    <a:pt x="171" y="83"/>
                    <a:pt x="173" y="81"/>
                  </a:cubicBezTo>
                  <a:cubicBezTo>
                    <a:pt x="202" y="23"/>
                    <a:pt x="117" y="0"/>
                    <a:pt x="77" y="25"/>
                  </a:cubicBezTo>
                  <a:cubicBezTo>
                    <a:pt x="63" y="34"/>
                    <a:pt x="57" y="62"/>
                    <a:pt x="51" y="77"/>
                  </a:cubicBezTo>
                  <a:cubicBezTo>
                    <a:pt x="46" y="89"/>
                    <a:pt x="40" y="101"/>
                    <a:pt x="33" y="112"/>
                  </a:cubicBezTo>
                  <a:cubicBezTo>
                    <a:pt x="23" y="127"/>
                    <a:pt x="13" y="125"/>
                    <a:pt x="7" y="108"/>
                  </a:cubicBezTo>
                  <a:cubicBezTo>
                    <a:pt x="5" y="109"/>
                    <a:pt x="4" y="110"/>
                    <a:pt x="2" y="110"/>
                  </a:cubicBezTo>
                  <a:cubicBezTo>
                    <a:pt x="10" y="128"/>
                    <a:pt x="24" y="139"/>
                    <a:pt x="41" y="125"/>
                  </a:cubicBezTo>
                  <a:cubicBezTo>
                    <a:pt x="55" y="114"/>
                    <a:pt x="80" y="71"/>
                    <a:pt x="100" y="77"/>
                  </a:cubicBezTo>
                  <a:cubicBezTo>
                    <a:pt x="104" y="78"/>
                    <a:pt x="105" y="73"/>
                    <a:pt x="102" y="71"/>
                  </a:cubicBezTo>
                  <a:cubicBezTo>
                    <a:pt x="66" y="60"/>
                    <a:pt x="33" y="165"/>
                    <a:pt x="7" y="107"/>
                  </a:cubicBezTo>
                  <a:cubicBezTo>
                    <a:pt x="6" y="104"/>
                    <a:pt x="0" y="106"/>
                    <a:pt x="1" y="110"/>
                  </a:cubicBezTo>
                  <a:cubicBezTo>
                    <a:pt x="20" y="163"/>
                    <a:pt x="52" y="91"/>
                    <a:pt x="61" y="70"/>
                  </a:cubicBezTo>
                  <a:cubicBezTo>
                    <a:pt x="71" y="47"/>
                    <a:pt x="74" y="29"/>
                    <a:pt x="101" y="22"/>
                  </a:cubicBezTo>
                  <a:cubicBezTo>
                    <a:pt x="136" y="13"/>
                    <a:pt x="189" y="35"/>
                    <a:pt x="167" y="78"/>
                  </a:cubicBezTo>
                  <a:cubicBezTo>
                    <a:pt x="169" y="78"/>
                    <a:pt x="171" y="78"/>
                    <a:pt x="173" y="78"/>
                  </a:cubicBezTo>
                  <a:cubicBezTo>
                    <a:pt x="170" y="63"/>
                    <a:pt x="161" y="52"/>
                    <a:pt x="144" y="56"/>
                  </a:cubicBezTo>
                  <a:cubicBezTo>
                    <a:pt x="141" y="58"/>
                    <a:pt x="142" y="63"/>
                    <a:pt x="146" y="62"/>
                  </a:cubicBezTo>
                  <a:close/>
                </a:path>
              </a:pathLst>
            </a:custGeom>
            <a:solidFill>
              <a:srgbClr val="000000">
                <a:alpha val="100000"/>
              </a:srgbClr>
            </a:solidFill>
            <a:ln w="9525">
              <a:noFill/>
            </a:ln>
          </p:spPr>
          <p:txBody>
            <a:bodyPr/>
            <a:p>
              <a:endParaRPr lang="zh-CN" altLang="en-US"/>
            </a:p>
          </p:txBody>
        </p:sp>
        <p:sp>
          <p:nvSpPr>
            <p:cNvPr id="20508" name="Freeform 30"/>
            <p:cNvSpPr/>
            <p:nvPr/>
          </p:nvSpPr>
          <p:spPr>
            <a:xfrm>
              <a:off x="6119813" y="3267075"/>
              <a:ext cx="104775" cy="131763"/>
            </a:xfrm>
            <a:custGeom>
              <a:avLst/>
              <a:gdLst/>
              <a:ahLst/>
              <a:cxnLst>
                <a:cxn ang="0">
                  <a:pos x="140024304" y="0"/>
                </a:cxn>
                <a:cxn ang="0">
                  <a:pos x="392064308" y="496042519"/>
                </a:cxn>
              </a:cxnLst>
              <a:pathLst>
                <a:path w="28" h="35">
                  <a:moveTo>
                    <a:pt x="10" y="0"/>
                  </a:moveTo>
                  <a:cubicBezTo>
                    <a:pt x="0" y="13"/>
                    <a:pt x="10" y="35"/>
                    <a:pt x="28" y="35"/>
                  </a:cubicBezTo>
                </a:path>
              </a:pathLst>
            </a:custGeom>
            <a:solidFill>
              <a:srgbClr val="FFFFFF">
                <a:alpha val="100000"/>
              </a:srgbClr>
            </a:solidFill>
            <a:ln w="9525">
              <a:noFill/>
            </a:ln>
          </p:spPr>
          <p:txBody>
            <a:bodyPr/>
            <a:p>
              <a:endParaRPr lang="zh-CN" altLang="en-US"/>
            </a:p>
          </p:txBody>
        </p:sp>
        <p:sp>
          <p:nvSpPr>
            <p:cNvPr id="20509" name="Freeform 31"/>
            <p:cNvSpPr/>
            <p:nvPr/>
          </p:nvSpPr>
          <p:spPr>
            <a:xfrm>
              <a:off x="6097588" y="3249613"/>
              <a:ext cx="146050" cy="165100"/>
            </a:xfrm>
            <a:custGeom>
              <a:avLst/>
              <a:gdLst/>
              <a:ahLst/>
              <a:cxnLst>
                <a:cxn ang="0">
                  <a:pos x="182311594" y="56317861"/>
                </a:cxn>
                <a:cxn ang="0">
                  <a:pos x="476819546" y="619500227"/>
                </a:cxn>
                <a:cxn ang="0">
                  <a:pos x="476819546" y="520943032"/>
                </a:cxn>
                <a:cxn ang="0">
                  <a:pos x="266458863" y="98557195"/>
                </a:cxn>
                <a:cxn ang="0">
                  <a:pos x="182311594" y="56317861"/>
                </a:cxn>
              </a:cxnLst>
              <a:pathLst>
                <a:path w="39" h="44">
                  <a:moveTo>
                    <a:pt x="13" y="4"/>
                  </a:moveTo>
                  <a:cubicBezTo>
                    <a:pt x="0" y="20"/>
                    <a:pt x="15" y="43"/>
                    <a:pt x="34" y="44"/>
                  </a:cubicBezTo>
                  <a:cubicBezTo>
                    <a:pt x="39" y="44"/>
                    <a:pt x="39" y="37"/>
                    <a:pt x="34" y="37"/>
                  </a:cubicBezTo>
                  <a:cubicBezTo>
                    <a:pt x="20" y="36"/>
                    <a:pt x="9" y="19"/>
                    <a:pt x="19" y="7"/>
                  </a:cubicBezTo>
                  <a:cubicBezTo>
                    <a:pt x="21" y="4"/>
                    <a:pt x="16" y="0"/>
                    <a:pt x="13" y="4"/>
                  </a:cubicBezTo>
                  <a:close/>
                </a:path>
              </a:pathLst>
            </a:custGeom>
            <a:solidFill>
              <a:srgbClr val="000000">
                <a:alpha val="100000"/>
              </a:srgbClr>
            </a:solidFill>
            <a:ln w="9525">
              <a:noFill/>
            </a:ln>
          </p:spPr>
          <p:txBody>
            <a:bodyPr/>
            <a:p>
              <a:endParaRPr lang="zh-CN" altLang="en-US"/>
            </a:p>
          </p:txBody>
        </p:sp>
        <p:sp>
          <p:nvSpPr>
            <p:cNvPr id="20510" name="Freeform 32"/>
            <p:cNvSpPr/>
            <p:nvPr/>
          </p:nvSpPr>
          <p:spPr>
            <a:xfrm>
              <a:off x="6127750" y="3567113"/>
              <a:ext cx="514350" cy="776288"/>
            </a:xfrm>
            <a:custGeom>
              <a:avLst/>
              <a:gdLst/>
              <a:ahLst/>
              <a:cxnLst>
                <a:cxn ang="0">
                  <a:pos x="1099440020" y="28126377"/>
                </a:cxn>
                <a:cxn ang="0">
                  <a:pos x="225525580" y="1139174514"/>
                </a:cxn>
                <a:cxn ang="0">
                  <a:pos x="155048367" y="2147483646"/>
                </a:cxn>
                <a:cxn ang="0">
                  <a:pos x="1931065128" y="2147483646"/>
                </a:cxn>
                <a:cxn ang="0">
                  <a:pos x="1635062334" y="1195431017"/>
                </a:cxn>
                <a:cxn ang="0">
                  <a:pos x="1818302338" y="323468334"/>
                </a:cxn>
                <a:cxn ang="0">
                  <a:pos x="1282680023" y="0"/>
                </a:cxn>
              </a:cxnLst>
              <a:pathLst>
                <a:path w="137" h="207">
                  <a:moveTo>
                    <a:pt x="78" y="2"/>
                  </a:moveTo>
                  <a:cubicBezTo>
                    <a:pt x="34" y="1"/>
                    <a:pt x="22" y="43"/>
                    <a:pt x="16" y="81"/>
                  </a:cubicBezTo>
                  <a:cubicBezTo>
                    <a:pt x="10" y="123"/>
                    <a:pt x="0" y="164"/>
                    <a:pt x="11" y="207"/>
                  </a:cubicBezTo>
                  <a:cubicBezTo>
                    <a:pt x="44" y="196"/>
                    <a:pt x="101" y="204"/>
                    <a:pt x="137" y="201"/>
                  </a:cubicBezTo>
                  <a:cubicBezTo>
                    <a:pt x="112" y="169"/>
                    <a:pt x="108" y="122"/>
                    <a:pt x="116" y="85"/>
                  </a:cubicBezTo>
                  <a:cubicBezTo>
                    <a:pt x="120" y="68"/>
                    <a:pt x="134" y="40"/>
                    <a:pt x="129" y="23"/>
                  </a:cubicBezTo>
                  <a:cubicBezTo>
                    <a:pt x="125" y="13"/>
                    <a:pt x="108" y="5"/>
                    <a:pt x="91" y="0"/>
                  </a:cubicBezTo>
                </a:path>
              </a:pathLst>
            </a:custGeom>
            <a:solidFill>
              <a:srgbClr val="FFFFFF">
                <a:alpha val="100000"/>
              </a:srgbClr>
            </a:solidFill>
            <a:ln w="9525">
              <a:noFill/>
            </a:ln>
          </p:spPr>
          <p:txBody>
            <a:bodyPr/>
            <a:p>
              <a:endParaRPr lang="zh-CN" altLang="en-US"/>
            </a:p>
          </p:txBody>
        </p:sp>
        <p:sp>
          <p:nvSpPr>
            <p:cNvPr id="20511" name="Freeform 33"/>
            <p:cNvSpPr/>
            <p:nvPr/>
          </p:nvSpPr>
          <p:spPr>
            <a:xfrm>
              <a:off x="6135688" y="3552825"/>
              <a:ext cx="520700" cy="803275"/>
            </a:xfrm>
            <a:custGeom>
              <a:avLst/>
              <a:gdLst/>
              <a:ahLst/>
              <a:cxnLst>
                <a:cxn ang="0">
                  <a:pos x="1066494743" y="42269532"/>
                </a:cxn>
                <a:cxn ang="0">
                  <a:pos x="224526589" y="831292031"/>
                </a:cxn>
                <a:cxn ang="0">
                  <a:pos x="56130711" y="1817567340"/>
                </a:cxn>
                <a:cxn ang="0">
                  <a:pos x="98228744" y="2147483646"/>
                </a:cxn>
                <a:cxn ang="0">
                  <a:pos x="140326777" y="2147483646"/>
                </a:cxn>
                <a:cxn ang="0">
                  <a:pos x="1894433965" y="2147483646"/>
                </a:cxn>
                <a:cxn ang="0">
                  <a:pos x="1936531999" y="2147483646"/>
                </a:cxn>
                <a:cxn ang="0">
                  <a:pos x="1726038087" y="986279062"/>
                </a:cxn>
                <a:cxn ang="0">
                  <a:pos x="1810237899" y="366330936"/>
                </a:cxn>
                <a:cxn ang="0">
                  <a:pos x="1262955977" y="14091095"/>
                </a:cxn>
                <a:cxn ang="0">
                  <a:pos x="1234890622" y="98626405"/>
                </a:cxn>
                <a:cxn ang="0">
                  <a:pos x="1683940054" y="309974063"/>
                </a:cxn>
                <a:cxn ang="0">
                  <a:pos x="1669907376" y="887648904"/>
                </a:cxn>
                <a:cxn ang="0">
                  <a:pos x="1515547922" y="1563953903"/>
                </a:cxn>
                <a:cxn ang="0">
                  <a:pos x="1866368610" y="2147483646"/>
                </a:cxn>
                <a:cxn ang="0">
                  <a:pos x="1894433965" y="2147483646"/>
                </a:cxn>
                <a:cxn ang="0">
                  <a:pos x="813906545" y="2147483646"/>
                </a:cxn>
                <a:cxn ang="0">
                  <a:pos x="322755333" y="2147483646"/>
                </a:cxn>
                <a:cxn ang="0">
                  <a:pos x="140326777" y="2147483646"/>
                </a:cxn>
                <a:cxn ang="0">
                  <a:pos x="98228744" y="2147483646"/>
                </a:cxn>
                <a:cxn ang="0">
                  <a:pos x="280657300" y="915827341"/>
                </a:cxn>
                <a:cxn ang="0">
                  <a:pos x="1066494743" y="112717500"/>
                </a:cxn>
                <a:cxn ang="0">
                  <a:pos x="1066494743" y="42269532"/>
                </a:cxn>
              </a:cxnLst>
              <a:pathLst>
                <a:path w="139" h="214">
                  <a:moveTo>
                    <a:pt x="76" y="3"/>
                  </a:moveTo>
                  <a:cubicBezTo>
                    <a:pt x="41" y="3"/>
                    <a:pt x="25" y="29"/>
                    <a:pt x="16" y="59"/>
                  </a:cubicBezTo>
                  <a:cubicBezTo>
                    <a:pt x="10" y="82"/>
                    <a:pt x="7" y="106"/>
                    <a:pt x="4" y="129"/>
                  </a:cubicBezTo>
                  <a:cubicBezTo>
                    <a:pt x="1" y="157"/>
                    <a:pt x="0" y="184"/>
                    <a:pt x="7" y="211"/>
                  </a:cubicBezTo>
                  <a:cubicBezTo>
                    <a:pt x="7" y="213"/>
                    <a:pt x="9" y="214"/>
                    <a:pt x="10" y="213"/>
                  </a:cubicBezTo>
                  <a:cubicBezTo>
                    <a:pt x="50" y="201"/>
                    <a:pt x="94" y="211"/>
                    <a:pt x="135" y="208"/>
                  </a:cubicBezTo>
                  <a:cubicBezTo>
                    <a:pt x="137" y="208"/>
                    <a:pt x="139" y="205"/>
                    <a:pt x="138" y="203"/>
                  </a:cubicBezTo>
                  <a:cubicBezTo>
                    <a:pt x="109" y="165"/>
                    <a:pt x="108" y="114"/>
                    <a:pt x="123" y="70"/>
                  </a:cubicBezTo>
                  <a:cubicBezTo>
                    <a:pt x="127" y="58"/>
                    <a:pt x="135" y="39"/>
                    <a:pt x="129" y="26"/>
                  </a:cubicBezTo>
                  <a:cubicBezTo>
                    <a:pt x="122" y="11"/>
                    <a:pt x="104" y="6"/>
                    <a:pt x="90" y="1"/>
                  </a:cubicBezTo>
                  <a:cubicBezTo>
                    <a:pt x="86" y="0"/>
                    <a:pt x="85" y="6"/>
                    <a:pt x="88" y="7"/>
                  </a:cubicBezTo>
                  <a:cubicBezTo>
                    <a:pt x="100" y="10"/>
                    <a:pt x="110" y="14"/>
                    <a:pt x="120" y="22"/>
                  </a:cubicBezTo>
                  <a:cubicBezTo>
                    <a:pt x="131" y="31"/>
                    <a:pt x="123" y="52"/>
                    <a:pt x="119" y="63"/>
                  </a:cubicBezTo>
                  <a:cubicBezTo>
                    <a:pt x="114" y="79"/>
                    <a:pt x="110" y="94"/>
                    <a:pt x="108" y="111"/>
                  </a:cubicBezTo>
                  <a:cubicBezTo>
                    <a:pt x="105" y="144"/>
                    <a:pt x="113" y="179"/>
                    <a:pt x="133" y="206"/>
                  </a:cubicBezTo>
                  <a:cubicBezTo>
                    <a:pt x="134" y="205"/>
                    <a:pt x="134" y="203"/>
                    <a:pt x="135" y="202"/>
                  </a:cubicBezTo>
                  <a:cubicBezTo>
                    <a:pt x="110" y="204"/>
                    <a:pt x="84" y="202"/>
                    <a:pt x="58" y="202"/>
                  </a:cubicBezTo>
                  <a:cubicBezTo>
                    <a:pt x="47" y="202"/>
                    <a:pt x="35" y="203"/>
                    <a:pt x="23" y="204"/>
                  </a:cubicBezTo>
                  <a:cubicBezTo>
                    <a:pt x="19" y="205"/>
                    <a:pt x="12" y="210"/>
                    <a:pt x="10" y="202"/>
                  </a:cubicBezTo>
                  <a:cubicBezTo>
                    <a:pt x="7" y="190"/>
                    <a:pt x="7" y="178"/>
                    <a:pt x="7" y="166"/>
                  </a:cubicBezTo>
                  <a:cubicBezTo>
                    <a:pt x="7" y="133"/>
                    <a:pt x="13" y="98"/>
                    <a:pt x="20" y="65"/>
                  </a:cubicBezTo>
                  <a:cubicBezTo>
                    <a:pt x="27" y="36"/>
                    <a:pt x="42" y="9"/>
                    <a:pt x="76" y="8"/>
                  </a:cubicBezTo>
                  <a:cubicBezTo>
                    <a:pt x="79" y="8"/>
                    <a:pt x="79" y="3"/>
                    <a:pt x="76" y="3"/>
                  </a:cubicBezTo>
                  <a:close/>
                </a:path>
              </a:pathLst>
            </a:custGeom>
            <a:solidFill>
              <a:srgbClr val="000000">
                <a:alpha val="100000"/>
              </a:srgbClr>
            </a:solidFill>
            <a:ln w="9525">
              <a:noFill/>
            </a:ln>
          </p:spPr>
          <p:txBody>
            <a:bodyPr/>
            <a:p>
              <a:endParaRPr lang="zh-CN" altLang="en-US"/>
            </a:p>
          </p:txBody>
        </p:sp>
        <p:sp>
          <p:nvSpPr>
            <p:cNvPr id="20512" name="Freeform 34"/>
            <p:cNvSpPr/>
            <p:nvPr/>
          </p:nvSpPr>
          <p:spPr>
            <a:xfrm>
              <a:off x="5441950" y="2971800"/>
              <a:ext cx="622300" cy="727075"/>
            </a:xfrm>
            <a:custGeom>
              <a:avLst/>
              <a:gdLst/>
              <a:ahLst/>
              <a:cxnLst>
                <a:cxn ang="0">
                  <a:pos x="604298286" y="126413607"/>
                </a:cxn>
                <a:cxn ang="0">
                  <a:pos x="309174385" y="1151776747"/>
                </a:cxn>
                <a:cxn ang="0">
                  <a:pos x="196748017" y="1938359463"/>
                </a:cxn>
                <a:cxn ang="0">
                  <a:pos x="899422186" y="2147483646"/>
                </a:cxn>
                <a:cxn ang="0">
                  <a:pos x="2147483646" y="1783852278"/>
                </a:cxn>
                <a:cxn ang="0">
                  <a:pos x="1981538157" y="1081546549"/>
                </a:cxn>
                <a:cxn ang="0">
                  <a:pos x="1573987889" y="266874003"/>
                </a:cxn>
                <a:cxn ang="0">
                  <a:pos x="660511469" y="154507185"/>
                </a:cxn>
              </a:cxnLst>
              <a:pathLst>
                <a:path w="166" h="194">
                  <a:moveTo>
                    <a:pt x="43" y="9"/>
                  </a:moveTo>
                  <a:cubicBezTo>
                    <a:pt x="27" y="30"/>
                    <a:pt x="29" y="55"/>
                    <a:pt x="22" y="82"/>
                  </a:cubicBezTo>
                  <a:cubicBezTo>
                    <a:pt x="14" y="105"/>
                    <a:pt x="0" y="111"/>
                    <a:pt x="14" y="138"/>
                  </a:cubicBezTo>
                  <a:cubicBezTo>
                    <a:pt x="22" y="153"/>
                    <a:pt x="45" y="175"/>
                    <a:pt x="64" y="180"/>
                  </a:cubicBezTo>
                  <a:cubicBezTo>
                    <a:pt x="102" y="194"/>
                    <a:pt x="152" y="167"/>
                    <a:pt x="160" y="127"/>
                  </a:cubicBezTo>
                  <a:cubicBezTo>
                    <a:pt x="166" y="98"/>
                    <a:pt x="151" y="98"/>
                    <a:pt x="141" y="77"/>
                  </a:cubicBezTo>
                  <a:cubicBezTo>
                    <a:pt x="129" y="55"/>
                    <a:pt x="135" y="36"/>
                    <a:pt x="112" y="19"/>
                  </a:cubicBezTo>
                  <a:cubicBezTo>
                    <a:pt x="97" y="7"/>
                    <a:pt x="64" y="0"/>
                    <a:pt x="47" y="11"/>
                  </a:cubicBezTo>
                </a:path>
              </a:pathLst>
            </a:custGeom>
            <a:solidFill>
              <a:srgbClr val="FFFFFF">
                <a:alpha val="100000"/>
              </a:srgbClr>
            </a:solidFill>
            <a:ln w="9525">
              <a:noFill/>
            </a:ln>
          </p:spPr>
          <p:txBody>
            <a:bodyPr/>
            <a:p>
              <a:endParaRPr lang="zh-CN" altLang="en-US"/>
            </a:p>
          </p:txBody>
        </p:sp>
        <p:sp>
          <p:nvSpPr>
            <p:cNvPr id="20513" name="Freeform 35"/>
            <p:cNvSpPr/>
            <p:nvPr/>
          </p:nvSpPr>
          <p:spPr>
            <a:xfrm>
              <a:off x="5453063" y="2963863"/>
              <a:ext cx="606425" cy="750888"/>
            </a:xfrm>
            <a:custGeom>
              <a:avLst/>
              <a:gdLst/>
              <a:ahLst/>
              <a:cxnLst>
                <a:cxn ang="0">
                  <a:pos x="518470915" y="140956695"/>
                </a:cxn>
                <a:cxn ang="0">
                  <a:pos x="140129095" y="1367295714"/>
                </a:cxn>
                <a:cxn ang="0">
                  <a:pos x="182167075" y="2114372957"/>
                </a:cxn>
                <a:cxn ang="0">
                  <a:pos x="1863697503" y="2147483646"/>
                </a:cxn>
                <a:cxn ang="0">
                  <a:pos x="2147483646" y="1719691206"/>
                </a:cxn>
                <a:cxn ang="0">
                  <a:pos x="1905739226" y="944418119"/>
                </a:cxn>
                <a:cxn ang="0">
                  <a:pos x="1443317704" y="183246708"/>
                </a:cxn>
                <a:cxn ang="0">
                  <a:pos x="588535463" y="140956695"/>
                </a:cxn>
                <a:cxn ang="0">
                  <a:pos x="630573442" y="225532965"/>
                </a:cxn>
                <a:cxn ang="0">
                  <a:pos x="1457329116" y="296011313"/>
                </a:cxn>
                <a:cxn ang="0">
                  <a:pos x="1863697503" y="1057186479"/>
                </a:cxn>
                <a:cxn ang="0">
                  <a:pos x="2147483646" y="1649209104"/>
                </a:cxn>
                <a:cxn ang="0">
                  <a:pos x="1695545583" y="2147483646"/>
                </a:cxn>
                <a:cxn ang="0">
                  <a:pos x="196178488" y="1945224172"/>
                </a:cxn>
                <a:cxn ang="0">
                  <a:pos x="322292427" y="1099472736"/>
                </a:cxn>
                <a:cxn ang="0">
                  <a:pos x="588535463" y="183246708"/>
                </a:cxn>
                <a:cxn ang="0">
                  <a:pos x="518470915" y="140956695"/>
                </a:cxn>
              </a:cxnLst>
              <a:pathLst>
                <a:path w="162" h="200">
                  <a:moveTo>
                    <a:pt x="37" y="10"/>
                  </a:moveTo>
                  <a:cubicBezTo>
                    <a:pt x="20" y="36"/>
                    <a:pt x="23" y="69"/>
                    <a:pt x="10" y="97"/>
                  </a:cubicBezTo>
                  <a:cubicBezTo>
                    <a:pt x="0" y="117"/>
                    <a:pt x="1" y="131"/>
                    <a:pt x="13" y="150"/>
                  </a:cubicBezTo>
                  <a:cubicBezTo>
                    <a:pt x="41" y="191"/>
                    <a:pt x="93" y="200"/>
                    <a:pt x="133" y="172"/>
                  </a:cubicBezTo>
                  <a:cubicBezTo>
                    <a:pt x="148" y="160"/>
                    <a:pt x="160" y="142"/>
                    <a:pt x="161" y="122"/>
                  </a:cubicBezTo>
                  <a:cubicBezTo>
                    <a:pt x="162" y="100"/>
                    <a:pt x="144" y="87"/>
                    <a:pt x="136" y="67"/>
                  </a:cubicBezTo>
                  <a:cubicBezTo>
                    <a:pt x="128" y="45"/>
                    <a:pt x="126" y="26"/>
                    <a:pt x="103" y="13"/>
                  </a:cubicBezTo>
                  <a:cubicBezTo>
                    <a:pt x="85" y="3"/>
                    <a:pt x="60" y="0"/>
                    <a:pt x="42" y="10"/>
                  </a:cubicBezTo>
                  <a:cubicBezTo>
                    <a:pt x="39" y="12"/>
                    <a:pt x="42" y="18"/>
                    <a:pt x="45" y="16"/>
                  </a:cubicBezTo>
                  <a:cubicBezTo>
                    <a:pt x="64" y="6"/>
                    <a:pt x="87" y="11"/>
                    <a:pt x="104" y="21"/>
                  </a:cubicBezTo>
                  <a:cubicBezTo>
                    <a:pt x="125" y="33"/>
                    <a:pt x="123" y="56"/>
                    <a:pt x="133" y="75"/>
                  </a:cubicBezTo>
                  <a:cubicBezTo>
                    <a:pt x="139" y="89"/>
                    <a:pt x="154" y="102"/>
                    <a:pt x="155" y="117"/>
                  </a:cubicBezTo>
                  <a:cubicBezTo>
                    <a:pt x="157" y="140"/>
                    <a:pt x="139" y="160"/>
                    <a:pt x="121" y="172"/>
                  </a:cubicBezTo>
                  <a:cubicBezTo>
                    <a:pt x="83" y="196"/>
                    <a:pt x="35" y="176"/>
                    <a:pt x="14" y="138"/>
                  </a:cubicBezTo>
                  <a:cubicBezTo>
                    <a:pt x="1" y="117"/>
                    <a:pt x="18" y="99"/>
                    <a:pt x="23" y="78"/>
                  </a:cubicBezTo>
                  <a:cubicBezTo>
                    <a:pt x="29" y="56"/>
                    <a:pt x="29" y="33"/>
                    <a:pt x="42" y="13"/>
                  </a:cubicBezTo>
                  <a:cubicBezTo>
                    <a:pt x="45" y="9"/>
                    <a:pt x="39" y="6"/>
                    <a:pt x="37" y="10"/>
                  </a:cubicBezTo>
                  <a:close/>
                </a:path>
              </a:pathLst>
            </a:custGeom>
            <a:solidFill>
              <a:srgbClr val="000000">
                <a:alpha val="100000"/>
              </a:srgbClr>
            </a:solidFill>
            <a:ln w="9525">
              <a:noFill/>
            </a:ln>
          </p:spPr>
          <p:txBody>
            <a:bodyPr/>
            <a:p>
              <a:endParaRPr lang="zh-CN" altLang="en-US"/>
            </a:p>
          </p:txBody>
        </p:sp>
        <p:sp>
          <p:nvSpPr>
            <p:cNvPr id="20514" name="Freeform 36"/>
            <p:cNvSpPr/>
            <p:nvPr/>
          </p:nvSpPr>
          <p:spPr>
            <a:xfrm>
              <a:off x="5276850" y="2938463"/>
              <a:ext cx="828675" cy="663575"/>
            </a:xfrm>
            <a:custGeom>
              <a:avLst/>
              <a:gdLst/>
              <a:ahLst/>
              <a:cxnLst>
                <a:cxn ang="0">
                  <a:pos x="2137111579" y="815196264"/>
                </a:cxn>
                <a:cxn ang="0">
                  <a:pos x="1405995249" y="1433618172"/>
                </a:cxn>
                <a:cxn ang="0">
                  <a:pos x="1701254776" y="1040076958"/>
                </a:cxn>
                <a:cxn ang="0">
                  <a:pos x="1082617017" y="2147483646"/>
                </a:cxn>
                <a:cxn ang="0">
                  <a:pos x="1546596274" y="28110087"/>
                </a:cxn>
                <a:cxn ang="0">
                  <a:pos x="2147483646" y="983856784"/>
                </a:cxn>
                <a:cxn ang="0">
                  <a:pos x="2147483646" y="1742829126"/>
                </a:cxn>
                <a:cxn ang="0">
                  <a:pos x="2147483646" y="2147483646"/>
                </a:cxn>
                <a:cxn ang="0">
                  <a:pos x="2147483646" y="2147483646"/>
                </a:cxn>
                <a:cxn ang="0">
                  <a:pos x="2137111579" y="899526524"/>
                </a:cxn>
              </a:cxnLst>
              <a:pathLst>
                <a:path w="221" h="177">
                  <a:moveTo>
                    <a:pt x="152" y="58"/>
                  </a:moveTo>
                  <a:cubicBezTo>
                    <a:pt x="148" y="81"/>
                    <a:pt x="125" y="104"/>
                    <a:pt x="100" y="102"/>
                  </a:cubicBezTo>
                  <a:cubicBezTo>
                    <a:pt x="112" y="99"/>
                    <a:pt x="119" y="85"/>
                    <a:pt x="121" y="74"/>
                  </a:cubicBezTo>
                  <a:cubicBezTo>
                    <a:pt x="114" y="85"/>
                    <a:pt x="8" y="150"/>
                    <a:pt x="77" y="158"/>
                  </a:cubicBezTo>
                  <a:cubicBezTo>
                    <a:pt x="29" y="177"/>
                    <a:pt x="0" y="8"/>
                    <a:pt x="110" y="2"/>
                  </a:cubicBezTo>
                  <a:cubicBezTo>
                    <a:pt x="154" y="0"/>
                    <a:pt x="195" y="31"/>
                    <a:pt x="208" y="70"/>
                  </a:cubicBezTo>
                  <a:cubicBezTo>
                    <a:pt x="216" y="85"/>
                    <a:pt x="221" y="106"/>
                    <a:pt x="220" y="124"/>
                  </a:cubicBezTo>
                  <a:cubicBezTo>
                    <a:pt x="218" y="135"/>
                    <a:pt x="198" y="177"/>
                    <a:pt x="179" y="160"/>
                  </a:cubicBezTo>
                  <a:cubicBezTo>
                    <a:pt x="177" y="160"/>
                    <a:pt x="177" y="160"/>
                    <a:pt x="175" y="160"/>
                  </a:cubicBezTo>
                  <a:cubicBezTo>
                    <a:pt x="210" y="133"/>
                    <a:pt x="204" y="64"/>
                    <a:pt x="152" y="64"/>
                  </a:cubicBezTo>
                </a:path>
              </a:pathLst>
            </a:custGeom>
            <a:solidFill>
              <a:srgbClr val="FFFFFF">
                <a:alpha val="100000"/>
              </a:srgbClr>
            </a:solidFill>
            <a:ln w="9525">
              <a:noFill/>
            </a:ln>
          </p:spPr>
          <p:txBody>
            <a:bodyPr/>
            <a:p>
              <a:endParaRPr lang="zh-CN" altLang="en-US"/>
            </a:p>
          </p:txBody>
        </p:sp>
        <p:sp>
          <p:nvSpPr>
            <p:cNvPr id="20515" name="Freeform 37"/>
            <p:cNvSpPr/>
            <p:nvPr/>
          </p:nvSpPr>
          <p:spPr>
            <a:xfrm>
              <a:off x="5299075" y="2873375"/>
              <a:ext cx="839788" cy="704850"/>
            </a:xfrm>
            <a:custGeom>
              <a:avLst/>
              <a:gdLst/>
              <a:ahLst/>
              <a:cxnLst>
                <a:cxn ang="0">
                  <a:pos x="2009923855" y="1040182388"/>
                </a:cxn>
                <a:cxn ang="0">
                  <a:pos x="1321207718" y="1630554250"/>
                </a:cxn>
                <a:cxn ang="0">
                  <a:pos x="1349318122" y="1714896301"/>
                </a:cxn>
                <a:cxn ang="0">
                  <a:pos x="1658536311" y="1279141534"/>
                </a:cxn>
                <a:cxn ang="0">
                  <a:pos x="1588260302" y="1251030017"/>
                </a:cxn>
                <a:cxn ang="0">
                  <a:pos x="983879125" y="2147483646"/>
                </a:cxn>
                <a:cxn ang="0">
                  <a:pos x="983879125" y="2147483646"/>
                </a:cxn>
                <a:cxn ang="0">
                  <a:pos x="463829159" y="1799234603"/>
                </a:cxn>
                <a:cxn ang="0">
                  <a:pos x="787102550" y="576316103"/>
                </a:cxn>
                <a:cxn ang="0">
                  <a:pos x="2147483646" y="899617301"/>
                </a:cxn>
                <a:cxn ang="0">
                  <a:pos x="2147483646" y="2038193749"/>
                </a:cxn>
                <a:cxn ang="0">
                  <a:pos x="2147483646" y="2147483646"/>
                </a:cxn>
                <a:cxn ang="0">
                  <a:pos x="2147483646" y="2147483646"/>
                </a:cxn>
                <a:cxn ang="0">
                  <a:pos x="2147483646" y="2147483646"/>
                </a:cxn>
                <a:cxn ang="0">
                  <a:pos x="2052089461" y="1096409172"/>
                </a:cxn>
                <a:cxn ang="0">
                  <a:pos x="2052089461" y="1180747474"/>
                </a:cxn>
                <a:cxn ang="0">
                  <a:pos x="2147483646" y="2147483646"/>
                </a:cxn>
                <a:cxn ang="0">
                  <a:pos x="2147483646" y="2147483646"/>
                </a:cxn>
                <a:cxn ang="0">
                  <a:pos x="2147483646" y="2147483646"/>
                </a:cxn>
                <a:cxn ang="0">
                  <a:pos x="2147483646" y="2147483646"/>
                </a:cxn>
                <a:cxn ang="0">
                  <a:pos x="2147483646" y="1138576448"/>
                </a:cxn>
                <a:cxn ang="0">
                  <a:pos x="927658318" y="379524233"/>
                </a:cxn>
                <a:cxn ang="0">
                  <a:pos x="365438997" y="1757063577"/>
                </a:cxn>
                <a:cxn ang="0">
                  <a:pos x="1011989529" y="2147483646"/>
                </a:cxn>
                <a:cxn ang="0">
                  <a:pos x="1011989529" y="2147483646"/>
                </a:cxn>
                <a:cxn ang="0">
                  <a:pos x="758992146" y="2122535801"/>
                </a:cxn>
                <a:cxn ang="0">
                  <a:pos x="1096320740" y="1771119336"/>
                </a:cxn>
                <a:cxn ang="0">
                  <a:pos x="1658536311" y="1293201042"/>
                </a:cxn>
                <a:cxn ang="0">
                  <a:pos x="1574205100" y="1265085776"/>
                </a:cxn>
                <a:cxn ang="0">
                  <a:pos x="1307152516" y="1644613758"/>
                </a:cxn>
                <a:cxn ang="0">
                  <a:pos x="1321207718" y="1728952060"/>
                </a:cxn>
                <a:cxn ang="0">
                  <a:pos x="2094255066" y="1068293905"/>
                </a:cxn>
                <a:cxn ang="0">
                  <a:pos x="2009923855" y="1040182388"/>
                </a:cxn>
              </a:cxnLst>
              <a:pathLst>
                <a:path w="224" h="188">
                  <a:moveTo>
                    <a:pt x="143" y="74"/>
                  </a:moveTo>
                  <a:cubicBezTo>
                    <a:pt x="138" y="98"/>
                    <a:pt x="119" y="116"/>
                    <a:pt x="94" y="116"/>
                  </a:cubicBezTo>
                  <a:cubicBezTo>
                    <a:pt x="95" y="118"/>
                    <a:pt x="95" y="120"/>
                    <a:pt x="96" y="122"/>
                  </a:cubicBezTo>
                  <a:cubicBezTo>
                    <a:pt x="109" y="116"/>
                    <a:pt x="115" y="105"/>
                    <a:pt x="118" y="91"/>
                  </a:cubicBezTo>
                  <a:cubicBezTo>
                    <a:pt x="119" y="88"/>
                    <a:pt x="115" y="86"/>
                    <a:pt x="113" y="89"/>
                  </a:cubicBezTo>
                  <a:cubicBezTo>
                    <a:pt x="100" y="106"/>
                    <a:pt x="0" y="169"/>
                    <a:pt x="70" y="178"/>
                  </a:cubicBezTo>
                  <a:cubicBezTo>
                    <a:pt x="70" y="176"/>
                    <a:pt x="70" y="174"/>
                    <a:pt x="70" y="172"/>
                  </a:cubicBezTo>
                  <a:cubicBezTo>
                    <a:pt x="46" y="181"/>
                    <a:pt x="36" y="145"/>
                    <a:pt x="33" y="128"/>
                  </a:cubicBezTo>
                  <a:cubicBezTo>
                    <a:pt x="28" y="98"/>
                    <a:pt x="34" y="63"/>
                    <a:pt x="56" y="41"/>
                  </a:cubicBezTo>
                  <a:cubicBezTo>
                    <a:pt x="94" y="4"/>
                    <a:pt x="158" y="26"/>
                    <a:pt x="186" y="64"/>
                  </a:cubicBezTo>
                  <a:cubicBezTo>
                    <a:pt x="201" y="83"/>
                    <a:pt x="216" y="120"/>
                    <a:pt x="209" y="145"/>
                  </a:cubicBezTo>
                  <a:cubicBezTo>
                    <a:pt x="206" y="154"/>
                    <a:pt x="201" y="163"/>
                    <a:pt x="195" y="171"/>
                  </a:cubicBezTo>
                  <a:cubicBezTo>
                    <a:pt x="186" y="182"/>
                    <a:pt x="180" y="174"/>
                    <a:pt x="169" y="174"/>
                  </a:cubicBezTo>
                  <a:cubicBezTo>
                    <a:pt x="170" y="176"/>
                    <a:pt x="171" y="178"/>
                    <a:pt x="171" y="179"/>
                  </a:cubicBezTo>
                  <a:cubicBezTo>
                    <a:pt x="208" y="149"/>
                    <a:pt x="200" y="80"/>
                    <a:pt x="146" y="78"/>
                  </a:cubicBezTo>
                  <a:cubicBezTo>
                    <a:pt x="142" y="78"/>
                    <a:pt x="142" y="84"/>
                    <a:pt x="146" y="84"/>
                  </a:cubicBezTo>
                  <a:cubicBezTo>
                    <a:pt x="195" y="86"/>
                    <a:pt x="199" y="148"/>
                    <a:pt x="167" y="175"/>
                  </a:cubicBezTo>
                  <a:cubicBezTo>
                    <a:pt x="165" y="177"/>
                    <a:pt x="167" y="180"/>
                    <a:pt x="169" y="180"/>
                  </a:cubicBezTo>
                  <a:cubicBezTo>
                    <a:pt x="177" y="180"/>
                    <a:pt x="181" y="186"/>
                    <a:pt x="190" y="183"/>
                  </a:cubicBezTo>
                  <a:cubicBezTo>
                    <a:pt x="199" y="179"/>
                    <a:pt x="205" y="169"/>
                    <a:pt x="209" y="161"/>
                  </a:cubicBezTo>
                  <a:cubicBezTo>
                    <a:pt x="224" y="134"/>
                    <a:pt x="213" y="107"/>
                    <a:pt x="203" y="81"/>
                  </a:cubicBezTo>
                  <a:cubicBezTo>
                    <a:pt x="183" y="29"/>
                    <a:pt x="116" y="0"/>
                    <a:pt x="66" y="27"/>
                  </a:cubicBezTo>
                  <a:cubicBezTo>
                    <a:pt x="31" y="45"/>
                    <a:pt x="22" y="90"/>
                    <a:pt x="26" y="125"/>
                  </a:cubicBezTo>
                  <a:cubicBezTo>
                    <a:pt x="29" y="147"/>
                    <a:pt x="43" y="188"/>
                    <a:pt x="72" y="178"/>
                  </a:cubicBezTo>
                  <a:cubicBezTo>
                    <a:pt x="75" y="177"/>
                    <a:pt x="75" y="173"/>
                    <a:pt x="72" y="172"/>
                  </a:cubicBezTo>
                  <a:cubicBezTo>
                    <a:pt x="59" y="170"/>
                    <a:pt x="46" y="166"/>
                    <a:pt x="54" y="151"/>
                  </a:cubicBezTo>
                  <a:cubicBezTo>
                    <a:pt x="60" y="141"/>
                    <a:pt x="70" y="133"/>
                    <a:pt x="78" y="126"/>
                  </a:cubicBezTo>
                  <a:cubicBezTo>
                    <a:pt x="91" y="115"/>
                    <a:pt x="108" y="105"/>
                    <a:pt x="118" y="92"/>
                  </a:cubicBezTo>
                  <a:cubicBezTo>
                    <a:pt x="116" y="91"/>
                    <a:pt x="114" y="91"/>
                    <a:pt x="112" y="90"/>
                  </a:cubicBezTo>
                  <a:cubicBezTo>
                    <a:pt x="110" y="102"/>
                    <a:pt x="104" y="111"/>
                    <a:pt x="93" y="117"/>
                  </a:cubicBezTo>
                  <a:cubicBezTo>
                    <a:pt x="90" y="118"/>
                    <a:pt x="91" y="123"/>
                    <a:pt x="94" y="123"/>
                  </a:cubicBezTo>
                  <a:cubicBezTo>
                    <a:pt x="122" y="123"/>
                    <a:pt x="143" y="102"/>
                    <a:pt x="149" y="76"/>
                  </a:cubicBezTo>
                  <a:cubicBezTo>
                    <a:pt x="150" y="72"/>
                    <a:pt x="144" y="70"/>
                    <a:pt x="143" y="74"/>
                  </a:cubicBezTo>
                  <a:close/>
                </a:path>
              </a:pathLst>
            </a:custGeom>
            <a:solidFill>
              <a:srgbClr val="000000">
                <a:alpha val="100000"/>
              </a:srgbClr>
            </a:solidFill>
            <a:ln w="9525">
              <a:noFill/>
            </a:ln>
          </p:spPr>
          <p:txBody>
            <a:bodyPr/>
            <a:p>
              <a:endParaRPr lang="zh-CN" altLang="en-US"/>
            </a:p>
          </p:txBody>
        </p:sp>
        <p:sp>
          <p:nvSpPr>
            <p:cNvPr id="20516" name="Freeform 38"/>
            <p:cNvSpPr/>
            <p:nvPr/>
          </p:nvSpPr>
          <p:spPr>
            <a:xfrm>
              <a:off x="5659438" y="3654425"/>
              <a:ext cx="265113" cy="269875"/>
            </a:xfrm>
            <a:custGeom>
              <a:avLst/>
              <a:gdLst/>
              <a:ahLst/>
              <a:cxnLst>
                <a:cxn ang="0">
                  <a:pos x="292796772" y="56197720"/>
                </a:cxn>
                <a:cxn ang="0">
                  <a:pos x="0" y="955364997"/>
                </a:cxn>
                <a:cxn ang="0">
                  <a:pos x="989928208" y="927264262"/>
                </a:cxn>
                <a:cxn ang="0">
                  <a:pos x="962042801" y="899167276"/>
                </a:cxn>
                <a:cxn ang="0">
                  <a:pos x="460109212" y="0"/>
                </a:cxn>
              </a:cxnLst>
              <a:pathLst>
                <a:path w="71" h="72">
                  <a:moveTo>
                    <a:pt x="21" y="4"/>
                  </a:moveTo>
                  <a:cubicBezTo>
                    <a:pt x="41" y="41"/>
                    <a:pt x="27" y="50"/>
                    <a:pt x="0" y="68"/>
                  </a:cubicBezTo>
                  <a:cubicBezTo>
                    <a:pt x="25" y="72"/>
                    <a:pt x="46" y="70"/>
                    <a:pt x="71" y="66"/>
                  </a:cubicBezTo>
                  <a:cubicBezTo>
                    <a:pt x="69" y="64"/>
                    <a:pt x="69" y="64"/>
                    <a:pt x="69" y="64"/>
                  </a:cubicBezTo>
                  <a:cubicBezTo>
                    <a:pt x="41" y="45"/>
                    <a:pt x="29" y="39"/>
                    <a:pt x="33" y="0"/>
                  </a:cubicBezTo>
                </a:path>
              </a:pathLst>
            </a:custGeom>
            <a:solidFill>
              <a:srgbClr val="FFFFFF">
                <a:alpha val="100000"/>
              </a:srgbClr>
            </a:solidFill>
            <a:ln w="9525">
              <a:noFill/>
            </a:ln>
          </p:spPr>
          <p:txBody>
            <a:bodyPr/>
            <a:p>
              <a:endParaRPr lang="zh-CN" altLang="en-US"/>
            </a:p>
          </p:txBody>
        </p:sp>
        <p:sp>
          <p:nvSpPr>
            <p:cNvPr id="20517" name="Freeform 39"/>
            <p:cNvSpPr/>
            <p:nvPr/>
          </p:nvSpPr>
          <p:spPr>
            <a:xfrm>
              <a:off x="5643563" y="3638550"/>
              <a:ext cx="296863" cy="293688"/>
            </a:xfrm>
            <a:custGeom>
              <a:avLst/>
              <a:gdLst/>
              <a:ahLst/>
              <a:cxnLst>
                <a:cxn ang="0">
                  <a:pos x="324775638" y="141768469"/>
                </a:cxn>
                <a:cxn ang="0">
                  <a:pos x="395380181" y="680493922"/>
                </a:cxn>
                <a:cxn ang="0">
                  <a:pos x="42361223" y="978210719"/>
                </a:cxn>
                <a:cxn ang="0">
                  <a:pos x="42361223" y="1063271047"/>
                </a:cxn>
                <a:cxn ang="0">
                  <a:pos x="1073178534" y="1034918860"/>
                </a:cxn>
                <a:cxn ang="0">
                  <a:pos x="1101418096" y="964034625"/>
                </a:cxn>
                <a:cxn ang="0">
                  <a:pos x="706037916" y="666317828"/>
                </a:cxn>
                <a:cxn ang="0">
                  <a:pos x="564828829" y="56708141"/>
                </a:cxn>
                <a:cxn ang="0">
                  <a:pos x="480106384" y="56708141"/>
                </a:cxn>
                <a:cxn ang="0">
                  <a:pos x="564828829" y="637961875"/>
                </a:cxn>
                <a:cxn ang="0">
                  <a:pos x="1030813553" y="1020742766"/>
                </a:cxn>
                <a:cxn ang="0">
                  <a:pos x="1059056874" y="949854766"/>
                </a:cxn>
                <a:cxn ang="0">
                  <a:pos x="70604543" y="978210719"/>
                </a:cxn>
                <a:cxn ang="0">
                  <a:pos x="84726203" y="1049094954"/>
                </a:cxn>
                <a:cxn ang="0">
                  <a:pos x="494228044" y="680493922"/>
                </a:cxn>
                <a:cxn ang="0">
                  <a:pos x="395380181" y="99240187"/>
                </a:cxn>
                <a:cxn ang="0">
                  <a:pos x="324775638" y="141768469"/>
                </a:cxn>
              </a:cxnLst>
              <a:pathLst>
                <a:path w="79" h="78">
                  <a:moveTo>
                    <a:pt x="23" y="10"/>
                  </a:moveTo>
                  <a:cubicBezTo>
                    <a:pt x="29" y="21"/>
                    <a:pt x="35" y="35"/>
                    <a:pt x="28" y="48"/>
                  </a:cubicBezTo>
                  <a:cubicBezTo>
                    <a:pt x="23" y="57"/>
                    <a:pt x="11" y="63"/>
                    <a:pt x="3" y="69"/>
                  </a:cubicBezTo>
                  <a:cubicBezTo>
                    <a:pt x="1" y="70"/>
                    <a:pt x="0" y="74"/>
                    <a:pt x="3" y="75"/>
                  </a:cubicBezTo>
                  <a:cubicBezTo>
                    <a:pt x="28" y="78"/>
                    <a:pt x="52" y="76"/>
                    <a:pt x="76" y="73"/>
                  </a:cubicBezTo>
                  <a:cubicBezTo>
                    <a:pt x="79" y="72"/>
                    <a:pt x="79" y="69"/>
                    <a:pt x="78" y="68"/>
                  </a:cubicBezTo>
                  <a:cubicBezTo>
                    <a:pt x="69" y="59"/>
                    <a:pt x="58" y="55"/>
                    <a:pt x="50" y="47"/>
                  </a:cubicBezTo>
                  <a:cubicBezTo>
                    <a:pt x="38" y="36"/>
                    <a:pt x="39" y="19"/>
                    <a:pt x="40" y="4"/>
                  </a:cubicBezTo>
                  <a:cubicBezTo>
                    <a:pt x="40" y="0"/>
                    <a:pt x="34" y="0"/>
                    <a:pt x="34" y="4"/>
                  </a:cubicBezTo>
                  <a:cubicBezTo>
                    <a:pt x="33" y="18"/>
                    <a:pt x="32" y="33"/>
                    <a:pt x="40" y="45"/>
                  </a:cubicBezTo>
                  <a:cubicBezTo>
                    <a:pt x="48" y="57"/>
                    <a:pt x="63" y="62"/>
                    <a:pt x="73" y="72"/>
                  </a:cubicBezTo>
                  <a:cubicBezTo>
                    <a:pt x="74" y="70"/>
                    <a:pt x="74" y="68"/>
                    <a:pt x="75" y="67"/>
                  </a:cubicBezTo>
                  <a:cubicBezTo>
                    <a:pt x="51" y="70"/>
                    <a:pt x="28" y="72"/>
                    <a:pt x="5" y="69"/>
                  </a:cubicBezTo>
                  <a:cubicBezTo>
                    <a:pt x="5" y="71"/>
                    <a:pt x="5" y="72"/>
                    <a:pt x="6" y="74"/>
                  </a:cubicBezTo>
                  <a:cubicBezTo>
                    <a:pt x="16" y="68"/>
                    <a:pt x="30" y="60"/>
                    <a:pt x="35" y="48"/>
                  </a:cubicBezTo>
                  <a:cubicBezTo>
                    <a:pt x="41" y="34"/>
                    <a:pt x="34" y="19"/>
                    <a:pt x="28" y="7"/>
                  </a:cubicBezTo>
                  <a:cubicBezTo>
                    <a:pt x="26" y="3"/>
                    <a:pt x="21" y="6"/>
                    <a:pt x="23" y="10"/>
                  </a:cubicBezTo>
                  <a:close/>
                </a:path>
              </a:pathLst>
            </a:custGeom>
            <a:solidFill>
              <a:srgbClr val="000000">
                <a:alpha val="100000"/>
              </a:srgbClr>
            </a:solidFill>
            <a:ln w="9525">
              <a:noFill/>
            </a:ln>
          </p:spPr>
          <p:txBody>
            <a:bodyPr/>
            <a:p>
              <a:endParaRPr lang="zh-CN" altLang="en-US"/>
            </a:p>
          </p:txBody>
        </p:sp>
        <p:sp>
          <p:nvSpPr>
            <p:cNvPr id="20518" name="Freeform 40"/>
            <p:cNvSpPr/>
            <p:nvPr/>
          </p:nvSpPr>
          <p:spPr>
            <a:xfrm>
              <a:off x="6078538" y="2828925"/>
              <a:ext cx="811213" cy="779463"/>
            </a:xfrm>
            <a:custGeom>
              <a:avLst/>
              <a:gdLst/>
              <a:ahLst/>
              <a:cxnLst>
                <a:cxn ang="0">
                  <a:pos x="1198893946" y="112343852"/>
                </a:cxn>
                <a:cxn ang="0">
                  <a:pos x="1043745704" y="2147483646"/>
                </a:cxn>
                <a:cxn ang="0">
                  <a:pos x="1720766798" y="56173800"/>
                </a:cxn>
                <a:cxn ang="0">
                  <a:pos x="1198893946" y="56173800"/>
                </a:cxn>
              </a:cxnLst>
              <a:pathLst>
                <a:path w="216" h="208">
                  <a:moveTo>
                    <a:pt x="85" y="8"/>
                  </a:moveTo>
                  <a:cubicBezTo>
                    <a:pt x="15" y="23"/>
                    <a:pt x="0" y="158"/>
                    <a:pt x="74" y="177"/>
                  </a:cubicBezTo>
                  <a:cubicBezTo>
                    <a:pt x="195" y="208"/>
                    <a:pt x="216" y="21"/>
                    <a:pt x="122" y="4"/>
                  </a:cubicBezTo>
                  <a:cubicBezTo>
                    <a:pt x="109" y="2"/>
                    <a:pt x="97" y="0"/>
                    <a:pt x="85" y="4"/>
                  </a:cubicBezTo>
                </a:path>
              </a:pathLst>
            </a:custGeom>
            <a:solidFill>
              <a:srgbClr val="FFFFFF">
                <a:alpha val="100000"/>
              </a:srgbClr>
            </a:solidFill>
            <a:ln w="9525">
              <a:noFill/>
            </a:ln>
          </p:spPr>
          <p:txBody>
            <a:bodyPr/>
            <a:p>
              <a:endParaRPr lang="zh-CN" altLang="en-US"/>
            </a:p>
          </p:txBody>
        </p:sp>
        <p:sp>
          <p:nvSpPr>
            <p:cNvPr id="20519" name="Freeform 41"/>
            <p:cNvSpPr/>
            <p:nvPr/>
          </p:nvSpPr>
          <p:spPr>
            <a:xfrm>
              <a:off x="6142038" y="2768600"/>
              <a:ext cx="717550" cy="795338"/>
            </a:xfrm>
            <a:custGeom>
              <a:avLst/>
              <a:gdLst/>
              <a:ahLst/>
              <a:cxnLst>
                <a:cxn ang="0">
                  <a:pos x="945610682" y="295561857"/>
                </a:cxn>
                <a:cxn ang="0">
                  <a:pos x="84682170" y="1900051227"/>
                </a:cxn>
                <a:cxn ang="0">
                  <a:pos x="1594835646" y="2147483646"/>
                </a:cxn>
                <a:cxn ang="0">
                  <a:pos x="2147483646" y="1252627337"/>
                </a:cxn>
                <a:cxn ang="0">
                  <a:pos x="945610682" y="239265432"/>
                </a:cxn>
                <a:cxn ang="0">
                  <a:pos x="959725003" y="337786051"/>
                </a:cxn>
                <a:cxn ang="0">
                  <a:pos x="1651289174" y="2147483646"/>
                </a:cxn>
                <a:cxn ang="0">
                  <a:pos x="762135777" y="2147483646"/>
                </a:cxn>
                <a:cxn ang="0">
                  <a:pos x="183474905" y="1928199440"/>
                </a:cxn>
                <a:cxn ang="0">
                  <a:pos x="959725003" y="394086227"/>
                </a:cxn>
                <a:cxn ang="0">
                  <a:pos x="945610682" y="295561857"/>
                </a:cxn>
              </a:cxnLst>
              <a:pathLst>
                <a:path w="191" h="212">
                  <a:moveTo>
                    <a:pt x="67" y="21"/>
                  </a:moveTo>
                  <a:cubicBezTo>
                    <a:pt x="18" y="33"/>
                    <a:pt x="0" y="90"/>
                    <a:pt x="6" y="135"/>
                  </a:cubicBezTo>
                  <a:cubicBezTo>
                    <a:pt x="13" y="187"/>
                    <a:pt x="66" y="212"/>
                    <a:pt x="113" y="194"/>
                  </a:cubicBezTo>
                  <a:cubicBezTo>
                    <a:pt x="154" y="178"/>
                    <a:pt x="171" y="129"/>
                    <a:pt x="166" y="89"/>
                  </a:cubicBezTo>
                  <a:cubicBezTo>
                    <a:pt x="161" y="39"/>
                    <a:pt x="117" y="5"/>
                    <a:pt x="67" y="17"/>
                  </a:cubicBezTo>
                  <a:cubicBezTo>
                    <a:pt x="63" y="18"/>
                    <a:pt x="64" y="25"/>
                    <a:pt x="68" y="24"/>
                  </a:cubicBezTo>
                  <a:cubicBezTo>
                    <a:pt x="166" y="0"/>
                    <a:pt x="191" y="144"/>
                    <a:pt x="117" y="185"/>
                  </a:cubicBezTo>
                  <a:cubicBezTo>
                    <a:pt x="98" y="196"/>
                    <a:pt x="75" y="194"/>
                    <a:pt x="54" y="189"/>
                  </a:cubicBezTo>
                  <a:cubicBezTo>
                    <a:pt x="31" y="182"/>
                    <a:pt x="18" y="159"/>
                    <a:pt x="13" y="137"/>
                  </a:cubicBezTo>
                  <a:cubicBezTo>
                    <a:pt x="4" y="95"/>
                    <a:pt x="23" y="38"/>
                    <a:pt x="68" y="28"/>
                  </a:cubicBezTo>
                  <a:cubicBezTo>
                    <a:pt x="73" y="27"/>
                    <a:pt x="71" y="20"/>
                    <a:pt x="67" y="21"/>
                  </a:cubicBezTo>
                  <a:close/>
                </a:path>
              </a:pathLst>
            </a:custGeom>
            <a:solidFill>
              <a:srgbClr val="000000">
                <a:alpha val="100000"/>
              </a:srgbClr>
            </a:solidFill>
            <a:ln w="9525">
              <a:noFill/>
            </a:ln>
          </p:spPr>
          <p:txBody>
            <a:bodyPr/>
            <a:p>
              <a:endParaRPr lang="zh-CN" altLang="en-US"/>
            </a:p>
          </p:txBody>
        </p:sp>
        <p:sp>
          <p:nvSpPr>
            <p:cNvPr id="20520" name="Freeform 42"/>
            <p:cNvSpPr/>
            <p:nvPr/>
          </p:nvSpPr>
          <p:spPr>
            <a:xfrm>
              <a:off x="5789613" y="3390900"/>
              <a:ext cx="146050" cy="60325"/>
            </a:xfrm>
            <a:custGeom>
              <a:avLst/>
              <a:gdLst/>
              <a:ahLst/>
              <a:cxnLst>
                <a:cxn ang="0">
                  <a:pos x="112192614" y="184798097"/>
                </a:cxn>
                <a:cxn ang="0">
                  <a:pos x="336577842" y="184798097"/>
                </a:cxn>
                <a:cxn ang="0">
                  <a:pos x="518889436" y="85292009"/>
                </a:cxn>
                <a:cxn ang="0">
                  <a:pos x="448770456" y="42646005"/>
                </a:cxn>
                <a:cxn ang="0">
                  <a:pos x="252434318" y="56860083"/>
                </a:cxn>
                <a:cxn ang="0">
                  <a:pos x="42073635" y="113723936"/>
                </a:cxn>
                <a:cxn ang="0">
                  <a:pos x="112192614" y="184798097"/>
                </a:cxn>
              </a:cxnLst>
              <a:pathLst>
                <a:path w="39" h="16">
                  <a:moveTo>
                    <a:pt x="8" y="13"/>
                  </a:moveTo>
                  <a:cubicBezTo>
                    <a:pt x="13" y="8"/>
                    <a:pt x="18" y="11"/>
                    <a:pt x="24" y="13"/>
                  </a:cubicBezTo>
                  <a:cubicBezTo>
                    <a:pt x="30" y="14"/>
                    <a:pt x="34" y="11"/>
                    <a:pt x="37" y="6"/>
                  </a:cubicBezTo>
                  <a:cubicBezTo>
                    <a:pt x="39" y="3"/>
                    <a:pt x="34" y="0"/>
                    <a:pt x="32" y="3"/>
                  </a:cubicBezTo>
                  <a:cubicBezTo>
                    <a:pt x="28" y="9"/>
                    <a:pt x="23" y="6"/>
                    <a:pt x="18" y="4"/>
                  </a:cubicBezTo>
                  <a:cubicBezTo>
                    <a:pt x="13" y="3"/>
                    <a:pt x="8" y="5"/>
                    <a:pt x="3" y="8"/>
                  </a:cubicBezTo>
                  <a:cubicBezTo>
                    <a:pt x="0" y="11"/>
                    <a:pt x="5" y="16"/>
                    <a:pt x="8" y="13"/>
                  </a:cubicBezTo>
                  <a:close/>
                </a:path>
              </a:pathLst>
            </a:custGeom>
            <a:solidFill>
              <a:srgbClr val="000000">
                <a:alpha val="100000"/>
              </a:srgbClr>
            </a:solidFill>
            <a:ln w="9525">
              <a:noFill/>
            </a:ln>
          </p:spPr>
          <p:txBody>
            <a:bodyPr/>
            <a:p>
              <a:endParaRPr lang="zh-CN" altLang="en-US"/>
            </a:p>
          </p:txBody>
        </p:sp>
        <p:sp>
          <p:nvSpPr>
            <p:cNvPr id="20521" name="Freeform 43"/>
            <p:cNvSpPr/>
            <p:nvPr/>
          </p:nvSpPr>
          <p:spPr>
            <a:xfrm>
              <a:off x="5546725" y="3414713"/>
              <a:ext cx="138113" cy="77788"/>
            </a:xfrm>
            <a:custGeom>
              <a:avLst/>
              <a:gdLst/>
              <a:ahLst/>
              <a:cxnLst>
                <a:cxn ang="0">
                  <a:pos x="473746254" y="54884990"/>
                </a:cxn>
                <a:cxn ang="0">
                  <a:pos x="209006030" y="82325633"/>
                </a:cxn>
                <a:cxn ang="0">
                  <a:pos x="111468389" y="164651267"/>
                </a:cxn>
                <a:cxn ang="0">
                  <a:pos x="97533907" y="164651267"/>
                </a:cxn>
                <a:cxn ang="0">
                  <a:pos x="97533907" y="164651267"/>
                </a:cxn>
                <a:cxn ang="0">
                  <a:pos x="83603158" y="68605312"/>
                </a:cxn>
                <a:cxn ang="0">
                  <a:pos x="0" y="68605312"/>
                </a:cxn>
                <a:cxn ang="0">
                  <a:pos x="153271835" y="233256578"/>
                </a:cxn>
                <a:cxn ang="0">
                  <a:pos x="431942808" y="123490302"/>
                </a:cxn>
                <a:cxn ang="0">
                  <a:pos x="473746254" y="54884990"/>
                </a:cxn>
              </a:cxnLst>
              <a:pathLst>
                <a:path w="37" h="21">
                  <a:moveTo>
                    <a:pt x="34" y="4"/>
                  </a:moveTo>
                  <a:cubicBezTo>
                    <a:pt x="27" y="0"/>
                    <a:pt x="21" y="2"/>
                    <a:pt x="15" y="6"/>
                  </a:cubicBezTo>
                  <a:cubicBezTo>
                    <a:pt x="13" y="8"/>
                    <a:pt x="11" y="10"/>
                    <a:pt x="8" y="12"/>
                  </a:cubicBezTo>
                  <a:cubicBezTo>
                    <a:pt x="7" y="12"/>
                    <a:pt x="7" y="12"/>
                    <a:pt x="7" y="12"/>
                  </a:cubicBezTo>
                  <a:cubicBezTo>
                    <a:pt x="7" y="12"/>
                    <a:pt x="7" y="13"/>
                    <a:pt x="7" y="12"/>
                  </a:cubicBezTo>
                  <a:cubicBezTo>
                    <a:pt x="6" y="10"/>
                    <a:pt x="6" y="7"/>
                    <a:pt x="6" y="5"/>
                  </a:cubicBezTo>
                  <a:cubicBezTo>
                    <a:pt x="6" y="1"/>
                    <a:pt x="0" y="1"/>
                    <a:pt x="0" y="5"/>
                  </a:cubicBezTo>
                  <a:cubicBezTo>
                    <a:pt x="0" y="11"/>
                    <a:pt x="2" y="21"/>
                    <a:pt x="11" y="17"/>
                  </a:cubicBezTo>
                  <a:cubicBezTo>
                    <a:pt x="17" y="14"/>
                    <a:pt x="23" y="5"/>
                    <a:pt x="31" y="9"/>
                  </a:cubicBezTo>
                  <a:cubicBezTo>
                    <a:pt x="34" y="12"/>
                    <a:pt x="37" y="6"/>
                    <a:pt x="34" y="4"/>
                  </a:cubicBezTo>
                  <a:close/>
                </a:path>
              </a:pathLst>
            </a:custGeom>
            <a:solidFill>
              <a:srgbClr val="000000">
                <a:alpha val="100000"/>
              </a:srgbClr>
            </a:solidFill>
            <a:ln w="9525">
              <a:noFill/>
            </a:ln>
          </p:spPr>
          <p:txBody>
            <a:bodyPr/>
            <a:p>
              <a:endParaRPr lang="zh-CN" altLang="en-US"/>
            </a:p>
          </p:txBody>
        </p:sp>
        <p:sp>
          <p:nvSpPr>
            <p:cNvPr id="20522" name="Freeform 44"/>
            <p:cNvSpPr/>
            <p:nvPr/>
          </p:nvSpPr>
          <p:spPr>
            <a:xfrm>
              <a:off x="5610225" y="3421063"/>
              <a:ext cx="66675" cy="63500"/>
            </a:xfrm>
            <a:custGeom>
              <a:avLst/>
              <a:gdLst/>
              <a:ahLst/>
              <a:cxnLst>
                <a:cxn ang="0">
                  <a:pos x="41164404" y="97666735"/>
                </a:cxn>
                <a:cxn ang="0">
                  <a:pos x="137209742" y="153475765"/>
                </a:cxn>
                <a:cxn ang="0">
                  <a:pos x="150929975" y="111618059"/>
                </a:cxn>
                <a:cxn ang="0">
                  <a:pos x="123489508" y="139524441"/>
                </a:cxn>
                <a:cxn ang="0">
                  <a:pos x="192090675" y="167430824"/>
                </a:cxn>
                <a:cxn ang="0">
                  <a:pos x="68604871" y="69760353"/>
                </a:cxn>
                <a:cxn ang="0">
                  <a:pos x="96045338" y="153475765"/>
                </a:cxn>
                <a:cxn ang="0">
                  <a:pos x="123489508" y="139524441"/>
                </a:cxn>
                <a:cxn ang="0">
                  <a:pos x="150929975" y="125573118"/>
                </a:cxn>
                <a:cxn ang="0">
                  <a:pos x="164650208" y="125573118"/>
                </a:cxn>
                <a:cxn ang="0">
                  <a:pos x="164650208" y="125573118"/>
                </a:cxn>
                <a:cxn ang="0">
                  <a:pos x="137209742" y="111618059"/>
                </a:cxn>
                <a:cxn ang="0">
                  <a:pos x="137209742" y="83715412"/>
                </a:cxn>
                <a:cxn ang="0">
                  <a:pos x="137209742" y="97666735"/>
                </a:cxn>
                <a:cxn ang="0">
                  <a:pos x="150929975" y="55809029"/>
                </a:cxn>
                <a:cxn ang="0">
                  <a:pos x="137209742" y="69760353"/>
                </a:cxn>
                <a:cxn ang="0">
                  <a:pos x="123489508" y="83715412"/>
                </a:cxn>
                <a:cxn ang="0">
                  <a:pos x="137209742" y="83715412"/>
                </a:cxn>
                <a:cxn ang="0">
                  <a:pos x="68604871" y="83715412"/>
                </a:cxn>
                <a:cxn ang="0">
                  <a:pos x="68604871" y="153475765"/>
                </a:cxn>
                <a:cxn ang="0">
                  <a:pos x="178370442" y="153475765"/>
                </a:cxn>
                <a:cxn ang="0">
                  <a:pos x="205814613" y="55809029"/>
                </a:cxn>
                <a:cxn ang="0">
                  <a:pos x="54884638" y="83715412"/>
                </a:cxn>
                <a:cxn ang="0">
                  <a:pos x="68604871" y="167430824"/>
                </a:cxn>
                <a:cxn ang="0">
                  <a:pos x="96045338" y="167430824"/>
                </a:cxn>
                <a:cxn ang="0">
                  <a:pos x="109765571" y="167430824"/>
                </a:cxn>
                <a:cxn ang="0">
                  <a:pos x="178370442" y="209284794"/>
                </a:cxn>
                <a:cxn ang="0">
                  <a:pos x="205814613" y="181382147"/>
                </a:cxn>
                <a:cxn ang="0">
                  <a:pos x="219534846" y="139524441"/>
                </a:cxn>
                <a:cxn ang="0">
                  <a:pos x="164650208" y="55809029"/>
                </a:cxn>
                <a:cxn ang="0">
                  <a:pos x="123489508" y="41857706"/>
                </a:cxn>
                <a:cxn ang="0">
                  <a:pos x="109765571" y="27906382"/>
                </a:cxn>
                <a:cxn ang="0">
                  <a:pos x="109765571" y="27906382"/>
                </a:cxn>
                <a:cxn ang="0">
                  <a:pos x="41164404" y="97666735"/>
                </a:cxn>
              </a:cxnLst>
              <a:pathLst>
                <a:path w="18" h="17">
                  <a:moveTo>
                    <a:pt x="3" y="7"/>
                  </a:moveTo>
                  <a:cubicBezTo>
                    <a:pt x="6" y="9"/>
                    <a:pt x="9" y="8"/>
                    <a:pt x="10" y="11"/>
                  </a:cubicBezTo>
                  <a:cubicBezTo>
                    <a:pt x="10" y="10"/>
                    <a:pt x="11" y="9"/>
                    <a:pt x="11" y="8"/>
                  </a:cubicBezTo>
                  <a:cubicBezTo>
                    <a:pt x="10" y="9"/>
                    <a:pt x="10" y="9"/>
                    <a:pt x="9" y="10"/>
                  </a:cubicBezTo>
                  <a:cubicBezTo>
                    <a:pt x="11" y="11"/>
                    <a:pt x="13" y="12"/>
                    <a:pt x="14" y="12"/>
                  </a:cubicBezTo>
                  <a:cubicBezTo>
                    <a:pt x="14" y="8"/>
                    <a:pt x="9" y="6"/>
                    <a:pt x="5" y="5"/>
                  </a:cubicBezTo>
                  <a:cubicBezTo>
                    <a:pt x="6" y="7"/>
                    <a:pt x="7" y="9"/>
                    <a:pt x="7" y="11"/>
                  </a:cubicBezTo>
                  <a:cubicBezTo>
                    <a:pt x="8" y="11"/>
                    <a:pt x="9" y="10"/>
                    <a:pt x="9" y="10"/>
                  </a:cubicBezTo>
                  <a:cubicBezTo>
                    <a:pt x="10" y="10"/>
                    <a:pt x="11" y="10"/>
                    <a:pt x="11" y="9"/>
                  </a:cubicBezTo>
                  <a:cubicBezTo>
                    <a:pt x="12" y="9"/>
                    <a:pt x="12" y="9"/>
                    <a:pt x="12" y="9"/>
                  </a:cubicBezTo>
                  <a:cubicBezTo>
                    <a:pt x="13" y="9"/>
                    <a:pt x="13" y="9"/>
                    <a:pt x="12" y="9"/>
                  </a:cubicBezTo>
                  <a:cubicBezTo>
                    <a:pt x="13" y="9"/>
                    <a:pt x="13" y="9"/>
                    <a:pt x="10" y="8"/>
                  </a:cubicBezTo>
                  <a:cubicBezTo>
                    <a:pt x="10" y="7"/>
                    <a:pt x="10" y="7"/>
                    <a:pt x="10" y="6"/>
                  </a:cubicBezTo>
                  <a:cubicBezTo>
                    <a:pt x="10" y="6"/>
                    <a:pt x="10" y="6"/>
                    <a:pt x="10" y="7"/>
                  </a:cubicBezTo>
                  <a:cubicBezTo>
                    <a:pt x="10" y="6"/>
                    <a:pt x="11" y="5"/>
                    <a:pt x="11" y="4"/>
                  </a:cubicBezTo>
                  <a:cubicBezTo>
                    <a:pt x="11" y="5"/>
                    <a:pt x="10" y="5"/>
                    <a:pt x="10" y="5"/>
                  </a:cubicBezTo>
                  <a:cubicBezTo>
                    <a:pt x="10" y="5"/>
                    <a:pt x="9" y="6"/>
                    <a:pt x="9" y="6"/>
                  </a:cubicBezTo>
                  <a:cubicBezTo>
                    <a:pt x="8" y="6"/>
                    <a:pt x="9" y="5"/>
                    <a:pt x="10" y="6"/>
                  </a:cubicBezTo>
                  <a:cubicBezTo>
                    <a:pt x="8" y="5"/>
                    <a:pt x="6" y="5"/>
                    <a:pt x="5" y="6"/>
                  </a:cubicBezTo>
                  <a:cubicBezTo>
                    <a:pt x="4" y="7"/>
                    <a:pt x="4" y="10"/>
                    <a:pt x="5" y="11"/>
                  </a:cubicBezTo>
                  <a:cubicBezTo>
                    <a:pt x="8" y="13"/>
                    <a:pt x="11" y="12"/>
                    <a:pt x="13" y="11"/>
                  </a:cubicBezTo>
                  <a:cubicBezTo>
                    <a:pt x="15" y="9"/>
                    <a:pt x="18" y="7"/>
                    <a:pt x="15" y="4"/>
                  </a:cubicBezTo>
                  <a:cubicBezTo>
                    <a:pt x="12" y="1"/>
                    <a:pt x="7" y="4"/>
                    <a:pt x="4" y="6"/>
                  </a:cubicBezTo>
                  <a:cubicBezTo>
                    <a:pt x="1" y="7"/>
                    <a:pt x="3" y="11"/>
                    <a:pt x="5" y="12"/>
                  </a:cubicBezTo>
                  <a:cubicBezTo>
                    <a:pt x="6" y="12"/>
                    <a:pt x="6" y="12"/>
                    <a:pt x="7" y="12"/>
                  </a:cubicBezTo>
                  <a:cubicBezTo>
                    <a:pt x="8" y="12"/>
                    <a:pt x="8" y="13"/>
                    <a:pt x="8" y="12"/>
                  </a:cubicBezTo>
                  <a:cubicBezTo>
                    <a:pt x="8" y="15"/>
                    <a:pt x="11" y="17"/>
                    <a:pt x="13" y="15"/>
                  </a:cubicBezTo>
                  <a:cubicBezTo>
                    <a:pt x="14" y="14"/>
                    <a:pt x="15" y="13"/>
                    <a:pt x="15" y="13"/>
                  </a:cubicBezTo>
                  <a:cubicBezTo>
                    <a:pt x="16" y="12"/>
                    <a:pt x="17" y="11"/>
                    <a:pt x="16" y="10"/>
                  </a:cubicBezTo>
                  <a:cubicBezTo>
                    <a:pt x="15" y="7"/>
                    <a:pt x="14" y="5"/>
                    <a:pt x="12" y="4"/>
                  </a:cubicBezTo>
                  <a:cubicBezTo>
                    <a:pt x="11" y="3"/>
                    <a:pt x="10" y="3"/>
                    <a:pt x="9" y="3"/>
                  </a:cubicBezTo>
                  <a:cubicBezTo>
                    <a:pt x="9" y="3"/>
                    <a:pt x="8" y="3"/>
                    <a:pt x="8" y="2"/>
                  </a:cubicBezTo>
                  <a:cubicBezTo>
                    <a:pt x="8" y="2"/>
                    <a:pt x="8" y="2"/>
                    <a:pt x="8" y="2"/>
                  </a:cubicBezTo>
                  <a:cubicBezTo>
                    <a:pt x="5" y="0"/>
                    <a:pt x="0" y="4"/>
                    <a:pt x="3" y="7"/>
                  </a:cubicBezTo>
                  <a:close/>
                </a:path>
              </a:pathLst>
            </a:custGeom>
            <a:solidFill>
              <a:srgbClr val="000000">
                <a:alpha val="100000"/>
              </a:srgbClr>
            </a:solidFill>
            <a:ln w="9525">
              <a:noFill/>
            </a:ln>
          </p:spPr>
          <p:txBody>
            <a:bodyPr/>
            <a:p>
              <a:endParaRPr lang="zh-CN" altLang="en-US"/>
            </a:p>
          </p:txBody>
        </p:sp>
        <p:sp>
          <p:nvSpPr>
            <p:cNvPr id="20523" name="Freeform 45"/>
            <p:cNvSpPr/>
            <p:nvPr/>
          </p:nvSpPr>
          <p:spPr>
            <a:xfrm>
              <a:off x="5805488" y="3402013"/>
              <a:ext cx="63500" cy="49213"/>
            </a:xfrm>
            <a:custGeom>
              <a:avLst/>
              <a:gdLst/>
              <a:ahLst/>
              <a:cxnLst>
                <a:cxn ang="0">
                  <a:pos x="55809029" y="100315022"/>
                </a:cxn>
                <a:cxn ang="0">
                  <a:pos x="125573118" y="100315022"/>
                </a:cxn>
                <a:cxn ang="0">
                  <a:pos x="153475765" y="100315022"/>
                </a:cxn>
                <a:cxn ang="0">
                  <a:pos x="139524441" y="100315022"/>
                </a:cxn>
                <a:cxn ang="0">
                  <a:pos x="139524441" y="85986468"/>
                </a:cxn>
                <a:cxn ang="0">
                  <a:pos x="139524441" y="114647362"/>
                </a:cxn>
                <a:cxn ang="0">
                  <a:pos x="181382147" y="71654128"/>
                </a:cxn>
                <a:cxn ang="0">
                  <a:pos x="69760353" y="42993234"/>
                </a:cxn>
                <a:cxn ang="0">
                  <a:pos x="41857706" y="114647362"/>
                </a:cxn>
                <a:cxn ang="0">
                  <a:pos x="97666735" y="143308256"/>
                </a:cxn>
                <a:cxn ang="0">
                  <a:pos x="139524441" y="157640596"/>
                </a:cxn>
                <a:cxn ang="0">
                  <a:pos x="181382147" y="85986468"/>
                </a:cxn>
                <a:cxn ang="0">
                  <a:pos x="111618059" y="57321788"/>
                </a:cxn>
                <a:cxn ang="0">
                  <a:pos x="41857706" y="114647362"/>
                </a:cxn>
                <a:cxn ang="0">
                  <a:pos x="181382147" y="186301490"/>
                </a:cxn>
                <a:cxn ang="0">
                  <a:pos x="223239853" y="114647362"/>
                </a:cxn>
                <a:cxn ang="0">
                  <a:pos x="153475765" y="57321788"/>
                </a:cxn>
                <a:cxn ang="0">
                  <a:pos x="111618059" y="57321788"/>
                </a:cxn>
                <a:cxn ang="0">
                  <a:pos x="69760353" y="128979702"/>
                </a:cxn>
                <a:cxn ang="0">
                  <a:pos x="83715412" y="128979702"/>
                </a:cxn>
                <a:cxn ang="0">
                  <a:pos x="111618059" y="143308256"/>
                </a:cxn>
                <a:cxn ang="0">
                  <a:pos x="181382147" y="157640596"/>
                </a:cxn>
                <a:cxn ang="0">
                  <a:pos x="223239853" y="114647362"/>
                </a:cxn>
                <a:cxn ang="0">
                  <a:pos x="195333471" y="28660894"/>
                </a:cxn>
                <a:cxn ang="0">
                  <a:pos x="139524441" y="14332340"/>
                </a:cxn>
                <a:cxn ang="0">
                  <a:pos x="97666735" y="14332340"/>
                </a:cxn>
                <a:cxn ang="0">
                  <a:pos x="41857706" y="28660894"/>
                </a:cxn>
                <a:cxn ang="0">
                  <a:pos x="55809029" y="100315022"/>
                </a:cxn>
              </a:cxnLst>
              <a:pathLst>
                <a:path w="17" h="13">
                  <a:moveTo>
                    <a:pt x="4" y="7"/>
                  </a:moveTo>
                  <a:cubicBezTo>
                    <a:pt x="5" y="7"/>
                    <a:pt x="7" y="8"/>
                    <a:pt x="9" y="7"/>
                  </a:cubicBezTo>
                  <a:cubicBezTo>
                    <a:pt x="9" y="7"/>
                    <a:pt x="10" y="7"/>
                    <a:pt x="11" y="7"/>
                  </a:cubicBezTo>
                  <a:cubicBezTo>
                    <a:pt x="10" y="7"/>
                    <a:pt x="10" y="6"/>
                    <a:pt x="10" y="7"/>
                  </a:cubicBezTo>
                  <a:cubicBezTo>
                    <a:pt x="10" y="7"/>
                    <a:pt x="10" y="6"/>
                    <a:pt x="10" y="6"/>
                  </a:cubicBezTo>
                  <a:cubicBezTo>
                    <a:pt x="10" y="6"/>
                    <a:pt x="10" y="7"/>
                    <a:pt x="10" y="8"/>
                  </a:cubicBezTo>
                  <a:cubicBezTo>
                    <a:pt x="11" y="7"/>
                    <a:pt x="12" y="6"/>
                    <a:pt x="13" y="5"/>
                  </a:cubicBezTo>
                  <a:cubicBezTo>
                    <a:pt x="10" y="4"/>
                    <a:pt x="8" y="3"/>
                    <a:pt x="5" y="3"/>
                  </a:cubicBezTo>
                  <a:cubicBezTo>
                    <a:pt x="3" y="2"/>
                    <a:pt x="1" y="6"/>
                    <a:pt x="3" y="8"/>
                  </a:cubicBezTo>
                  <a:cubicBezTo>
                    <a:pt x="4" y="9"/>
                    <a:pt x="6" y="10"/>
                    <a:pt x="7" y="10"/>
                  </a:cubicBezTo>
                  <a:cubicBezTo>
                    <a:pt x="9" y="10"/>
                    <a:pt x="10" y="10"/>
                    <a:pt x="10" y="11"/>
                  </a:cubicBezTo>
                  <a:cubicBezTo>
                    <a:pt x="11" y="10"/>
                    <a:pt x="12" y="8"/>
                    <a:pt x="13" y="6"/>
                  </a:cubicBezTo>
                  <a:cubicBezTo>
                    <a:pt x="11" y="6"/>
                    <a:pt x="9" y="5"/>
                    <a:pt x="8" y="4"/>
                  </a:cubicBezTo>
                  <a:cubicBezTo>
                    <a:pt x="5" y="1"/>
                    <a:pt x="0" y="5"/>
                    <a:pt x="3" y="8"/>
                  </a:cubicBezTo>
                  <a:cubicBezTo>
                    <a:pt x="6" y="11"/>
                    <a:pt x="9" y="13"/>
                    <a:pt x="13" y="13"/>
                  </a:cubicBezTo>
                  <a:cubicBezTo>
                    <a:pt x="16" y="13"/>
                    <a:pt x="17" y="10"/>
                    <a:pt x="16" y="8"/>
                  </a:cubicBezTo>
                  <a:cubicBezTo>
                    <a:pt x="15" y="6"/>
                    <a:pt x="13" y="5"/>
                    <a:pt x="11" y="4"/>
                  </a:cubicBezTo>
                  <a:cubicBezTo>
                    <a:pt x="10" y="4"/>
                    <a:pt x="8" y="4"/>
                    <a:pt x="8" y="4"/>
                  </a:cubicBezTo>
                  <a:cubicBezTo>
                    <a:pt x="7" y="5"/>
                    <a:pt x="6" y="7"/>
                    <a:pt x="5" y="9"/>
                  </a:cubicBezTo>
                  <a:cubicBezTo>
                    <a:pt x="5" y="9"/>
                    <a:pt x="6" y="9"/>
                    <a:pt x="6" y="9"/>
                  </a:cubicBezTo>
                  <a:cubicBezTo>
                    <a:pt x="7" y="9"/>
                    <a:pt x="7" y="10"/>
                    <a:pt x="8" y="10"/>
                  </a:cubicBezTo>
                  <a:cubicBezTo>
                    <a:pt x="10" y="10"/>
                    <a:pt x="11" y="11"/>
                    <a:pt x="13" y="11"/>
                  </a:cubicBezTo>
                  <a:cubicBezTo>
                    <a:pt x="15" y="11"/>
                    <a:pt x="16" y="9"/>
                    <a:pt x="16" y="8"/>
                  </a:cubicBezTo>
                  <a:cubicBezTo>
                    <a:pt x="16" y="5"/>
                    <a:pt x="16" y="3"/>
                    <a:pt x="14" y="2"/>
                  </a:cubicBezTo>
                  <a:cubicBezTo>
                    <a:pt x="12" y="1"/>
                    <a:pt x="11" y="1"/>
                    <a:pt x="10" y="1"/>
                  </a:cubicBezTo>
                  <a:cubicBezTo>
                    <a:pt x="9" y="1"/>
                    <a:pt x="8" y="2"/>
                    <a:pt x="7" y="1"/>
                  </a:cubicBezTo>
                  <a:cubicBezTo>
                    <a:pt x="5" y="0"/>
                    <a:pt x="4" y="1"/>
                    <a:pt x="3" y="2"/>
                  </a:cubicBezTo>
                  <a:cubicBezTo>
                    <a:pt x="2" y="4"/>
                    <a:pt x="2" y="6"/>
                    <a:pt x="4" y="7"/>
                  </a:cubicBezTo>
                  <a:close/>
                </a:path>
              </a:pathLst>
            </a:custGeom>
            <a:solidFill>
              <a:srgbClr val="000000">
                <a:alpha val="100000"/>
              </a:srgbClr>
            </a:solidFill>
            <a:ln w="9525">
              <a:noFill/>
            </a:ln>
          </p:spPr>
          <p:txBody>
            <a:bodyPr/>
            <a:p>
              <a:endParaRPr lang="zh-CN" altLang="en-US"/>
            </a:p>
          </p:txBody>
        </p:sp>
        <p:sp>
          <p:nvSpPr>
            <p:cNvPr id="20524" name="Freeform 46"/>
            <p:cNvSpPr/>
            <p:nvPr/>
          </p:nvSpPr>
          <p:spPr>
            <a:xfrm>
              <a:off x="6240463" y="3271838"/>
              <a:ext cx="112713" cy="36513"/>
            </a:xfrm>
            <a:custGeom>
              <a:avLst/>
              <a:gdLst/>
              <a:ahLst/>
              <a:cxnLst>
                <a:cxn ang="0">
                  <a:pos x="367012314" y="26665444"/>
                </a:cxn>
                <a:cxn ang="0">
                  <a:pos x="56461699" y="26665444"/>
                </a:cxn>
                <a:cxn ang="0">
                  <a:pos x="70580881" y="119989021"/>
                </a:cxn>
                <a:cxn ang="0">
                  <a:pos x="338777707" y="119989021"/>
                </a:cxn>
                <a:cxn ang="0">
                  <a:pos x="367012314" y="26665444"/>
                </a:cxn>
              </a:cxnLst>
              <a:pathLst>
                <a:path w="30" h="10">
                  <a:moveTo>
                    <a:pt x="26" y="2"/>
                  </a:moveTo>
                  <a:cubicBezTo>
                    <a:pt x="19" y="0"/>
                    <a:pt x="11" y="0"/>
                    <a:pt x="4" y="2"/>
                  </a:cubicBezTo>
                  <a:cubicBezTo>
                    <a:pt x="0" y="4"/>
                    <a:pt x="1" y="10"/>
                    <a:pt x="5" y="9"/>
                  </a:cubicBezTo>
                  <a:cubicBezTo>
                    <a:pt x="12" y="7"/>
                    <a:pt x="18" y="7"/>
                    <a:pt x="24" y="9"/>
                  </a:cubicBezTo>
                  <a:cubicBezTo>
                    <a:pt x="28" y="10"/>
                    <a:pt x="30" y="4"/>
                    <a:pt x="26" y="2"/>
                  </a:cubicBezTo>
                  <a:close/>
                </a:path>
              </a:pathLst>
            </a:custGeom>
            <a:solidFill>
              <a:srgbClr val="000000">
                <a:alpha val="100000"/>
              </a:srgbClr>
            </a:solidFill>
            <a:ln w="9525">
              <a:noFill/>
            </a:ln>
          </p:spPr>
          <p:txBody>
            <a:bodyPr/>
            <a:p>
              <a:endParaRPr lang="zh-CN" altLang="en-US"/>
            </a:p>
          </p:txBody>
        </p:sp>
        <p:sp>
          <p:nvSpPr>
            <p:cNvPr id="20525" name="Freeform 47"/>
            <p:cNvSpPr/>
            <p:nvPr/>
          </p:nvSpPr>
          <p:spPr>
            <a:xfrm>
              <a:off x="6461125" y="3275013"/>
              <a:ext cx="115888" cy="38100"/>
            </a:xfrm>
            <a:custGeom>
              <a:avLst/>
              <a:gdLst/>
              <a:ahLst/>
              <a:cxnLst>
                <a:cxn ang="0">
                  <a:pos x="377327590" y="29032200"/>
                </a:cxn>
                <a:cxn ang="0">
                  <a:pos x="55899138" y="29032200"/>
                </a:cxn>
                <a:cxn ang="0">
                  <a:pos x="83850575" y="116128800"/>
                </a:cxn>
                <a:cxn ang="0">
                  <a:pos x="349376152" y="116128800"/>
                </a:cxn>
                <a:cxn ang="0">
                  <a:pos x="377327590" y="29032200"/>
                </a:cxn>
              </a:cxnLst>
              <a:pathLst>
                <a:path w="31" h="10">
                  <a:moveTo>
                    <a:pt x="27" y="2"/>
                  </a:moveTo>
                  <a:cubicBezTo>
                    <a:pt x="20" y="0"/>
                    <a:pt x="12" y="0"/>
                    <a:pt x="4" y="2"/>
                  </a:cubicBezTo>
                  <a:cubicBezTo>
                    <a:pt x="0" y="3"/>
                    <a:pt x="2" y="10"/>
                    <a:pt x="6" y="8"/>
                  </a:cubicBezTo>
                  <a:cubicBezTo>
                    <a:pt x="12" y="7"/>
                    <a:pt x="19" y="7"/>
                    <a:pt x="25" y="8"/>
                  </a:cubicBezTo>
                  <a:cubicBezTo>
                    <a:pt x="29" y="10"/>
                    <a:pt x="31" y="3"/>
                    <a:pt x="27" y="2"/>
                  </a:cubicBezTo>
                  <a:close/>
                </a:path>
              </a:pathLst>
            </a:custGeom>
            <a:solidFill>
              <a:srgbClr val="000000">
                <a:alpha val="100000"/>
              </a:srgbClr>
            </a:solidFill>
            <a:ln w="9525">
              <a:noFill/>
            </a:ln>
          </p:spPr>
          <p:txBody>
            <a:bodyPr/>
            <a:p>
              <a:endParaRPr lang="zh-CN" altLang="en-US"/>
            </a:p>
          </p:txBody>
        </p:sp>
        <p:sp>
          <p:nvSpPr>
            <p:cNvPr id="20526" name="Freeform 48"/>
            <p:cNvSpPr/>
            <p:nvPr/>
          </p:nvSpPr>
          <p:spPr>
            <a:xfrm>
              <a:off x="6397625" y="3484563"/>
              <a:ext cx="49213" cy="109538"/>
            </a:xfrm>
            <a:custGeom>
              <a:avLst/>
              <a:gdLst/>
              <a:ahLst/>
              <a:cxnLst>
                <a:cxn ang="0">
                  <a:pos x="114647362" y="370940994"/>
                </a:cxn>
                <a:cxn ang="0">
                  <a:pos x="143308256" y="57069298"/>
                </a:cxn>
                <a:cxn ang="0">
                  <a:pos x="57321788" y="85602058"/>
                </a:cxn>
                <a:cxn ang="0">
                  <a:pos x="28660894" y="313875473"/>
                </a:cxn>
                <a:cxn ang="0">
                  <a:pos x="114647362" y="370940994"/>
                </a:cxn>
              </a:cxnLst>
              <a:pathLst>
                <a:path w="13" h="29">
                  <a:moveTo>
                    <a:pt x="8" y="26"/>
                  </a:moveTo>
                  <a:cubicBezTo>
                    <a:pt x="12" y="19"/>
                    <a:pt x="13" y="11"/>
                    <a:pt x="10" y="4"/>
                  </a:cubicBezTo>
                  <a:cubicBezTo>
                    <a:pt x="9" y="0"/>
                    <a:pt x="3" y="2"/>
                    <a:pt x="4" y="6"/>
                  </a:cubicBezTo>
                  <a:cubicBezTo>
                    <a:pt x="6" y="11"/>
                    <a:pt x="6" y="18"/>
                    <a:pt x="2" y="22"/>
                  </a:cubicBezTo>
                  <a:cubicBezTo>
                    <a:pt x="0" y="26"/>
                    <a:pt x="5" y="29"/>
                    <a:pt x="8" y="26"/>
                  </a:cubicBezTo>
                  <a:close/>
                </a:path>
              </a:pathLst>
            </a:custGeom>
            <a:solidFill>
              <a:srgbClr val="000000">
                <a:alpha val="100000"/>
              </a:srgbClr>
            </a:solidFill>
            <a:ln w="9525">
              <a:noFill/>
            </a:ln>
          </p:spPr>
          <p:txBody>
            <a:bodyPr/>
            <a:p>
              <a:endParaRPr lang="zh-CN" altLang="en-US"/>
            </a:p>
          </p:txBody>
        </p:sp>
        <p:sp>
          <p:nvSpPr>
            <p:cNvPr id="20527" name="Freeform 49"/>
            <p:cNvSpPr/>
            <p:nvPr/>
          </p:nvSpPr>
          <p:spPr>
            <a:xfrm>
              <a:off x="6453188" y="3489325"/>
              <a:ext cx="23813" cy="96838"/>
            </a:xfrm>
            <a:custGeom>
              <a:avLst/>
              <a:gdLst/>
              <a:ahLst/>
              <a:cxnLst>
                <a:cxn ang="0">
                  <a:pos x="0" y="55488174"/>
                </a:cxn>
                <a:cxn ang="0">
                  <a:pos x="0" y="305188682"/>
                </a:cxn>
                <a:cxn ang="0">
                  <a:pos x="94509828" y="305188682"/>
                </a:cxn>
                <a:cxn ang="0">
                  <a:pos x="94509828" y="55488174"/>
                </a:cxn>
                <a:cxn ang="0">
                  <a:pos x="0" y="55488174"/>
                </a:cxn>
              </a:cxnLst>
              <a:pathLst>
                <a:path w="6" h="26">
                  <a:moveTo>
                    <a:pt x="0" y="4"/>
                  </a:moveTo>
                  <a:cubicBezTo>
                    <a:pt x="0" y="10"/>
                    <a:pt x="0" y="16"/>
                    <a:pt x="0" y="22"/>
                  </a:cubicBezTo>
                  <a:cubicBezTo>
                    <a:pt x="0" y="26"/>
                    <a:pt x="6" y="26"/>
                    <a:pt x="6" y="22"/>
                  </a:cubicBezTo>
                  <a:cubicBezTo>
                    <a:pt x="6" y="16"/>
                    <a:pt x="6" y="10"/>
                    <a:pt x="6" y="4"/>
                  </a:cubicBezTo>
                  <a:cubicBezTo>
                    <a:pt x="6" y="0"/>
                    <a:pt x="0" y="0"/>
                    <a:pt x="0" y="4"/>
                  </a:cubicBezTo>
                  <a:close/>
                </a:path>
              </a:pathLst>
            </a:custGeom>
            <a:solidFill>
              <a:srgbClr val="000000">
                <a:alpha val="100000"/>
              </a:srgbClr>
            </a:solidFill>
            <a:ln w="9525">
              <a:noFill/>
            </a:ln>
          </p:spPr>
          <p:txBody>
            <a:bodyPr/>
            <a:p>
              <a:endParaRPr lang="zh-CN" altLang="en-US"/>
            </a:p>
          </p:txBody>
        </p:sp>
        <p:sp>
          <p:nvSpPr>
            <p:cNvPr id="20528" name="Freeform 50"/>
            <p:cNvSpPr/>
            <p:nvPr/>
          </p:nvSpPr>
          <p:spPr>
            <a:xfrm>
              <a:off x="5932488" y="3919538"/>
              <a:ext cx="255588" cy="282575"/>
            </a:xfrm>
            <a:custGeom>
              <a:avLst/>
              <a:gdLst/>
              <a:ahLst/>
              <a:cxnLst>
                <a:cxn ang="0">
                  <a:pos x="42382504" y="113561241"/>
                </a:cxn>
                <a:cxn ang="0">
                  <a:pos x="904153826" y="1064648408"/>
                </a:cxn>
                <a:cxn ang="0">
                  <a:pos x="904153826" y="965279968"/>
                </a:cxn>
                <a:cxn ang="0">
                  <a:pos x="113018758" y="42585936"/>
                </a:cxn>
                <a:cxn ang="0">
                  <a:pos x="42382504" y="113561241"/>
                </a:cxn>
              </a:cxnLst>
              <a:pathLst>
                <a:path w="68" h="75">
                  <a:moveTo>
                    <a:pt x="3" y="8"/>
                  </a:moveTo>
                  <a:cubicBezTo>
                    <a:pt x="26" y="27"/>
                    <a:pt x="29" y="71"/>
                    <a:pt x="64" y="75"/>
                  </a:cubicBezTo>
                  <a:cubicBezTo>
                    <a:pt x="68" y="75"/>
                    <a:pt x="68" y="68"/>
                    <a:pt x="64" y="68"/>
                  </a:cubicBezTo>
                  <a:cubicBezTo>
                    <a:pt x="34" y="65"/>
                    <a:pt x="28" y="20"/>
                    <a:pt x="8" y="3"/>
                  </a:cubicBezTo>
                  <a:cubicBezTo>
                    <a:pt x="5" y="0"/>
                    <a:pt x="0" y="5"/>
                    <a:pt x="3" y="8"/>
                  </a:cubicBezTo>
                  <a:close/>
                </a:path>
              </a:pathLst>
            </a:custGeom>
            <a:solidFill>
              <a:srgbClr val="000000">
                <a:alpha val="100000"/>
              </a:srgbClr>
            </a:solidFill>
            <a:ln w="9525">
              <a:noFill/>
            </a:ln>
          </p:spPr>
          <p:txBody>
            <a:bodyPr/>
            <a:p>
              <a:endParaRPr lang="zh-CN" altLang="en-US"/>
            </a:p>
          </p:txBody>
        </p:sp>
        <p:sp>
          <p:nvSpPr>
            <p:cNvPr id="20529" name="Freeform 51"/>
            <p:cNvSpPr/>
            <p:nvPr/>
          </p:nvSpPr>
          <p:spPr>
            <a:xfrm>
              <a:off x="6446838" y="4133850"/>
              <a:ext cx="277813" cy="180975"/>
            </a:xfrm>
            <a:custGeom>
              <a:avLst/>
              <a:gdLst/>
              <a:ahLst/>
              <a:cxnLst>
                <a:cxn ang="0">
                  <a:pos x="479204900" y="56860083"/>
                </a:cxn>
                <a:cxn ang="0">
                  <a:pos x="521488789" y="611254373"/>
                </a:cxn>
                <a:cxn ang="0">
                  <a:pos x="352356986" y="28431927"/>
                </a:cxn>
              </a:cxnLst>
              <a:pathLst>
                <a:path w="74" h="48">
                  <a:moveTo>
                    <a:pt x="34" y="4"/>
                  </a:moveTo>
                  <a:cubicBezTo>
                    <a:pt x="0" y="2"/>
                    <a:pt x="0" y="48"/>
                    <a:pt x="37" y="43"/>
                  </a:cubicBezTo>
                  <a:cubicBezTo>
                    <a:pt x="74" y="39"/>
                    <a:pt x="56" y="0"/>
                    <a:pt x="25" y="2"/>
                  </a:cubicBezTo>
                </a:path>
              </a:pathLst>
            </a:custGeom>
            <a:solidFill>
              <a:srgbClr val="FFFFFF">
                <a:alpha val="100000"/>
              </a:srgbClr>
            </a:solidFill>
            <a:ln w="9525">
              <a:noFill/>
            </a:ln>
          </p:spPr>
          <p:txBody>
            <a:bodyPr/>
            <a:p>
              <a:endParaRPr lang="zh-CN" altLang="en-US"/>
            </a:p>
          </p:txBody>
        </p:sp>
        <p:sp>
          <p:nvSpPr>
            <p:cNvPr id="20530" name="Freeform 52"/>
            <p:cNvSpPr/>
            <p:nvPr/>
          </p:nvSpPr>
          <p:spPr>
            <a:xfrm>
              <a:off x="6461125" y="4125913"/>
              <a:ext cx="222250" cy="188913"/>
            </a:xfrm>
            <a:custGeom>
              <a:avLst/>
              <a:gdLst/>
              <a:ahLst/>
              <a:cxnLst>
                <a:cxn ang="0">
                  <a:pos x="425695390" y="42826577"/>
                </a:cxn>
                <a:cxn ang="0">
                  <a:pos x="28380195" y="342605060"/>
                </a:cxn>
                <a:cxn ang="0">
                  <a:pos x="383128864" y="699488165"/>
                </a:cxn>
                <a:cxn ang="0">
                  <a:pos x="808824254" y="342605060"/>
                </a:cxn>
                <a:cxn ang="0">
                  <a:pos x="297988280" y="14274266"/>
                </a:cxn>
                <a:cxn ang="0">
                  <a:pos x="297988280" y="99927420"/>
                </a:cxn>
                <a:cxn ang="0">
                  <a:pos x="695307242" y="314056528"/>
                </a:cxn>
                <a:cxn ang="0">
                  <a:pos x="411509059" y="599560745"/>
                </a:cxn>
                <a:cxn ang="0">
                  <a:pos x="127710877" y="371157371"/>
                </a:cxn>
                <a:cxn ang="0">
                  <a:pos x="425695390" y="142753998"/>
                </a:cxn>
                <a:cxn ang="0">
                  <a:pos x="425695390" y="42826577"/>
                </a:cxn>
              </a:cxnLst>
              <a:pathLst>
                <a:path w="59" h="50">
                  <a:moveTo>
                    <a:pt x="30" y="3"/>
                  </a:moveTo>
                  <a:cubicBezTo>
                    <a:pt x="16" y="2"/>
                    <a:pt x="4" y="10"/>
                    <a:pt x="2" y="24"/>
                  </a:cubicBezTo>
                  <a:cubicBezTo>
                    <a:pt x="0" y="39"/>
                    <a:pt x="14" y="49"/>
                    <a:pt x="27" y="49"/>
                  </a:cubicBezTo>
                  <a:cubicBezTo>
                    <a:pt x="42" y="50"/>
                    <a:pt x="59" y="41"/>
                    <a:pt x="57" y="24"/>
                  </a:cubicBezTo>
                  <a:cubicBezTo>
                    <a:pt x="54" y="8"/>
                    <a:pt x="35" y="0"/>
                    <a:pt x="21" y="1"/>
                  </a:cubicBezTo>
                  <a:cubicBezTo>
                    <a:pt x="16" y="1"/>
                    <a:pt x="16" y="8"/>
                    <a:pt x="21" y="7"/>
                  </a:cubicBezTo>
                  <a:cubicBezTo>
                    <a:pt x="32" y="7"/>
                    <a:pt x="43" y="11"/>
                    <a:pt x="49" y="22"/>
                  </a:cubicBezTo>
                  <a:cubicBezTo>
                    <a:pt x="56" y="35"/>
                    <a:pt x="40" y="42"/>
                    <a:pt x="29" y="42"/>
                  </a:cubicBezTo>
                  <a:cubicBezTo>
                    <a:pt x="18" y="43"/>
                    <a:pt x="9" y="37"/>
                    <a:pt x="9" y="26"/>
                  </a:cubicBezTo>
                  <a:cubicBezTo>
                    <a:pt x="9" y="14"/>
                    <a:pt x="21" y="9"/>
                    <a:pt x="30" y="10"/>
                  </a:cubicBezTo>
                  <a:cubicBezTo>
                    <a:pt x="35" y="10"/>
                    <a:pt x="35" y="3"/>
                    <a:pt x="30" y="3"/>
                  </a:cubicBezTo>
                  <a:close/>
                </a:path>
              </a:pathLst>
            </a:custGeom>
            <a:solidFill>
              <a:srgbClr val="000000">
                <a:alpha val="100000"/>
              </a:srgbClr>
            </a:solidFill>
            <a:ln w="9525">
              <a:noFill/>
            </a:ln>
          </p:spPr>
          <p:txBody>
            <a:bodyPr/>
            <a:p>
              <a:endParaRPr lang="zh-CN" altLang="en-US"/>
            </a:p>
          </p:txBody>
        </p:sp>
        <p:sp>
          <p:nvSpPr>
            <p:cNvPr id="20531" name="Freeform 53"/>
            <p:cNvSpPr/>
            <p:nvPr/>
          </p:nvSpPr>
          <p:spPr>
            <a:xfrm>
              <a:off x="5976938" y="3833813"/>
              <a:ext cx="230188" cy="473075"/>
            </a:xfrm>
            <a:custGeom>
              <a:avLst/>
              <a:gdLst/>
              <a:ahLst/>
              <a:cxnLst>
                <a:cxn ang="0">
                  <a:pos x="768952448" y="56386035"/>
                </a:cxn>
                <a:cxn ang="0">
                  <a:pos x="56958322" y="1663414300"/>
                </a:cxn>
                <a:cxn ang="0">
                  <a:pos x="113920419" y="1747997107"/>
                </a:cxn>
                <a:cxn ang="0">
                  <a:pos x="854389932" y="56386035"/>
                </a:cxn>
                <a:cxn ang="0">
                  <a:pos x="768952448" y="56386035"/>
                </a:cxn>
              </a:cxnLst>
              <a:pathLst>
                <a:path w="61" h="126">
                  <a:moveTo>
                    <a:pt x="54" y="4"/>
                  </a:moveTo>
                  <a:cubicBezTo>
                    <a:pt x="49" y="45"/>
                    <a:pt x="43" y="94"/>
                    <a:pt x="4" y="118"/>
                  </a:cubicBezTo>
                  <a:cubicBezTo>
                    <a:pt x="0" y="120"/>
                    <a:pt x="4" y="126"/>
                    <a:pt x="8" y="124"/>
                  </a:cubicBezTo>
                  <a:cubicBezTo>
                    <a:pt x="48" y="99"/>
                    <a:pt x="55" y="48"/>
                    <a:pt x="60" y="4"/>
                  </a:cubicBezTo>
                  <a:cubicBezTo>
                    <a:pt x="61" y="0"/>
                    <a:pt x="54" y="0"/>
                    <a:pt x="54" y="4"/>
                  </a:cubicBezTo>
                  <a:close/>
                </a:path>
              </a:pathLst>
            </a:custGeom>
            <a:solidFill>
              <a:srgbClr val="000000">
                <a:alpha val="100000"/>
              </a:srgbClr>
            </a:solidFill>
            <a:ln w="9525">
              <a:noFill/>
            </a:ln>
          </p:spPr>
          <p:txBody>
            <a:bodyPr/>
            <a:p>
              <a:endParaRPr lang="zh-CN" altLang="en-US"/>
            </a:p>
          </p:txBody>
        </p:sp>
        <p:sp>
          <p:nvSpPr>
            <p:cNvPr id="20532" name="Freeform 54"/>
            <p:cNvSpPr/>
            <p:nvPr/>
          </p:nvSpPr>
          <p:spPr>
            <a:xfrm>
              <a:off x="5715000" y="4213225"/>
              <a:ext cx="266700" cy="247650"/>
            </a:xfrm>
            <a:custGeom>
              <a:avLst/>
              <a:gdLst/>
              <a:ahLst/>
              <a:cxnLst>
                <a:cxn ang="0">
                  <a:pos x="409192927" y="211192918"/>
                </a:cxn>
                <a:cxn ang="0">
                  <a:pos x="550292252" y="732135950"/>
                </a:cxn>
                <a:cxn ang="0">
                  <a:pos x="352750192" y="211192918"/>
                </a:cxn>
              </a:cxnLst>
              <a:pathLst>
                <a:path w="71" h="66">
                  <a:moveTo>
                    <a:pt x="29" y="15"/>
                  </a:moveTo>
                  <a:cubicBezTo>
                    <a:pt x="0" y="20"/>
                    <a:pt x="5" y="66"/>
                    <a:pt x="39" y="52"/>
                  </a:cubicBezTo>
                  <a:cubicBezTo>
                    <a:pt x="71" y="42"/>
                    <a:pt x="61" y="0"/>
                    <a:pt x="25" y="15"/>
                  </a:cubicBezTo>
                </a:path>
              </a:pathLst>
            </a:custGeom>
            <a:solidFill>
              <a:srgbClr val="FFFFFF">
                <a:alpha val="100000"/>
              </a:srgbClr>
            </a:solidFill>
            <a:ln w="9525">
              <a:noFill/>
            </a:ln>
          </p:spPr>
          <p:txBody>
            <a:bodyPr/>
            <a:p>
              <a:endParaRPr lang="zh-CN" altLang="en-US"/>
            </a:p>
          </p:txBody>
        </p:sp>
        <p:sp>
          <p:nvSpPr>
            <p:cNvPr id="20533" name="Freeform 55"/>
            <p:cNvSpPr/>
            <p:nvPr/>
          </p:nvSpPr>
          <p:spPr>
            <a:xfrm>
              <a:off x="5734050" y="4238625"/>
              <a:ext cx="225425" cy="198438"/>
            </a:xfrm>
            <a:custGeom>
              <a:avLst/>
              <a:gdLst/>
              <a:ahLst/>
              <a:cxnLst>
                <a:cxn ang="0">
                  <a:pos x="338776204" y="70093543"/>
                </a:cxn>
                <a:cxn ang="0">
                  <a:pos x="28230724" y="476625611"/>
                </a:cxn>
                <a:cxn ang="0">
                  <a:pos x="465818220" y="686902497"/>
                </a:cxn>
                <a:cxn ang="0">
                  <a:pos x="790479062" y="238312806"/>
                </a:cxn>
                <a:cxn ang="0">
                  <a:pos x="268199394" y="70093543"/>
                </a:cxn>
                <a:cxn ang="0">
                  <a:pos x="282314756" y="154201302"/>
                </a:cxn>
                <a:cxn ang="0">
                  <a:pos x="691667770" y="266348725"/>
                </a:cxn>
                <a:cxn ang="0">
                  <a:pos x="451702858" y="588773034"/>
                </a:cxn>
                <a:cxn ang="0">
                  <a:pos x="127042016" y="448589692"/>
                </a:cxn>
                <a:cxn ang="0">
                  <a:pos x="352891566" y="154201302"/>
                </a:cxn>
                <a:cxn ang="0">
                  <a:pos x="338776204" y="70093543"/>
                </a:cxn>
              </a:cxnLst>
              <a:pathLst>
                <a:path w="60" h="53">
                  <a:moveTo>
                    <a:pt x="24" y="5"/>
                  </a:moveTo>
                  <a:cubicBezTo>
                    <a:pt x="10" y="7"/>
                    <a:pt x="0" y="20"/>
                    <a:pt x="2" y="34"/>
                  </a:cubicBezTo>
                  <a:cubicBezTo>
                    <a:pt x="5" y="50"/>
                    <a:pt x="20" y="53"/>
                    <a:pt x="33" y="49"/>
                  </a:cubicBezTo>
                  <a:cubicBezTo>
                    <a:pt x="47" y="44"/>
                    <a:pt x="60" y="33"/>
                    <a:pt x="56" y="17"/>
                  </a:cubicBezTo>
                  <a:cubicBezTo>
                    <a:pt x="52" y="0"/>
                    <a:pt x="32" y="0"/>
                    <a:pt x="19" y="5"/>
                  </a:cubicBezTo>
                  <a:cubicBezTo>
                    <a:pt x="15" y="6"/>
                    <a:pt x="16" y="13"/>
                    <a:pt x="20" y="11"/>
                  </a:cubicBezTo>
                  <a:cubicBezTo>
                    <a:pt x="30" y="8"/>
                    <a:pt x="45" y="6"/>
                    <a:pt x="49" y="19"/>
                  </a:cubicBezTo>
                  <a:cubicBezTo>
                    <a:pt x="53" y="31"/>
                    <a:pt x="41" y="38"/>
                    <a:pt x="32" y="42"/>
                  </a:cubicBezTo>
                  <a:cubicBezTo>
                    <a:pt x="22" y="46"/>
                    <a:pt x="10" y="44"/>
                    <a:pt x="9" y="32"/>
                  </a:cubicBezTo>
                  <a:cubicBezTo>
                    <a:pt x="7" y="21"/>
                    <a:pt x="15" y="13"/>
                    <a:pt x="25" y="11"/>
                  </a:cubicBezTo>
                  <a:cubicBezTo>
                    <a:pt x="30" y="11"/>
                    <a:pt x="28" y="4"/>
                    <a:pt x="24" y="5"/>
                  </a:cubicBezTo>
                  <a:close/>
                </a:path>
              </a:pathLst>
            </a:custGeom>
            <a:solidFill>
              <a:srgbClr val="000000">
                <a:alpha val="100000"/>
              </a:srgbClr>
            </a:solidFill>
            <a:ln w="9525">
              <a:noFill/>
            </a:ln>
          </p:spPr>
          <p:txBody>
            <a:bodyPr/>
            <a:p>
              <a:endParaRPr lang="zh-CN" altLang="en-US"/>
            </a:p>
          </p:txBody>
        </p:sp>
        <p:sp>
          <p:nvSpPr>
            <p:cNvPr id="20534" name="Freeform 56"/>
            <p:cNvSpPr/>
            <p:nvPr/>
          </p:nvSpPr>
          <p:spPr>
            <a:xfrm>
              <a:off x="5346700" y="3878263"/>
              <a:ext cx="750888" cy="769938"/>
            </a:xfrm>
            <a:custGeom>
              <a:avLst/>
              <a:gdLst/>
              <a:ahLst/>
              <a:cxnLst>
                <a:cxn ang="0">
                  <a:pos x="2043894609" y="0"/>
                </a:cxn>
                <a:cxn ang="0">
                  <a:pos x="2086180867" y="183376697"/>
                </a:cxn>
                <a:cxn ang="0">
                  <a:pos x="2147483646" y="2147483646"/>
                </a:cxn>
                <a:cxn ang="0">
                  <a:pos x="2147483646" y="2147483646"/>
                </a:cxn>
                <a:cxn ang="0">
                  <a:pos x="0" y="2147483646"/>
                </a:cxn>
                <a:cxn ang="0">
                  <a:pos x="1184049006" y="84636843"/>
                </a:cxn>
              </a:cxnLst>
              <a:pathLst>
                <a:path w="200" h="205">
                  <a:moveTo>
                    <a:pt x="145" y="0"/>
                  </a:moveTo>
                  <a:cubicBezTo>
                    <a:pt x="148" y="4"/>
                    <a:pt x="148" y="8"/>
                    <a:pt x="148" y="13"/>
                  </a:cubicBezTo>
                  <a:cubicBezTo>
                    <a:pt x="165" y="67"/>
                    <a:pt x="138" y="142"/>
                    <a:pt x="200" y="183"/>
                  </a:cubicBezTo>
                  <a:cubicBezTo>
                    <a:pt x="200" y="183"/>
                    <a:pt x="200" y="183"/>
                    <a:pt x="200" y="183"/>
                  </a:cubicBezTo>
                  <a:cubicBezTo>
                    <a:pt x="150" y="128"/>
                    <a:pt x="22" y="205"/>
                    <a:pt x="0" y="159"/>
                  </a:cubicBezTo>
                  <a:cubicBezTo>
                    <a:pt x="81" y="193"/>
                    <a:pt x="140" y="23"/>
                    <a:pt x="84" y="6"/>
                  </a:cubicBezTo>
                </a:path>
              </a:pathLst>
            </a:custGeom>
            <a:solidFill>
              <a:srgbClr val="FFFFFF">
                <a:alpha val="100000"/>
              </a:srgbClr>
            </a:solidFill>
            <a:ln w="9525">
              <a:noFill/>
            </a:ln>
          </p:spPr>
          <p:txBody>
            <a:bodyPr/>
            <a:p>
              <a:endParaRPr lang="zh-CN" altLang="en-US"/>
            </a:p>
          </p:txBody>
        </p:sp>
        <p:sp>
          <p:nvSpPr>
            <p:cNvPr id="20535" name="Freeform 57"/>
            <p:cNvSpPr/>
            <p:nvPr/>
          </p:nvSpPr>
          <p:spPr>
            <a:xfrm>
              <a:off x="5332413" y="3863975"/>
              <a:ext cx="779463" cy="715963"/>
            </a:xfrm>
            <a:custGeom>
              <a:avLst/>
              <a:gdLst/>
              <a:ahLst/>
              <a:cxnLst>
                <a:cxn ang="0">
                  <a:pos x="2064340302" y="70254338"/>
                </a:cxn>
                <a:cxn ang="0">
                  <a:pos x="2147483646" y="2147483646"/>
                </a:cxn>
                <a:cxn ang="0">
                  <a:pos x="2147483646" y="2147483646"/>
                </a:cxn>
                <a:cxn ang="0">
                  <a:pos x="1572832669" y="2147483646"/>
                </a:cxn>
                <a:cxn ang="0">
                  <a:pos x="84260700" y="2147483646"/>
                </a:cxn>
                <a:cxn ang="0">
                  <a:pos x="42128476" y="2147483646"/>
                </a:cxn>
                <a:cxn ang="0">
                  <a:pos x="1418356593" y="1475378582"/>
                </a:cxn>
                <a:cxn ang="0">
                  <a:pos x="1235797365" y="112409939"/>
                </a:cxn>
                <a:cxn ang="0">
                  <a:pos x="1221752041" y="182664277"/>
                </a:cxn>
                <a:cxn ang="0">
                  <a:pos x="1320054317" y="1489431698"/>
                </a:cxn>
                <a:cxn ang="0">
                  <a:pos x="56173800" y="2147483646"/>
                </a:cxn>
                <a:cxn ang="0">
                  <a:pos x="14041576" y="2147483646"/>
                </a:cxn>
                <a:cxn ang="0">
                  <a:pos x="1053234389" y="2147483646"/>
                </a:cxn>
                <a:cxn ang="0">
                  <a:pos x="2147483646" y="2147483646"/>
                </a:cxn>
                <a:cxn ang="0">
                  <a:pos x="2147483646" y="2147483646"/>
                </a:cxn>
                <a:cxn ang="0">
                  <a:pos x="2134559426" y="56204970"/>
                </a:cxn>
                <a:cxn ang="0">
                  <a:pos x="2064340302" y="70254338"/>
                </a:cxn>
              </a:cxnLst>
              <a:pathLst>
                <a:path w="208" h="191">
                  <a:moveTo>
                    <a:pt x="147" y="5"/>
                  </a:moveTo>
                  <a:cubicBezTo>
                    <a:pt x="169" y="68"/>
                    <a:pt x="139" y="145"/>
                    <a:pt x="202" y="189"/>
                  </a:cubicBezTo>
                  <a:cubicBezTo>
                    <a:pt x="205" y="191"/>
                    <a:pt x="208" y="187"/>
                    <a:pt x="206" y="185"/>
                  </a:cubicBezTo>
                  <a:cubicBezTo>
                    <a:pt x="181" y="160"/>
                    <a:pt x="144" y="161"/>
                    <a:pt x="112" y="166"/>
                  </a:cubicBezTo>
                  <a:cubicBezTo>
                    <a:pt x="86" y="169"/>
                    <a:pt x="22" y="191"/>
                    <a:pt x="6" y="161"/>
                  </a:cubicBezTo>
                  <a:cubicBezTo>
                    <a:pt x="5" y="162"/>
                    <a:pt x="4" y="164"/>
                    <a:pt x="3" y="165"/>
                  </a:cubicBezTo>
                  <a:cubicBezTo>
                    <a:pt x="48" y="183"/>
                    <a:pt x="84" y="143"/>
                    <a:pt x="101" y="105"/>
                  </a:cubicBezTo>
                  <a:cubicBezTo>
                    <a:pt x="112" y="79"/>
                    <a:pt x="127" y="21"/>
                    <a:pt x="88" y="8"/>
                  </a:cubicBezTo>
                  <a:cubicBezTo>
                    <a:pt x="85" y="7"/>
                    <a:pt x="83" y="12"/>
                    <a:pt x="87" y="13"/>
                  </a:cubicBezTo>
                  <a:cubicBezTo>
                    <a:pt x="122" y="25"/>
                    <a:pt x="105" y="82"/>
                    <a:pt x="94" y="106"/>
                  </a:cubicBezTo>
                  <a:cubicBezTo>
                    <a:pt x="79" y="141"/>
                    <a:pt x="45" y="176"/>
                    <a:pt x="4" y="160"/>
                  </a:cubicBezTo>
                  <a:cubicBezTo>
                    <a:pt x="2" y="159"/>
                    <a:pt x="0" y="162"/>
                    <a:pt x="1" y="164"/>
                  </a:cubicBezTo>
                  <a:cubicBezTo>
                    <a:pt x="15" y="189"/>
                    <a:pt x="52" y="181"/>
                    <a:pt x="75" y="177"/>
                  </a:cubicBezTo>
                  <a:cubicBezTo>
                    <a:pt x="115" y="171"/>
                    <a:pt x="170" y="156"/>
                    <a:pt x="202" y="189"/>
                  </a:cubicBezTo>
                  <a:cubicBezTo>
                    <a:pt x="203" y="187"/>
                    <a:pt x="204" y="186"/>
                    <a:pt x="205" y="185"/>
                  </a:cubicBezTo>
                  <a:cubicBezTo>
                    <a:pt x="144" y="142"/>
                    <a:pt x="174" y="64"/>
                    <a:pt x="152" y="4"/>
                  </a:cubicBezTo>
                  <a:cubicBezTo>
                    <a:pt x="151" y="0"/>
                    <a:pt x="146" y="2"/>
                    <a:pt x="147" y="5"/>
                  </a:cubicBezTo>
                  <a:close/>
                </a:path>
              </a:pathLst>
            </a:custGeom>
            <a:solidFill>
              <a:srgbClr val="000000">
                <a:alpha val="100000"/>
              </a:srgbClr>
            </a:solidFill>
            <a:ln w="9525">
              <a:noFill/>
            </a:ln>
          </p:spPr>
          <p:txBody>
            <a:bodyPr/>
            <a:p>
              <a:endParaRPr lang="zh-CN" altLang="en-US"/>
            </a:p>
          </p:txBody>
        </p:sp>
        <p:sp>
          <p:nvSpPr>
            <p:cNvPr id="20536" name="Freeform 58"/>
            <p:cNvSpPr/>
            <p:nvPr/>
          </p:nvSpPr>
          <p:spPr>
            <a:xfrm>
              <a:off x="6386513" y="3556000"/>
              <a:ext cx="107950" cy="68263"/>
            </a:xfrm>
            <a:custGeom>
              <a:avLst/>
              <a:gdLst/>
              <a:ahLst/>
              <a:cxnLst>
                <a:cxn ang="0">
                  <a:pos x="27713371" y="100676548"/>
                </a:cxn>
                <a:cxn ang="0">
                  <a:pos x="96994936" y="244499104"/>
                </a:cxn>
                <a:cxn ang="0">
                  <a:pos x="138563131" y="258879843"/>
                </a:cxn>
                <a:cxn ang="0">
                  <a:pos x="360266374" y="100676548"/>
                </a:cxn>
                <a:cxn ang="0">
                  <a:pos x="304839633" y="43146008"/>
                </a:cxn>
                <a:cxn ang="0">
                  <a:pos x="110849760" y="172587826"/>
                </a:cxn>
                <a:cxn ang="0">
                  <a:pos x="152421678" y="186968565"/>
                </a:cxn>
                <a:cxn ang="0">
                  <a:pos x="83136390" y="43146008"/>
                </a:cxn>
                <a:cxn ang="0">
                  <a:pos x="27713371" y="100676548"/>
                </a:cxn>
              </a:cxnLst>
              <a:pathLst>
                <a:path w="29" h="18">
                  <a:moveTo>
                    <a:pt x="2" y="7"/>
                  </a:moveTo>
                  <a:cubicBezTo>
                    <a:pt x="5" y="10"/>
                    <a:pt x="5" y="14"/>
                    <a:pt x="7" y="17"/>
                  </a:cubicBezTo>
                  <a:cubicBezTo>
                    <a:pt x="8" y="18"/>
                    <a:pt x="9" y="18"/>
                    <a:pt x="10" y="18"/>
                  </a:cubicBezTo>
                  <a:cubicBezTo>
                    <a:pt x="17" y="16"/>
                    <a:pt x="21" y="12"/>
                    <a:pt x="26" y="7"/>
                  </a:cubicBezTo>
                  <a:cubicBezTo>
                    <a:pt x="29" y="4"/>
                    <a:pt x="25" y="0"/>
                    <a:pt x="22" y="3"/>
                  </a:cubicBezTo>
                  <a:cubicBezTo>
                    <a:pt x="18" y="7"/>
                    <a:pt x="15" y="10"/>
                    <a:pt x="8" y="12"/>
                  </a:cubicBezTo>
                  <a:cubicBezTo>
                    <a:pt x="9" y="12"/>
                    <a:pt x="10" y="12"/>
                    <a:pt x="11" y="13"/>
                  </a:cubicBezTo>
                  <a:cubicBezTo>
                    <a:pt x="9" y="10"/>
                    <a:pt x="9" y="6"/>
                    <a:pt x="6" y="3"/>
                  </a:cubicBezTo>
                  <a:cubicBezTo>
                    <a:pt x="4" y="0"/>
                    <a:pt x="0" y="4"/>
                    <a:pt x="2" y="7"/>
                  </a:cubicBezTo>
                  <a:close/>
                </a:path>
              </a:pathLst>
            </a:custGeom>
            <a:solidFill>
              <a:srgbClr val="000000">
                <a:alpha val="100000"/>
              </a:srgbClr>
            </a:solidFill>
            <a:ln w="9525">
              <a:noFill/>
            </a:ln>
          </p:spPr>
          <p:txBody>
            <a:bodyPr/>
            <a:p>
              <a:endParaRPr lang="zh-CN" altLang="en-US"/>
            </a:p>
          </p:txBody>
        </p:sp>
        <p:sp>
          <p:nvSpPr>
            <p:cNvPr id="20537" name="Freeform 59"/>
            <p:cNvSpPr/>
            <p:nvPr/>
          </p:nvSpPr>
          <p:spPr>
            <a:xfrm>
              <a:off x="5530850" y="2851150"/>
              <a:ext cx="252413" cy="131763"/>
            </a:xfrm>
            <a:custGeom>
              <a:avLst/>
              <a:gdLst/>
              <a:ahLst/>
              <a:cxnLst>
                <a:cxn ang="0">
                  <a:pos x="141931453" y="311796434"/>
                </a:cxn>
                <a:cxn ang="0">
                  <a:pos x="312246183" y="141728047"/>
                </a:cxn>
                <a:cxn ang="0">
                  <a:pos x="908351505" y="240934292"/>
                </a:cxn>
                <a:cxn ang="0">
                  <a:pos x="28387044" y="382662340"/>
                </a:cxn>
              </a:cxnLst>
              <a:pathLst>
                <a:path w="67" h="35">
                  <a:moveTo>
                    <a:pt x="10" y="22"/>
                  </a:moveTo>
                  <a:cubicBezTo>
                    <a:pt x="0" y="35"/>
                    <a:pt x="17" y="12"/>
                    <a:pt x="22" y="10"/>
                  </a:cubicBezTo>
                  <a:cubicBezTo>
                    <a:pt x="32" y="7"/>
                    <a:pt x="67" y="0"/>
                    <a:pt x="64" y="17"/>
                  </a:cubicBezTo>
                  <a:cubicBezTo>
                    <a:pt x="62" y="35"/>
                    <a:pt x="10" y="30"/>
                    <a:pt x="2" y="27"/>
                  </a:cubicBezTo>
                </a:path>
              </a:pathLst>
            </a:custGeom>
            <a:solidFill>
              <a:srgbClr val="FFFFFF">
                <a:alpha val="100000"/>
              </a:srgbClr>
            </a:solidFill>
            <a:ln w="9525">
              <a:noFill/>
            </a:ln>
          </p:spPr>
          <p:txBody>
            <a:bodyPr/>
            <a:p>
              <a:endParaRPr lang="zh-CN" altLang="en-US"/>
            </a:p>
          </p:txBody>
        </p:sp>
        <p:sp>
          <p:nvSpPr>
            <p:cNvPr id="20538" name="Freeform 60"/>
            <p:cNvSpPr/>
            <p:nvPr/>
          </p:nvSpPr>
          <p:spPr>
            <a:xfrm>
              <a:off x="5524500" y="2851150"/>
              <a:ext cx="292100" cy="142875"/>
            </a:xfrm>
            <a:custGeom>
              <a:avLst/>
              <a:gdLst/>
              <a:ahLst/>
              <a:cxnLst>
                <a:cxn ang="0">
                  <a:pos x="140241704" y="282730826"/>
                </a:cxn>
                <a:cxn ang="0">
                  <a:pos x="98168069" y="339279247"/>
                </a:cxn>
                <a:cxn ang="0">
                  <a:pos x="154266249" y="395823908"/>
                </a:cxn>
                <a:cxn ang="0">
                  <a:pos x="392672277" y="169637743"/>
                </a:cxn>
                <a:cxn ang="0">
                  <a:pos x="883516368" y="212049059"/>
                </a:cxn>
                <a:cxn ang="0">
                  <a:pos x="70118979" y="339279247"/>
                </a:cxn>
                <a:cxn ang="0">
                  <a:pos x="56094435" y="424098118"/>
                </a:cxn>
                <a:cxn ang="0">
                  <a:pos x="967659892" y="183774849"/>
                </a:cxn>
                <a:cxn ang="0">
                  <a:pos x="476819546" y="70681766"/>
                </a:cxn>
                <a:cxn ang="0">
                  <a:pos x="98168069" y="339279247"/>
                </a:cxn>
                <a:cxn ang="0">
                  <a:pos x="154266249" y="395823908"/>
                </a:cxn>
                <a:cxn ang="0">
                  <a:pos x="196336138" y="339279247"/>
                </a:cxn>
                <a:cxn ang="0">
                  <a:pos x="140241704" y="282730826"/>
                </a:cxn>
              </a:cxnLst>
              <a:pathLst>
                <a:path w="78" h="38">
                  <a:moveTo>
                    <a:pt x="10" y="20"/>
                  </a:moveTo>
                  <a:cubicBezTo>
                    <a:pt x="9" y="21"/>
                    <a:pt x="8" y="23"/>
                    <a:pt x="7" y="24"/>
                  </a:cubicBezTo>
                  <a:cubicBezTo>
                    <a:pt x="8" y="25"/>
                    <a:pt x="10" y="27"/>
                    <a:pt x="11" y="28"/>
                  </a:cubicBezTo>
                  <a:cubicBezTo>
                    <a:pt x="15" y="23"/>
                    <a:pt x="21" y="14"/>
                    <a:pt x="28" y="12"/>
                  </a:cubicBezTo>
                  <a:cubicBezTo>
                    <a:pt x="35" y="11"/>
                    <a:pt x="62" y="4"/>
                    <a:pt x="63" y="15"/>
                  </a:cubicBezTo>
                  <a:cubicBezTo>
                    <a:pt x="65" y="32"/>
                    <a:pt x="14" y="27"/>
                    <a:pt x="5" y="24"/>
                  </a:cubicBezTo>
                  <a:cubicBezTo>
                    <a:pt x="1" y="23"/>
                    <a:pt x="0" y="29"/>
                    <a:pt x="4" y="30"/>
                  </a:cubicBezTo>
                  <a:cubicBezTo>
                    <a:pt x="15" y="33"/>
                    <a:pt x="78" y="38"/>
                    <a:pt x="69" y="13"/>
                  </a:cubicBezTo>
                  <a:cubicBezTo>
                    <a:pt x="64" y="0"/>
                    <a:pt x="45" y="3"/>
                    <a:pt x="34" y="5"/>
                  </a:cubicBezTo>
                  <a:cubicBezTo>
                    <a:pt x="21" y="7"/>
                    <a:pt x="15" y="13"/>
                    <a:pt x="7" y="24"/>
                  </a:cubicBezTo>
                  <a:cubicBezTo>
                    <a:pt x="4" y="27"/>
                    <a:pt x="8" y="31"/>
                    <a:pt x="11" y="28"/>
                  </a:cubicBezTo>
                  <a:cubicBezTo>
                    <a:pt x="12" y="27"/>
                    <a:pt x="13" y="26"/>
                    <a:pt x="14" y="24"/>
                  </a:cubicBezTo>
                  <a:cubicBezTo>
                    <a:pt x="16" y="21"/>
                    <a:pt x="12" y="17"/>
                    <a:pt x="10" y="20"/>
                  </a:cubicBezTo>
                  <a:close/>
                </a:path>
              </a:pathLst>
            </a:custGeom>
            <a:solidFill>
              <a:srgbClr val="000000">
                <a:alpha val="100000"/>
              </a:srgbClr>
            </a:solidFill>
            <a:ln w="9525">
              <a:noFill/>
            </a:ln>
          </p:spPr>
          <p:txBody>
            <a:bodyPr/>
            <a:p>
              <a:endParaRPr lang="zh-CN" altLang="en-US"/>
            </a:p>
          </p:txBody>
        </p:sp>
        <p:sp>
          <p:nvSpPr>
            <p:cNvPr id="20539" name="Freeform 61"/>
            <p:cNvSpPr/>
            <p:nvPr/>
          </p:nvSpPr>
          <p:spPr>
            <a:xfrm>
              <a:off x="5745163" y="2817813"/>
              <a:ext cx="360363" cy="349250"/>
            </a:xfrm>
            <a:custGeom>
              <a:avLst/>
              <a:gdLst/>
              <a:ahLst/>
              <a:cxnLst>
                <a:cxn ang="0">
                  <a:pos x="98634356" y="352569753"/>
                </a:cxn>
                <a:cxn ang="0">
                  <a:pos x="450907958" y="112822772"/>
                </a:cxn>
                <a:cxn ang="0">
                  <a:pos x="676363813" y="225645543"/>
                </a:cxn>
                <a:cxn ang="0">
                  <a:pos x="140909441" y="324366876"/>
                </a:cxn>
                <a:cxn ang="0">
                  <a:pos x="140909441" y="408983016"/>
                </a:cxn>
                <a:cxn ang="0">
                  <a:pos x="1014541966" y="817966032"/>
                </a:cxn>
                <a:cxn ang="0">
                  <a:pos x="169089076" y="380776384"/>
                </a:cxn>
                <a:cxn ang="0">
                  <a:pos x="98634356" y="423084454"/>
                </a:cxn>
                <a:cxn ang="0">
                  <a:pos x="1070904991" y="916683610"/>
                </a:cxn>
                <a:cxn ang="0">
                  <a:pos x="140909441" y="324366876"/>
                </a:cxn>
                <a:cxn ang="0">
                  <a:pos x="126817746" y="408983016"/>
                </a:cxn>
                <a:cxn ang="0">
                  <a:pos x="591817398" y="366674946"/>
                </a:cxn>
                <a:cxn ang="0">
                  <a:pos x="831361195" y="155130841"/>
                </a:cxn>
                <a:cxn ang="0">
                  <a:pos x="549542314" y="14101438"/>
                </a:cxn>
                <a:cxn ang="0">
                  <a:pos x="28183390" y="310261683"/>
                </a:cxn>
                <a:cxn ang="0">
                  <a:pos x="98634356" y="352569753"/>
                </a:cxn>
              </a:cxnLst>
              <a:pathLst>
                <a:path w="96" h="93">
                  <a:moveTo>
                    <a:pt x="7" y="25"/>
                  </a:moveTo>
                  <a:cubicBezTo>
                    <a:pt x="12" y="15"/>
                    <a:pt x="21" y="10"/>
                    <a:pt x="32" y="8"/>
                  </a:cubicBezTo>
                  <a:cubicBezTo>
                    <a:pt x="37" y="6"/>
                    <a:pt x="60" y="7"/>
                    <a:pt x="48" y="16"/>
                  </a:cubicBezTo>
                  <a:cubicBezTo>
                    <a:pt x="38" y="23"/>
                    <a:pt x="22" y="27"/>
                    <a:pt x="10" y="23"/>
                  </a:cubicBezTo>
                  <a:cubicBezTo>
                    <a:pt x="10" y="25"/>
                    <a:pt x="10" y="27"/>
                    <a:pt x="10" y="29"/>
                  </a:cubicBezTo>
                  <a:cubicBezTo>
                    <a:pt x="25" y="30"/>
                    <a:pt x="78" y="34"/>
                    <a:pt x="72" y="58"/>
                  </a:cubicBezTo>
                  <a:cubicBezTo>
                    <a:pt x="64" y="87"/>
                    <a:pt x="20" y="37"/>
                    <a:pt x="12" y="27"/>
                  </a:cubicBezTo>
                  <a:cubicBezTo>
                    <a:pt x="10" y="24"/>
                    <a:pt x="5" y="27"/>
                    <a:pt x="7" y="30"/>
                  </a:cubicBezTo>
                  <a:cubicBezTo>
                    <a:pt x="18" y="44"/>
                    <a:pt x="58" y="93"/>
                    <a:pt x="76" y="65"/>
                  </a:cubicBezTo>
                  <a:cubicBezTo>
                    <a:pt x="96" y="32"/>
                    <a:pt x="27" y="23"/>
                    <a:pt x="10" y="23"/>
                  </a:cubicBezTo>
                  <a:cubicBezTo>
                    <a:pt x="6" y="23"/>
                    <a:pt x="6" y="28"/>
                    <a:pt x="9" y="29"/>
                  </a:cubicBezTo>
                  <a:cubicBezTo>
                    <a:pt x="20" y="32"/>
                    <a:pt x="31" y="30"/>
                    <a:pt x="42" y="26"/>
                  </a:cubicBezTo>
                  <a:cubicBezTo>
                    <a:pt x="47" y="24"/>
                    <a:pt x="59" y="18"/>
                    <a:pt x="59" y="11"/>
                  </a:cubicBezTo>
                  <a:cubicBezTo>
                    <a:pt x="58" y="2"/>
                    <a:pt x="46" y="2"/>
                    <a:pt x="39" y="1"/>
                  </a:cubicBezTo>
                  <a:cubicBezTo>
                    <a:pt x="24" y="0"/>
                    <a:pt x="9" y="9"/>
                    <a:pt x="2" y="22"/>
                  </a:cubicBezTo>
                  <a:cubicBezTo>
                    <a:pt x="0" y="26"/>
                    <a:pt x="6" y="29"/>
                    <a:pt x="7" y="25"/>
                  </a:cubicBezTo>
                  <a:close/>
                </a:path>
              </a:pathLst>
            </a:custGeom>
            <a:solidFill>
              <a:srgbClr val="000000">
                <a:alpha val="100000"/>
              </a:srgbClr>
            </a:solidFill>
            <a:ln w="9525">
              <a:noFill/>
            </a:ln>
          </p:spPr>
          <p:txBody>
            <a:bodyPr/>
            <a:p>
              <a:endParaRPr lang="zh-CN" altLang="en-US"/>
            </a:p>
          </p:txBody>
        </p:sp>
        <p:sp>
          <p:nvSpPr>
            <p:cNvPr id="20540" name="Freeform 62"/>
            <p:cNvSpPr/>
            <p:nvPr/>
          </p:nvSpPr>
          <p:spPr>
            <a:xfrm>
              <a:off x="6224588" y="2855913"/>
              <a:ext cx="195263" cy="328613"/>
            </a:xfrm>
            <a:custGeom>
              <a:avLst/>
              <a:gdLst/>
              <a:ahLst/>
              <a:cxnLst>
                <a:cxn ang="0">
                  <a:pos x="648622380" y="13943647"/>
                </a:cxn>
                <a:cxn ang="0">
                  <a:pos x="169206655" y="557783225"/>
                </a:cxn>
                <a:cxn ang="0">
                  <a:pos x="155106413" y="1185284686"/>
                </a:cxn>
                <a:cxn ang="0">
                  <a:pos x="211507380" y="1129506363"/>
                </a:cxn>
                <a:cxn ang="0">
                  <a:pos x="267908346" y="543835844"/>
                </a:cxn>
                <a:cxn ang="0">
                  <a:pos x="676822864" y="97612998"/>
                </a:cxn>
                <a:cxn ang="0">
                  <a:pos x="648622380" y="13943647"/>
                </a:cxn>
              </a:cxnLst>
              <a:pathLst>
                <a:path w="52" h="88">
                  <a:moveTo>
                    <a:pt x="46" y="1"/>
                  </a:moveTo>
                  <a:cubicBezTo>
                    <a:pt x="30" y="7"/>
                    <a:pt x="19" y="24"/>
                    <a:pt x="12" y="40"/>
                  </a:cubicBezTo>
                  <a:cubicBezTo>
                    <a:pt x="7" y="53"/>
                    <a:pt x="0" y="73"/>
                    <a:pt x="11" y="85"/>
                  </a:cubicBezTo>
                  <a:cubicBezTo>
                    <a:pt x="13" y="88"/>
                    <a:pt x="17" y="84"/>
                    <a:pt x="15" y="81"/>
                  </a:cubicBezTo>
                  <a:cubicBezTo>
                    <a:pt x="6" y="70"/>
                    <a:pt x="14" y="50"/>
                    <a:pt x="19" y="39"/>
                  </a:cubicBezTo>
                  <a:cubicBezTo>
                    <a:pt x="25" y="26"/>
                    <a:pt x="35" y="12"/>
                    <a:pt x="48" y="7"/>
                  </a:cubicBezTo>
                  <a:cubicBezTo>
                    <a:pt x="52" y="6"/>
                    <a:pt x="50" y="0"/>
                    <a:pt x="46" y="1"/>
                  </a:cubicBezTo>
                  <a:close/>
                </a:path>
              </a:pathLst>
            </a:custGeom>
            <a:solidFill>
              <a:srgbClr val="000000">
                <a:alpha val="100000"/>
              </a:srgbClr>
            </a:solidFill>
            <a:ln w="9525">
              <a:noFill/>
            </a:ln>
          </p:spPr>
          <p:txBody>
            <a:bodyPr/>
            <a:p>
              <a:endParaRPr lang="zh-CN" altLang="en-US"/>
            </a:p>
          </p:txBody>
        </p:sp>
        <p:sp>
          <p:nvSpPr>
            <p:cNvPr id="20541" name="Freeform 63"/>
            <p:cNvSpPr/>
            <p:nvPr/>
          </p:nvSpPr>
          <p:spPr>
            <a:xfrm>
              <a:off x="6334125" y="2840038"/>
              <a:ext cx="85725" cy="322263"/>
            </a:xfrm>
            <a:custGeom>
              <a:avLst/>
              <a:gdLst/>
              <a:ahLst/>
              <a:cxnLst>
                <a:cxn ang="0">
                  <a:pos x="222270016" y="56167443"/>
                </a:cxn>
                <a:cxn ang="0">
                  <a:pos x="138919226" y="1165471634"/>
                </a:cxn>
                <a:cxn ang="0">
                  <a:pos x="222270016" y="1137389786"/>
                </a:cxn>
                <a:cxn ang="0">
                  <a:pos x="291729629" y="98293962"/>
                </a:cxn>
                <a:cxn ang="0">
                  <a:pos x="222270016" y="56167443"/>
                </a:cxn>
              </a:cxnLst>
              <a:pathLst>
                <a:path w="23" h="86">
                  <a:moveTo>
                    <a:pt x="16" y="4"/>
                  </a:moveTo>
                  <a:cubicBezTo>
                    <a:pt x="3" y="28"/>
                    <a:pt x="0" y="57"/>
                    <a:pt x="10" y="83"/>
                  </a:cubicBezTo>
                  <a:cubicBezTo>
                    <a:pt x="12" y="86"/>
                    <a:pt x="18" y="85"/>
                    <a:pt x="16" y="81"/>
                  </a:cubicBezTo>
                  <a:cubicBezTo>
                    <a:pt x="7" y="57"/>
                    <a:pt x="9" y="30"/>
                    <a:pt x="21" y="7"/>
                  </a:cubicBezTo>
                  <a:cubicBezTo>
                    <a:pt x="23" y="4"/>
                    <a:pt x="17" y="0"/>
                    <a:pt x="16" y="4"/>
                  </a:cubicBezTo>
                  <a:close/>
                </a:path>
              </a:pathLst>
            </a:custGeom>
            <a:solidFill>
              <a:srgbClr val="000000">
                <a:alpha val="100000"/>
              </a:srgbClr>
            </a:solidFill>
            <a:ln w="9525">
              <a:noFill/>
            </a:ln>
          </p:spPr>
          <p:txBody>
            <a:bodyPr/>
            <a:p>
              <a:endParaRPr lang="zh-CN" altLang="en-US"/>
            </a:p>
          </p:txBody>
        </p:sp>
        <p:sp>
          <p:nvSpPr>
            <p:cNvPr id="20542" name="Freeform 64"/>
            <p:cNvSpPr/>
            <p:nvPr/>
          </p:nvSpPr>
          <p:spPr>
            <a:xfrm>
              <a:off x="6413500" y="2862263"/>
              <a:ext cx="74613" cy="266700"/>
            </a:xfrm>
            <a:custGeom>
              <a:avLst/>
              <a:gdLst/>
              <a:ahLst/>
              <a:cxnLst>
                <a:cxn ang="0">
                  <a:pos x="27834380" y="70551541"/>
                </a:cxn>
                <a:cxn ang="0">
                  <a:pos x="125260304" y="917155006"/>
                </a:cxn>
                <a:cxn ang="0">
                  <a:pos x="208767174" y="945376373"/>
                </a:cxn>
                <a:cxn ang="0">
                  <a:pos x="111341249" y="56438979"/>
                </a:cxn>
                <a:cxn ang="0">
                  <a:pos x="27834380" y="70551541"/>
                </a:cxn>
              </a:cxnLst>
              <a:pathLst>
                <a:path w="20" h="71">
                  <a:moveTo>
                    <a:pt x="2" y="5"/>
                  </a:moveTo>
                  <a:cubicBezTo>
                    <a:pt x="9" y="24"/>
                    <a:pt x="14" y="46"/>
                    <a:pt x="9" y="65"/>
                  </a:cubicBezTo>
                  <a:cubicBezTo>
                    <a:pt x="8" y="69"/>
                    <a:pt x="14" y="71"/>
                    <a:pt x="15" y="67"/>
                  </a:cubicBezTo>
                  <a:cubicBezTo>
                    <a:pt x="20" y="46"/>
                    <a:pt x="16" y="23"/>
                    <a:pt x="8" y="4"/>
                  </a:cubicBezTo>
                  <a:cubicBezTo>
                    <a:pt x="6" y="0"/>
                    <a:pt x="0" y="2"/>
                    <a:pt x="2" y="5"/>
                  </a:cubicBezTo>
                  <a:close/>
                </a:path>
              </a:pathLst>
            </a:custGeom>
            <a:solidFill>
              <a:srgbClr val="000000">
                <a:alpha val="100000"/>
              </a:srgbClr>
            </a:solidFill>
            <a:ln w="9525">
              <a:noFill/>
            </a:ln>
          </p:spPr>
          <p:txBody>
            <a:bodyPr/>
            <a:p>
              <a:endParaRPr lang="zh-CN" altLang="en-US"/>
            </a:p>
          </p:txBody>
        </p:sp>
        <p:sp>
          <p:nvSpPr>
            <p:cNvPr id="20543" name="Freeform 65"/>
            <p:cNvSpPr/>
            <p:nvPr/>
          </p:nvSpPr>
          <p:spPr>
            <a:xfrm>
              <a:off x="6430963" y="2862263"/>
              <a:ext cx="169863" cy="277813"/>
            </a:xfrm>
            <a:custGeom>
              <a:avLst/>
              <a:gdLst/>
              <a:ahLst/>
              <a:cxnLst>
                <a:cxn ang="0">
                  <a:pos x="56994699" y="98661157"/>
                </a:cxn>
                <a:cxn ang="0">
                  <a:pos x="413208734" y="944312667"/>
                </a:cxn>
                <a:cxn ang="0">
                  <a:pos x="484453051" y="986596556"/>
                </a:cxn>
                <a:cxn ang="0">
                  <a:pos x="71244317" y="14093378"/>
                </a:cxn>
                <a:cxn ang="0">
                  <a:pos x="56994699" y="98661157"/>
                </a:cxn>
              </a:cxnLst>
              <a:pathLst>
                <a:path w="45" h="74">
                  <a:moveTo>
                    <a:pt x="4" y="7"/>
                  </a:moveTo>
                  <a:cubicBezTo>
                    <a:pt x="26" y="13"/>
                    <a:pt x="38" y="47"/>
                    <a:pt x="29" y="67"/>
                  </a:cubicBezTo>
                  <a:cubicBezTo>
                    <a:pt x="28" y="71"/>
                    <a:pt x="33" y="74"/>
                    <a:pt x="34" y="70"/>
                  </a:cubicBezTo>
                  <a:cubicBezTo>
                    <a:pt x="45" y="47"/>
                    <a:pt x="31" y="9"/>
                    <a:pt x="5" y="1"/>
                  </a:cubicBezTo>
                  <a:cubicBezTo>
                    <a:pt x="2" y="0"/>
                    <a:pt x="0" y="6"/>
                    <a:pt x="4" y="7"/>
                  </a:cubicBezTo>
                  <a:close/>
                </a:path>
              </a:pathLst>
            </a:custGeom>
            <a:solidFill>
              <a:srgbClr val="000000">
                <a:alpha val="100000"/>
              </a:srgbClr>
            </a:solidFill>
            <a:ln w="9525">
              <a:noFill/>
            </a:ln>
          </p:spPr>
          <p:txBody>
            <a:bodyPr/>
            <a:p>
              <a:endParaRPr lang="zh-CN" altLang="en-US"/>
            </a:p>
          </p:txBody>
        </p:sp>
        <p:sp>
          <p:nvSpPr>
            <p:cNvPr id="20544" name="Freeform 66"/>
            <p:cNvSpPr/>
            <p:nvPr/>
          </p:nvSpPr>
          <p:spPr>
            <a:xfrm>
              <a:off x="6494463" y="2862263"/>
              <a:ext cx="241300" cy="338138"/>
            </a:xfrm>
            <a:custGeom>
              <a:avLst/>
              <a:gdLst/>
              <a:ahLst/>
              <a:cxnLst>
                <a:cxn ang="0">
                  <a:pos x="42646005" y="98811438"/>
                </a:cxn>
                <a:cxn ang="0">
                  <a:pos x="668118227" y="1199837608"/>
                </a:cxn>
                <a:cxn ang="0">
                  <a:pos x="739192388" y="1228068374"/>
                </a:cxn>
                <a:cxn ang="0">
                  <a:pos x="85292009" y="28230766"/>
                </a:cxn>
                <a:cxn ang="0">
                  <a:pos x="42646005" y="98811438"/>
                </a:cxn>
              </a:cxnLst>
              <a:pathLst>
                <a:path w="64" h="90">
                  <a:moveTo>
                    <a:pt x="3" y="7"/>
                  </a:moveTo>
                  <a:cubicBezTo>
                    <a:pt x="30" y="22"/>
                    <a:pt x="57" y="52"/>
                    <a:pt x="47" y="85"/>
                  </a:cubicBezTo>
                  <a:cubicBezTo>
                    <a:pt x="45" y="89"/>
                    <a:pt x="51" y="90"/>
                    <a:pt x="52" y="87"/>
                  </a:cubicBezTo>
                  <a:cubicBezTo>
                    <a:pt x="64" y="51"/>
                    <a:pt x="36" y="19"/>
                    <a:pt x="6" y="2"/>
                  </a:cubicBezTo>
                  <a:cubicBezTo>
                    <a:pt x="3" y="0"/>
                    <a:pt x="0" y="5"/>
                    <a:pt x="3" y="7"/>
                  </a:cubicBezTo>
                  <a:close/>
                </a:path>
              </a:pathLst>
            </a:custGeom>
            <a:solidFill>
              <a:srgbClr val="000000">
                <a:alpha val="100000"/>
              </a:srgbClr>
            </a:solidFill>
            <a:ln w="9525">
              <a:noFill/>
            </a:ln>
          </p:spPr>
          <p:txBody>
            <a:bodyPr/>
            <a:p>
              <a:endParaRPr lang="zh-CN" altLang="en-US"/>
            </a:p>
          </p:txBody>
        </p:sp>
        <p:sp>
          <p:nvSpPr>
            <p:cNvPr id="20545" name="Freeform 67"/>
            <p:cNvSpPr/>
            <p:nvPr/>
          </p:nvSpPr>
          <p:spPr>
            <a:xfrm>
              <a:off x="6607175" y="2862263"/>
              <a:ext cx="211138" cy="387350"/>
            </a:xfrm>
            <a:custGeom>
              <a:avLst/>
              <a:gdLst/>
              <a:ahLst/>
              <a:cxnLst>
                <a:cxn ang="0">
                  <a:pos x="28431994" y="98999891"/>
                </a:cxn>
                <a:cxn ang="0">
                  <a:pos x="625473703" y="1385987189"/>
                </a:cxn>
                <a:cxn ang="0">
                  <a:pos x="710765914" y="1400127344"/>
                </a:cxn>
                <a:cxn ang="0">
                  <a:pos x="99506323" y="28284071"/>
                </a:cxn>
                <a:cxn ang="0">
                  <a:pos x="28431994" y="98999891"/>
                </a:cxn>
              </a:cxnLst>
              <a:pathLst>
                <a:path w="56" h="103">
                  <a:moveTo>
                    <a:pt x="2" y="7"/>
                  </a:moveTo>
                  <a:cubicBezTo>
                    <a:pt x="26" y="29"/>
                    <a:pt x="50" y="63"/>
                    <a:pt x="44" y="98"/>
                  </a:cubicBezTo>
                  <a:cubicBezTo>
                    <a:pt x="43" y="101"/>
                    <a:pt x="49" y="103"/>
                    <a:pt x="50" y="99"/>
                  </a:cubicBezTo>
                  <a:cubicBezTo>
                    <a:pt x="56" y="63"/>
                    <a:pt x="32" y="26"/>
                    <a:pt x="7" y="2"/>
                  </a:cubicBezTo>
                  <a:cubicBezTo>
                    <a:pt x="4" y="0"/>
                    <a:pt x="0" y="4"/>
                    <a:pt x="2" y="7"/>
                  </a:cubicBezTo>
                  <a:close/>
                </a:path>
              </a:pathLst>
            </a:custGeom>
            <a:solidFill>
              <a:srgbClr val="000000">
                <a:alpha val="100000"/>
              </a:srgbClr>
            </a:solidFill>
            <a:ln w="9525">
              <a:noFill/>
            </a:ln>
          </p:spPr>
          <p:txBody>
            <a:bodyPr/>
            <a:p>
              <a:endParaRPr lang="zh-CN" altLang="en-US"/>
            </a:p>
          </p:txBody>
        </p:sp>
        <p:sp>
          <p:nvSpPr>
            <p:cNvPr id="20546" name="Freeform 68"/>
            <p:cNvSpPr/>
            <p:nvPr/>
          </p:nvSpPr>
          <p:spPr>
            <a:xfrm>
              <a:off x="6135688" y="2806700"/>
              <a:ext cx="366713" cy="330200"/>
            </a:xfrm>
            <a:custGeom>
              <a:avLst/>
              <a:gdLst/>
              <a:ahLst/>
              <a:cxnLst>
                <a:cxn ang="0">
                  <a:pos x="1316219022" y="168953584"/>
                </a:cxn>
                <a:cxn ang="0">
                  <a:pos x="28004899" y="1168604066"/>
                </a:cxn>
                <a:cxn ang="0">
                  <a:pos x="98017146" y="1182682593"/>
                </a:cxn>
                <a:cxn ang="0">
                  <a:pos x="1302216573" y="239353725"/>
                </a:cxn>
                <a:cxn ang="0">
                  <a:pos x="1316219022" y="168953584"/>
                </a:cxn>
              </a:cxnLst>
              <a:pathLst>
                <a:path w="98" h="88">
                  <a:moveTo>
                    <a:pt x="94" y="12"/>
                  </a:moveTo>
                  <a:cubicBezTo>
                    <a:pt x="48" y="0"/>
                    <a:pt x="15" y="44"/>
                    <a:pt x="2" y="83"/>
                  </a:cubicBezTo>
                  <a:cubicBezTo>
                    <a:pt x="0" y="87"/>
                    <a:pt x="6" y="88"/>
                    <a:pt x="7" y="84"/>
                  </a:cubicBezTo>
                  <a:cubicBezTo>
                    <a:pt x="20" y="49"/>
                    <a:pt x="50" y="7"/>
                    <a:pt x="93" y="17"/>
                  </a:cubicBezTo>
                  <a:cubicBezTo>
                    <a:pt x="97" y="18"/>
                    <a:pt x="98" y="12"/>
                    <a:pt x="94" y="12"/>
                  </a:cubicBezTo>
                  <a:close/>
                </a:path>
              </a:pathLst>
            </a:custGeom>
            <a:solidFill>
              <a:srgbClr val="000000">
                <a:alpha val="100000"/>
              </a:srgbClr>
            </a:solidFill>
            <a:ln w="9525">
              <a:noFill/>
            </a:ln>
          </p:spPr>
          <p:txBody>
            <a:bodyPr/>
            <a:p>
              <a:endParaRPr lang="zh-CN" altLang="en-US"/>
            </a:p>
          </p:txBody>
        </p:sp>
        <p:sp>
          <p:nvSpPr>
            <p:cNvPr id="20547" name="Freeform 69"/>
            <p:cNvSpPr/>
            <p:nvPr/>
          </p:nvSpPr>
          <p:spPr>
            <a:xfrm>
              <a:off x="6183313" y="2836863"/>
              <a:ext cx="225425" cy="242888"/>
            </a:xfrm>
            <a:custGeom>
              <a:avLst/>
              <a:gdLst/>
              <a:ahLst/>
              <a:cxnLst>
                <a:cxn ang="0">
                  <a:pos x="790479062" y="13964192"/>
                </a:cxn>
                <a:cxn ang="0">
                  <a:pos x="14115362" y="837791710"/>
                </a:cxn>
                <a:cxn ang="0">
                  <a:pos x="98811292" y="865720093"/>
                </a:cxn>
                <a:cxn ang="0">
                  <a:pos x="790479062" y="97741868"/>
                </a:cxn>
                <a:cxn ang="0">
                  <a:pos x="790479062" y="13964192"/>
                </a:cxn>
              </a:cxnLst>
              <a:pathLst>
                <a:path w="60" h="65">
                  <a:moveTo>
                    <a:pt x="56" y="1"/>
                  </a:moveTo>
                  <a:cubicBezTo>
                    <a:pt x="26" y="5"/>
                    <a:pt x="9" y="34"/>
                    <a:pt x="1" y="60"/>
                  </a:cubicBezTo>
                  <a:cubicBezTo>
                    <a:pt x="0" y="64"/>
                    <a:pt x="6" y="65"/>
                    <a:pt x="7" y="62"/>
                  </a:cubicBezTo>
                  <a:cubicBezTo>
                    <a:pt x="14" y="38"/>
                    <a:pt x="29" y="10"/>
                    <a:pt x="56" y="7"/>
                  </a:cubicBezTo>
                  <a:cubicBezTo>
                    <a:pt x="60" y="7"/>
                    <a:pt x="60" y="0"/>
                    <a:pt x="56" y="1"/>
                  </a:cubicBezTo>
                  <a:close/>
                </a:path>
              </a:pathLst>
            </a:custGeom>
            <a:solidFill>
              <a:srgbClr val="000000">
                <a:alpha val="100000"/>
              </a:srgbClr>
            </a:solidFill>
            <a:ln w="9525">
              <a:noFill/>
            </a:ln>
          </p:spPr>
          <p:txBody>
            <a:bodyPr/>
            <a:p>
              <a:endParaRPr lang="zh-CN" altLang="en-US"/>
            </a:p>
          </p:txBody>
        </p:sp>
        <p:sp>
          <p:nvSpPr>
            <p:cNvPr id="20548" name="Freeform 70"/>
            <p:cNvSpPr/>
            <p:nvPr/>
          </p:nvSpPr>
          <p:spPr>
            <a:xfrm>
              <a:off x="6419850" y="2779713"/>
              <a:ext cx="82550" cy="71438"/>
            </a:xfrm>
            <a:custGeom>
              <a:avLst/>
              <a:gdLst/>
              <a:ahLst/>
              <a:cxnLst>
                <a:cxn ang="0">
                  <a:pos x="281589307" y="183779895"/>
                </a:cxn>
                <a:cxn ang="0">
                  <a:pos x="98557195" y="28274408"/>
                </a:cxn>
                <a:cxn ang="0">
                  <a:pos x="56317861" y="98956670"/>
                </a:cxn>
                <a:cxn ang="0">
                  <a:pos x="211192918" y="226187748"/>
                </a:cxn>
                <a:cxn ang="0">
                  <a:pos x="281589307" y="183779895"/>
                </a:cxn>
              </a:cxnLst>
              <a:pathLst>
                <a:path w="22" h="19">
                  <a:moveTo>
                    <a:pt x="20" y="13"/>
                  </a:moveTo>
                  <a:cubicBezTo>
                    <a:pt x="17" y="7"/>
                    <a:pt x="12" y="4"/>
                    <a:pt x="7" y="2"/>
                  </a:cubicBezTo>
                  <a:cubicBezTo>
                    <a:pt x="3" y="0"/>
                    <a:pt x="0" y="5"/>
                    <a:pt x="4" y="7"/>
                  </a:cubicBezTo>
                  <a:cubicBezTo>
                    <a:pt x="8" y="9"/>
                    <a:pt x="13" y="11"/>
                    <a:pt x="15" y="16"/>
                  </a:cubicBezTo>
                  <a:cubicBezTo>
                    <a:pt x="17" y="19"/>
                    <a:pt x="22" y="16"/>
                    <a:pt x="20" y="13"/>
                  </a:cubicBezTo>
                  <a:close/>
                </a:path>
              </a:pathLst>
            </a:custGeom>
            <a:solidFill>
              <a:srgbClr val="000000">
                <a:alpha val="100000"/>
              </a:srgbClr>
            </a:solidFill>
            <a:ln w="9525">
              <a:noFill/>
            </a:ln>
          </p:spPr>
          <p:txBody>
            <a:bodyPr/>
            <a:p>
              <a:endParaRPr lang="zh-CN" altLang="en-US"/>
            </a:p>
          </p:txBody>
        </p:sp>
        <p:sp>
          <p:nvSpPr>
            <p:cNvPr id="20549" name="Freeform 71"/>
            <p:cNvSpPr/>
            <p:nvPr/>
          </p:nvSpPr>
          <p:spPr>
            <a:xfrm>
              <a:off x="6477000" y="2779713"/>
              <a:ext cx="93663" cy="71438"/>
            </a:xfrm>
            <a:custGeom>
              <a:avLst/>
              <a:gdLst/>
              <a:ahLst/>
              <a:cxnLst>
                <a:cxn ang="0">
                  <a:pos x="98256234" y="226187748"/>
                </a:cxn>
                <a:cxn ang="0">
                  <a:pos x="294764954" y="98956670"/>
                </a:cxn>
                <a:cxn ang="0">
                  <a:pos x="252654069" y="28274408"/>
                </a:cxn>
                <a:cxn ang="0">
                  <a:pos x="42110885" y="169642691"/>
                </a:cxn>
                <a:cxn ang="0">
                  <a:pos x="98256234" y="226187748"/>
                </a:cxn>
              </a:cxnLst>
              <a:pathLst>
                <a:path w="25" h="19">
                  <a:moveTo>
                    <a:pt x="7" y="16"/>
                  </a:moveTo>
                  <a:cubicBezTo>
                    <a:pt x="11" y="12"/>
                    <a:pt x="16" y="9"/>
                    <a:pt x="21" y="7"/>
                  </a:cubicBezTo>
                  <a:cubicBezTo>
                    <a:pt x="25" y="5"/>
                    <a:pt x="22" y="0"/>
                    <a:pt x="18" y="2"/>
                  </a:cubicBezTo>
                  <a:cubicBezTo>
                    <a:pt x="13" y="4"/>
                    <a:pt x="7" y="8"/>
                    <a:pt x="3" y="12"/>
                  </a:cubicBezTo>
                  <a:cubicBezTo>
                    <a:pt x="0" y="15"/>
                    <a:pt x="4" y="19"/>
                    <a:pt x="7" y="16"/>
                  </a:cubicBezTo>
                  <a:close/>
                </a:path>
              </a:pathLst>
            </a:custGeom>
            <a:solidFill>
              <a:srgbClr val="000000">
                <a:alpha val="100000"/>
              </a:srgbClr>
            </a:solidFill>
            <a:ln w="9525">
              <a:noFill/>
            </a:ln>
          </p:spPr>
          <p:txBody>
            <a:bodyPr/>
            <a:p>
              <a:endParaRPr lang="zh-CN" altLang="en-US"/>
            </a:p>
          </p:txBody>
        </p:sp>
        <p:sp>
          <p:nvSpPr>
            <p:cNvPr id="20550" name="Freeform 72"/>
            <p:cNvSpPr/>
            <p:nvPr/>
          </p:nvSpPr>
          <p:spPr>
            <a:xfrm>
              <a:off x="6510338" y="2820988"/>
              <a:ext cx="146050" cy="22225"/>
            </a:xfrm>
            <a:custGeom>
              <a:avLst/>
              <a:gdLst/>
              <a:ahLst/>
              <a:cxnLst>
                <a:cxn ang="0">
                  <a:pos x="42073635" y="82325104"/>
                </a:cxn>
                <a:cxn ang="0">
                  <a:pos x="504864891" y="82325104"/>
                </a:cxn>
                <a:cxn ang="0">
                  <a:pos x="504864891" y="0"/>
                </a:cxn>
                <a:cxn ang="0">
                  <a:pos x="42073635" y="0"/>
                </a:cxn>
                <a:cxn ang="0">
                  <a:pos x="42073635" y="82325104"/>
                </a:cxn>
              </a:cxnLst>
              <a:pathLst>
                <a:path w="39" h="6">
                  <a:moveTo>
                    <a:pt x="3" y="6"/>
                  </a:moveTo>
                  <a:cubicBezTo>
                    <a:pt x="14" y="6"/>
                    <a:pt x="25" y="6"/>
                    <a:pt x="36" y="6"/>
                  </a:cubicBezTo>
                  <a:cubicBezTo>
                    <a:pt x="39" y="6"/>
                    <a:pt x="39" y="0"/>
                    <a:pt x="36" y="0"/>
                  </a:cubicBezTo>
                  <a:cubicBezTo>
                    <a:pt x="25" y="0"/>
                    <a:pt x="14" y="0"/>
                    <a:pt x="3" y="0"/>
                  </a:cubicBezTo>
                  <a:cubicBezTo>
                    <a:pt x="0" y="0"/>
                    <a:pt x="0" y="6"/>
                    <a:pt x="3" y="6"/>
                  </a:cubicBezTo>
                  <a:close/>
                </a:path>
              </a:pathLst>
            </a:custGeom>
            <a:solidFill>
              <a:srgbClr val="000000">
                <a:alpha val="100000"/>
              </a:srgbClr>
            </a:solidFill>
            <a:ln w="9525">
              <a:noFill/>
            </a:ln>
          </p:spPr>
          <p:txBody>
            <a:bodyPr/>
            <a:p>
              <a:endParaRPr lang="zh-CN" altLang="en-US"/>
            </a:p>
          </p:txBody>
        </p:sp>
        <p:sp>
          <p:nvSpPr>
            <p:cNvPr id="20551" name="Freeform 73"/>
            <p:cNvSpPr/>
            <p:nvPr/>
          </p:nvSpPr>
          <p:spPr>
            <a:xfrm>
              <a:off x="6359525" y="2795588"/>
              <a:ext cx="106363" cy="22225"/>
            </a:xfrm>
            <a:custGeom>
              <a:avLst/>
              <a:gdLst/>
              <a:ahLst/>
              <a:cxnLst>
                <a:cxn ang="0">
                  <a:pos x="346317928" y="0"/>
                </a:cxn>
                <a:cxn ang="0">
                  <a:pos x="57720921" y="0"/>
                </a:cxn>
                <a:cxn ang="0">
                  <a:pos x="57720921" y="82325104"/>
                </a:cxn>
                <a:cxn ang="0">
                  <a:pos x="346317928" y="82325104"/>
                </a:cxn>
                <a:cxn ang="0">
                  <a:pos x="346317928" y="0"/>
                </a:cxn>
              </a:cxnLst>
              <a:pathLst>
                <a:path w="28" h="6">
                  <a:moveTo>
                    <a:pt x="24" y="0"/>
                  </a:moveTo>
                  <a:cubicBezTo>
                    <a:pt x="17" y="0"/>
                    <a:pt x="10" y="0"/>
                    <a:pt x="4" y="0"/>
                  </a:cubicBezTo>
                  <a:cubicBezTo>
                    <a:pt x="0" y="0"/>
                    <a:pt x="0" y="6"/>
                    <a:pt x="4" y="6"/>
                  </a:cubicBezTo>
                  <a:cubicBezTo>
                    <a:pt x="10" y="6"/>
                    <a:pt x="17" y="6"/>
                    <a:pt x="24" y="6"/>
                  </a:cubicBezTo>
                  <a:cubicBezTo>
                    <a:pt x="28" y="6"/>
                    <a:pt x="28" y="0"/>
                    <a:pt x="24" y="0"/>
                  </a:cubicBezTo>
                  <a:close/>
                </a:path>
              </a:pathLst>
            </a:custGeom>
            <a:solidFill>
              <a:srgbClr val="000000">
                <a:alpha val="100000"/>
              </a:srgbClr>
            </a:solidFill>
            <a:ln w="9525">
              <a:noFill/>
            </a:ln>
          </p:spPr>
          <p:txBody>
            <a:bodyPr/>
            <a:p>
              <a:endParaRPr lang="zh-CN" altLang="en-US"/>
            </a:p>
          </p:txBody>
        </p:sp>
        <p:sp>
          <p:nvSpPr>
            <p:cNvPr id="20552" name="Freeform 74"/>
            <p:cNvSpPr/>
            <p:nvPr/>
          </p:nvSpPr>
          <p:spPr>
            <a:xfrm>
              <a:off x="6124575" y="2840038"/>
              <a:ext cx="250825" cy="157163"/>
            </a:xfrm>
            <a:custGeom>
              <a:avLst/>
              <a:gdLst/>
              <a:ahLst/>
              <a:cxnLst>
                <a:cxn ang="0">
                  <a:pos x="854912679" y="0"/>
                </a:cxn>
                <a:cxn ang="0">
                  <a:pos x="28028758" y="504085355"/>
                </a:cxn>
                <a:cxn ang="0">
                  <a:pos x="112118775" y="546092779"/>
                </a:cxn>
                <a:cxn ang="0">
                  <a:pos x="882941437" y="84014849"/>
                </a:cxn>
                <a:cxn ang="0">
                  <a:pos x="854912679" y="0"/>
                </a:cxn>
              </a:cxnLst>
              <a:pathLst>
                <a:path w="67" h="42">
                  <a:moveTo>
                    <a:pt x="61" y="0"/>
                  </a:moveTo>
                  <a:cubicBezTo>
                    <a:pt x="37" y="3"/>
                    <a:pt x="17" y="17"/>
                    <a:pt x="2" y="36"/>
                  </a:cubicBezTo>
                  <a:cubicBezTo>
                    <a:pt x="0" y="39"/>
                    <a:pt x="5" y="42"/>
                    <a:pt x="8" y="39"/>
                  </a:cubicBezTo>
                  <a:cubicBezTo>
                    <a:pt x="21" y="21"/>
                    <a:pt x="41" y="9"/>
                    <a:pt x="63" y="6"/>
                  </a:cubicBezTo>
                  <a:cubicBezTo>
                    <a:pt x="67" y="5"/>
                    <a:pt x="65" y="0"/>
                    <a:pt x="61" y="0"/>
                  </a:cubicBezTo>
                  <a:close/>
                </a:path>
              </a:pathLst>
            </a:custGeom>
            <a:solidFill>
              <a:srgbClr val="000000">
                <a:alpha val="100000"/>
              </a:srgbClr>
            </a:solidFill>
            <a:ln w="9525">
              <a:noFill/>
            </a:ln>
          </p:spPr>
          <p:txBody>
            <a:bodyPr/>
            <a:p>
              <a:endParaRPr lang="zh-CN" altLang="en-US"/>
            </a:p>
          </p:txBody>
        </p:sp>
        <p:sp>
          <p:nvSpPr>
            <p:cNvPr id="20553" name="Freeform 75"/>
            <p:cNvSpPr/>
            <p:nvPr/>
          </p:nvSpPr>
          <p:spPr>
            <a:xfrm>
              <a:off x="5689600" y="3833813"/>
              <a:ext cx="265113" cy="90488"/>
            </a:xfrm>
            <a:custGeom>
              <a:avLst/>
              <a:gdLst/>
              <a:ahLst/>
              <a:cxnLst>
                <a:cxn ang="0">
                  <a:pos x="83656220" y="312737839"/>
                </a:cxn>
                <a:cxn ang="0">
                  <a:pos x="906271988" y="284309526"/>
                </a:cxn>
                <a:cxn ang="0">
                  <a:pos x="948100098" y="213231202"/>
                </a:cxn>
                <a:cxn ang="0">
                  <a:pos x="41828110" y="241663285"/>
                </a:cxn>
                <a:cxn ang="0">
                  <a:pos x="83656220" y="312737839"/>
                </a:cxn>
              </a:cxnLst>
              <a:pathLst>
                <a:path w="71" h="24">
                  <a:moveTo>
                    <a:pt x="6" y="22"/>
                  </a:moveTo>
                  <a:cubicBezTo>
                    <a:pt x="24" y="12"/>
                    <a:pt x="48" y="7"/>
                    <a:pt x="65" y="20"/>
                  </a:cubicBezTo>
                  <a:cubicBezTo>
                    <a:pt x="68" y="22"/>
                    <a:pt x="71" y="17"/>
                    <a:pt x="68" y="15"/>
                  </a:cubicBezTo>
                  <a:cubicBezTo>
                    <a:pt x="49" y="0"/>
                    <a:pt x="23" y="6"/>
                    <a:pt x="3" y="17"/>
                  </a:cubicBezTo>
                  <a:cubicBezTo>
                    <a:pt x="0" y="19"/>
                    <a:pt x="3" y="24"/>
                    <a:pt x="6" y="22"/>
                  </a:cubicBezTo>
                  <a:close/>
                </a:path>
              </a:pathLst>
            </a:custGeom>
            <a:solidFill>
              <a:srgbClr val="000000">
                <a:alpha val="100000"/>
              </a:srgbClr>
            </a:solidFill>
            <a:ln w="9525">
              <a:noFill/>
            </a:ln>
          </p:spPr>
          <p:txBody>
            <a:bodyPr/>
            <a:p>
              <a:endParaRPr lang="zh-CN" altLang="en-US"/>
            </a:p>
          </p:txBody>
        </p:sp>
        <p:sp>
          <p:nvSpPr>
            <p:cNvPr id="20554" name="Freeform 76"/>
            <p:cNvSpPr/>
            <p:nvPr/>
          </p:nvSpPr>
          <p:spPr>
            <a:xfrm>
              <a:off x="5921375" y="3890963"/>
              <a:ext cx="82550" cy="100013"/>
            </a:xfrm>
            <a:custGeom>
              <a:avLst/>
              <a:gdLst/>
              <a:ahLst/>
              <a:cxnLst>
                <a:cxn ang="0">
                  <a:pos x="28160807" y="82325516"/>
                </a:cxn>
                <a:cxn ang="0">
                  <a:pos x="211192918" y="329302063"/>
                </a:cxn>
                <a:cxn ang="0">
                  <a:pos x="267510780" y="274420855"/>
                </a:cxn>
                <a:cxn ang="0">
                  <a:pos x="112635723" y="54884912"/>
                </a:cxn>
                <a:cxn ang="0">
                  <a:pos x="28160807" y="82325516"/>
                </a:cxn>
              </a:cxnLst>
              <a:pathLst>
                <a:path w="22" h="27">
                  <a:moveTo>
                    <a:pt x="2" y="6"/>
                  </a:moveTo>
                  <a:cubicBezTo>
                    <a:pt x="4" y="13"/>
                    <a:pt x="9" y="19"/>
                    <a:pt x="15" y="24"/>
                  </a:cubicBezTo>
                  <a:cubicBezTo>
                    <a:pt x="18" y="27"/>
                    <a:pt x="22" y="23"/>
                    <a:pt x="19" y="20"/>
                  </a:cubicBezTo>
                  <a:cubicBezTo>
                    <a:pt x="14" y="15"/>
                    <a:pt x="10" y="10"/>
                    <a:pt x="8" y="4"/>
                  </a:cubicBezTo>
                  <a:cubicBezTo>
                    <a:pt x="6" y="0"/>
                    <a:pt x="0" y="2"/>
                    <a:pt x="2" y="6"/>
                  </a:cubicBezTo>
                  <a:close/>
                </a:path>
              </a:pathLst>
            </a:custGeom>
            <a:solidFill>
              <a:srgbClr val="000000">
                <a:alpha val="100000"/>
              </a:srgbClr>
            </a:solidFill>
            <a:ln w="9525">
              <a:noFill/>
            </a:ln>
          </p:spPr>
          <p:txBody>
            <a:bodyPr/>
            <a:p>
              <a:endParaRPr lang="zh-CN" altLang="en-US"/>
            </a:p>
          </p:txBody>
        </p:sp>
        <p:sp>
          <p:nvSpPr>
            <p:cNvPr id="20555" name="Freeform 77"/>
            <p:cNvSpPr/>
            <p:nvPr/>
          </p:nvSpPr>
          <p:spPr>
            <a:xfrm>
              <a:off x="5929313" y="4260850"/>
              <a:ext cx="85725" cy="60325"/>
            </a:xfrm>
            <a:custGeom>
              <a:avLst/>
              <a:gdLst/>
              <a:ahLst/>
              <a:cxnLst>
                <a:cxn ang="0">
                  <a:pos x="222270016" y="28431927"/>
                </a:cxn>
                <a:cxn ang="0">
                  <a:pos x="55568436" y="127938014"/>
                </a:cxn>
                <a:cxn ang="0">
                  <a:pos x="97241967" y="213230023"/>
                </a:cxn>
                <a:cxn ang="0">
                  <a:pos x="263943548" y="99506088"/>
                </a:cxn>
                <a:cxn ang="0">
                  <a:pos x="222270016" y="28431927"/>
                </a:cxn>
              </a:cxnLst>
              <a:pathLst>
                <a:path w="23" h="16">
                  <a:moveTo>
                    <a:pt x="16" y="2"/>
                  </a:moveTo>
                  <a:cubicBezTo>
                    <a:pt x="12" y="4"/>
                    <a:pt x="8" y="7"/>
                    <a:pt x="4" y="9"/>
                  </a:cubicBezTo>
                  <a:cubicBezTo>
                    <a:pt x="0" y="11"/>
                    <a:pt x="3" y="16"/>
                    <a:pt x="7" y="15"/>
                  </a:cubicBezTo>
                  <a:cubicBezTo>
                    <a:pt x="11" y="12"/>
                    <a:pt x="15" y="9"/>
                    <a:pt x="19" y="7"/>
                  </a:cubicBezTo>
                  <a:cubicBezTo>
                    <a:pt x="23" y="5"/>
                    <a:pt x="19" y="0"/>
                    <a:pt x="16" y="2"/>
                  </a:cubicBezTo>
                  <a:close/>
                </a:path>
              </a:pathLst>
            </a:custGeom>
            <a:solidFill>
              <a:srgbClr val="000000">
                <a:alpha val="100000"/>
              </a:srgbClr>
            </a:solidFill>
            <a:ln w="9525">
              <a:noFill/>
            </a:ln>
          </p:spPr>
          <p:txBody>
            <a:bodyPr/>
            <a:p>
              <a:endParaRPr lang="zh-CN" altLang="en-US"/>
            </a:p>
          </p:txBody>
        </p:sp>
        <p:sp>
          <p:nvSpPr>
            <p:cNvPr id="20556" name="Freeform 78"/>
            <p:cNvSpPr/>
            <p:nvPr/>
          </p:nvSpPr>
          <p:spPr>
            <a:xfrm>
              <a:off x="5568950" y="4224338"/>
              <a:ext cx="314325" cy="220663"/>
            </a:xfrm>
            <a:custGeom>
              <a:avLst/>
              <a:gdLst/>
              <a:ahLst/>
              <a:cxnLst>
                <a:cxn ang="0">
                  <a:pos x="588098333" y="209820593"/>
                </a:cxn>
                <a:cxn ang="0">
                  <a:pos x="686111604" y="727376309"/>
                </a:cxn>
                <a:cxn ang="0">
                  <a:pos x="406066738" y="279759543"/>
                </a:cxn>
              </a:cxnLst>
              <a:pathLst>
                <a:path w="84" h="59">
                  <a:moveTo>
                    <a:pt x="42" y="15"/>
                  </a:moveTo>
                  <a:cubicBezTo>
                    <a:pt x="0" y="12"/>
                    <a:pt x="20" y="59"/>
                    <a:pt x="49" y="52"/>
                  </a:cubicBezTo>
                  <a:cubicBezTo>
                    <a:pt x="84" y="42"/>
                    <a:pt x="59" y="0"/>
                    <a:pt x="29" y="20"/>
                  </a:cubicBezTo>
                </a:path>
              </a:pathLst>
            </a:custGeom>
            <a:solidFill>
              <a:srgbClr val="FFFFFF">
                <a:alpha val="100000"/>
              </a:srgbClr>
            </a:solidFill>
            <a:ln w="9525">
              <a:noFill/>
            </a:ln>
          </p:spPr>
          <p:txBody>
            <a:bodyPr/>
            <a:p>
              <a:endParaRPr lang="zh-CN" altLang="en-US"/>
            </a:p>
          </p:txBody>
        </p:sp>
        <p:sp>
          <p:nvSpPr>
            <p:cNvPr id="20557" name="Freeform 79"/>
            <p:cNvSpPr/>
            <p:nvPr/>
          </p:nvSpPr>
          <p:spPr>
            <a:xfrm>
              <a:off x="5613400" y="4257675"/>
              <a:ext cx="233363" cy="176213"/>
            </a:xfrm>
            <a:custGeom>
              <a:avLst/>
              <a:gdLst/>
              <a:ahLst/>
              <a:cxnLst>
                <a:cxn ang="0">
                  <a:pos x="425014246" y="42171145"/>
                </a:cxn>
                <a:cxn ang="0">
                  <a:pos x="42502177" y="337357914"/>
                </a:cxn>
                <a:cxn ang="0">
                  <a:pos x="467512659" y="646604230"/>
                </a:cxn>
                <a:cxn ang="0">
                  <a:pos x="779191529" y="238963574"/>
                </a:cxn>
                <a:cxn ang="0">
                  <a:pos x="226674515" y="112453888"/>
                </a:cxn>
                <a:cxn ang="0">
                  <a:pos x="269172929" y="182736630"/>
                </a:cxn>
                <a:cxn ang="0">
                  <a:pos x="694187174" y="253019373"/>
                </a:cxn>
                <a:cxn ang="0">
                  <a:pos x="439181638" y="562265689"/>
                </a:cxn>
                <a:cxn ang="0">
                  <a:pos x="127502768" y="337357914"/>
                </a:cxn>
                <a:cxn ang="0">
                  <a:pos x="425014246" y="126509686"/>
                </a:cxn>
                <a:cxn ang="0">
                  <a:pos x="425014246" y="42171145"/>
                </a:cxn>
              </a:cxnLst>
              <a:pathLst>
                <a:path w="62" h="47">
                  <a:moveTo>
                    <a:pt x="30" y="3"/>
                  </a:moveTo>
                  <a:cubicBezTo>
                    <a:pt x="17" y="2"/>
                    <a:pt x="0" y="8"/>
                    <a:pt x="3" y="24"/>
                  </a:cubicBezTo>
                  <a:cubicBezTo>
                    <a:pt x="6" y="38"/>
                    <a:pt x="19" y="47"/>
                    <a:pt x="33" y="46"/>
                  </a:cubicBezTo>
                  <a:cubicBezTo>
                    <a:pt x="48" y="46"/>
                    <a:pt x="62" y="32"/>
                    <a:pt x="55" y="17"/>
                  </a:cubicBezTo>
                  <a:cubicBezTo>
                    <a:pt x="49" y="0"/>
                    <a:pt x="29" y="0"/>
                    <a:pt x="16" y="8"/>
                  </a:cubicBezTo>
                  <a:cubicBezTo>
                    <a:pt x="13" y="10"/>
                    <a:pt x="16" y="15"/>
                    <a:pt x="19" y="13"/>
                  </a:cubicBezTo>
                  <a:cubicBezTo>
                    <a:pt x="29" y="7"/>
                    <a:pt x="43" y="6"/>
                    <a:pt x="49" y="18"/>
                  </a:cubicBezTo>
                  <a:cubicBezTo>
                    <a:pt x="57" y="31"/>
                    <a:pt x="42" y="40"/>
                    <a:pt x="31" y="40"/>
                  </a:cubicBezTo>
                  <a:cubicBezTo>
                    <a:pt x="21" y="41"/>
                    <a:pt x="12" y="33"/>
                    <a:pt x="9" y="24"/>
                  </a:cubicBezTo>
                  <a:cubicBezTo>
                    <a:pt x="5" y="11"/>
                    <a:pt x="20" y="8"/>
                    <a:pt x="30" y="9"/>
                  </a:cubicBezTo>
                  <a:cubicBezTo>
                    <a:pt x="34" y="9"/>
                    <a:pt x="34" y="3"/>
                    <a:pt x="30" y="3"/>
                  </a:cubicBezTo>
                  <a:close/>
                </a:path>
              </a:pathLst>
            </a:custGeom>
            <a:solidFill>
              <a:srgbClr val="000000">
                <a:alpha val="100000"/>
              </a:srgbClr>
            </a:solidFill>
            <a:ln w="9525">
              <a:noFill/>
            </a:ln>
          </p:spPr>
          <p:txBody>
            <a:bodyPr/>
            <a:p>
              <a:endParaRPr lang="zh-CN" altLang="en-US"/>
            </a:p>
          </p:txBody>
        </p:sp>
        <p:sp>
          <p:nvSpPr>
            <p:cNvPr id="20558" name="Freeform 80"/>
            <p:cNvSpPr/>
            <p:nvPr/>
          </p:nvSpPr>
          <p:spPr>
            <a:xfrm>
              <a:off x="6165850" y="4227513"/>
              <a:ext cx="404813" cy="296863"/>
            </a:xfrm>
            <a:custGeom>
              <a:avLst/>
              <a:gdLst/>
              <a:ahLst/>
              <a:cxnLst>
                <a:cxn ang="0">
                  <a:pos x="28100769" y="353018958"/>
                </a:cxn>
                <a:cxn ang="0">
                  <a:pos x="1376851475" y="819003682"/>
                </a:cxn>
                <a:cxn ang="0">
                  <a:pos x="112395580" y="353018958"/>
                </a:cxn>
              </a:cxnLst>
              <a:pathLst>
                <a:path w="108" h="79">
                  <a:moveTo>
                    <a:pt x="2" y="25"/>
                  </a:moveTo>
                  <a:cubicBezTo>
                    <a:pt x="0" y="79"/>
                    <a:pt x="62" y="63"/>
                    <a:pt x="98" y="58"/>
                  </a:cubicBezTo>
                  <a:cubicBezTo>
                    <a:pt x="108" y="0"/>
                    <a:pt x="44" y="25"/>
                    <a:pt x="8" y="25"/>
                  </a:cubicBezTo>
                </a:path>
              </a:pathLst>
            </a:custGeom>
            <a:solidFill>
              <a:srgbClr val="FFFFFF">
                <a:alpha val="100000"/>
              </a:srgbClr>
            </a:solidFill>
            <a:ln w="9525">
              <a:noFill/>
            </a:ln>
          </p:spPr>
          <p:txBody>
            <a:bodyPr/>
            <a:p>
              <a:endParaRPr lang="zh-CN" altLang="en-US"/>
            </a:p>
          </p:txBody>
        </p:sp>
        <p:sp>
          <p:nvSpPr>
            <p:cNvPr id="20559" name="Freeform 81"/>
            <p:cNvSpPr/>
            <p:nvPr/>
          </p:nvSpPr>
          <p:spPr>
            <a:xfrm>
              <a:off x="6161088" y="4224338"/>
              <a:ext cx="412750" cy="307975"/>
            </a:xfrm>
            <a:custGeom>
              <a:avLst/>
              <a:gdLst/>
              <a:ahLst/>
              <a:cxnLst>
                <a:cxn ang="0">
                  <a:pos x="0" y="366756911"/>
                </a:cxn>
                <a:cxn ang="0">
                  <a:pos x="1407954039" y="860463371"/>
                </a:cxn>
                <a:cxn ang="0">
                  <a:pos x="1436114845" y="832253612"/>
                </a:cxn>
                <a:cxn ang="0">
                  <a:pos x="126714250" y="324436639"/>
                </a:cxn>
                <a:cxn ang="0">
                  <a:pos x="126714250" y="409073427"/>
                </a:cxn>
                <a:cxn ang="0">
                  <a:pos x="1365714705" y="634770277"/>
                </a:cxn>
                <a:cxn ang="0">
                  <a:pos x="1126364732" y="832253612"/>
                </a:cxn>
                <a:cxn ang="0">
                  <a:pos x="675818089" y="874570128"/>
                </a:cxn>
                <a:cxn ang="0">
                  <a:pos x="84478668" y="366756911"/>
                </a:cxn>
                <a:cxn ang="0">
                  <a:pos x="0" y="366756911"/>
                </a:cxn>
              </a:cxnLst>
              <a:pathLst>
                <a:path w="110" h="82">
                  <a:moveTo>
                    <a:pt x="0" y="26"/>
                  </a:moveTo>
                  <a:cubicBezTo>
                    <a:pt x="0" y="82"/>
                    <a:pt x="63" y="67"/>
                    <a:pt x="100" y="61"/>
                  </a:cubicBezTo>
                  <a:cubicBezTo>
                    <a:pt x="101" y="61"/>
                    <a:pt x="102" y="60"/>
                    <a:pt x="102" y="59"/>
                  </a:cubicBezTo>
                  <a:cubicBezTo>
                    <a:pt x="110" y="0"/>
                    <a:pt x="45" y="22"/>
                    <a:pt x="9" y="23"/>
                  </a:cubicBezTo>
                  <a:cubicBezTo>
                    <a:pt x="5" y="23"/>
                    <a:pt x="5" y="29"/>
                    <a:pt x="9" y="29"/>
                  </a:cubicBezTo>
                  <a:cubicBezTo>
                    <a:pt x="33" y="28"/>
                    <a:pt x="93" y="8"/>
                    <a:pt x="97" y="45"/>
                  </a:cubicBezTo>
                  <a:cubicBezTo>
                    <a:pt x="99" y="58"/>
                    <a:pt x="90" y="57"/>
                    <a:pt x="80" y="59"/>
                  </a:cubicBezTo>
                  <a:cubicBezTo>
                    <a:pt x="69" y="61"/>
                    <a:pt x="59" y="62"/>
                    <a:pt x="48" y="62"/>
                  </a:cubicBezTo>
                  <a:cubicBezTo>
                    <a:pt x="23" y="63"/>
                    <a:pt x="6" y="52"/>
                    <a:pt x="6" y="26"/>
                  </a:cubicBezTo>
                  <a:cubicBezTo>
                    <a:pt x="6" y="22"/>
                    <a:pt x="0" y="22"/>
                    <a:pt x="0" y="26"/>
                  </a:cubicBezTo>
                  <a:close/>
                </a:path>
              </a:pathLst>
            </a:custGeom>
            <a:solidFill>
              <a:srgbClr val="000000">
                <a:alpha val="100000"/>
              </a:srgbClr>
            </a:solidFill>
            <a:ln w="9525">
              <a:noFill/>
            </a:ln>
          </p:spPr>
          <p:txBody>
            <a:bodyPr/>
            <a:p>
              <a:endParaRPr lang="zh-CN" altLang="en-US"/>
            </a:p>
          </p:txBody>
        </p:sp>
        <p:sp>
          <p:nvSpPr>
            <p:cNvPr id="20560" name="Freeform 82"/>
            <p:cNvSpPr/>
            <p:nvPr/>
          </p:nvSpPr>
          <p:spPr>
            <a:xfrm>
              <a:off x="6064250" y="4257675"/>
              <a:ext cx="325438" cy="720725"/>
            </a:xfrm>
            <a:custGeom>
              <a:avLst/>
              <a:gdLst/>
              <a:ahLst/>
              <a:cxnLst>
                <a:cxn ang="0">
                  <a:pos x="895526822" y="507270279"/>
                </a:cxn>
                <a:cxn ang="0">
                  <a:pos x="461755375" y="70454623"/>
                </a:cxn>
                <a:cxn ang="0">
                  <a:pos x="349815925" y="972269286"/>
                </a:cxn>
                <a:cxn ang="0">
                  <a:pos x="699628109" y="2147483646"/>
                </a:cxn>
                <a:cxn ang="0">
                  <a:pos x="699628109" y="2147483646"/>
                </a:cxn>
                <a:cxn ang="0">
                  <a:pos x="727615777" y="2147483646"/>
                </a:cxn>
                <a:cxn ang="0">
                  <a:pos x="1217355079" y="2147483646"/>
                </a:cxn>
                <a:cxn ang="0">
                  <a:pos x="1217355079" y="2147483646"/>
                </a:cxn>
                <a:cxn ang="0">
                  <a:pos x="1217355079" y="2147483646"/>
                </a:cxn>
                <a:cxn ang="0">
                  <a:pos x="895526822" y="422723981"/>
                </a:cxn>
              </a:cxnLst>
              <a:pathLst>
                <a:path w="87" h="192">
                  <a:moveTo>
                    <a:pt x="64" y="36"/>
                  </a:moveTo>
                  <a:cubicBezTo>
                    <a:pt x="65" y="17"/>
                    <a:pt x="54" y="0"/>
                    <a:pt x="33" y="5"/>
                  </a:cubicBezTo>
                  <a:cubicBezTo>
                    <a:pt x="0" y="13"/>
                    <a:pt x="19" y="48"/>
                    <a:pt x="25" y="69"/>
                  </a:cubicBezTo>
                  <a:cubicBezTo>
                    <a:pt x="39" y="109"/>
                    <a:pt x="40" y="154"/>
                    <a:pt x="50" y="192"/>
                  </a:cubicBezTo>
                  <a:cubicBezTo>
                    <a:pt x="50" y="192"/>
                    <a:pt x="50" y="192"/>
                    <a:pt x="50" y="192"/>
                  </a:cubicBezTo>
                  <a:cubicBezTo>
                    <a:pt x="50" y="192"/>
                    <a:pt x="50" y="192"/>
                    <a:pt x="52" y="192"/>
                  </a:cubicBezTo>
                  <a:cubicBezTo>
                    <a:pt x="60" y="188"/>
                    <a:pt x="75" y="188"/>
                    <a:pt x="87" y="188"/>
                  </a:cubicBezTo>
                  <a:cubicBezTo>
                    <a:pt x="87" y="188"/>
                    <a:pt x="87" y="188"/>
                    <a:pt x="87" y="188"/>
                  </a:cubicBezTo>
                  <a:cubicBezTo>
                    <a:pt x="87" y="188"/>
                    <a:pt x="87" y="188"/>
                    <a:pt x="87" y="188"/>
                  </a:cubicBezTo>
                  <a:cubicBezTo>
                    <a:pt x="73" y="138"/>
                    <a:pt x="64" y="82"/>
                    <a:pt x="64" y="30"/>
                  </a:cubicBezTo>
                </a:path>
              </a:pathLst>
            </a:custGeom>
            <a:solidFill>
              <a:srgbClr val="FFFFFF">
                <a:alpha val="100000"/>
              </a:srgbClr>
            </a:solidFill>
            <a:ln w="9525">
              <a:noFill/>
            </a:ln>
          </p:spPr>
          <p:txBody>
            <a:bodyPr/>
            <a:p>
              <a:endParaRPr lang="zh-CN" altLang="en-US"/>
            </a:p>
          </p:txBody>
        </p:sp>
        <p:sp>
          <p:nvSpPr>
            <p:cNvPr id="20561" name="Freeform 83"/>
            <p:cNvSpPr/>
            <p:nvPr/>
          </p:nvSpPr>
          <p:spPr>
            <a:xfrm>
              <a:off x="6105525" y="4260850"/>
              <a:ext cx="295275" cy="728663"/>
            </a:xfrm>
            <a:custGeom>
              <a:avLst/>
              <a:gdLst/>
              <a:ahLst/>
              <a:cxnLst>
                <a:cxn ang="0">
                  <a:pos x="768354140" y="493763082"/>
                </a:cxn>
                <a:cxn ang="0">
                  <a:pos x="447042612" y="14107517"/>
                </a:cxn>
                <a:cxn ang="0">
                  <a:pos x="0" y="324472883"/>
                </a:cxn>
                <a:cxn ang="0">
                  <a:pos x="237490804" y="1255568981"/>
                </a:cxn>
                <a:cxn ang="0">
                  <a:pos x="502924341" y="2147483646"/>
                </a:cxn>
                <a:cxn ang="0">
                  <a:pos x="544834702" y="2147483646"/>
                </a:cxn>
                <a:cxn ang="0">
                  <a:pos x="1061726672" y="2147483646"/>
                </a:cxn>
                <a:cxn ang="0">
                  <a:pos x="1089665667" y="2147483646"/>
                </a:cxn>
                <a:cxn ang="0">
                  <a:pos x="768354140" y="409117983"/>
                </a:cxn>
                <a:cxn ang="0">
                  <a:pos x="698504783" y="409117983"/>
                </a:cxn>
                <a:cxn ang="0">
                  <a:pos x="838203497" y="1862188440"/>
                </a:cxn>
                <a:cxn ang="0">
                  <a:pos x="977905948" y="2147483646"/>
                </a:cxn>
                <a:cxn ang="0">
                  <a:pos x="698504783" y="2147483646"/>
                </a:cxn>
                <a:cxn ang="0">
                  <a:pos x="544834702" y="2147483646"/>
                </a:cxn>
                <a:cxn ang="0">
                  <a:pos x="237490804" y="945203615"/>
                </a:cxn>
                <a:cxn ang="0">
                  <a:pos x="97792090" y="479655566"/>
                </a:cxn>
                <a:cxn ang="0">
                  <a:pos x="307340161" y="98752616"/>
                </a:cxn>
                <a:cxn ang="0">
                  <a:pos x="698504783" y="493763082"/>
                </a:cxn>
                <a:cxn ang="0">
                  <a:pos x="768354140" y="493763082"/>
                </a:cxn>
              </a:cxnLst>
              <a:pathLst>
                <a:path w="79" h="194">
                  <a:moveTo>
                    <a:pt x="55" y="35"/>
                  </a:moveTo>
                  <a:cubicBezTo>
                    <a:pt x="56" y="21"/>
                    <a:pt x="50" y="1"/>
                    <a:pt x="32" y="1"/>
                  </a:cubicBezTo>
                  <a:cubicBezTo>
                    <a:pt x="18" y="0"/>
                    <a:pt x="1" y="7"/>
                    <a:pt x="0" y="23"/>
                  </a:cubicBezTo>
                  <a:cubicBezTo>
                    <a:pt x="0" y="45"/>
                    <a:pt x="12" y="68"/>
                    <a:pt x="17" y="89"/>
                  </a:cubicBezTo>
                  <a:cubicBezTo>
                    <a:pt x="26" y="123"/>
                    <a:pt x="28" y="158"/>
                    <a:pt x="36" y="192"/>
                  </a:cubicBezTo>
                  <a:cubicBezTo>
                    <a:pt x="37" y="193"/>
                    <a:pt x="38" y="194"/>
                    <a:pt x="39" y="194"/>
                  </a:cubicBezTo>
                  <a:cubicBezTo>
                    <a:pt x="51" y="194"/>
                    <a:pt x="63" y="190"/>
                    <a:pt x="76" y="190"/>
                  </a:cubicBezTo>
                  <a:cubicBezTo>
                    <a:pt x="78" y="190"/>
                    <a:pt x="79" y="188"/>
                    <a:pt x="78" y="187"/>
                  </a:cubicBezTo>
                  <a:cubicBezTo>
                    <a:pt x="65" y="135"/>
                    <a:pt x="56" y="83"/>
                    <a:pt x="55" y="29"/>
                  </a:cubicBezTo>
                  <a:cubicBezTo>
                    <a:pt x="55" y="26"/>
                    <a:pt x="50" y="26"/>
                    <a:pt x="50" y="29"/>
                  </a:cubicBezTo>
                  <a:cubicBezTo>
                    <a:pt x="50" y="64"/>
                    <a:pt x="54" y="98"/>
                    <a:pt x="60" y="132"/>
                  </a:cubicBezTo>
                  <a:cubicBezTo>
                    <a:pt x="61" y="137"/>
                    <a:pt x="71" y="184"/>
                    <a:pt x="70" y="185"/>
                  </a:cubicBezTo>
                  <a:cubicBezTo>
                    <a:pt x="63" y="185"/>
                    <a:pt x="56" y="184"/>
                    <a:pt x="50" y="186"/>
                  </a:cubicBezTo>
                  <a:cubicBezTo>
                    <a:pt x="37" y="188"/>
                    <a:pt x="41" y="189"/>
                    <a:pt x="39" y="177"/>
                  </a:cubicBezTo>
                  <a:cubicBezTo>
                    <a:pt x="31" y="141"/>
                    <a:pt x="28" y="103"/>
                    <a:pt x="17" y="67"/>
                  </a:cubicBezTo>
                  <a:cubicBezTo>
                    <a:pt x="13" y="56"/>
                    <a:pt x="9" y="46"/>
                    <a:pt x="7" y="34"/>
                  </a:cubicBezTo>
                  <a:cubicBezTo>
                    <a:pt x="4" y="21"/>
                    <a:pt x="9" y="11"/>
                    <a:pt x="22" y="7"/>
                  </a:cubicBezTo>
                  <a:cubicBezTo>
                    <a:pt x="43" y="1"/>
                    <a:pt x="50" y="20"/>
                    <a:pt x="50" y="35"/>
                  </a:cubicBezTo>
                  <a:cubicBezTo>
                    <a:pt x="50" y="39"/>
                    <a:pt x="55" y="39"/>
                    <a:pt x="55" y="35"/>
                  </a:cubicBezTo>
                  <a:close/>
                </a:path>
              </a:pathLst>
            </a:custGeom>
            <a:solidFill>
              <a:srgbClr val="000000">
                <a:alpha val="100000"/>
              </a:srgbClr>
            </a:solidFill>
            <a:ln w="9525">
              <a:noFill/>
            </a:ln>
          </p:spPr>
          <p:txBody>
            <a:bodyPr/>
            <a:p>
              <a:endParaRPr lang="zh-CN" altLang="en-US"/>
            </a:p>
          </p:txBody>
        </p:sp>
        <p:sp>
          <p:nvSpPr>
            <p:cNvPr id="20562" name="Freeform 84"/>
            <p:cNvSpPr/>
            <p:nvPr/>
          </p:nvSpPr>
          <p:spPr>
            <a:xfrm>
              <a:off x="6375400" y="4156075"/>
              <a:ext cx="280988" cy="806450"/>
            </a:xfrm>
            <a:custGeom>
              <a:avLst/>
              <a:gdLst/>
              <a:ahLst/>
              <a:cxnLst>
                <a:cxn ang="0">
                  <a:pos x="729886936" y="534638841"/>
                </a:cxn>
                <a:cxn ang="0">
                  <a:pos x="56145149" y="703475712"/>
                </a:cxn>
                <a:cxn ang="0">
                  <a:pos x="322836479" y="1913450787"/>
                </a:cxn>
                <a:cxn ang="0">
                  <a:pos x="505306340" y="2147483646"/>
                </a:cxn>
                <a:cxn ang="0">
                  <a:pos x="505306340" y="2147483646"/>
                </a:cxn>
                <a:cxn ang="0">
                  <a:pos x="1052723415" y="2147483646"/>
                </a:cxn>
                <a:cxn ang="0">
                  <a:pos x="1052723415" y="2147483646"/>
                </a:cxn>
                <a:cxn ang="0">
                  <a:pos x="701814361" y="534638841"/>
                </a:cxn>
              </a:cxnLst>
              <a:pathLst>
                <a:path w="75" h="215">
                  <a:moveTo>
                    <a:pt x="52" y="38"/>
                  </a:moveTo>
                  <a:cubicBezTo>
                    <a:pt x="50" y="40"/>
                    <a:pt x="8" y="0"/>
                    <a:pt x="4" y="50"/>
                  </a:cubicBezTo>
                  <a:cubicBezTo>
                    <a:pt x="0" y="75"/>
                    <a:pt x="19" y="111"/>
                    <a:pt x="23" y="136"/>
                  </a:cubicBezTo>
                  <a:cubicBezTo>
                    <a:pt x="27" y="161"/>
                    <a:pt x="34" y="188"/>
                    <a:pt x="36" y="215"/>
                  </a:cubicBezTo>
                  <a:cubicBezTo>
                    <a:pt x="36" y="215"/>
                    <a:pt x="36" y="215"/>
                    <a:pt x="36" y="215"/>
                  </a:cubicBezTo>
                  <a:cubicBezTo>
                    <a:pt x="48" y="213"/>
                    <a:pt x="61" y="213"/>
                    <a:pt x="75" y="213"/>
                  </a:cubicBezTo>
                  <a:cubicBezTo>
                    <a:pt x="75" y="213"/>
                    <a:pt x="75" y="213"/>
                    <a:pt x="75" y="213"/>
                  </a:cubicBezTo>
                  <a:cubicBezTo>
                    <a:pt x="71" y="188"/>
                    <a:pt x="61" y="38"/>
                    <a:pt x="50" y="38"/>
                  </a:cubicBezTo>
                </a:path>
              </a:pathLst>
            </a:custGeom>
            <a:solidFill>
              <a:srgbClr val="FFFFFF">
                <a:alpha val="100000"/>
              </a:srgbClr>
            </a:solidFill>
            <a:ln w="9525">
              <a:noFill/>
            </a:ln>
          </p:spPr>
          <p:txBody>
            <a:bodyPr/>
            <a:p>
              <a:endParaRPr lang="zh-CN" altLang="en-US"/>
            </a:p>
          </p:txBody>
        </p:sp>
        <p:sp>
          <p:nvSpPr>
            <p:cNvPr id="20563" name="Freeform 85"/>
            <p:cNvSpPr/>
            <p:nvPr/>
          </p:nvSpPr>
          <p:spPr>
            <a:xfrm>
              <a:off x="6356350" y="4224338"/>
              <a:ext cx="311150" cy="749300"/>
            </a:xfrm>
            <a:custGeom>
              <a:avLst/>
              <a:gdLst/>
              <a:ahLst/>
              <a:cxnLst>
                <a:cxn ang="0">
                  <a:pos x="801046303" y="238618332"/>
                </a:cxn>
                <a:cxn ang="0">
                  <a:pos x="618352519" y="126328234"/>
                </a:cxn>
                <a:cxn ang="0">
                  <a:pos x="407550268" y="56145049"/>
                </a:cxn>
                <a:cxn ang="0">
                  <a:pos x="98375883" y="350908430"/>
                </a:cxn>
                <a:cxn ang="0">
                  <a:pos x="252961201" y="1305374263"/>
                </a:cxn>
                <a:cxn ang="0">
                  <a:pos x="548085102" y="2147483646"/>
                </a:cxn>
                <a:cxn ang="0">
                  <a:pos x="590244052" y="2147483646"/>
                </a:cxn>
                <a:cxn ang="0">
                  <a:pos x="1124278670" y="2147483646"/>
                </a:cxn>
                <a:cxn ang="0">
                  <a:pos x="1166437620" y="2147483646"/>
                </a:cxn>
                <a:cxn ang="0">
                  <a:pos x="1011848554" y="1235191078"/>
                </a:cxn>
                <a:cxn ang="0">
                  <a:pos x="913476419" y="519343577"/>
                </a:cxn>
                <a:cxn ang="0">
                  <a:pos x="786995819" y="238618332"/>
                </a:cxn>
                <a:cxn ang="0">
                  <a:pos x="758887352" y="322835905"/>
                </a:cxn>
                <a:cxn ang="0">
                  <a:pos x="871313720" y="757958162"/>
                </a:cxn>
                <a:cxn ang="0">
                  <a:pos x="969689603" y="1529954459"/>
                </a:cxn>
                <a:cxn ang="0">
                  <a:pos x="1082115970" y="2147483646"/>
                </a:cxn>
                <a:cxn ang="0">
                  <a:pos x="660511469" y="2147483646"/>
                </a:cxn>
                <a:cxn ang="0">
                  <a:pos x="519976636" y="2147483646"/>
                </a:cxn>
                <a:cxn ang="0">
                  <a:pos x="252961201" y="1038683407"/>
                </a:cxn>
                <a:cxn ang="0">
                  <a:pos x="477817685" y="154400758"/>
                </a:cxn>
                <a:cxn ang="0">
                  <a:pos x="801046303" y="322835905"/>
                </a:cxn>
                <a:cxn ang="0">
                  <a:pos x="801046303" y="238618332"/>
                </a:cxn>
              </a:cxnLst>
              <a:pathLst>
                <a:path w="83" h="200">
                  <a:moveTo>
                    <a:pt x="57" y="17"/>
                  </a:moveTo>
                  <a:cubicBezTo>
                    <a:pt x="54" y="18"/>
                    <a:pt x="47" y="11"/>
                    <a:pt x="44" y="9"/>
                  </a:cubicBezTo>
                  <a:cubicBezTo>
                    <a:pt x="40" y="7"/>
                    <a:pt x="34" y="5"/>
                    <a:pt x="29" y="4"/>
                  </a:cubicBezTo>
                  <a:cubicBezTo>
                    <a:pt x="15" y="2"/>
                    <a:pt x="9" y="13"/>
                    <a:pt x="7" y="25"/>
                  </a:cubicBezTo>
                  <a:cubicBezTo>
                    <a:pt x="2" y="48"/>
                    <a:pt x="11" y="72"/>
                    <a:pt x="18" y="93"/>
                  </a:cubicBezTo>
                  <a:cubicBezTo>
                    <a:pt x="29" y="126"/>
                    <a:pt x="35" y="163"/>
                    <a:pt x="39" y="197"/>
                  </a:cubicBezTo>
                  <a:cubicBezTo>
                    <a:pt x="39" y="199"/>
                    <a:pt x="40" y="200"/>
                    <a:pt x="42" y="200"/>
                  </a:cubicBezTo>
                  <a:cubicBezTo>
                    <a:pt x="55" y="198"/>
                    <a:pt x="67" y="198"/>
                    <a:pt x="80" y="198"/>
                  </a:cubicBezTo>
                  <a:cubicBezTo>
                    <a:pt x="82" y="198"/>
                    <a:pt x="83" y="196"/>
                    <a:pt x="83" y="195"/>
                  </a:cubicBezTo>
                  <a:cubicBezTo>
                    <a:pt x="78" y="159"/>
                    <a:pt x="76" y="123"/>
                    <a:pt x="72" y="88"/>
                  </a:cubicBezTo>
                  <a:cubicBezTo>
                    <a:pt x="70" y="71"/>
                    <a:pt x="68" y="54"/>
                    <a:pt x="65" y="37"/>
                  </a:cubicBezTo>
                  <a:cubicBezTo>
                    <a:pt x="64" y="32"/>
                    <a:pt x="62" y="19"/>
                    <a:pt x="56" y="17"/>
                  </a:cubicBezTo>
                  <a:cubicBezTo>
                    <a:pt x="52" y="17"/>
                    <a:pt x="51" y="22"/>
                    <a:pt x="54" y="23"/>
                  </a:cubicBezTo>
                  <a:cubicBezTo>
                    <a:pt x="59" y="24"/>
                    <a:pt x="61" y="50"/>
                    <a:pt x="62" y="54"/>
                  </a:cubicBezTo>
                  <a:cubicBezTo>
                    <a:pt x="65" y="72"/>
                    <a:pt x="67" y="91"/>
                    <a:pt x="69" y="109"/>
                  </a:cubicBezTo>
                  <a:cubicBezTo>
                    <a:pt x="71" y="138"/>
                    <a:pt x="73" y="166"/>
                    <a:pt x="77" y="195"/>
                  </a:cubicBezTo>
                  <a:cubicBezTo>
                    <a:pt x="76" y="190"/>
                    <a:pt x="50" y="193"/>
                    <a:pt x="47" y="194"/>
                  </a:cubicBezTo>
                  <a:cubicBezTo>
                    <a:pt x="43" y="194"/>
                    <a:pt x="38" y="156"/>
                    <a:pt x="37" y="153"/>
                  </a:cubicBezTo>
                  <a:cubicBezTo>
                    <a:pt x="32" y="126"/>
                    <a:pt x="26" y="100"/>
                    <a:pt x="18" y="74"/>
                  </a:cubicBezTo>
                  <a:cubicBezTo>
                    <a:pt x="13" y="58"/>
                    <a:pt x="0" y="0"/>
                    <a:pt x="34" y="11"/>
                  </a:cubicBezTo>
                  <a:cubicBezTo>
                    <a:pt x="40" y="13"/>
                    <a:pt x="50" y="24"/>
                    <a:pt x="57" y="23"/>
                  </a:cubicBezTo>
                  <a:cubicBezTo>
                    <a:pt x="60" y="23"/>
                    <a:pt x="60" y="17"/>
                    <a:pt x="57" y="17"/>
                  </a:cubicBezTo>
                  <a:close/>
                </a:path>
              </a:pathLst>
            </a:custGeom>
            <a:solidFill>
              <a:srgbClr val="000000">
                <a:alpha val="100000"/>
              </a:srgbClr>
            </a:solidFill>
            <a:ln w="9525">
              <a:noFill/>
            </a:ln>
          </p:spPr>
          <p:txBody>
            <a:bodyPr/>
            <a:p>
              <a:endParaRPr lang="zh-CN" altLang="en-US"/>
            </a:p>
          </p:txBody>
        </p:sp>
        <p:sp>
          <p:nvSpPr>
            <p:cNvPr id="20564" name="Freeform 86"/>
            <p:cNvSpPr/>
            <p:nvPr/>
          </p:nvSpPr>
          <p:spPr>
            <a:xfrm>
              <a:off x="6284913" y="4956175"/>
              <a:ext cx="46038" cy="107950"/>
            </a:xfrm>
            <a:custGeom>
              <a:avLst/>
              <a:gdLst/>
              <a:ahLst/>
              <a:cxnLst>
                <a:cxn ang="0">
                  <a:pos x="29437465" y="69281566"/>
                </a:cxn>
                <a:cxn ang="0">
                  <a:pos x="73595580" y="346407828"/>
                </a:cxn>
                <a:cxn ang="0">
                  <a:pos x="176624787" y="346407828"/>
                </a:cxn>
                <a:cxn ang="0">
                  <a:pos x="117749858" y="41568195"/>
                </a:cxn>
                <a:cxn ang="0">
                  <a:pos x="29437465" y="69281566"/>
                </a:cxn>
              </a:cxnLst>
              <a:pathLst>
                <a:path w="12" h="29">
                  <a:moveTo>
                    <a:pt x="2" y="5"/>
                  </a:moveTo>
                  <a:cubicBezTo>
                    <a:pt x="4" y="12"/>
                    <a:pt x="5" y="19"/>
                    <a:pt x="5" y="25"/>
                  </a:cubicBezTo>
                  <a:cubicBezTo>
                    <a:pt x="5" y="29"/>
                    <a:pt x="12" y="29"/>
                    <a:pt x="12" y="25"/>
                  </a:cubicBezTo>
                  <a:cubicBezTo>
                    <a:pt x="11" y="18"/>
                    <a:pt x="10" y="10"/>
                    <a:pt x="8" y="3"/>
                  </a:cubicBezTo>
                  <a:cubicBezTo>
                    <a:pt x="6" y="0"/>
                    <a:pt x="0" y="1"/>
                    <a:pt x="2" y="5"/>
                  </a:cubicBezTo>
                  <a:close/>
                </a:path>
              </a:pathLst>
            </a:custGeom>
            <a:solidFill>
              <a:srgbClr val="000000">
                <a:alpha val="100000"/>
              </a:srgbClr>
            </a:solidFill>
            <a:ln w="9525">
              <a:noFill/>
            </a:ln>
          </p:spPr>
          <p:txBody>
            <a:bodyPr/>
            <a:p>
              <a:endParaRPr lang="zh-CN" altLang="en-US"/>
            </a:p>
          </p:txBody>
        </p:sp>
        <p:sp>
          <p:nvSpPr>
            <p:cNvPr id="20565" name="Freeform 87"/>
            <p:cNvSpPr/>
            <p:nvPr/>
          </p:nvSpPr>
          <p:spPr>
            <a:xfrm>
              <a:off x="6573838" y="4926013"/>
              <a:ext cx="49213" cy="115888"/>
            </a:xfrm>
            <a:custGeom>
              <a:avLst/>
              <a:gdLst/>
              <a:ahLst/>
              <a:cxnLst>
                <a:cxn ang="0">
                  <a:pos x="28660894" y="55899138"/>
                </a:cxn>
                <a:cxn ang="0">
                  <a:pos x="85986468" y="377327590"/>
                </a:cxn>
                <a:cxn ang="0">
                  <a:pos x="157640596" y="335402302"/>
                </a:cxn>
                <a:cxn ang="0">
                  <a:pos x="157640596" y="321424714"/>
                </a:cxn>
                <a:cxn ang="0">
                  <a:pos x="128979702" y="251551726"/>
                </a:cxn>
                <a:cxn ang="0">
                  <a:pos x="114647362" y="69876726"/>
                </a:cxn>
                <a:cxn ang="0">
                  <a:pos x="28660894" y="55899138"/>
                </a:cxn>
              </a:cxnLst>
              <a:pathLst>
                <a:path w="13" h="31">
                  <a:moveTo>
                    <a:pt x="2" y="4"/>
                  </a:moveTo>
                  <a:cubicBezTo>
                    <a:pt x="0" y="12"/>
                    <a:pt x="3" y="20"/>
                    <a:pt x="6" y="27"/>
                  </a:cubicBezTo>
                  <a:cubicBezTo>
                    <a:pt x="7" y="31"/>
                    <a:pt x="13" y="28"/>
                    <a:pt x="11" y="24"/>
                  </a:cubicBezTo>
                  <a:cubicBezTo>
                    <a:pt x="12" y="25"/>
                    <a:pt x="11" y="23"/>
                    <a:pt x="11" y="23"/>
                  </a:cubicBezTo>
                  <a:cubicBezTo>
                    <a:pt x="10" y="21"/>
                    <a:pt x="10" y="20"/>
                    <a:pt x="9" y="18"/>
                  </a:cubicBezTo>
                  <a:cubicBezTo>
                    <a:pt x="8" y="14"/>
                    <a:pt x="7" y="10"/>
                    <a:pt x="8" y="5"/>
                  </a:cubicBezTo>
                  <a:cubicBezTo>
                    <a:pt x="8" y="1"/>
                    <a:pt x="2" y="0"/>
                    <a:pt x="2" y="4"/>
                  </a:cubicBezTo>
                  <a:close/>
                </a:path>
              </a:pathLst>
            </a:custGeom>
            <a:solidFill>
              <a:srgbClr val="000000">
                <a:alpha val="100000"/>
              </a:srgbClr>
            </a:solidFill>
            <a:ln w="9525">
              <a:noFill/>
            </a:ln>
          </p:spPr>
          <p:txBody>
            <a:bodyPr/>
            <a:p>
              <a:endParaRPr lang="zh-CN" altLang="en-US"/>
            </a:p>
          </p:txBody>
        </p:sp>
        <p:sp>
          <p:nvSpPr>
            <p:cNvPr id="20566" name="Freeform 88"/>
            <p:cNvSpPr/>
            <p:nvPr/>
          </p:nvSpPr>
          <p:spPr>
            <a:xfrm>
              <a:off x="6165850" y="5011738"/>
              <a:ext cx="273050" cy="225425"/>
            </a:xfrm>
            <a:custGeom>
              <a:avLst/>
              <a:gdLst/>
              <a:ahLst/>
              <a:cxnLst>
                <a:cxn ang="0">
                  <a:pos x="559625326" y="0"/>
                </a:cxn>
                <a:cxn ang="0">
                  <a:pos x="0" y="846940510"/>
                </a:cxn>
                <a:cxn ang="0">
                  <a:pos x="1021319212" y="748129219"/>
                </a:cxn>
                <a:cxn ang="0">
                  <a:pos x="1021319212" y="748129219"/>
                </a:cxn>
                <a:cxn ang="0">
                  <a:pos x="559625326" y="0"/>
                </a:cxn>
              </a:cxnLst>
              <a:pathLst>
                <a:path w="73" h="60">
                  <a:moveTo>
                    <a:pt x="40" y="0"/>
                  </a:moveTo>
                  <a:cubicBezTo>
                    <a:pt x="27" y="25"/>
                    <a:pt x="19" y="40"/>
                    <a:pt x="0" y="60"/>
                  </a:cubicBezTo>
                  <a:cubicBezTo>
                    <a:pt x="25" y="58"/>
                    <a:pt x="48" y="60"/>
                    <a:pt x="73" y="53"/>
                  </a:cubicBezTo>
                  <a:cubicBezTo>
                    <a:pt x="73" y="53"/>
                    <a:pt x="73" y="53"/>
                    <a:pt x="73" y="53"/>
                  </a:cubicBezTo>
                  <a:cubicBezTo>
                    <a:pt x="67" y="35"/>
                    <a:pt x="42" y="5"/>
                    <a:pt x="40" y="0"/>
                  </a:cubicBezTo>
                </a:path>
              </a:pathLst>
            </a:custGeom>
            <a:solidFill>
              <a:srgbClr val="FFFFFF">
                <a:alpha val="100000"/>
              </a:srgbClr>
            </a:solidFill>
            <a:ln w="9525">
              <a:noFill/>
            </a:ln>
          </p:spPr>
          <p:txBody>
            <a:bodyPr/>
            <a:p>
              <a:endParaRPr lang="zh-CN" altLang="en-US"/>
            </a:p>
          </p:txBody>
        </p:sp>
        <p:sp>
          <p:nvSpPr>
            <p:cNvPr id="20567" name="Freeform 89"/>
            <p:cNvSpPr/>
            <p:nvPr/>
          </p:nvSpPr>
          <p:spPr>
            <a:xfrm>
              <a:off x="6146800" y="4989513"/>
              <a:ext cx="306388" cy="261938"/>
            </a:xfrm>
            <a:custGeom>
              <a:avLst/>
              <a:gdLst/>
              <a:ahLst/>
              <a:cxnLst>
                <a:cxn ang="0">
                  <a:pos x="586359376" y="56009828"/>
                </a:cxn>
                <a:cxn ang="0">
                  <a:pos x="27922409" y="896149770"/>
                </a:cxn>
                <a:cxn ang="0">
                  <a:pos x="69804154" y="980164512"/>
                </a:cxn>
                <a:cxn ang="0">
                  <a:pos x="1102918335" y="868144855"/>
                </a:cxn>
                <a:cxn ang="0">
                  <a:pos x="1144800080" y="812135027"/>
                </a:cxn>
                <a:cxn ang="0">
                  <a:pos x="670126603" y="56009828"/>
                </a:cxn>
                <a:cxn ang="0">
                  <a:pos x="586359376" y="112019657"/>
                </a:cxn>
                <a:cxn ang="0">
                  <a:pos x="1047073517" y="840139941"/>
                </a:cxn>
                <a:cxn ang="0">
                  <a:pos x="1074995926" y="784130113"/>
                </a:cxn>
                <a:cxn ang="0">
                  <a:pos x="69804154" y="882147312"/>
                </a:cxn>
                <a:cxn ang="0">
                  <a:pos x="97726563" y="966162055"/>
                </a:cxn>
                <a:cxn ang="0">
                  <a:pos x="670126603" y="112019657"/>
                </a:cxn>
                <a:cxn ang="0">
                  <a:pos x="586359376" y="56009828"/>
                </a:cxn>
              </a:cxnLst>
              <a:pathLst>
                <a:path w="82" h="70">
                  <a:moveTo>
                    <a:pt x="42" y="4"/>
                  </a:moveTo>
                  <a:cubicBezTo>
                    <a:pt x="31" y="26"/>
                    <a:pt x="19" y="46"/>
                    <a:pt x="2" y="64"/>
                  </a:cubicBezTo>
                  <a:cubicBezTo>
                    <a:pt x="0" y="66"/>
                    <a:pt x="2" y="70"/>
                    <a:pt x="5" y="70"/>
                  </a:cubicBezTo>
                  <a:cubicBezTo>
                    <a:pt x="30" y="68"/>
                    <a:pt x="55" y="69"/>
                    <a:pt x="79" y="62"/>
                  </a:cubicBezTo>
                  <a:cubicBezTo>
                    <a:pt x="81" y="62"/>
                    <a:pt x="82" y="60"/>
                    <a:pt x="82" y="58"/>
                  </a:cubicBezTo>
                  <a:cubicBezTo>
                    <a:pt x="74" y="38"/>
                    <a:pt x="58" y="23"/>
                    <a:pt x="48" y="4"/>
                  </a:cubicBezTo>
                  <a:cubicBezTo>
                    <a:pt x="46" y="0"/>
                    <a:pt x="40" y="4"/>
                    <a:pt x="42" y="8"/>
                  </a:cubicBezTo>
                  <a:cubicBezTo>
                    <a:pt x="51" y="26"/>
                    <a:pt x="67" y="40"/>
                    <a:pt x="75" y="60"/>
                  </a:cubicBezTo>
                  <a:cubicBezTo>
                    <a:pt x="76" y="58"/>
                    <a:pt x="76" y="57"/>
                    <a:pt x="77" y="56"/>
                  </a:cubicBezTo>
                  <a:cubicBezTo>
                    <a:pt x="53" y="62"/>
                    <a:pt x="29" y="61"/>
                    <a:pt x="5" y="63"/>
                  </a:cubicBezTo>
                  <a:cubicBezTo>
                    <a:pt x="6" y="65"/>
                    <a:pt x="7" y="67"/>
                    <a:pt x="7" y="69"/>
                  </a:cubicBezTo>
                  <a:cubicBezTo>
                    <a:pt x="25" y="51"/>
                    <a:pt x="37" y="30"/>
                    <a:pt x="48" y="8"/>
                  </a:cubicBezTo>
                  <a:cubicBezTo>
                    <a:pt x="51" y="4"/>
                    <a:pt x="44" y="0"/>
                    <a:pt x="42" y="4"/>
                  </a:cubicBezTo>
                  <a:close/>
                </a:path>
              </a:pathLst>
            </a:custGeom>
            <a:solidFill>
              <a:srgbClr val="000000">
                <a:alpha val="100000"/>
              </a:srgbClr>
            </a:solidFill>
            <a:ln w="9525">
              <a:noFill/>
            </a:ln>
          </p:spPr>
          <p:txBody>
            <a:bodyPr/>
            <a:p>
              <a:endParaRPr lang="zh-CN" altLang="en-US"/>
            </a:p>
          </p:txBody>
        </p:sp>
        <p:sp>
          <p:nvSpPr>
            <p:cNvPr id="20568" name="Freeform 90"/>
            <p:cNvSpPr/>
            <p:nvPr/>
          </p:nvSpPr>
          <p:spPr>
            <a:xfrm>
              <a:off x="6483350" y="4992688"/>
              <a:ext cx="288925" cy="217488"/>
            </a:xfrm>
            <a:custGeom>
              <a:avLst/>
              <a:gdLst/>
              <a:ahLst/>
              <a:cxnLst>
                <a:cxn ang="0">
                  <a:pos x="380146502" y="42181423"/>
                </a:cxn>
                <a:cxn ang="0">
                  <a:pos x="0" y="773353580"/>
                </a:cxn>
                <a:cxn ang="0">
                  <a:pos x="154875057" y="815535002"/>
                </a:cxn>
                <a:cxn ang="0">
                  <a:pos x="1084125398" y="703048709"/>
                </a:cxn>
                <a:cxn ang="0">
                  <a:pos x="1084125398" y="604620390"/>
                </a:cxn>
                <a:cxn ang="0">
                  <a:pos x="478703698" y="0"/>
                </a:cxn>
              </a:cxnLst>
              <a:pathLst>
                <a:path w="77" h="58">
                  <a:moveTo>
                    <a:pt x="27" y="3"/>
                  </a:moveTo>
                  <a:cubicBezTo>
                    <a:pt x="21" y="18"/>
                    <a:pt x="2" y="38"/>
                    <a:pt x="0" y="55"/>
                  </a:cubicBezTo>
                  <a:cubicBezTo>
                    <a:pt x="11" y="58"/>
                    <a:pt x="11" y="58"/>
                    <a:pt x="11" y="58"/>
                  </a:cubicBezTo>
                  <a:cubicBezTo>
                    <a:pt x="40" y="48"/>
                    <a:pt x="46" y="50"/>
                    <a:pt x="77" y="50"/>
                  </a:cubicBezTo>
                  <a:cubicBezTo>
                    <a:pt x="77" y="43"/>
                    <a:pt x="77" y="43"/>
                    <a:pt x="77" y="43"/>
                  </a:cubicBezTo>
                  <a:cubicBezTo>
                    <a:pt x="57" y="23"/>
                    <a:pt x="52" y="23"/>
                    <a:pt x="34" y="0"/>
                  </a:cubicBezTo>
                </a:path>
              </a:pathLst>
            </a:custGeom>
            <a:solidFill>
              <a:srgbClr val="FFFFFF">
                <a:alpha val="100000"/>
              </a:srgbClr>
            </a:solidFill>
            <a:ln w="9525">
              <a:noFill/>
            </a:ln>
          </p:spPr>
          <p:txBody>
            <a:bodyPr/>
            <a:p>
              <a:endParaRPr lang="zh-CN" altLang="en-US"/>
            </a:p>
          </p:txBody>
        </p:sp>
        <p:sp>
          <p:nvSpPr>
            <p:cNvPr id="20569" name="Freeform 91"/>
            <p:cNvSpPr/>
            <p:nvPr/>
          </p:nvSpPr>
          <p:spPr>
            <a:xfrm>
              <a:off x="6469063" y="4970463"/>
              <a:ext cx="314325" cy="250825"/>
            </a:xfrm>
            <a:custGeom>
              <a:avLst/>
              <a:gdLst/>
              <a:ahLst/>
              <a:cxnLst>
                <a:cxn ang="0">
                  <a:pos x="392064308" y="98106268"/>
                </a:cxn>
                <a:cxn ang="0">
                  <a:pos x="0" y="840896428"/>
                </a:cxn>
                <a:cxn ang="0">
                  <a:pos x="42007291" y="910973938"/>
                </a:cxn>
                <a:cxn ang="0">
                  <a:pos x="420069169" y="882941437"/>
                </a:cxn>
                <a:cxn ang="0">
                  <a:pos x="1134185633" y="840896428"/>
                </a:cxn>
                <a:cxn ang="0">
                  <a:pos x="1176192924" y="784838912"/>
                </a:cxn>
                <a:cxn ang="0">
                  <a:pos x="980162641" y="476507601"/>
                </a:cxn>
                <a:cxn ang="0">
                  <a:pos x="574095903" y="42045009"/>
                </a:cxn>
                <a:cxn ang="0">
                  <a:pos x="504083751" y="126135026"/>
                </a:cxn>
                <a:cxn ang="0">
                  <a:pos x="840138338" y="476507601"/>
                </a:cxn>
                <a:cxn ang="0">
                  <a:pos x="1078175912" y="784838912"/>
                </a:cxn>
                <a:cxn ang="0">
                  <a:pos x="1134185633" y="742793904"/>
                </a:cxn>
                <a:cxn ang="0">
                  <a:pos x="560093472" y="756806411"/>
                </a:cxn>
                <a:cxn ang="0">
                  <a:pos x="266042435" y="826883921"/>
                </a:cxn>
                <a:cxn ang="0">
                  <a:pos x="70012152" y="812867670"/>
                </a:cxn>
                <a:cxn ang="0">
                  <a:pos x="98017013" y="868928929"/>
                </a:cxn>
                <a:cxn ang="0">
                  <a:pos x="476078890" y="140151276"/>
                </a:cxn>
                <a:cxn ang="0">
                  <a:pos x="392064308" y="98106268"/>
                </a:cxn>
              </a:cxnLst>
              <a:pathLst>
                <a:path w="84" h="67">
                  <a:moveTo>
                    <a:pt x="28" y="7"/>
                  </a:moveTo>
                  <a:cubicBezTo>
                    <a:pt x="20" y="25"/>
                    <a:pt x="4" y="40"/>
                    <a:pt x="0" y="60"/>
                  </a:cubicBezTo>
                  <a:cubicBezTo>
                    <a:pt x="0" y="62"/>
                    <a:pt x="1" y="64"/>
                    <a:pt x="3" y="65"/>
                  </a:cubicBezTo>
                  <a:cubicBezTo>
                    <a:pt x="15" y="67"/>
                    <a:pt x="18" y="66"/>
                    <a:pt x="30" y="63"/>
                  </a:cubicBezTo>
                  <a:cubicBezTo>
                    <a:pt x="47" y="58"/>
                    <a:pt x="64" y="60"/>
                    <a:pt x="81" y="60"/>
                  </a:cubicBezTo>
                  <a:cubicBezTo>
                    <a:pt x="83" y="60"/>
                    <a:pt x="84" y="58"/>
                    <a:pt x="84" y="56"/>
                  </a:cubicBezTo>
                  <a:cubicBezTo>
                    <a:pt x="84" y="45"/>
                    <a:pt x="79" y="42"/>
                    <a:pt x="70" y="34"/>
                  </a:cubicBezTo>
                  <a:cubicBezTo>
                    <a:pt x="60" y="24"/>
                    <a:pt x="50" y="15"/>
                    <a:pt x="41" y="3"/>
                  </a:cubicBezTo>
                  <a:cubicBezTo>
                    <a:pt x="38" y="0"/>
                    <a:pt x="33" y="5"/>
                    <a:pt x="36" y="9"/>
                  </a:cubicBezTo>
                  <a:cubicBezTo>
                    <a:pt x="43" y="18"/>
                    <a:pt x="51" y="26"/>
                    <a:pt x="60" y="34"/>
                  </a:cubicBezTo>
                  <a:cubicBezTo>
                    <a:pt x="67" y="41"/>
                    <a:pt x="77" y="46"/>
                    <a:pt x="77" y="56"/>
                  </a:cubicBezTo>
                  <a:cubicBezTo>
                    <a:pt x="78" y="55"/>
                    <a:pt x="80" y="54"/>
                    <a:pt x="81" y="53"/>
                  </a:cubicBezTo>
                  <a:cubicBezTo>
                    <a:pt x="67" y="53"/>
                    <a:pt x="53" y="51"/>
                    <a:pt x="40" y="54"/>
                  </a:cubicBezTo>
                  <a:cubicBezTo>
                    <a:pt x="33" y="55"/>
                    <a:pt x="26" y="57"/>
                    <a:pt x="19" y="59"/>
                  </a:cubicBezTo>
                  <a:cubicBezTo>
                    <a:pt x="14" y="61"/>
                    <a:pt x="10" y="59"/>
                    <a:pt x="5" y="58"/>
                  </a:cubicBezTo>
                  <a:cubicBezTo>
                    <a:pt x="5" y="59"/>
                    <a:pt x="6" y="61"/>
                    <a:pt x="7" y="62"/>
                  </a:cubicBezTo>
                  <a:cubicBezTo>
                    <a:pt x="11" y="43"/>
                    <a:pt x="26" y="28"/>
                    <a:pt x="34" y="10"/>
                  </a:cubicBezTo>
                  <a:cubicBezTo>
                    <a:pt x="36" y="6"/>
                    <a:pt x="29" y="3"/>
                    <a:pt x="28" y="7"/>
                  </a:cubicBezTo>
                  <a:close/>
                </a:path>
              </a:pathLst>
            </a:custGeom>
            <a:solidFill>
              <a:srgbClr val="000000">
                <a:alpha val="100000"/>
              </a:srgbClr>
            </a:solidFill>
            <a:ln w="9525">
              <a:noFill/>
            </a:ln>
          </p:spPr>
          <p:txBody>
            <a:bodyPr/>
            <a:p>
              <a:endParaRPr lang="zh-CN" altLang="en-US"/>
            </a:p>
          </p:txBody>
        </p:sp>
        <p:sp>
          <p:nvSpPr>
            <p:cNvPr id="20570" name="Freeform 92"/>
            <p:cNvSpPr/>
            <p:nvPr/>
          </p:nvSpPr>
          <p:spPr>
            <a:xfrm>
              <a:off x="5861050" y="4340225"/>
              <a:ext cx="120650" cy="704850"/>
            </a:xfrm>
            <a:custGeom>
              <a:avLst/>
              <a:gdLst/>
              <a:ahLst/>
              <a:cxnLst>
                <a:cxn ang="0">
                  <a:pos x="85292009" y="548204586"/>
                </a:cxn>
                <a:cxn ang="0">
                  <a:pos x="326950189" y="1012070870"/>
                </a:cxn>
                <a:cxn ang="0">
                  <a:pos x="199012175" y="1686781034"/>
                </a:cxn>
                <a:cxn ang="0">
                  <a:pos x="56860083" y="2147483646"/>
                </a:cxn>
                <a:cxn ang="0">
                  <a:pos x="56860083" y="2147483646"/>
                </a:cxn>
                <a:cxn ang="0">
                  <a:pos x="113723936" y="2147483646"/>
                </a:cxn>
                <a:cxn ang="0">
                  <a:pos x="227444102" y="1883572905"/>
                </a:cxn>
                <a:cxn ang="0">
                  <a:pos x="398028120" y="1026126629"/>
                </a:cxn>
                <a:cxn ang="0">
                  <a:pos x="28431927" y="506033560"/>
                </a:cxn>
                <a:cxn ang="0">
                  <a:pos x="85292009" y="548204586"/>
                </a:cxn>
              </a:cxnLst>
              <a:pathLst>
                <a:path w="32" h="188">
                  <a:moveTo>
                    <a:pt x="6" y="39"/>
                  </a:moveTo>
                  <a:cubicBezTo>
                    <a:pt x="24" y="12"/>
                    <a:pt x="25" y="60"/>
                    <a:pt x="23" y="72"/>
                  </a:cubicBezTo>
                  <a:cubicBezTo>
                    <a:pt x="21" y="88"/>
                    <a:pt x="17" y="104"/>
                    <a:pt x="14" y="120"/>
                  </a:cubicBezTo>
                  <a:cubicBezTo>
                    <a:pt x="10" y="136"/>
                    <a:pt x="7" y="153"/>
                    <a:pt x="4" y="169"/>
                  </a:cubicBezTo>
                  <a:cubicBezTo>
                    <a:pt x="4" y="173"/>
                    <a:pt x="0" y="183"/>
                    <a:pt x="4" y="186"/>
                  </a:cubicBezTo>
                  <a:cubicBezTo>
                    <a:pt x="7" y="188"/>
                    <a:pt x="11" y="184"/>
                    <a:pt x="8" y="182"/>
                  </a:cubicBezTo>
                  <a:cubicBezTo>
                    <a:pt x="5" y="179"/>
                    <a:pt x="15" y="139"/>
                    <a:pt x="16" y="134"/>
                  </a:cubicBezTo>
                  <a:cubicBezTo>
                    <a:pt x="21" y="114"/>
                    <a:pt x="25" y="94"/>
                    <a:pt x="28" y="73"/>
                  </a:cubicBezTo>
                  <a:cubicBezTo>
                    <a:pt x="32" y="54"/>
                    <a:pt x="26" y="0"/>
                    <a:pt x="2" y="36"/>
                  </a:cubicBezTo>
                  <a:cubicBezTo>
                    <a:pt x="0" y="39"/>
                    <a:pt x="4" y="42"/>
                    <a:pt x="6" y="39"/>
                  </a:cubicBezTo>
                  <a:close/>
                </a:path>
              </a:pathLst>
            </a:custGeom>
            <a:solidFill>
              <a:srgbClr val="000000">
                <a:alpha val="100000"/>
              </a:srgbClr>
            </a:solidFill>
            <a:ln w="9525">
              <a:noFill/>
            </a:ln>
          </p:spPr>
          <p:txBody>
            <a:bodyPr/>
            <a:p>
              <a:endParaRPr lang="zh-CN" altLang="en-US"/>
            </a:p>
          </p:txBody>
        </p:sp>
        <p:sp>
          <p:nvSpPr>
            <p:cNvPr id="20571" name="Freeform 93"/>
            <p:cNvSpPr/>
            <p:nvPr/>
          </p:nvSpPr>
          <p:spPr>
            <a:xfrm>
              <a:off x="5632450" y="4408488"/>
              <a:ext cx="157163" cy="614363"/>
            </a:xfrm>
            <a:custGeom>
              <a:avLst/>
              <a:gdLst/>
              <a:ahLst/>
              <a:cxnLst>
                <a:cxn ang="0">
                  <a:pos x="182032174" y="364867938"/>
                </a:cxn>
                <a:cxn ang="0">
                  <a:pos x="476080405" y="406966788"/>
                </a:cxn>
                <a:cxn ang="0">
                  <a:pos x="462077930" y="533267084"/>
                </a:cxn>
                <a:cxn ang="0">
                  <a:pos x="406068030" y="729735876"/>
                </a:cxn>
                <a:cxn ang="0">
                  <a:pos x="266047023" y="1305105556"/>
                </a:cxn>
                <a:cxn ang="0">
                  <a:pos x="14002475" y="2147483646"/>
                </a:cxn>
                <a:cxn ang="0">
                  <a:pos x="84014849" y="2147483646"/>
                </a:cxn>
                <a:cxn ang="0">
                  <a:pos x="476080405" y="799904372"/>
                </a:cxn>
                <a:cxn ang="0">
                  <a:pos x="518087830" y="210501742"/>
                </a:cxn>
                <a:cxn ang="0">
                  <a:pos x="126022274" y="336802038"/>
                </a:cxn>
                <a:cxn ang="0">
                  <a:pos x="182032174" y="364867938"/>
                </a:cxn>
              </a:cxnLst>
              <a:pathLst>
                <a:path w="42" h="164">
                  <a:moveTo>
                    <a:pt x="13" y="26"/>
                  </a:moveTo>
                  <a:cubicBezTo>
                    <a:pt x="20" y="12"/>
                    <a:pt x="27" y="13"/>
                    <a:pt x="34" y="29"/>
                  </a:cubicBezTo>
                  <a:cubicBezTo>
                    <a:pt x="34" y="32"/>
                    <a:pt x="33" y="35"/>
                    <a:pt x="33" y="38"/>
                  </a:cubicBezTo>
                  <a:cubicBezTo>
                    <a:pt x="32" y="43"/>
                    <a:pt x="30" y="48"/>
                    <a:pt x="29" y="52"/>
                  </a:cubicBezTo>
                  <a:cubicBezTo>
                    <a:pt x="26" y="66"/>
                    <a:pt x="23" y="79"/>
                    <a:pt x="19" y="93"/>
                  </a:cubicBezTo>
                  <a:cubicBezTo>
                    <a:pt x="14" y="114"/>
                    <a:pt x="10" y="138"/>
                    <a:pt x="1" y="158"/>
                  </a:cubicBezTo>
                  <a:cubicBezTo>
                    <a:pt x="0" y="162"/>
                    <a:pt x="4" y="164"/>
                    <a:pt x="6" y="161"/>
                  </a:cubicBezTo>
                  <a:cubicBezTo>
                    <a:pt x="20" y="129"/>
                    <a:pt x="26" y="91"/>
                    <a:pt x="34" y="57"/>
                  </a:cubicBezTo>
                  <a:cubicBezTo>
                    <a:pt x="37" y="44"/>
                    <a:pt x="42" y="29"/>
                    <a:pt x="37" y="15"/>
                  </a:cubicBezTo>
                  <a:cubicBezTo>
                    <a:pt x="30" y="0"/>
                    <a:pt x="13" y="17"/>
                    <a:pt x="9" y="24"/>
                  </a:cubicBezTo>
                  <a:cubicBezTo>
                    <a:pt x="7" y="27"/>
                    <a:pt x="11" y="29"/>
                    <a:pt x="13" y="26"/>
                  </a:cubicBezTo>
                  <a:close/>
                </a:path>
              </a:pathLst>
            </a:custGeom>
            <a:solidFill>
              <a:srgbClr val="000000">
                <a:alpha val="100000"/>
              </a:srgbClr>
            </a:solidFill>
            <a:ln w="9525">
              <a:noFill/>
            </a:ln>
          </p:spPr>
          <p:txBody>
            <a:bodyPr/>
            <a:p>
              <a:endParaRPr lang="zh-CN" altLang="en-US"/>
            </a:p>
          </p:txBody>
        </p:sp>
        <p:sp>
          <p:nvSpPr>
            <p:cNvPr id="20572" name="Freeform 94"/>
            <p:cNvSpPr/>
            <p:nvPr/>
          </p:nvSpPr>
          <p:spPr>
            <a:xfrm>
              <a:off x="4811712" y="1460500"/>
              <a:ext cx="374650" cy="4038600"/>
            </a:xfrm>
            <a:custGeom>
              <a:avLst/>
              <a:gdLst/>
              <a:ahLst/>
              <a:cxnLst>
                <a:cxn ang="0">
                  <a:pos x="617595539" y="1012424897"/>
                </a:cxn>
                <a:cxn ang="0">
                  <a:pos x="477232917" y="1153040924"/>
                </a:cxn>
                <a:cxn ang="0">
                  <a:pos x="687778724" y="703072637"/>
                </a:cxn>
                <a:cxn ang="0">
                  <a:pos x="1108866591" y="1293653202"/>
                </a:cxn>
                <a:cxn ang="0">
                  <a:pos x="1207118554" y="2147483646"/>
                </a:cxn>
                <a:cxn ang="0">
                  <a:pos x="1235191078" y="2147483646"/>
                </a:cxn>
                <a:cxn ang="0">
                  <a:pos x="1291336127" y="2147483646"/>
                </a:cxn>
                <a:cxn ang="0">
                  <a:pos x="322835905" y="2147483646"/>
                </a:cxn>
                <a:cxn ang="0">
                  <a:pos x="280725245" y="2147483646"/>
                </a:cxn>
                <a:cxn ang="0">
                  <a:pos x="786030686" y="2147483646"/>
                </a:cxn>
                <a:cxn ang="0">
                  <a:pos x="856213871" y="2147483646"/>
                </a:cxn>
                <a:cxn ang="0">
                  <a:pos x="814103211" y="2147483646"/>
                </a:cxn>
                <a:cxn ang="0">
                  <a:pos x="659706199" y="2147483646"/>
                </a:cxn>
                <a:cxn ang="0">
                  <a:pos x="645668064" y="2147483646"/>
                </a:cxn>
                <a:cxn ang="0">
                  <a:pos x="673740588" y="2147483646"/>
                </a:cxn>
                <a:cxn ang="0">
                  <a:pos x="547416101" y="2147483646"/>
                </a:cxn>
                <a:cxn ang="0">
                  <a:pos x="884286395" y="2147483646"/>
                </a:cxn>
                <a:cxn ang="0">
                  <a:pos x="210545807" y="2147483646"/>
                </a:cxn>
                <a:cxn ang="0">
                  <a:pos x="238618332" y="2147483646"/>
                </a:cxn>
                <a:cxn ang="0">
                  <a:pos x="884286395" y="2147483646"/>
                </a:cxn>
                <a:cxn ang="0">
                  <a:pos x="1263263603" y="2147483646"/>
                </a:cxn>
                <a:cxn ang="0">
                  <a:pos x="1361519312" y="2147483646"/>
                </a:cxn>
                <a:cxn ang="0">
                  <a:pos x="1249229214" y="2147483646"/>
                </a:cxn>
                <a:cxn ang="0">
                  <a:pos x="1249229214" y="2147483646"/>
                </a:cxn>
                <a:cxn ang="0">
                  <a:pos x="1263263603" y="2095155933"/>
                </a:cxn>
                <a:cxn ang="0">
                  <a:pos x="449160392" y="815564709"/>
                </a:cxn>
                <a:cxn ang="0">
                  <a:pos x="547416101" y="1279591224"/>
                </a:cxn>
                <a:cxn ang="0">
                  <a:pos x="673740588" y="984300942"/>
                </a:cxn>
                <a:cxn ang="0">
                  <a:pos x="617595539" y="1012424897"/>
                </a:cxn>
              </a:cxnLst>
              <a:pathLst>
                <a:path w="100" h="1077">
                  <a:moveTo>
                    <a:pt x="44" y="72"/>
                  </a:moveTo>
                  <a:cubicBezTo>
                    <a:pt x="50" y="82"/>
                    <a:pt x="44" y="91"/>
                    <a:pt x="34" y="82"/>
                  </a:cubicBezTo>
                  <a:cubicBezTo>
                    <a:pt x="23" y="72"/>
                    <a:pt x="41" y="55"/>
                    <a:pt x="49" y="50"/>
                  </a:cubicBezTo>
                  <a:cubicBezTo>
                    <a:pt x="69" y="37"/>
                    <a:pt x="77" y="80"/>
                    <a:pt x="79" y="92"/>
                  </a:cubicBezTo>
                  <a:cubicBezTo>
                    <a:pt x="88" y="150"/>
                    <a:pt x="88" y="210"/>
                    <a:pt x="86" y="269"/>
                  </a:cubicBezTo>
                  <a:cubicBezTo>
                    <a:pt x="81" y="400"/>
                    <a:pt x="85" y="531"/>
                    <a:pt x="88" y="662"/>
                  </a:cubicBezTo>
                  <a:cubicBezTo>
                    <a:pt x="91" y="744"/>
                    <a:pt x="95" y="827"/>
                    <a:pt x="92" y="909"/>
                  </a:cubicBezTo>
                  <a:cubicBezTo>
                    <a:pt x="91" y="937"/>
                    <a:pt x="80" y="1077"/>
                    <a:pt x="23" y="1022"/>
                  </a:cubicBezTo>
                  <a:cubicBezTo>
                    <a:pt x="6" y="1005"/>
                    <a:pt x="8" y="971"/>
                    <a:pt x="20" y="952"/>
                  </a:cubicBezTo>
                  <a:cubicBezTo>
                    <a:pt x="28" y="938"/>
                    <a:pt x="47" y="939"/>
                    <a:pt x="56" y="952"/>
                  </a:cubicBezTo>
                  <a:cubicBezTo>
                    <a:pt x="60" y="957"/>
                    <a:pt x="61" y="965"/>
                    <a:pt x="61" y="971"/>
                  </a:cubicBezTo>
                  <a:cubicBezTo>
                    <a:pt x="61" y="975"/>
                    <a:pt x="60" y="979"/>
                    <a:pt x="58" y="983"/>
                  </a:cubicBezTo>
                  <a:cubicBezTo>
                    <a:pt x="54" y="985"/>
                    <a:pt x="51" y="987"/>
                    <a:pt x="47" y="989"/>
                  </a:cubicBezTo>
                  <a:cubicBezTo>
                    <a:pt x="29" y="982"/>
                    <a:pt x="29" y="975"/>
                    <a:pt x="46" y="968"/>
                  </a:cubicBezTo>
                  <a:cubicBezTo>
                    <a:pt x="49" y="969"/>
                    <a:pt x="51" y="964"/>
                    <a:pt x="48" y="963"/>
                  </a:cubicBezTo>
                  <a:cubicBezTo>
                    <a:pt x="26" y="955"/>
                    <a:pt x="20" y="986"/>
                    <a:pt x="39" y="992"/>
                  </a:cubicBezTo>
                  <a:cubicBezTo>
                    <a:pt x="63" y="1001"/>
                    <a:pt x="72" y="970"/>
                    <a:pt x="63" y="952"/>
                  </a:cubicBezTo>
                  <a:cubicBezTo>
                    <a:pt x="52" y="932"/>
                    <a:pt x="28" y="932"/>
                    <a:pt x="15" y="949"/>
                  </a:cubicBezTo>
                  <a:cubicBezTo>
                    <a:pt x="0" y="969"/>
                    <a:pt x="3" y="1003"/>
                    <a:pt x="17" y="1023"/>
                  </a:cubicBezTo>
                  <a:cubicBezTo>
                    <a:pt x="27" y="1037"/>
                    <a:pt x="48" y="1043"/>
                    <a:pt x="63" y="1034"/>
                  </a:cubicBezTo>
                  <a:cubicBezTo>
                    <a:pt x="80" y="1023"/>
                    <a:pt x="86" y="997"/>
                    <a:pt x="90" y="979"/>
                  </a:cubicBezTo>
                  <a:cubicBezTo>
                    <a:pt x="100" y="926"/>
                    <a:pt x="97" y="872"/>
                    <a:pt x="97" y="818"/>
                  </a:cubicBezTo>
                  <a:cubicBezTo>
                    <a:pt x="96" y="706"/>
                    <a:pt x="91" y="593"/>
                    <a:pt x="89" y="481"/>
                  </a:cubicBezTo>
                  <a:cubicBezTo>
                    <a:pt x="88" y="426"/>
                    <a:pt x="88" y="370"/>
                    <a:pt x="89" y="315"/>
                  </a:cubicBezTo>
                  <a:cubicBezTo>
                    <a:pt x="91" y="260"/>
                    <a:pt x="94" y="204"/>
                    <a:pt x="90" y="149"/>
                  </a:cubicBezTo>
                  <a:cubicBezTo>
                    <a:pt x="89" y="125"/>
                    <a:pt x="80" y="0"/>
                    <a:pt x="32" y="58"/>
                  </a:cubicBezTo>
                  <a:cubicBezTo>
                    <a:pt x="22" y="70"/>
                    <a:pt x="24" y="86"/>
                    <a:pt x="39" y="91"/>
                  </a:cubicBezTo>
                  <a:cubicBezTo>
                    <a:pt x="56" y="97"/>
                    <a:pt x="54" y="79"/>
                    <a:pt x="48" y="70"/>
                  </a:cubicBezTo>
                  <a:cubicBezTo>
                    <a:pt x="46" y="67"/>
                    <a:pt x="42" y="70"/>
                    <a:pt x="44" y="72"/>
                  </a:cubicBezTo>
                  <a:close/>
                </a:path>
              </a:pathLst>
            </a:custGeom>
            <a:solidFill>
              <a:srgbClr val="000000">
                <a:alpha val="100000"/>
              </a:srgbClr>
            </a:solidFill>
            <a:ln w="9525">
              <a:noFill/>
            </a:ln>
          </p:spPr>
          <p:txBody>
            <a:bodyPr/>
            <a:p>
              <a:endParaRPr lang="zh-CN" altLang="en-US"/>
            </a:p>
          </p:txBody>
        </p:sp>
        <p:sp>
          <p:nvSpPr>
            <p:cNvPr id="20573" name="Freeform 95"/>
            <p:cNvSpPr/>
            <p:nvPr/>
          </p:nvSpPr>
          <p:spPr>
            <a:xfrm>
              <a:off x="7008813" y="1658938"/>
              <a:ext cx="360363" cy="3683000"/>
            </a:xfrm>
            <a:custGeom>
              <a:avLst/>
              <a:gdLst/>
              <a:ahLst/>
              <a:cxnLst>
                <a:cxn ang="0">
                  <a:pos x="760906475" y="450121108"/>
                </a:cxn>
                <a:cxn ang="0">
                  <a:pos x="944087246" y="703314231"/>
                </a:cxn>
                <a:cxn ang="0">
                  <a:pos x="718635144" y="84397708"/>
                </a:cxn>
                <a:cxn ang="0">
                  <a:pos x="253635492" y="759579370"/>
                </a:cxn>
                <a:cxn ang="0">
                  <a:pos x="155001135" y="2147483646"/>
                </a:cxn>
                <a:cxn ang="0">
                  <a:pos x="98634356" y="2147483646"/>
                </a:cxn>
                <a:cxn ang="0">
                  <a:pos x="56363025" y="2147483646"/>
                </a:cxn>
                <a:cxn ang="0">
                  <a:pos x="535454373" y="2147483646"/>
                </a:cxn>
                <a:cxn ang="0">
                  <a:pos x="1099088381" y="2147483646"/>
                </a:cxn>
                <a:cxn ang="0">
                  <a:pos x="1310452542" y="2147483646"/>
                </a:cxn>
                <a:cxn ang="0">
                  <a:pos x="873632525" y="2147483646"/>
                </a:cxn>
                <a:cxn ang="0">
                  <a:pos x="493179288" y="2147483646"/>
                </a:cxn>
                <a:cxn ang="0">
                  <a:pos x="958178941" y="2147483646"/>
                </a:cxn>
                <a:cxn ang="0">
                  <a:pos x="746814780" y="2147483646"/>
                </a:cxn>
                <a:cxn ang="0">
                  <a:pos x="760906475" y="2147483646"/>
                </a:cxn>
                <a:cxn ang="0">
                  <a:pos x="944087246" y="2147483646"/>
                </a:cxn>
                <a:cxn ang="0">
                  <a:pos x="591817398" y="2147483646"/>
                </a:cxn>
                <a:cxn ang="0">
                  <a:pos x="549542314" y="2147483646"/>
                </a:cxn>
                <a:cxn ang="0">
                  <a:pos x="831361195" y="2147483646"/>
                </a:cxn>
                <a:cxn ang="0">
                  <a:pos x="1254089516" y="2147483646"/>
                </a:cxn>
                <a:cxn ang="0">
                  <a:pos x="422724568" y="2147483646"/>
                </a:cxn>
                <a:cxn ang="0">
                  <a:pos x="140909441" y="2147483646"/>
                </a:cxn>
                <a:cxn ang="0">
                  <a:pos x="126817746" y="2147483646"/>
                </a:cxn>
                <a:cxn ang="0">
                  <a:pos x="239543797" y="2147483646"/>
                </a:cxn>
                <a:cxn ang="0">
                  <a:pos x="239543797" y="2147483646"/>
                </a:cxn>
                <a:cxn ang="0">
                  <a:pos x="309998517" y="829912668"/>
                </a:cxn>
                <a:cxn ang="0">
                  <a:pos x="605909093" y="154731006"/>
                </a:cxn>
                <a:cxn ang="0">
                  <a:pos x="1000450271" y="548586976"/>
                </a:cxn>
                <a:cxn ang="0">
                  <a:pos x="817269500" y="478253677"/>
                </a:cxn>
                <a:cxn ang="0">
                  <a:pos x="760906475" y="450121108"/>
                </a:cxn>
              </a:cxnLst>
              <a:pathLst>
                <a:path w="96" h="982">
                  <a:moveTo>
                    <a:pt x="54" y="32"/>
                  </a:moveTo>
                  <a:cubicBezTo>
                    <a:pt x="44" y="45"/>
                    <a:pt x="51" y="59"/>
                    <a:pt x="67" y="50"/>
                  </a:cubicBezTo>
                  <a:cubicBezTo>
                    <a:pt x="89" y="40"/>
                    <a:pt x="67" y="10"/>
                    <a:pt x="51" y="6"/>
                  </a:cubicBezTo>
                  <a:cubicBezTo>
                    <a:pt x="26" y="0"/>
                    <a:pt x="21" y="37"/>
                    <a:pt x="18" y="54"/>
                  </a:cubicBezTo>
                  <a:cubicBezTo>
                    <a:pt x="9" y="110"/>
                    <a:pt x="9" y="166"/>
                    <a:pt x="11" y="222"/>
                  </a:cubicBezTo>
                  <a:cubicBezTo>
                    <a:pt x="15" y="353"/>
                    <a:pt x="11" y="483"/>
                    <a:pt x="7" y="614"/>
                  </a:cubicBezTo>
                  <a:cubicBezTo>
                    <a:pt x="4" y="693"/>
                    <a:pt x="0" y="774"/>
                    <a:pt x="4" y="854"/>
                  </a:cubicBezTo>
                  <a:cubicBezTo>
                    <a:pt x="6" y="887"/>
                    <a:pt x="7" y="943"/>
                    <a:pt x="38" y="964"/>
                  </a:cubicBezTo>
                  <a:cubicBezTo>
                    <a:pt x="50" y="972"/>
                    <a:pt x="67" y="966"/>
                    <a:pt x="78" y="958"/>
                  </a:cubicBezTo>
                  <a:cubicBezTo>
                    <a:pt x="94" y="945"/>
                    <a:pt x="96" y="920"/>
                    <a:pt x="93" y="901"/>
                  </a:cubicBezTo>
                  <a:cubicBezTo>
                    <a:pt x="90" y="885"/>
                    <a:pt x="80" y="868"/>
                    <a:pt x="62" y="869"/>
                  </a:cubicBezTo>
                  <a:cubicBezTo>
                    <a:pt x="43" y="869"/>
                    <a:pt x="31" y="889"/>
                    <a:pt x="35" y="907"/>
                  </a:cubicBezTo>
                  <a:cubicBezTo>
                    <a:pt x="38" y="924"/>
                    <a:pt x="55" y="931"/>
                    <a:pt x="68" y="918"/>
                  </a:cubicBezTo>
                  <a:cubicBezTo>
                    <a:pt x="81" y="906"/>
                    <a:pt x="67" y="890"/>
                    <a:pt x="53" y="894"/>
                  </a:cubicBezTo>
                  <a:cubicBezTo>
                    <a:pt x="50" y="896"/>
                    <a:pt x="51" y="901"/>
                    <a:pt x="54" y="899"/>
                  </a:cubicBezTo>
                  <a:cubicBezTo>
                    <a:pt x="58" y="903"/>
                    <a:pt x="63" y="906"/>
                    <a:pt x="67" y="910"/>
                  </a:cubicBezTo>
                  <a:cubicBezTo>
                    <a:pt x="59" y="922"/>
                    <a:pt x="51" y="923"/>
                    <a:pt x="42" y="914"/>
                  </a:cubicBezTo>
                  <a:cubicBezTo>
                    <a:pt x="39" y="910"/>
                    <a:pt x="39" y="904"/>
                    <a:pt x="39" y="899"/>
                  </a:cubicBezTo>
                  <a:cubicBezTo>
                    <a:pt x="39" y="886"/>
                    <a:pt x="48" y="878"/>
                    <a:pt x="59" y="874"/>
                  </a:cubicBezTo>
                  <a:cubicBezTo>
                    <a:pt x="82" y="868"/>
                    <a:pt x="89" y="901"/>
                    <a:pt x="89" y="917"/>
                  </a:cubicBezTo>
                  <a:cubicBezTo>
                    <a:pt x="90" y="947"/>
                    <a:pt x="53" y="982"/>
                    <a:pt x="30" y="949"/>
                  </a:cubicBezTo>
                  <a:cubicBezTo>
                    <a:pt x="14" y="926"/>
                    <a:pt x="12" y="892"/>
                    <a:pt x="10" y="865"/>
                  </a:cubicBezTo>
                  <a:cubicBezTo>
                    <a:pt x="8" y="838"/>
                    <a:pt x="8" y="811"/>
                    <a:pt x="9" y="784"/>
                  </a:cubicBezTo>
                  <a:cubicBezTo>
                    <a:pt x="11" y="670"/>
                    <a:pt x="15" y="556"/>
                    <a:pt x="17" y="441"/>
                  </a:cubicBezTo>
                  <a:cubicBezTo>
                    <a:pt x="19" y="376"/>
                    <a:pt x="19" y="311"/>
                    <a:pt x="17" y="245"/>
                  </a:cubicBezTo>
                  <a:cubicBezTo>
                    <a:pt x="14" y="183"/>
                    <a:pt x="14" y="121"/>
                    <a:pt x="22" y="59"/>
                  </a:cubicBezTo>
                  <a:cubicBezTo>
                    <a:pt x="24" y="44"/>
                    <a:pt x="27" y="17"/>
                    <a:pt x="43" y="11"/>
                  </a:cubicBezTo>
                  <a:cubicBezTo>
                    <a:pt x="56" y="6"/>
                    <a:pt x="73" y="28"/>
                    <a:pt x="71" y="39"/>
                  </a:cubicBezTo>
                  <a:cubicBezTo>
                    <a:pt x="68" y="52"/>
                    <a:pt x="47" y="50"/>
                    <a:pt x="58" y="34"/>
                  </a:cubicBezTo>
                  <a:cubicBezTo>
                    <a:pt x="60" y="31"/>
                    <a:pt x="56" y="29"/>
                    <a:pt x="54" y="32"/>
                  </a:cubicBezTo>
                  <a:close/>
                </a:path>
              </a:pathLst>
            </a:custGeom>
            <a:solidFill>
              <a:srgbClr val="000000">
                <a:alpha val="100000"/>
              </a:srgbClr>
            </a:solidFill>
            <a:ln w="9525">
              <a:noFill/>
            </a:ln>
          </p:spPr>
          <p:txBody>
            <a:bodyPr/>
            <a:p>
              <a:endParaRPr lang="zh-CN" altLang="en-US"/>
            </a:p>
          </p:txBody>
        </p:sp>
        <p:sp>
          <p:nvSpPr>
            <p:cNvPr id="20574" name="Freeform 96"/>
            <p:cNvSpPr/>
            <p:nvPr/>
          </p:nvSpPr>
          <p:spPr>
            <a:xfrm>
              <a:off x="5095875" y="1733550"/>
              <a:ext cx="1992313" cy="131763"/>
            </a:xfrm>
            <a:custGeom>
              <a:avLst/>
              <a:gdLst/>
              <a:ahLst/>
              <a:cxnLst>
                <a:cxn ang="0">
                  <a:pos x="28155022" y="99210010"/>
                </a:cxn>
                <a:cxn ang="0">
                  <a:pos x="760185598" y="297626264"/>
                </a:cxn>
                <a:cxn ang="0">
                  <a:pos x="1858231461" y="382662340"/>
                </a:cxn>
                <a:cxn ang="0">
                  <a:pos x="2147483646" y="496042519"/>
                </a:cxn>
                <a:cxn ang="0">
                  <a:pos x="2147483646" y="481868585"/>
                </a:cxn>
                <a:cxn ang="0">
                  <a:pos x="2147483646" y="396832509"/>
                </a:cxn>
                <a:cxn ang="0">
                  <a:pos x="2147483646" y="325970368"/>
                </a:cxn>
                <a:cxn ang="0">
                  <a:pos x="2147483646" y="240934292"/>
                </a:cxn>
                <a:cxn ang="0">
                  <a:pos x="2147483646" y="212590189"/>
                </a:cxn>
                <a:cxn ang="0">
                  <a:pos x="2147483646" y="283452330"/>
                </a:cxn>
                <a:cxn ang="0">
                  <a:pos x="2147483646" y="368488406"/>
                </a:cxn>
                <a:cxn ang="0">
                  <a:pos x="2147483646" y="411006444"/>
                </a:cxn>
                <a:cxn ang="0">
                  <a:pos x="2069394127" y="340144302"/>
                </a:cxn>
                <a:cxn ang="0">
                  <a:pos x="1027658308" y="240934292"/>
                </a:cxn>
                <a:cxn ang="0">
                  <a:pos x="70387555" y="28344104"/>
                </a:cxn>
                <a:cxn ang="0">
                  <a:pos x="28155022" y="99210010"/>
                </a:cxn>
              </a:cxnLst>
              <a:pathLst>
                <a:path w="531" h="35">
                  <a:moveTo>
                    <a:pt x="2" y="7"/>
                  </a:moveTo>
                  <a:cubicBezTo>
                    <a:pt x="17" y="18"/>
                    <a:pt x="35" y="20"/>
                    <a:pt x="54" y="21"/>
                  </a:cubicBezTo>
                  <a:cubicBezTo>
                    <a:pt x="80" y="24"/>
                    <a:pt x="106" y="25"/>
                    <a:pt x="132" y="27"/>
                  </a:cubicBezTo>
                  <a:cubicBezTo>
                    <a:pt x="190" y="33"/>
                    <a:pt x="248" y="34"/>
                    <a:pt x="306" y="35"/>
                  </a:cubicBezTo>
                  <a:cubicBezTo>
                    <a:pt x="333" y="35"/>
                    <a:pt x="361" y="35"/>
                    <a:pt x="389" y="34"/>
                  </a:cubicBezTo>
                  <a:cubicBezTo>
                    <a:pt x="416" y="33"/>
                    <a:pt x="442" y="29"/>
                    <a:pt x="468" y="28"/>
                  </a:cubicBezTo>
                  <a:cubicBezTo>
                    <a:pt x="482" y="28"/>
                    <a:pt x="496" y="25"/>
                    <a:pt x="510" y="23"/>
                  </a:cubicBezTo>
                  <a:cubicBezTo>
                    <a:pt x="514" y="22"/>
                    <a:pt x="528" y="22"/>
                    <a:pt x="530" y="17"/>
                  </a:cubicBezTo>
                  <a:cubicBezTo>
                    <a:pt x="531" y="13"/>
                    <a:pt x="526" y="12"/>
                    <a:pt x="525" y="15"/>
                  </a:cubicBezTo>
                  <a:cubicBezTo>
                    <a:pt x="525" y="17"/>
                    <a:pt x="498" y="19"/>
                    <a:pt x="495" y="20"/>
                  </a:cubicBezTo>
                  <a:cubicBezTo>
                    <a:pt x="479" y="22"/>
                    <a:pt x="462" y="24"/>
                    <a:pt x="445" y="26"/>
                  </a:cubicBezTo>
                  <a:cubicBezTo>
                    <a:pt x="397" y="31"/>
                    <a:pt x="347" y="30"/>
                    <a:pt x="298" y="29"/>
                  </a:cubicBezTo>
                  <a:cubicBezTo>
                    <a:pt x="248" y="29"/>
                    <a:pt x="197" y="28"/>
                    <a:pt x="147" y="24"/>
                  </a:cubicBezTo>
                  <a:cubicBezTo>
                    <a:pt x="122" y="21"/>
                    <a:pt x="98" y="19"/>
                    <a:pt x="73" y="17"/>
                  </a:cubicBezTo>
                  <a:cubicBezTo>
                    <a:pt x="50" y="16"/>
                    <a:pt x="24" y="17"/>
                    <a:pt x="5" y="2"/>
                  </a:cubicBezTo>
                  <a:cubicBezTo>
                    <a:pt x="2" y="0"/>
                    <a:pt x="0" y="5"/>
                    <a:pt x="2" y="7"/>
                  </a:cubicBezTo>
                  <a:close/>
                </a:path>
              </a:pathLst>
            </a:custGeom>
            <a:solidFill>
              <a:srgbClr val="000000">
                <a:alpha val="100000"/>
              </a:srgbClr>
            </a:solidFill>
            <a:ln w="9525">
              <a:noFill/>
            </a:ln>
          </p:spPr>
          <p:txBody>
            <a:bodyPr/>
            <a:p>
              <a:endParaRPr lang="zh-CN" altLang="en-US"/>
            </a:p>
          </p:txBody>
        </p:sp>
        <p:sp>
          <p:nvSpPr>
            <p:cNvPr id="20575" name="Freeform 97"/>
            <p:cNvSpPr/>
            <p:nvPr/>
          </p:nvSpPr>
          <p:spPr>
            <a:xfrm>
              <a:off x="5175250" y="1452563"/>
              <a:ext cx="630238" cy="374650"/>
            </a:xfrm>
            <a:custGeom>
              <a:avLst/>
              <a:gdLst/>
              <a:ahLst/>
              <a:cxnLst>
                <a:cxn ang="0">
                  <a:pos x="1069558903" y="1263263603"/>
                </a:cxn>
                <a:cxn ang="0">
                  <a:pos x="562926331" y="575488626"/>
                </a:cxn>
                <a:cxn ang="0">
                  <a:pos x="774022298" y="519343577"/>
                </a:cxn>
                <a:cxn ang="0">
                  <a:pos x="999193581" y="828141346"/>
                </a:cxn>
                <a:cxn ang="0">
                  <a:pos x="1069558903" y="1277301738"/>
                </a:cxn>
                <a:cxn ang="0">
                  <a:pos x="1125848910" y="1249229214"/>
                </a:cxn>
                <a:cxn ang="0">
                  <a:pos x="576997895" y="266690856"/>
                </a:cxn>
                <a:cxn ang="0">
                  <a:pos x="1125848910" y="1361519312"/>
                </a:cxn>
                <a:cxn ang="0">
                  <a:pos x="1196214233" y="1347481176"/>
                </a:cxn>
                <a:cxn ang="0">
                  <a:pos x="1238436427" y="786030686"/>
                </a:cxn>
                <a:cxn ang="0">
                  <a:pos x="1449532394" y="477232917"/>
                </a:cxn>
                <a:cxn ang="0">
                  <a:pos x="1759140563" y="603561150"/>
                </a:cxn>
                <a:cxn ang="0">
                  <a:pos x="1153995789" y="1319408652"/>
                </a:cxn>
                <a:cxn ang="0">
                  <a:pos x="1210289548" y="1361519312"/>
                </a:cxn>
                <a:cxn ang="0">
                  <a:pos x="1688775241" y="294763381"/>
                </a:cxn>
                <a:cxn ang="0">
                  <a:pos x="1829505886" y="701813113"/>
                </a:cxn>
                <a:cxn ang="0">
                  <a:pos x="1491750838" y="1038683407"/>
                </a:cxn>
                <a:cxn ang="0">
                  <a:pos x="1013265145" y="1319408652"/>
                </a:cxn>
                <a:cxn ang="0">
                  <a:pos x="1055483588" y="1389591836"/>
                </a:cxn>
                <a:cxn ang="0">
                  <a:pos x="1773215879" y="266690856"/>
                </a:cxn>
                <a:cxn ang="0">
                  <a:pos x="1125848910" y="1361519312"/>
                </a:cxn>
                <a:cxn ang="0">
                  <a:pos x="1182142669" y="1389591836"/>
                </a:cxn>
                <a:cxn ang="0">
                  <a:pos x="1787287443" y="421087868"/>
                </a:cxn>
                <a:cxn ang="0">
                  <a:pos x="1266583306" y="561450490"/>
                </a:cxn>
                <a:cxn ang="0">
                  <a:pos x="1125848910" y="1361519312"/>
                </a:cxn>
                <a:cxn ang="0">
                  <a:pos x="1210289548" y="1361519312"/>
                </a:cxn>
                <a:cxn ang="0">
                  <a:pos x="506632572" y="210545807"/>
                </a:cxn>
                <a:cxn ang="0">
                  <a:pos x="1097705782" y="1305374263"/>
                </a:cxn>
                <a:cxn ang="0">
                  <a:pos x="1153995789" y="1277301738"/>
                </a:cxn>
                <a:cxn ang="0">
                  <a:pos x="914752943" y="547416101"/>
                </a:cxn>
                <a:cxn ang="0">
                  <a:pos x="534779452" y="421087868"/>
                </a:cxn>
                <a:cxn ang="0">
                  <a:pos x="548851015" y="842175735"/>
                </a:cxn>
                <a:cxn ang="0">
                  <a:pos x="1055483588" y="1333446787"/>
                </a:cxn>
                <a:cxn ang="0">
                  <a:pos x="1069558903" y="1263263603"/>
                </a:cxn>
              </a:cxnLst>
              <a:pathLst>
                <a:path w="168" h="100">
                  <a:moveTo>
                    <a:pt x="76" y="90"/>
                  </a:moveTo>
                  <a:cubicBezTo>
                    <a:pt x="57" y="83"/>
                    <a:pt x="41" y="60"/>
                    <a:pt x="40" y="41"/>
                  </a:cubicBezTo>
                  <a:cubicBezTo>
                    <a:pt x="45" y="34"/>
                    <a:pt x="50" y="33"/>
                    <a:pt x="55" y="37"/>
                  </a:cubicBezTo>
                  <a:cubicBezTo>
                    <a:pt x="62" y="42"/>
                    <a:pt x="68" y="51"/>
                    <a:pt x="71" y="59"/>
                  </a:cubicBezTo>
                  <a:cubicBezTo>
                    <a:pt x="75" y="69"/>
                    <a:pt x="75" y="80"/>
                    <a:pt x="76" y="91"/>
                  </a:cubicBezTo>
                  <a:cubicBezTo>
                    <a:pt x="78" y="90"/>
                    <a:pt x="79" y="89"/>
                    <a:pt x="80" y="89"/>
                  </a:cubicBezTo>
                  <a:cubicBezTo>
                    <a:pt x="67" y="81"/>
                    <a:pt x="10" y="28"/>
                    <a:pt x="41" y="19"/>
                  </a:cubicBezTo>
                  <a:cubicBezTo>
                    <a:pt x="76" y="9"/>
                    <a:pt x="80" y="76"/>
                    <a:pt x="80" y="97"/>
                  </a:cubicBezTo>
                  <a:cubicBezTo>
                    <a:pt x="82" y="96"/>
                    <a:pt x="84" y="96"/>
                    <a:pt x="85" y="96"/>
                  </a:cubicBezTo>
                  <a:cubicBezTo>
                    <a:pt x="83" y="83"/>
                    <a:pt x="85" y="69"/>
                    <a:pt x="88" y="56"/>
                  </a:cubicBezTo>
                  <a:cubicBezTo>
                    <a:pt x="91" y="47"/>
                    <a:pt x="95" y="39"/>
                    <a:pt x="103" y="34"/>
                  </a:cubicBezTo>
                  <a:cubicBezTo>
                    <a:pt x="111" y="29"/>
                    <a:pt x="128" y="31"/>
                    <a:pt x="125" y="43"/>
                  </a:cubicBezTo>
                  <a:cubicBezTo>
                    <a:pt x="120" y="62"/>
                    <a:pt x="97" y="83"/>
                    <a:pt x="82" y="94"/>
                  </a:cubicBezTo>
                  <a:cubicBezTo>
                    <a:pt x="83" y="95"/>
                    <a:pt x="84" y="96"/>
                    <a:pt x="86" y="97"/>
                  </a:cubicBezTo>
                  <a:cubicBezTo>
                    <a:pt x="85" y="81"/>
                    <a:pt x="97" y="17"/>
                    <a:pt x="120" y="21"/>
                  </a:cubicBezTo>
                  <a:cubicBezTo>
                    <a:pt x="132" y="24"/>
                    <a:pt x="134" y="41"/>
                    <a:pt x="130" y="50"/>
                  </a:cubicBezTo>
                  <a:cubicBezTo>
                    <a:pt x="125" y="60"/>
                    <a:pt x="115" y="68"/>
                    <a:pt x="106" y="74"/>
                  </a:cubicBezTo>
                  <a:cubicBezTo>
                    <a:pt x="96" y="82"/>
                    <a:pt x="84" y="89"/>
                    <a:pt x="72" y="94"/>
                  </a:cubicBezTo>
                  <a:cubicBezTo>
                    <a:pt x="69" y="96"/>
                    <a:pt x="72" y="100"/>
                    <a:pt x="75" y="99"/>
                  </a:cubicBezTo>
                  <a:cubicBezTo>
                    <a:pt x="95" y="90"/>
                    <a:pt x="168" y="45"/>
                    <a:pt x="126" y="19"/>
                  </a:cubicBezTo>
                  <a:cubicBezTo>
                    <a:pt x="96" y="0"/>
                    <a:pt x="79" y="79"/>
                    <a:pt x="80" y="97"/>
                  </a:cubicBezTo>
                  <a:cubicBezTo>
                    <a:pt x="80" y="98"/>
                    <a:pt x="83" y="100"/>
                    <a:pt x="84" y="99"/>
                  </a:cubicBezTo>
                  <a:cubicBezTo>
                    <a:pt x="94" y="92"/>
                    <a:pt x="147" y="44"/>
                    <a:pt x="127" y="30"/>
                  </a:cubicBezTo>
                  <a:cubicBezTo>
                    <a:pt x="114" y="21"/>
                    <a:pt x="98" y="29"/>
                    <a:pt x="90" y="40"/>
                  </a:cubicBezTo>
                  <a:cubicBezTo>
                    <a:pt x="79" y="55"/>
                    <a:pt x="77" y="79"/>
                    <a:pt x="80" y="97"/>
                  </a:cubicBezTo>
                  <a:cubicBezTo>
                    <a:pt x="81" y="100"/>
                    <a:pt x="86" y="99"/>
                    <a:pt x="86" y="97"/>
                  </a:cubicBezTo>
                  <a:cubicBezTo>
                    <a:pt x="85" y="68"/>
                    <a:pt x="79" y="3"/>
                    <a:pt x="36" y="15"/>
                  </a:cubicBezTo>
                  <a:cubicBezTo>
                    <a:pt x="0" y="25"/>
                    <a:pt x="65" y="86"/>
                    <a:pt x="78" y="93"/>
                  </a:cubicBezTo>
                  <a:cubicBezTo>
                    <a:pt x="79" y="94"/>
                    <a:pt x="82" y="93"/>
                    <a:pt x="82" y="91"/>
                  </a:cubicBezTo>
                  <a:cubicBezTo>
                    <a:pt x="79" y="72"/>
                    <a:pt x="79" y="54"/>
                    <a:pt x="65" y="39"/>
                  </a:cubicBezTo>
                  <a:cubicBezTo>
                    <a:pt x="59" y="32"/>
                    <a:pt x="47" y="25"/>
                    <a:pt x="38" y="30"/>
                  </a:cubicBezTo>
                  <a:cubicBezTo>
                    <a:pt x="30" y="36"/>
                    <a:pt x="37" y="53"/>
                    <a:pt x="39" y="60"/>
                  </a:cubicBezTo>
                  <a:cubicBezTo>
                    <a:pt x="46" y="75"/>
                    <a:pt x="59" y="89"/>
                    <a:pt x="75" y="95"/>
                  </a:cubicBezTo>
                  <a:cubicBezTo>
                    <a:pt x="78" y="97"/>
                    <a:pt x="79" y="91"/>
                    <a:pt x="76" y="90"/>
                  </a:cubicBezTo>
                  <a:close/>
                </a:path>
              </a:pathLst>
            </a:custGeom>
            <a:solidFill>
              <a:srgbClr val="000000">
                <a:alpha val="100000"/>
              </a:srgbClr>
            </a:solidFill>
            <a:ln w="9525">
              <a:noFill/>
            </a:ln>
          </p:spPr>
          <p:txBody>
            <a:bodyPr/>
            <a:p>
              <a:endParaRPr lang="zh-CN" altLang="en-US"/>
            </a:p>
          </p:txBody>
        </p:sp>
        <p:sp>
          <p:nvSpPr>
            <p:cNvPr id="20576" name="Freeform 98"/>
            <p:cNvSpPr/>
            <p:nvPr/>
          </p:nvSpPr>
          <p:spPr>
            <a:xfrm>
              <a:off x="6413500" y="1524000"/>
              <a:ext cx="558800" cy="333375"/>
            </a:xfrm>
            <a:custGeom>
              <a:avLst/>
              <a:gdLst/>
              <a:ahLst/>
              <a:cxnLst>
                <a:cxn ang="0">
                  <a:pos x="928290561" y="1108441909"/>
                </a:cxn>
                <a:cxn ang="0">
                  <a:pos x="436014013" y="631389775"/>
                </a:cxn>
                <a:cxn ang="0">
                  <a:pos x="787641726" y="378833865"/>
                </a:cxn>
                <a:cxn ang="0">
                  <a:pos x="1068943146" y="968132237"/>
                </a:cxn>
                <a:cxn ang="0">
                  <a:pos x="759510459" y="897977402"/>
                </a:cxn>
                <a:cxn ang="0">
                  <a:pos x="421950255" y="168369358"/>
                </a:cxn>
                <a:cxn ang="0">
                  <a:pos x="872031777" y="420929014"/>
                </a:cxn>
                <a:cxn ang="0">
                  <a:pos x="1040811879" y="1150533312"/>
                </a:cxn>
                <a:cxn ang="0">
                  <a:pos x="1111138172" y="1164565028"/>
                </a:cxn>
                <a:cxn ang="0">
                  <a:pos x="1167396956" y="617361805"/>
                </a:cxn>
                <a:cxn ang="0">
                  <a:pos x="1322113299" y="294651059"/>
                </a:cxn>
                <a:cxn ang="0">
                  <a:pos x="1547152185" y="378833865"/>
                </a:cxn>
                <a:cxn ang="0">
                  <a:pos x="1026744370" y="1164565028"/>
                </a:cxn>
                <a:cxn ang="0">
                  <a:pos x="1083006905" y="1206660177"/>
                </a:cxn>
                <a:cxn ang="0">
                  <a:pos x="1420567109" y="280619343"/>
                </a:cxn>
                <a:cxn ang="0">
                  <a:pos x="1645605995" y="463020417"/>
                </a:cxn>
                <a:cxn ang="0">
                  <a:pos x="1462762134" y="785731163"/>
                </a:cxn>
                <a:cxn ang="0">
                  <a:pos x="998616854" y="1164565028"/>
                </a:cxn>
                <a:cxn ang="0">
                  <a:pos x="1040811879" y="1234719864"/>
                </a:cxn>
                <a:cxn ang="0">
                  <a:pos x="1589347211" y="168369358"/>
                </a:cxn>
                <a:cxn ang="0">
                  <a:pos x="1012680612" y="1192628461"/>
                </a:cxn>
                <a:cxn ang="0">
                  <a:pos x="1068943146" y="1234719864"/>
                </a:cxn>
                <a:cxn ang="0">
                  <a:pos x="1603410969" y="196432791"/>
                </a:cxn>
                <a:cxn ang="0">
                  <a:pos x="1209591981" y="322710746"/>
                </a:cxn>
                <a:cxn ang="0">
                  <a:pos x="1040811879" y="1164565028"/>
                </a:cxn>
                <a:cxn ang="0">
                  <a:pos x="1111138172" y="1192628461"/>
                </a:cxn>
                <a:cxn ang="0">
                  <a:pos x="956421828" y="406897298"/>
                </a:cxn>
                <a:cxn ang="0">
                  <a:pos x="351623962" y="112246239"/>
                </a:cxn>
                <a:cxn ang="0">
                  <a:pos x="886095536" y="1108441909"/>
                </a:cxn>
                <a:cxn ang="0">
                  <a:pos x="1139265689" y="1010227386"/>
                </a:cxn>
                <a:cxn ang="0">
                  <a:pos x="745446701" y="280619343"/>
                </a:cxn>
                <a:cxn ang="0">
                  <a:pos x="337560204" y="463020417"/>
                </a:cxn>
                <a:cxn ang="0">
                  <a:pos x="900159294" y="1178596744"/>
                </a:cxn>
                <a:cxn ang="0">
                  <a:pos x="928290561" y="1108441909"/>
                </a:cxn>
              </a:cxnLst>
              <a:pathLst>
                <a:path w="149" h="89">
                  <a:moveTo>
                    <a:pt x="66" y="79"/>
                  </a:moveTo>
                  <a:cubicBezTo>
                    <a:pt x="51" y="71"/>
                    <a:pt x="37" y="61"/>
                    <a:pt x="31" y="45"/>
                  </a:cubicBezTo>
                  <a:cubicBezTo>
                    <a:pt x="23" y="26"/>
                    <a:pt x="40" y="19"/>
                    <a:pt x="56" y="27"/>
                  </a:cubicBezTo>
                  <a:cubicBezTo>
                    <a:pt x="70" y="35"/>
                    <a:pt x="75" y="53"/>
                    <a:pt x="76" y="69"/>
                  </a:cubicBezTo>
                  <a:cubicBezTo>
                    <a:pt x="76" y="86"/>
                    <a:pt x="58" y="69"/>
                    <a:pt x="54" y="64"/>
                  </a:cubicBezTo>
                  <a:cubicBezTo>
                    <a:pt x="49" y="60"/>
                    <a:pt x="10" y="15"/>
                    <a:pt x="30" y="12"/>
                  </a:cubicBezTo>
                  <a:cubicBezTo>
                    <a:pt x="41" y="10"/>
                    <a:pt x="55" y="23"/>
                    <a:pt x="62" y="30"/>
                  </a:cubicBezTo>
                  <a:cubicBezTo>
                    <a:pt x="76" y="44"/>
                    <a:pt x="83" y="64"/>
                    <a:pt x="74" y="82"/>
                  </a:cubicBezTo>
                  <a:cubicBezTo>
                    <a:pt x="76" y="83"/>
                    <a:pt x="77" y="83"/>
                    <a:pt x="79" y="83"/>
                  </a:cubicBezTo>
                  <a:cubicBezTo>
                    <a:pt x="78" y="70"/>
                    <a:pt x="80" y="57"/>
                    <a:pt x="83" y="44"/>
                  </a:cubicBezTo>
                  <a:cubicBezTo>
                    <a:pt x="85" y="36"/>
                    <a:pt x="88" y="28"/>
                    <a:pt x="94" y="21"/>
                  </a:cubicBezTo>
                  <a:cubicBezTo>
                    <a:pt x="101" y="12"/>
                    <a:pt x="113" y="16"/>
                    <a:pt x="110" y="27"/>
                  </a:cubicBezTo>
                  <a:cubicBezTo>
                    <a:pt x="106" y="45"/>
                    <a:pt x="89" y="72"/>
                    <a:pt x="73" y="83"/>
                  </a:cubicBezTo>
                  <a:cubicBezTo>
                    <a:pt x="75" y="84"/>
                    <a:pt x="76" y="85"/>
                    <a:pt x="77" y="86"/>
                  </a:cubicBezTo>
                  <a:cubicBezTo>
                    <a:pt x="80" y="64"/>
                    <a:pt x="86" y="37"/>
                    <a:pt x="101" y="20"/>
                  </a:cubicBezTo>
                  <a:cubicBezTo>
                    <a:pt x="110" y="9"/>
                    <a:pt x="120" y="23"/>
                    <a:pt x="117" y="33"/>
                  </a:cubicBezTo>
                  <a:cubicBezTo>
                    <a:pt x="115" y="42"/>
                    <a:pt x="109" y="49"/>
                    <a:pt x="104" y="56"/>
                  </a:cubicBezTo>
                  <a:cubicBezTo>
                    <a:pt x="95" y="66"/>
                    <a:pt x="84" y="78"/>
                    <a:pt x="71" y="83"/>
                  </a:cubicBezTo>
                  <a:cubicBezTo>
                    <a:pt x="68" y="84"/>
                    <a:pt x="71" y="89"/>
                    <a:pt x="74" y="88"/>
                  </a:cubicBezTo>
                  <a:cubicBezTo>
                    <a:pt x="89" y="81"/>
                    <a:pt x="149" y="26"/>
                    <a:pt x="113" y="12"/>
                  </a:cubicBezTo>
                  <a:cubicBezTo>
                    <a:pt x="86" y="2"/>
                    <a:pt x="74" y="69"/>
                    <a:pt x="72" y="85"/>
                  </a:cubicBezTo>
                  <a:cubicBezTo>
                    <a:pt x="72" y="87"/>
                    <a:pt x="74" y="89"/>
                    <a:pt x="76" y="88"/>
                  </a:cubicBezTo>
                  <a:cubicBezTo>
                    <a:pt x="87" y="79"/>
                    <a:pt x="129" y="29"/>
                    <a:pt x="114" y="14"/>
                  </a:cubicBezTo>
                  <a:cubicBezTo>
                    <a:pt x="104" y="5"/>
                    <a:pt x="91" y="15"/>
                    <a:pt x="86" y="23"/>
                  </a:cubicBezTo>
                  <a:cubicBezTo>
                    <a:pt x="75" y="39"/>
                    <a:pt x="72" y="65"/>
                    <a:pt x="74" y="83"/>
                  </a:cubicBezTo>
                  <a:cubicBezTo>
                    <a:pt x="74" y="86"/>
                    <a:pt x="78" y="87"/>
                    <a:pt x="79" y="85"/>
                  </a:cubicBezTo>
                  <a:cubicBezTo>
                    <a:pt x="88" y="65"/>
                    <a:pt x="82" y="46"/>
                    <a:pt x="68" y="29"/>
                  </a:cubicBezTo>
                  <a:cubicBezTo>
                    <a:pt x="61" y="20"/>
                    <a:pt x="39" y="0"/>
                    <a:pt x="25" y="8"/>
                  </a:cubicBezTo>
                  <a:cubicBezTo>
                    <a:pt x="0" y="22"/>
                    <a:pt x="51" y="71"/>
                    <a:pt x="63" y="79"/>
                  </a:cubicBezTo>
                  <a:cubicBezTo>
                    <a:pt x="71" y="84"/>
                    <a:pt x="80" y="83"/>
                    <a:pt x="81" y="72"/>
                  </a:cubicBezTo>
                  <a:cubicBezTo>
                    <a:pt x="82" y="50"/>
                    <a:pt x="73" y="29"/>
                    <a:pt x="53" y="20"/>
                  </a:cubicBezTo>
                  <a:cubicBezTo>
                    <a:pt x="42" y="16"/>
                    <a:pt x="24" y="18"/>
                    <a:pt x="24" y="33"/>
                  </a:cubicBezTo>
                  <a:cubicBezTo>
                    <a:pt x="23" y="57"/>
                    <a:pt x="44" y="73"/>
                    <a:pt x="64" y="84"/>
                  </a:cubicBezTo>
                  <a:cubicBezTo>
                    <a:pt x="67" y="85"/>
                    <a:pt x="69" y="81"/>
                    <a:pt x="66" y="79"/>
                  </a:cubicBezTo>
                  <a:close/>
                </a:path>
              </a:pathLst>
            </a:custGeom>
            <a:solidFill>
              <a:srgbClr val="000000">
                <a:alpha val="100000"/>
              </a:srgbClr>
            </a:solidFill>
            <a:ln w="9525">
              <a:noFill/>
            </a:ln>
          </p:spPr>
          <p:txBody>
            <a:bodyPr/>
            <a:p>
              <a:endParaRPr lang="zh-CN" altLang="en-US"/>
            </a:p>
          </p:txBody>
        </p:sp>
        <p:sp>
          <p:nvSpPr>
            <p:cNvPr id="20577" name="Freeform 99"/>
            <p:cNvSpPr/>
            <p:nvPr/>
          </p:nvSpPr>
          <p:spPr>
            <a:xfrm>
              <a:off x="5340350" y="1801813"/>
              <a:ext cx="112713" cy="165100"/>
            </a:xfrm>
            <a:custGeom>
              <a:avLst/>
              <a:gdLst/>
              <a:ahLst/>
              <a:cxnLst>
                <a:cxn ang="0">
                  <a:pos x="324662282" y="56317861"/>
                </a:cxn>
                <a:cxn ang="0">
                  <a:pos x="225854309" y="436464364"/>
                </a:cxn>
                <a:cxn ang="0">
                  <a:pos x="127042579" y="520943032"/>
                </a:cxn>
                <a:cxn ang="0">
                  <a:pos x="98811730" y="436464364"/>
                </a:cxn>
                <a:cxn ang="0">
                  <a:pos x="28230849" y="422385836"/>
                </a:cxn>
                <a:cxn ang="0">
                  <a:pos x="56461699" y="591339420"/>
                </a:cxn>
                <a:cxn ang="0">
                  <a:pos x="197619703" y="563182366"/>
                </a:cxn>
                <a:cxn ang="0">
                  <a:pos x="395243163" y="56317861"/>
                </a:cxn>
                <a:cxn ang="0">
                  <a:pos x="324662282" y="56317861"/>
                </a:cxn>
              </a:cxnLst>
              <a:pathLst>
                <a:path w="30" h="44">
                  <a:moveTo>
                    <a:pt x="23" y="4"/>
                  </a:moveTo>
                  <a:cubicBezTo>
                    <a:pt x="24" y="13"/>
                    <a:pt x="21" y="23"/>
                    <a:pt x="16" y="31"/>
                  </a:cubicBezTo>
                  <a:cubicBezTo>
                    <a:pt x="14" y="33"/>
                    <a:pt x="11" y="36"/>
                    <a:pt x="9" y="37"/>
                  </a:cubicBezTo>
                  <a:cubicBezTo>
                    <a:pt x="6" y="38"/>
                    <a:pt x="7" y="33"/>
                    <a:pt x="7" y="31"/>
                  </a:cubicBezTo>
                  <a:cubicBezTo>
                    <a:pt x="7" y="28"/>
                    <a:pt x="2" y="27"/>
                    <a:pt x="2" y="30"/>
                  </a:cubicBezTo>
                  <a:cubicBezTo>
                    <a:pt x="1" y="34"/>
                    <a:pt x="0" y="40"/>
                    <a:pt x="4" y="42"/>
                  </a:cubicBezTo>
                  <a:cubicBezTo>
                    <a:pt x="8" y="44"/>
                    <a:pt x="12" y="42"/>
                    <a:pt x="14" y="40"/>
                  </a:cubicBezTo>
                  <a:cubicBezTo>
                    <a:pt x="25" y="32"/>
                    <a:pt x="30" y="17"/>
                    <a:pt x="28" y="4"/>
                  </a:cubicBezTo>
                  <a:cubicBezTo>
                    <a:pt x="28" y="0"/>
                    <a:pt x="22" y="0"/>
                    <a:pt x="23" y="4"/>
                  </a:cubicBezTo>
                  <a:close/>
                </a:path>
              </a:pathLst>
            </a:custGeom>
            <a:solidFill>
              <a:srgbClr val="000000">
                <a:alpha val="100000"/>
              </a:srgbClr>
            </a:solidFill>
            <a:ln w="9525">
              <a:noFill/>
            </a:ln>
          </p:spPr>
          <p:txBody>
            <a:bodyPr/>
            <a:p>
              <a:endParaRPr lang="zh-CN" altLang="en-US"/>
            </a:p>
          </p:txBody>
        </p:sp>
        <p:sp>
          <p:nvSpPr>
            <p:cNvPr id="20578" name="Freeform 100"/>
            <p:cNvSpPr/>
            <p:nvPr/>
          </p:nvSpPr>
          <p:spPr>
            <a:xfrm>
              <a:off x="6683375" y="1819275"/>
              <a:ext cx="160338" cy="169863"/>
            </a:xfrm>
            <a:custGeom>
              <a:avLst/>
              <a:gdLst/>
              <a:ahLst/>
              <a:cxnLst>
                <a:cxn ang="0">
                  <a:pos x="0" y="71244317"/>
                </a:cxn>
                <a:cxn ang="0">
                  <a:pos x="556156590" y="484453051"/>
                </a:cxn>
                <a:cxn ang="0">
                  <a:pos x="528347269" y="413208734"/>
                </a:cxn>
                <a:cxn ang="0">
                  <a:pos x="69519574" y="56994699"/>
                </a:cxn>
                <a:cxn ang="0">
                  <a:pos x="0" y="71244317"/>
                </a:cxn>
              </a:cxnLst>
              <a:pathLst>
                <a:path w="43" h="45">
                  <a:moveTo>
                    <a:pt x="0" y="5"/>
                  </a:moveTo>
                  <a:cubicBezTo>
                    <a:pt x="3" y="25"/>
                    <a:pt x="20" y="45"/>
                    <a:pt x="40" y="34"/>
                  </a:cubicBezTo>
                  <a:cubicBezTo>
                    <a:pt x="43" y="32"/>
                    <a:pt x="41" y="28"/>
                    <a:pt x="38" y="29"/>
                  </a:cubicBezTo>
                  <a:cubicBezTo>
                    <a:pt x="20" y="39"/>
                    <a:pt x="7" y="19"/>
                    <a:pt x="5" y="4"/>
                  </a:cubicBezTo>
                  <a:cubicBezTo>
                    <a:pt x="5" y="0"/>
                    <a:pt x="0" y="2"/>
                    <a:pt x="0" y="5"/>
                  </a:cubicBezTo>
                  <a:close/>
                </a:path>
              </a:pathLst>
            </a:custGeom>
            <a:solidFill>
              <a:srgbClr val="000000">
                <a:alpha val="100000"/>
              </a:srgbClr>
            </a:solidFill>
            <a:ln w="9525">
              <a:noFill/>
            </a:ln>
          </p:spPr>
          <p:txBody>
            <a:bodyPr/>
            <a:p>
              <a:endParaRPr lang="zh-CN" altLang="en-US"/>
            </a:p>
          </p:txBody>
        </p:sp>
        <p:sp>
          <p:nvSpPr>
            <p:cNvPr id="20579" name="Freeform 101"/>
            <p:cNvSpPr/>
            <p:nvPr/>
          </p:nvSpPr>
          <p:spPr>
            <a:xfrm>
              <a:off x="5483225" y="3709988"/>
              <a:ext cx="182563" cy="363538"/>
            </a:xfrm>
            <a:custGeom>
              <a:avLst/>
              <a:gdLst/>
              <a:ahLst/>
              <a:cxnLst>
                <a:cxn ang="0">
                  <a:pos x="596899043" y="716353503"/>
                </a:cxn>
                <a:cxn ang="0">
                  <a:pos x="430323346" y="1109641654"/>
                </a:cxn>
                <a:cxn ang="0">
                  <a:pos x="166575697" y="927044387"/>
                </a:cxn>
                <a:cxn ang="0">
                  <a:pos x="97168225" y="42136678"/>
                </a:cxn>
                <a:cxn ang="0">
                  <a:pos x="27764479" y="42136678"/>
                </a:cxn>
                <a:cxn ang="0">
                  <a:pos x="152697184" y="1137735271"/>
                </a:cxn>
                <a:cxn ang="0">
                  <a:pos x="374798113" y="1250102243"/>
                </a:cxn>
                <a:cxn ang="0">
                  <a:pos x="652424275" y="772536989"/>
                </a:cxn>
                <a:cxn ang="0">
                  <a:pos x="596899043" y="716353503"/>
                </a:cxn>
              </a:cxnLst>
              <a:pathLst>
                <a:path w="49" h="97">
                  <a:moveTo>
                    <a:pt x="43" y="51"/>
                  </a:moveTo>
                  <a:cubicBezTo>
                    <a:pt x="36" y="58"/>
                    <a:pt x="35" y="70"/>
                    <a:pt x="31" y="79"/>
                  </a:cubicBezTo>
                  <a:cubicBezTo>
                    <a:pt x="22" y="97"/>
                    <a:pt x="13" y="73"/>
                    <a:pt x="12" y="66"/>
                  </a:cubicBezTo>
                  <a:cubicBezTo>
                    <a:pt x="7" y="46"/>
                    <a:pt x="7" y="24"/>
                    <a:pt x="7" y="3"/>
                  </a:cubicBezTo>
                  <a:cubicBezTo>
                    <a:pt x="7" y="0"/>
                    <a:pt x="2" y="0"/>
                    <a:pt x="2" y="3"/>
                  </a:cubicBezTo>
                  <a:cubicBezTo>
                    <a:pt x="2" y="27"/>
                    <a:pt x="0" y="58"/>
                    <a:pt x="11" y="81"/>
                  </a:cubicBezTo>
                  <a:cubicBezTo>
                    <a:pt x="14" y="87"/>
                    <a:pt x="19" y="92"/>
                    <a:pt x="27" y="89"/>
                  </a:cubicBezTo>
                  <a:cubicBezTo>
                    <a:pt x="40" y="84"/>
                    <a:pt x="38" y="64"/>
                    <a:pt x="47" y="55"/>
                  </a:cubicBezTo>
                  <a:cubicBezTo>
                    <a:pt x="49" y="53"/>
                    <a:pt x="46" y="49"/>
                    <a:pt x="43" y="51"/>
                  </a:cubicBezTo>
                  <a:close/>
                </a:path>
              </a:pathLst>
            </a:custGeom>
            <a:solidFill>
              <a:srgbClr val="000000">
                <a:alpha val="100000"/>
              </a:srgbClr>
            </a:solidFill>
            <a:ln w="9525">
              <a:noFill/>
            </a:ln>
          </p:spPr>
          <p:txBody>
            <a:bodyPr/>
            <a:p>
              <a:endParaRPr lang="zh-CN" altLang="en-US"/>
            </a:p>
          </p:txBody>
        </p:sp>
        <p:sp>
          <p:nvSpPr>
            <p:cNvPr id="20580" name="Freeform 102"/>
            <p:cNvSpPr/>
            <p:nvPr/>
          </p:nvSpPr>
          <p:spPr>
            <a:xfrm>
              <a:off x="5362575" y="3549650"/>
              <a:ext cx="247650" cy="374650"/>
            </a:xfrm>
            <a:custGeom>
              <a:avLst/>
              <a:gdLst/>
              <a:ahLst/>
              <a:cxnLst>
                <a:cxn ang="0">
                  <a:pos x="520943032" y="238618332"/>
                </a:cxn>
                <a:cxn ang="0">
                  <a:pos x="225271445" y="645668064"/>
                </a:cxn>
                <a:cxn ang="0">
                  <a:pos x="408307309" y="154400758"/>
                </a:cxn>
              </a:cxnLst>
              <a:pathLst>
                <a:path w="66" h="100">
                  <a:moveTo>
                    <a:pt x="37" y="17"/>
                  </a:moveTo>
                  <a:cubicBezTo>
                    <a:pt x="19" y="0"/>
                    <a:pt x="0" y="23"/>
                    <a:pt x="16" y="46"/>
                  </a:cubicBezTo>
                  <a:cubicBezTo>
                    <a:pt x="48" y="100"/>
                    <a:pt x="66" y="0"/>
                    <a:pt x="29" y="11"/>
                  </a:cubicBezTo>
                </a:path>
              </a:pathLst>
            </a:custGeom>
            <a:solidFill>
              <a:srgbClr val="FFFFFF">
                <a:alpha val="100000"/>
              </a:srgbClr>
            </a:solidFill>
            <a:ln w="9525">
              <a:noFill/>
            </a:ln>
          </p:spPr>
          <p:txBody>
            <a:bodyPr/>
            <a:p>
              <a:endParaRPr lang="zh-CN" altLang="en-US"/>
            </a:p>
          </p:txBody>
        </p:sp>
        <p:sp>
          <p:nvSpPr>
            <p:cNvPr id="20581" name="Freeform 103"/>
            <p:cNvSpPr/>
            <p:nvPr/>
          </p:nvSpPr>
          <p:spPr>
            <a:xfrm>
              <a:off x="5376863" y="3552825"/>
              <a:ext cx="203200" cy="261938"/>
            </a:xfrm>
            <a:custGeom>
              <a:avLst/>
              <a:gdLst/>
              <a:ahLst/>
              <a:cxnLst>
                <a:cxn ang="0">
                  <a:pos x="495597274" y="196034399"/>
                </a:cxn>
                <a:cxn ang="0">
                  <a:pos x="127440267" y="182031942"/>
                </a:cxn>
                <a:cxn ang="0">
                  <a:pos x="127440267" y="644109284"/>
                </a:cxn>
                <a:cxn ang="0">
                  <a:pos x="552237393" y="840139941"/>
                </a:cxn>
                <a:cxn ang="0">
                  <a:pos x="339836948" y="112019657"/>
                </a:cxn>
                <a:cxn ang="0">
                  <a:pos x="368157007" y="182031942"/>
                </a:cxn>
                <a:cxn ang="0">
                  <a:pos x="552237393" y="714121569"/>
                </a:cxn>
                <a:cxn ang="0">
                  <a:pos x="311516889" y="756125199"/>
                </a:cxn>
                <a:cxn ang="0">
                  <a:pos x="127440267" y="406067514"/>
                </a:cxn>
                <a:cxn ang="0">
                  <a:pos x="212396681" y="196034399"/>
                </a:cxn>
                <a:cxn ang="0">
                  <a:pos x="438957156" y="252040486"/>
                </a:cxn>
                <a:cxn ang="0">
                  <a:pos x="495597274" y="196034399"/>
                </a:cxn>
              </a:cxnLst>
              <a:pathLst>
                <a:path w="54" h="70">
                  <a:moveTo>
                    <a:pt x="35" y="14"/>
                  </a:moveTo>
                  <a:cubicBezTo>
                    <a:pt x="27" y="7"/>
                    <a:pt x="16" y="5"/>
                    <a:pt x="9" y="13"/>
                  </a:cubicBezTo>
                  <a:cubicBezTo>
                    <a:pt x="0" y="22"/>
                    <a:pt x="3" y="37"/>
                    <a:pt x="9" y="46"/>
                  </a:cubicBezTo>
                  <a:cubicBezTo>
                    <a:pt x="15" y="56"/>
                    <a:pt x="27" y="70"/>
                    <a:pt x="39" y="60"/>
                  </a:cubicBezTo>
                  <a:cubicBezTo>
                    <a:pt x="54" y="47"/>
                    <a:pt x="52" y="0"/>
                    <a:pt x="24" y="8"/>
                  </a:cubicBezTo>
                  <a:cubicBezTo>
                    <a:pt x="21" y="9"/>
                    <a:pt x="23" y="14"/>
                    <a:pt x="26" y="13"/>
                  </a:cubicBezTo>
                  <a:cubicBezTo>
                    <a:pt x="47" y="7"/>
                    <a:pt x="45" y="40"/>
                    <a:pt x="39" y="51"/>
                  </a:cubicBezTo>
                  <a:cubicBezTo>
                    <a:pt x="35" y="59"/>
                    <a:pt x="28" y="60"/>
                    <a:pt x="22" y="54"/>
                  </a:cubicBezTo>
                  <a:cubicBezTo>
                    <a:pt x="15" y="48"/>
                    <a:pt x="9" y="38"/>
                    <a:pt x="9" y="29"/>
                  </a:cubicBezTo>
                  <a:cubicBezTo>
                    <a:pt x="8" y="23"/>
                    <a:pt x="10" y="18"/>
                    <a:pt x="15" y="14"/>
                  </a:cubicBezTo>
                  <a:cubicBezTo>
                    <a:pt x="20" y="10"/>
                    <a:pt x="27" y="14"/>
                    <a:pt x="31" y="18"/>
                  </a:cubicBezTo>
                  <a:cubicBezTo>
                    <a:pt x="33" y="20"/>
                    <a:pt x="37" y="17"/>
                    <a:pt x="35" y="14"/>
                  </a:cubicBezTo>
                  <a:close/>
                </a:path>
              </a:pathLst>
            </a:custGeom>
            <a:solidFill>
              <a:srgbClr val="000000">
                <a:alpha val="100000"/>
              </a:srgbClr>
            </a:solidFill>
            <a:ln w="9525">
              <a:noFill/>
            </a:ln>
          </p:spPr>
          <p:txBody>
            <a:bodyPr/>
            <a:p>
              <a:endParaRPr lang="zh-CN" altLang="en-US"/>
            </a:p>
          </p:txBody>
        </p:sp>
        <p:sp>
          <p:nvSpPr>
            <p:cNvPr id="20582" name="Freeform 104"/>
            <p:cNvSpPr/>
            <p:nvPr/>
          </p:nvSpPr>
          <p:spPr>
            <a:xfrm>
              <a:off x="6592888" y="3571875"/>
              <a:ext cx="127000" cy="423863"/>
            </a:xfrm>
            <a:custGeom>
              <a:avLst/>
              <a:gdLst/>
              <a:ahLst/>
              <a:cxnLst>
                <a:cxn ang="0">
                  <a:pos x="13951324" y="548730039"/>
                </a:cxn>
                <a:cxn ang="0">
                  <a:pos x="306951529" y="1266300090"/>
                </a:cxn>
                <a:cxn ang="0">
                  <a:pos x="446475971" y="689430049"/>
                </a:cxn>
                <a:cxn ang="0">
                  <a:pos x="460431029" y="42210003"/>
                </a:cxn>
                <a:cxn ang="0">
                  <a:pos x="390666941" y="42210003"/>
                </a:cxn>
                <a:cxn ang="0">
                  <a:pos x="334857912" y="970830069"/>
                </a:cxn>
                <a:cxn ang="0">
                  <a:pos x="265097559" y="1181880084"/>
                </a:cxn>
                <a:cxn ang="0">
                  <a:pos x="153475765" y="1111530079"/>
                </a:cxn>
                <a:cxn ang="0">
                  <a:pos x="83715412" y="520590037"/>
                </a:cxn>
                <a:cxn ang="0">
                  <a:pos x="13951324" y="548730039"/>
                </a:cxn>
              </a:cxnLst>
              <a:pathLst>
                <a:path w="34" h="113">
                  <a:moveTo>
                    <a:pt x="1" y="39"/>
                  </a:moveTo>
                  <a:cubicBezTo>
                    <a:pt x="2" y="44"/>
                    <a:pt x="7" y="113"/>
                    <a:pt x="22" y="90"/>
                  </a:cubicBezTo>
                  <a:cubicBezTo>
                    <a:pt x="30" y="78"/>
                    <a:pt x="31" y="62"/>
                    <a:pt x="32" y="49"/>
                  </a:cubicBezTo>
                  <a:cubicBezTo>
                    <a:pt x="34" y="34"/>
                    <a:pt x="34" y="19"/>
                    <a:pt x="33" y="3"/>
                  </a:cubicBezTo>
                  <a:cubicBezTo>
                    <a:pt x="33" y="0"/>
                    <a:pt x="27" y="0"/>
                    <a:pt x="28" y="3"/>
                  </a:cubicBezTo>
                  <a:cubicBezTo>
                    <a:pt x="30" y="25"/>
                    <a:pt x="28" y="48"/>
                    <a:pt x="24" y="69"/>
                  </a:cubicBezTo>
                  <a:cubicBezTo>
                    <a:pt x="23" y="74"/>
                    <a:pt x="21" y="79"/>
                    <a:pt x="19" y="84"/>
                  </a:cubicBezTo>
                  <a:cubicBezTo>
                    <a:pt x="15" y="93"/>
                    <a:pt x="14" y="87"/>
                    <a:pt x="11" y="79"/>
                  </a:cubicBezTo>
                  <a:cubicBezTo>
                    <a:pt x="7" y="66"/>
                    <a:pt x="9" y="51"/>
                    <a:pt x="6" y="37"/>
                  </a:cubicBezTo>
                  <a:cubicBezTo>
                    <a:pt x="5" y="34"/>
                    <a:pt x="0" y="36"/>
                    <a:pt x="1" y="39"/>
                  </a:cubicBezTo>
                  <a:close/>
                </a:path>
              </a:pathLst>
            </a:custGeom>
            <a:solidFill>
              <a:srgbClr val="000000">
                <a:alpha val="100000"/>
              </a:srgbClr>
            </a:solidFill>
            <a:ln w="9525">
              <a:noFill/>
            </a:ln>
          </p:spPr>
          <p:txBody>
            <a:bodyPr/>
            <a:p>
              <a:endParaRPr lang="zh-CN" altLang="en-US"/>
            </a:p>
          </p:txBody>
        </p:sp>
        <p:sp>
          <p:nvSpPr>
            <p:cNvPr id="20583" name="Freeform 105"/>
            <p:cNvSpPr/>
            <p:nvPr/>
          </p:nvSpPr>
          <p:spPr>
            <a:xfrm>
              <a:off x="6678613" y="3455988"/>
              <a:ext cx="142875" cy="336550"/>
            </a:xfrm>
            <a:custGeom>
              <a:avLst/>
              <a:gdLst/>
              <a:ahLst/>
              <a:cxnLst>
                <a:cxn ang="0">
                  <a:pos x="155504398" y="461454923"/>
                </a:cxn>
                <a:cxn ang="0">
                  <a:pos x="480646539" y="265683788"/>
                </a:cxn>
                <a:cxn ang="0">
                  <a:pos x="438235224" y="727138712"/>
                </a:cxn>
                <a:cxn ang="0">
                  <a:pos x="98955977" y="475436706"/>
                </a:cxn>
              </a:cxnLst>
              <a:pathLst>
                <a:path w="38" h="90">
                  <a:moveTo>
                    <a:pt x="11" y="33"/>
                  </a:moveTo>
                  <a:cubicBezTo>
                    <a:pt x="9" y="13"/>
                    <a:pt x="25" y="0"/>
                    <a:pt x="34" y="19"/>
                  </a:cubicBezTo>
                  <a:cubicBezTo>
                    <a:pt x="38" y="27"/>
                    <a:pt x="32" y="44"/>
                    <a:pt x="31" y="52"/>
                  </a:cubicBezTo>
                  <a:cubicBezTo>
                    <a:pt x="17" y="90"/>
                    <a:pt x="0" y="63"/>
                    <a:pt x="7" y="34"/>
                  </a:cubicBezTo>
                </a:path>
              </a:pathLst>
            </a:custGeom>
            <a:solidFill>
              <a:srgbClr val="FFFFFF">
                <a:alpha val="100000"/>
              </a:srgbClr>
            </a:solidFill>
            <a:ln w="9525">
              <a:noFill/>
            </a:ln>
          </p:spPr>
          <p:txBody>
            <a:bodyPr/>
            <a:p>
              <a:endParaRPr lang="zh-CN" altLang="en-US"/>
            </a:p>
          </p:txBody>
        </p:sp>
        <p:sp>
          <p:nvSpPr>
            <p:cNvPr id="20584" name="Freeform 106"/>
            <p:cNvSpPr/>
            <p:nvPr/>
          </p:nvSpPr>
          <p:spPr>
            <a:xfrm>
              <a:off x="6678613" y="3478213"/>
              <a:ext cx="165100" cy="277813"/>
            </a:xfrm>
            <a:custGeom>
              <a:avLst/>
              <a:gdLst/>
              <a:ahLst/>
              <a:cxnLst>
                <a:cxn ang="0">
                  <a:pos x="197114391" y="380543742"/>
                </a:cxn>
                <a:cxn ang="0">
                  <a:pos x="253432252" y="126847914"/>
                </a:cxn>
                <a:cxn ang="0">
                  <a:pos x="436464364" y="183225182"/>
                </a:cxn>
                <a:cxn ang="0">
                  <a:pos x="394228782" y="634239571"/>
                </a:cxn>
                <a:cxn ang="0">
                  <a:pos x="168953584" y="831561885"/>
                </a:cxn>
                <a:cxn ang="0">
                  <a:pos x="140796530" y="408734253"/>
                </a:cxn>
                <a:cxn ang="0">
                  <a:pos x="70396389" y="394637121"/>
                </a:cxn>
                <a:cxn ang="0">
                  <a:pos x="154875057" y="930219288"/>
                </a:cxn>
                <a:cxn ang="0">
                  <a:pos x="464625170" y="634239571"/>
                </a:cxn>
                <a:cxn ang="0">
                  <a:pos x="408307309" y="42283889"/>
                </a:cxn>
                <a:cxn ang="0">
                  <a:pos x="211192918" y="70470646"/>
                </a:cxn>
                <a:cxn ang="0">
                  <a:pos x="126714250" y="380543742"/>
                </a:cxn>
                <a:cxn ang="0">
                  <a:pos x="197114391" y="380543742"/>
                </a:cxn>
              </a:cxnLst>
              <a:pathLst>
                <a:path w="44" h="74">
                  <a:moveTo>
                    <a:pt x="14" y="27"/>
                  </a:moveTo>
                  <a:cubicBezTo>
                    <a:pt x="13" y="21"/>
                    <a:pt x="14" y="14"/>
                    <a:pt x="18" y="9"/>
                  </a:cubicBezTo>
                  <a:cubicBezTo>
                    <a:pt x="23" y="4"/>
                    <a:pt x="28" y="8"/>
                    <a:pt x="31" y="13"/>
                  </a:cubicBezTo>
                  <a:cubicBezTo>
                    <a:pt x="37" y="21"/>
                    <a:pt x="30" y="36"/>
                    <a:pt x="28" y="45"/>
                  </a:cubicBezTo>
                  <a:cubicBezTo>
                    <a:pt x="27" y="50"/>
                    <a:pt x="19" y="69"/>
                    <a:pt x="12" y="59"/>
                  </a:cubicBezTo>
                  <a:cubicBezTo>
                    <a:pt x="6" y="51"/>
                    <a:pt x="8" y="38"/>
                    <a:pt x="10" y="29"/>
                  </a:cubicBezTo>
                  <a:cubicBezTo>
                    <a:pt x="11" y="26"/>
                    <a:pt x="6" y="25"/>
                    <a:pt x="5" y="28"/>
                  </a:cubicBezTo>
                  <a:cubicBezTo>
                    <a:pt x="2" y="39"/>
                    <a:pt x="0" y="58"/>
                    <a:pt x="11" y="66"/>
                  </a:cubicBezTo>
                  <a:cubicBezTo>
                    <a:pt x="22" y="74"/>
                    <a:pt x="31" y="53"/>
                    <a:pt x="33" y="45"/>
                  </a:cubicBezTo>
                  <a:cubicBezTo>
                    <a:pt x="37" y="31"/>
                    <a:pt x="44" y="13"/>
                    <a:pt x="29" y="3"/>
                  </a:cubicBezTo>
                  <a:cubicBezTo>
                    <a:pt x="25" y="0"/>
                    <a:pt x="19" y="1"/>
                    <a:pt x="15" y="5"/>
                  </a:cubicBezTo>
                  <a:cubicBezTo>
                    <a:pt x="9" y="10"/>
                    <a:pt x="8" y="19"/>
                    <a:pt x="9" y="27"/>
                  </a:cubicBezTo>
                  <a:cubicBezTo>
                    <a:pt x="9" y="30"/>
                    <a:pt x="14" y="30"/>
                    <a:pt x="14" y="27"/>
                  </a:cubicBezTo>
                  <a:close/>
                </a:path>
              </a:pathLst>
            </a:custGeom>
            <a:solidFill>
              <a:srgbClr val="000000">
                <a:alpha val="100000"/>
              </a:srgbClr>
            </a:solidFill>
            <a:ln w="9525">
              <a:noFill/>
            </a:ln>
          </p:spPr>
          <p:txBody>
            <a:bodyPr/>
            <a:p>
              <a:endParaRPr lang="zh-CN" altLang="en-US"/>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1000" fill="hold"/>
                                        <p:tgtEl>
                                          <p:spTgt spid="9218"/>
                                        </p:tgtEl>
                                        <p:attrNameLst>
                                          <p:attrName>ppt_w</p:attrName>
                                        </p:attrNameLst>
                                      </p:cBhvr>
                                      <p:tavLst>
                                        <p:tav tm="0">
                                          <p:val>
                                            <p:fltVal val="0.000000"/>
                                          </p:val>
                                        </p:tav>
                                        <p:tav tm="100000">
                                          <p:val>
                                            <p:strVal val="#ppt_w"/>
                                          </p:val>
                                        </p:tav>
                                      </p:tavLst>
                                    </p:anim>
                                    <p:anim calcmode="lin" valueType="num">
                                      <p:cBhvr>
                                        <p:cTn id="8" dur="1000" fill="hold"/>
                                        <p:tgtEl>
                                          <p:spTgt spid="9218"/>
                                        </p:tgtEl>
                                        <p:attrNameLst>
                                          <p:attrName>ppt_h</p:attrName>
                                        </p:attrNameLst>
                                      </p:cBhvr>
                                      <p:tavLst>
                                        <p:tav tm="0">
                                          <p:val>
                                            <p:fltVal val="0.000000"/>
                                          </p:val>
                                        </p:tav>
                                        <p:tav tm="100000">
                                          <p:val>
                                            <p:strVal val="#ppt_h"/>
                                          </p:val>
                                        </p:tav>
                                      </p:tavLst>
                                    </p:anim>
                                    <p:anim calcmode="lin" valueType="num">
                                      <p:cBhvr>
                                        <p:cTn id="9" dur="1000" fill="hold"/>
                                        <p:tgtEl>
                                          <p:spTgt spid="9218"/>
                                        </p:tgtEl>
                                        <p:attrNameLst>
                                          <p:attrName>style.rotation</p:attrName>
                                        </p:attrNameLst>
                                      </p:cBhvr>
                                      <p:tavLst>
                                        <p:tav tm="0">
                                          <p:val>
                                            <p:fltVal val="90.000000"/>
                                          </p:val>
                                        </p:tav>
                                        <p:tav tm="100000">
                                          <p:val>
                                            <p:fltVal val="0.000000"/>
                                          </p:val>
                                        </p:tav>
                                      </p:tavLst>
                                    </p:anim>
                                    <p:animEffect transition="in" filter="fade">
                                      <p:cBhvr>
                                        <p:cTn id="10" dur="1000"/>
                                        <p:tgtEl>
                                          <p:spTgt spid="9218"/>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 name="组合 1"/>
          <p:cNvGrpSpPr/>
          <p:nvPr/>
        </p:nvGrpSpPr>
        <p:grpSpPr>
          <a:xfrm>
            <a:off x="8983663" y="3125788"/>
            <a:ext cx="2466975" cy="3360737"/>
            <a:chOff x="4857750" y="1741488"/>
            <a:chExt cx="2466976" cy="3360737"/>
          </a:xfrm>
        </p:grpSpPr>
        <p:sp>
          <p:nvSpPr>
            <p:cNvPr id="21508" name="Freeform 6"/>
            <p:cNvSpPr/>
            <p:nvPr/>
          </p:nvSpPr>
          <p:spPr>
            <a:xfrm>
              <a:off x="5546725" y="3973513"/>
              <a:ext cx="211138" cy="922337"/>
            </a:xfrm>
            <a:custGeom>
              <a:avLst/>
              <a:gdLst/>
              <a:ahLst/>
              <a:cxnLst>
                <a:cxn ang="0">
                  <a:pos x="796058126" y="154633922"/>
                </a:cxn>
                <a:cxn ang="0">
                  <a:pos x="611259591" y="2147483646"/>
                </a:cxn>
                <a:cxn ang="0">
                  <a:pos x="611259591" y="2147483646"/>
                </a:cxn>
                <a:cxn ang="0">
                  <a:pos x="14214112" y="2147483646"/>
                </a:cxn>
                <a:cxn ang="0">
                  <a:pos x="383814951" y="0"/>
                </a:cxn>
              </a:cxnLst>
              <a:pathLst>
                <a:path w="56" h="246">
                  <a:moveTo>
                    <a:pt x="56" y="11"/>
                  </a:moveTo>
                  <a:cubicBezTo>
                    <a:pt x="28" y="87"/>
                    <a:pt x="41" y="168"/>
                    <a:pt x="43" y="246"/>
                  </a:cubicBezTo>
                  <a:cubicBezTo>
                    <a:pt x="43" y="246"/>
                    <a:pt x="43" y="246"/>
                    <a:pt x="43" y="246"/>
                  </a:cubicBezTo>
                  <a:cubicBezTo>
                    <a:pt x="30" y="242"/>
                    <a:pt x="14" y="242"/>
                    <a:pt x="1" y="242"/>
                  </a:cubicBezTo>
                  <a:cubicBezTo>
                    <a:pt x="0" y="158"/>
                    <a:pt x="18" y="83"/>
                    <a:pt x="27" y="0"/>
                  </a:cubicBezTo>
                </a:path>
              </a:pathLst>
            </a:custGeom>
            <a:solidFill>
              <a:srgbClr val="FFFFFF">
                <a:alpha val="100000"/>
              </a:srgbClr>
            </a:solidFill>
            <a:ln w="9525">
              <a:noFill/>
            </a:ln>
          </p:spPr>
          <p:txBody>
            <a:bodyPr/>
            <a:p>
              <a:endParaRPr lang="zh-CN" altLang="en-US"/>
            </a:p>
          </p:txBody>
        </p:sp>
        <p:sp>
          <p:nvSpPr>
            <p:cNvPr id="21509" name="Freeform 7"/>
            <p:cNvSpPr/>
            <p:nvPr/>
          </p:nvSpPr>
          <p:spPr>
            <a:xfrm>
              <a:off x="5540375" y="3959225"/>
              <a:ext cx="231775" cy="952500"/>
            </a:xfrm>
            <a:custGeom>
              <a:avLst/>
              <a:gdLst/>
              <a:ahLst/>
              <a:cxnLst>
                <a:cxn ang="0">
                  <a:pos x="768621975" y="196875000"/>
                </a:cxn>
                <a:cxn ang="0">
                  <a:pos x="517071333" y="1898437500"/>
                </a:cxn>
                <a:cxn ang="0">
                  <a:pos x="558996440" y="2147483646"/>
                </a:cxn>
                <a:cxn ang="0">
                  <a:pos x="572973968" y="2147483646"/>
                </a:cxn>
                <a:cxn ang="0">
                  <a:pos x="433224858" y="2147483646"/>
                </a:cxn>
                <a:cxn ang="0">
                  <a:pos x="83850214" y="2147483646"/>
                </a:cxn>
                <a:cxn ang="0">
                  <a:pos x="97824003" y="2147483646"/>
                </a:cxn>
                <a:cxn ang="0">
                  <a:pos x="195648006" y="1898437500"/>
                </a:cxn>
                <a:cxn ang="0">
                  <a:pos x="447198648" y="56250000"/>
                </a:cxn>
                <a:cxn ang="0">
                  <a:pos x="363348434" y="56250000"/>
                </a:cxn>
                <a:cxn ang="0">
                  <a:pos x="0" y="2147483646"/>
                </a:cxn>
                <a:cxn ang="0">
                  <a:pos x="41925107" y="2147483646"/>
                </a:cxn>
                <a:cxn ang="0">
                  <a:pos x="614895337" y="2147483646"/>
                </a:cxn>
                <a:cxn ang="0">
                  <a:pos x="670797971" y="2147483646"/>
                </a:cxn>
                <a:cxn ang="0">
                  <a:pos x="852472188" y="225000000"/>
                </a:cxn>
                <a:cxn ang="0">
                  <a:pos x="768621975" y="196875000"/>
                </a:cxn>
              </a:cxnLst>
              <a:pathLst>
                <a:path w="62" h="254">
                  <a:moveTo>
                    <a:pt x="55" y="14"/>
                  </a:moveTo>
                  <a:cubicBezTo>
                    <a:pt x="41" y="54"/>
                    <a:pt x="37" y="94"/>
                    <a:pt x="37" y="135"/>
                  </a:cubicBezTo>
                  <a:cubicBezTo>
                    <a:pt x="37" y="157"/>
                    <a:pt x="39" y="179"/>
                    <a:pt x="40" y="200"/>
                  </a:cubicBezTo>
                  <a:cubicBezTo>
                    <a:pt x="40" y="210"/>
                    <a:pt x="41" y="219"/>
                    <a:pt x="41" y="229"/>
                  </a:cubicBezTo>
                  <a:cubicBezTo>
                    <a:pt x="42" y="241"/>
                    <a:pt x="45" y="246"/>
                    <a:pt x="31" y="244"/>
                  </a:cubicBezTo>
                  <a:cubicBezTo>
                    <a:pt x="27" y="244"/>
                    <a:pt x="6" y="246"/>
                    <a:pt x="6" y="238"/>
                  </a:cubicBezTo>
                  <a:cubicBezTo>
                    <a:pt x="6" y="226"/>
                    <a:pt x="7" y="213"/>
                    <a:pt x="7" y="201"/>
                  </a:cubicBezTo>
                  <a:cubicBezTo>
                    <a:pt x="9" y="179"/>
                    <a:pt x="11" y="157"/>
                    <a:pt x="14" y="135"/>
                  </a:cubicBezTo>
                  <a:cubicBezTo>
                    <a:pt x="20" y="92"/>
                    <a:pt x="27" y="48"/>
                    <a:pt x="32" y="4"/>
                  </a:cubicBezTo>
                  <a:cubicBezTo>
                    <a:pt x="32" y="0"/>
                    <a:pt x="26" y="1"/>
                    <a:pt x="26" y="4"/>
                  </a:cubicBezTo>
                  <a:cubicBezTo>
                    <a:pt x="17" y="85"/>
                    <a:pt x="0" y="164"/>
                    <a:pt x="0" y="246"/>
                  </a:cubicBezTo>
                  <a:cubicBezTo>
                    <a:pt x="0" y="247"/>
                    <a:pt x="1" y="249"/>
                    <a:pt x="3" y="249"/>
                  </a:cubicBezTo>
                  <a:cubicBezTo>
                    <a:pt x="17" y="249"/>
                    <a:pt x="30" y="250"/>
                    <a:pt x="44" y="253"/>
                  </a:cubicBezTo>
                  <a:cubicBezTo>
                    <a:pt x="46" y="254"/>
                    <a:pt x="48" y="252"/>
                    <a:pt x="48" y="250"/>
                  </a:cubicBezTo>
                  <a:cubicBezTo>
                    <a:pt x="46" y="172"/>
                    <a:pt x="34" y="92"/>
                    <a:pt x="61" y="16"/>
                  </a:cubicBezTo>
                  <a:cubicBezTo>
                    <a:pt x="62" y="12"/>
                    <a:pt x="56" y="11"/>
                    <a:pt x="55" y="14"/>
                  </a:cubicBezTo>
                  <a:close/>
                </a:path>
              </a:pathLst>
            </a:custGeom>
            <a:solidFill>
              <a:srgbClr val="000000">
                <a:alpha val="100000"/>
              </a:srgbClr>
            </a:solidFill>
            <a:ln w="9525">
              <a:noFill/>
            </a:ln>
          </p:spPr>
          <p:txBody>
            <a:bodyPr/>
            <a:p>
              <a:endParaRPr lang="zh-CN" altLang="en-US"/>
            </a:p>
          </p:txBody>
        </p:sp>
        <p:sp>
          <p:nvSpPr>
            <p:cNvPr id="21510" name="Freeform 8"/>
            <p:cNvSpPr/>
            <p:nvPr/>
          </p:nvSpPr>
          <p:spPr>
            <a:xfrm>
              <a:off x="5108575" y="4060825"/>
              <a:ext cx="547688" cy="446087"/>
            </a:xfrm>
            <a:custGeom>
              <a:avLst/>
              <a:gdLst/>
              <a:ahLst/>
              <a:cxnLst>
                <a:cxn ang="0">
                  <a:pos x="1533864016" y="379410114"/>
                </a:cxn>
                <a:cxn ang="0">
                  <a:pos x="1182060756" y="1138230341"/>
                </a:cxn>
                <a:cxn ang="0">
                  <a:pos x="281444109" y="0"/>
                </a:cxn>
                <a:cxn ang="0">
                  <a:pos x="0" y="323199403"/>
                </a:cxn>
                <a:cxn ang="0">
                  <a:pos x="675464361" y="1067969764"/>
                </a:cxn>
                <a:cxn ang="0">
                  <a:pos x="1196131836" y="1672215223"/>
                </a:cxn>
                <a:cxn ang="0">
                  <a:pos x="1196131836" y="1672215223"/>
                </a:cxn>
                <a:cxn ang="0">
                  <a:pos x="2054535242" y="379410114"/>
                </a:cxn>
              </a:cxnLst>
              <a:pathLst>
                <a:path w="146" h="119">
                  <a:moveTo>
                    <a:pt x="109" y="27"/>
                  </a:moveTo>
                  <a:cubicBezTo>
                    <a:pt x="104" y="43"/>
                    <a:pt x="93" y="65"/>
                    <a:pt x="84" y="81"/>
                  </a:cubicBezTo>
                  <a:cubicBezTo>
                    <a:pt x="67" y="56"/>
                    <a:pt x="46" y="17"/>
                    <a:pt x="20" y="0"/>
                  </a:cubicBezTo>
                  <a:cubicBezTo>
                    <a:pt x="14" y="9"/>
                    <a:pt x="7" y="17"/>
                    <a:pt x="0" y="23"/>
                  </a:cubicBezTo>
                  <a:cubicBezTo>
                    <a:pt x="14" y="44"/>
                    <a:pt x="29" y="58"/>
                    <a:pt x="48" y="76"/>
                  </a:cubicBezTo>
                  <a:cubicBezTo>
                    <a:pt x="62" y="90"/>
                    <a:pt x="70" y="108"/>
                    <a:pt x="85" y="119"/>
                  </a:cubicBezTo>
                  <a:cubicBezTo>
                    <a:pt x="85" y="119"/>
                    <a:pt x="85" y="119"/>
                    <a:pt x="85" y="119"/>
                  </a:cubicBezTo>
                  <a:cubicBezTo>
                    <a:pt x="102" y="104"/>
                    <a:pt x="140" y="50"/>
                    <a:pt x="146" y="27"/>
                  </a:cubicBezTo>
                </a:path>
              </a:pathLst>
            </a:custGeom>
            <a:solidFill>
              <a:srgbClr val="FFFFFF">
                <a:alpha val="100000"/>
              </a:srgbClr>
            </a:solidFill>
            <a:ln w="9525">
              <a:noFill/>
            </a:ln>
          </p:spPr>
          <p:txBody>
            <a:bodyPr/>
            <a:p>
              <a:endParaRPr lang="zh-CN" altLang="en-US"/>
            </a:p>
          </p:txBody>
        </p:sp>
        <p:sp>
          <p:nvSpPr>
            <p:cNvPr id="21511" name="Freeform 9"/>
            <p:cNvSpPr/>
            <p:nvPr/>
          </p:nvSpPr>
          <p:spPr>
            <a:xfrm>
              <a:off x="5092700" y="4044950"/>
              <a:ext cx="577850" cy="476250"/>
            </a:xfrm>
            <a:custGeom>
              <a:avLst/>
              <a:gdLst/>
              <a:ahLst/>
              <a:cxnLst>
                <a:cxn ang="0">
                  <a:pos x="1548750568" y="421875000"/>
                </a:cxn>
                <a:cxn ang="0">
                  <a:pos x="1196761120" y="1181250000"/>
                </a:cxn>
                <a:cxn ang="0">
                  <a:pos x="1267161261" y="1181250000"/>
                </a:cxn>
                <a:cxn ang="0">
                  <a:pos x="366067975" y="14062500"/>
                </a:cxn>
                <a:cxn ang="0">
                  <a:pos x="309750114" y="28125000"/>
                </a:cxn>
                <a:cxn ang="0">
                  <a:pos x="28160807" y="351562500"/>
                </a:cxn>
                <a:cxn ang="0">
                  <a:pos x="14078527" y="393750000"/>
                </a:cxn>
                <a:cxn ang="0">
                  <a:pos x="563182366" y="1026562500"/>
                </a:cxn>
                <a:cxn ang="0">
                  <a:pos x="1224921927" y="1771875000"/>
                </a:cxn>
                <a:cxn ang="0">
                  <a:pos x="1281239789" y="1771875000"/>
                </a:cxn>
                <a:cxn ang="0">
                  <a:pos x="2147483646" y="450000000"/>
                </a:cxn>
                <a:cxn ang="0">
                  <a:pos x="2069693600" y="421875000"/>
                </a:cxn>
                <a:cxn ang="0">
                  <a:pos x="1548750568" y="1307812500"/>
                </a:cxn>
                <a:cxn ang="0">
                  <a:pos x="1253078982" y="1673437500"/>
                </a:cxn>
                <a:cxn ang="0">
                  <a:pos x="830693145" y="1167187500"/>
                </a:cxn>
                <a:cxn ang="0">
                  <a:pos x="366067975" y="703125000"/>
                </a:cxn>
                <a:cxn ang="0">
                  <a:pos x="140796530" y="351562500"/>
                </a:cxn>
                <a:cxn ang="0">
                  <a:pos x="323828641" y="154687500"/>
                </a:cxn>
                <a:cxn ang="0">
                  <a:pos x="1196761120" y="1223437500"/>
                </a:cxn>
                <a:cxn ang="0">
                  <a:pos x="1267161261" y="1223437500"/>
                </a:cxn>
                <a:cxn ang="0">
                  <a:pos x="1633229236" y="450000000"/>
                </a:cxn>
                <a:cxn ang="0">
                  <a:pos x="1548750568" y="421875000"/>
                </a:cxn>
              </a:cxnLst>
              <a:pathLst>
                <a:path w="154" h="127">
                  <a:moveTo>
                    <a:pt x="110" y="30"/>
                  </a:moveTo>
                  <a:cubicBezTo>
                    <a:pt x="104" y="49"/>
                    <a:pt x="94" y="66"/>
                    <a:pt x="85" y="84"/>
                  </a:cubicBezTo>
                  <a:cubicBezTo>
                    <a:pt x="87" y="84"/>
                    <a:pt x="89" y="84"/>
                    <a:pt x="90" y="84"/>
                  </a:cubicBezTo>
                  <a:cubicBezTo>
                    <a:pt x="72" y="55"/>
                    <a:pt x="55" y="22"/>
                    <a:pt x="26" y="1"/>
                  </a:cubicBezTo>
                  <a:cubicBezTo>
                    <a:pt x="24" y="0"/>
                    <a:pt x="22" y="1"/>
                    <a:pt x="22" y="2"/>
                  </a:cubicBezTo>
                  <a:cubicBezTo>
                    <a:pt x="15" y="11"/>
                    <a:pt x="9" y="18"/>
                    <a:pt x="2" y="25"/>
                  </a:cubicBezTo>
                  <a:cubicBezTo>
                    <a:pt x="1" y="26"/>
                    <a:pt x="0" y="27"/>
                    <a:pt x="1" y="28"/>
                  </a:cubicBezTo>
                  <a:cubicBezTo>
                    <a:pt x="12" y="45"/>
                    <a:pt x="25" y="59"/>
                    <a:pt x="40" y="73"/>
                  </a:cubicBezTo>
                  <a:cubicBezTo>
                    <a:pt x="57" y="89"/>
                    <a:pt x="69" y="111"/>
                    <a:pt x="87" y="126"/>
                  </a:cubicBezTo>
                  <a:cubicBezTo>
                    <a:pt x="88" y="127"/>
                    <a:pt x="90" y="127"/>
                    <a:pt x="91" y="126"/>
                  </a:cubicBezTo>
                  <a:cubicBezTo>
                    <a:pt x="116" y="101"/>
                    <a:pt x="142" y="65"/>
                    <a:pt x="153" y="32"/>
                  </a:cubicBezTo>
                  <a:cubicBezTo>
                    <a:pt x="154" y="28"/>
                    <a:pt x="148" y="26"/>
                    <a:pt x="147" y="30"/>
                  </a:cubicBezTo>
                  <a:cubicBezTo>
                    <a:pt x="140" y="53"/>
                    <a:pt x="124" y="74"/>
                    <a:pt x="110" y="93"/>
                  </a:cubicBezTo>
                  <a:cubicBezTo>
                    <a:pt x="104" y="102"/>
                    <a:pt x="97" y="111"/>
                    <a:pt x="89" y="119"/>
                  </a:cubicBezTo>
                  <a:cubicBezTo>
                    <a:pt x="88" y="121"/>
                    <a:pt x="63" y="88"/>
                    <a:pt x="59" y="83"/>
                  </a:cubicBezTo>
                  <a:cubicBezTo>
                    <a:pt x="49" y="71"/>
                    <a:pt x="37" y="62"/>
                    <a:pt x="26" y="50"/>
                  </a:cubicBezTo>
                  <a:cubicBezTo>
                    <a:pt x="22" y="46"/>
                    <a:pt x="5" y="30"/>
                    <a:pt x="10" y="25"/>
                  </a:cubicBezTo>
                  <a:cubicBezTo>
                    <a:pt x="15" y="21"/>
                    <a:pt x="19" y="16"/>
                    <a:pt x="23" y="11"/>
                  </a:cubicBezTo>
                  <a:cubicBezTo>
                    <a:pt x="30" y="2"/>
                    <a:pt x="80" y="79"/>
                    <a:pt x="85" y="87"/>
                  </a:cubicBezTo>
                  <a:cubicBezTo>
                    <a:pt x="86" y="89"/>
                    <a:pt x="89" y="89"/>
                    <a:pt x="90" y="87"/>
                  </a:cubicBezTo>
                  <a:cubicBezTo>
                    <a:pt x="100" y="69"/>
                    <a:pt x="110" y="51"/>
                    <a:pt x="116" y="32"/>
                  </a:cubicBezTo>
                  <a:cubicBezTo>
                    <a:pt x="117" y="28"/>
                    <a:pt x="111" y="26"/>
                    <a:pt x="110" y="30"/>
                  </a:cubicBezTo>
                  <a:close/>
                </a:path>
              </a:pathLst>
            </a:custGeom>
            <a:solidFill>
              <a:srgbClr val="000000">
                <a:alpha val="100000"/>
              </a:srgbClr>
            </a:solidFill>
            <a:ln w="9525">
              <a:noFill/>
            </a:ln>
          </p:spPr>
          <p:txBody>
            <a:bodyPr/>
            <a:p>
              <a:endParaRPr lang="zh-CN" altLang="en-US"/>
            </a:p>
          </p:txBody>
        </p:sp>
        <p:sp>
          <p:nvSpPr>
            <p:cNvPr id="21512" name="Freeform 10"/>
            <p:cNvSpPr/>
            <p:nvPr/>
          </p:nvSpPr>
          <p:spPr>
            <a:xfrm>
              <a:off x="6176963" y="2136775"/>
              <a:ext cx="206375" cy="206375"/>
            </a:xfrm>
            <a:custGeom>
              <a:avLst/>
              <a:gdLst/>
              <a:ahLst/>
              <a:cxnLst>
                <a:cxn ang="0">
                  <a:pos x="154875057" y="774375284"/>
                </a:cxn>
                <a:cxn ang="0">
                  <a:pos x="56317861" y="211192918"/>
                </a:cxn>
                <a:cxn ang="0">
                  <a:pos x="422385836" y="225271445"/>
                </a:cxn>
                <a:cxn ang="0">
                  <a:pos x="675818089" y="225271445"/>
                </a:cxn>
                <a:cxn ang="0">
                  <a:pos x="675818089" y="549103839"/>
                </a:cxn>
                <a:cxn ang="0">
                  <a:pos x="394228782" y="675818089"/>
                </a:cxn>
                <a:cxn ang="0">
                  <a:pos x="154875057" y="774375284"/>
                </a:cxn>
              </a:cxnLst>
              <a:pathLst>
                <a:path w="55" h="55">
                  <a:moveTo>
                    <a:pt x="11" y="55"/>
                  </a:moveTo>
                  <a:cubicBezTo>
                    <a:pt x="18" y="41"/>
                    <a:pt x="0" y="30"/>
                    <a:pt x="4" y="15"/>
                  </a:cubicBezTo>
                  <a:cubicBezTo>
                    <a:pt x="8" y="1"/>
                    <a:pt x="28" y="0"/>
                    <a:pt x="30" y="16"/>
                  </a:cubicBezTo>
                  <a:cubicBezTo>
                    <a:pt x="32" y="7"/>
                    <a:pt x="44" y="12"/>
                    <a:pt x="48" y="16"/>
                  </a:cubicBezTo>
                  <a:cubicBezTo>
                    <a:pt x="53" y="23"/>
                    <a:pt x="55" y="31"/>
                    <a:pt x="48" y="39"/>
                  </a:cubicBezTo>
                  <a:cubicBezTo>
                    <a:pt x="42" y="44"/>
                    <a:pt x="35" y="46"/>
                    <a:pt x="28" y="48"/>
                  </a:cubicBezTo>
                  <a:cubicBezTo>
                    <a:pt x="22" y="49"/>
                    <a:pt x="14" y="50"/>
                    <a:pt x="11" y="55"/>
                  </a:cubicBezTo>
                </a:path>
              </a:pathLst>
            </a:custGeom>
            <a:solidFill>
              <a:srgbClr val="FF0000">
                <a:alpha val="100000"/>
              </a:srgbClr>
            </a:solidFill>
            <a:ln w="9525">
              <a:noFill/>
            </a:ln>
          </p:spPr>
          <p:txBody>
            <a:bodyPr/>
            <a:p>
              <a:endParaRPr lang="zh-CN" altLang="en-US"/>
            </a:p>
          </p:txBody>
        </p:sp>
        <p:sp>
          <p:nvSpPr>
            <p:cNvPr id="21513" name="Freeform 11"/>
            <p:cNvSpPr/>
            <p:nvPr/>
          </p:nvSpPr>
          <p:spPr>
            <a:xfrm>
              <a:off x="6146800" y="2132013"/>
              <a:ext cx="239713" cy="222250"/>
            </a:xfrm>
            <a:custGeom>
              <a:avLst/>
              <a:gdLst/>
              <a:ahLst/>
              <a:cxnLst>
                <a:cxn ang="0">
                  <a:pos x="294607277" y="808824254"/>
                </a:cxn>
                <a:cxn ang="0">
                  <a:pos x="210434304" y="397318962"/>
                </a:cxn>
                <a:cxn ang="0">
                  <a:pos x="280576575" y="113520780"/>
                </a:cxn>
                <a:cxn ang="0">
                  <a:pos x="519068537" y="241227890"/>
                </a:cxn>
                <a:cxn ang="0">
                  <a:pos x="561156896" y="241227890"/>
                </a:cxn>
                <a:cxn ang="0">
                  <a:pos x="785618157" y="283798182"/>
                </a:cxn>
                <a:cxn ang="0">
                  <a:pos x="603241510" y="638546852"/>
                </a:cxn>
                <a:cxn ang="0">
                  <a:pos x="238491962" y="766253962"/>
                </a:cxn>
                <a:cxn ang="0">
                  <a:pos x="280576575" y="808824254"/>
                </a:cxn>
                <a:cxn ang="0">
                  <a:pos x="729502842" y="638546852"/>
                </a:cxn>
                <a:cxn ang="0">
                  <a:pos x="869791129" y="354748669"/>
                </a:cxn>
                <a:cxn ang="0">
                  <a:pos x="519068537" y="227037792"/>
                </a:cxn>
                <a:cxn ang="0">
                  <a:pos x="561156896" y="227037792"/>
                </a:cxn>
                <a:cxn ang="0">
                  <a:pos x="196403603" y="127710877"/>
                </a:cxn>
                <a:cxn ang="0">
                  <a:pos x="238491962" y="794634157"/>
                </a:cxn>
                <a:cxn ang="0">
                  <a:pos x="294607277" y="808824254"/>
                </a:cxn>
              </a:cxnLst>
              <a:pathLst>
                <a:path w="64" h="59">
                  <a:moveTo>
                    <a:pt x="21" y="57"/>
                  </a:moveTo>
                  <a:cubicBezTo>
                    <a:pt x="25" y="46"/>
                    <a:pt x="19" y="38"/>
                    <a:pt x="15" y="28"/>
                  </a:cubicBezTo>
                  <a:cubicBezTo>
                    <a:pt x="12" y="21"/>
                    <a:pt x="13" y="13"/>
                    <a:pt x="20" y="8"/>
                  </a:cubicBezTo>
                  <a:cubicBezTo>
                    <a:pt x="28" y="4"/>
                    <a:pt x="35" y="10"/>
                    <a:pt x="37" y="17"/>
                  </a:cubicBezTo>
                  <a:cubicBezTo>
                    <a:pt x="37" y="19"/>
                    <a:pt x="39" y="19"/>
                    <a:pt x="40" y="17"/>
                  </a:cubicBezTo>
                  <a:cubicBezTo>
                    <a:pt x="43" y="9"/>
                    <a:pt x="53" y="16"/>
                    <a:pt x="56" y="20"/>
                  </a:cubicBezTo>
                  <a:cubicBezTo>
                    <a:pt x="64" y="31"/>
                    <a:pt x="54" y="41"/>
                    <a:pt x="43" y="45"/>
                  </a:cubicBezTo>
                  <a:cubicBezTo>
                    <a:pt x="35" y="48"/>
                    <a:pt x="24" y="48"/>
                    <a:pt x="17" y="54"/>
                  </a:cubicBezTo>
                  <a:cubicBezTo>
                    <a:pt x="16" y="56"/>
                    <a:pt x="18" y="58"/>
                    <a:pt x="20" y="57"/>
                  </a:cubicBezTo>
                  <a:cubicBezTo>
                    <a:pt x="28" y="49"/>
                    <a:pt x="43" y="50"/>
                    <a:pt x="52" y="45"/>
                  </a:cubicBezTo>
                  <a:cubicBezTo>
                    <a:pt x="60" y="41"/>
                    <a:pt x="63" y="33"/>
                    <a:pt x="62" y="25"/>
                  </a:cubicBezTo>
                  <a:cubicBezTo>
                    <a:pt x="60" y="15"/>
                    <a:pt x="41" y="2"/>
                    <a:pt x="37" y="16"/>
                  </a:cubicBezTo>
                  <a:cubicBezTo>
                    <a:pt x="38" y="16"/>
                    <a:pt x="39" y="16"/>
                    <a:pt x="40" y="16"/>
                  </a:cubicBezTo>
                  <a:cubicBezTo>
                    <a:pt x="37" y="3"/>
                    <a:pt x="23" y="0"/>
                    <a:pt x="14" y="9"/>
                  </a:cubicBezTo>
                  <a:cubicBezTo>
                    <a:pt x="0" y="23"/>
                    <a:pt x="24" y="41"/>
                    <a:pt x="17" y="56"/>
                  </a:cubicBezTo>
                  <a:cubicBezTo>
                    <a:pt x="16" y="58"/>
                    <a:pt x="20" y="59"/>
                    <a:pt x="21" y="57"/>
                  </a:cubicBezTo>
                  <a:close/>
                </a:path>
              </a:pathLst>
            </a:custGeom>
            <a:solidFill>
              <a:srgbClr val="000000">
                <a:alpha val="100000"/>
              </a:srgbClr>
            </a:solidFill>
            <a:ln w="9525">
              <a:noFill/>
            </a:ln>
          </p:spPr>
          <p:txBody>
            <a:bodyPr/>
            <a:p>
              <a:endParaRPr lang="zh-CN" altLang="en-US"/>
            </a:p>
          </p:txBody>
        </p:sp>
        <p:sp>
          <p:nvSpPr>
            <p:cNvPr id="21514" name="Freeform 12"/>
            <p:cNvSpPr/>
            <p:nvPr/>
          </p:nvSpPr>
          <p:spPr>
            <a:xfrm>
              <a:off x="6196013" y="2170113"/>
              <a:ext cx="38100" cy="44450"/>
            </a:xfrm>
            <a:custGeom>
              <a:avLst/>
              <a:gdLst/>
              <a:ahLst/>
              <a:cxnLst>
                <a:cxn ang="0">
                  <a:pos x="87096600" y="13720233"/>
                </a:cxn>
                <a:cxn ang="0">
                  <a:pos x="14516100" y="137209742"/>
                </a:cxn>
                <a:cxn ang="0">
                  <a:pos x="58064400" y="137209742"/>
                </a:cxn>
                <a:cxn ang="0">
                  <a:pos x="116128800" y="54884638"/>
                </a:cxn>
                <a:cxn ang="0">
                  <a:pos x="87096600" y="13720233"/>
                </a:cxn>
              </a:cxnLst>
              <a:pathLst>
                <a:path w="10" h="12">
                  <a:moveTo>
                    <a:pt x="6" y="1"/>
                  </a:moveTo>
                  <a:cubicBezTo>
                    <a:pt x="3" y="3"/>
                    <a:pt x="1" y="6"/>
                    <a:pt x="1" y="10"/>
                  </a:cubicBezTo>
                  <a:cubicBezTo>
                    <a:pt x="0" y="12"/>
                    <a:pt x="4" y="12"/>
                    <a:pt x="4" y="10"/>
                  </a:cubicBezTo>
                  <a:cubicBezTo>
                    <a:pt x="4" y="7"/>
                    <a:pt x="6" y="5"/>
                    <a:pt x="8" y="4"/>
                  </a:cubicBezTo>
                  <a:cubicBezTo>
                    <a:pt x="10" y="3"/>
                    <a:pt x="9" y="0"/>
                    <a:pt x="6" y="1"/>
                  </a:cubicBezTo>
                  <a:close/>
                </a:path>
              </a:pathLst>
            </a:custGeom>
            <a:solidFill>
              <a:srgbClr val="000000">
                <a:alpha val="100000"/>
              </a:srgbClr>
            </a:solidFill>
            <a:ln w="9525">
              <a:noFill/>
            </a:ln>
          </p:spPr>
          <p:txBody>
            <a:bodyPr/>
            <a:p>
              <a:endParaRPr lang="zh-CN" altLang="en-US"/>
            </a:p>
          </p:txBody>
        </p:sp>
        <p:sp>
          <p:nvSpPr>
            <p:cNvPr id="21515" name="Freeform 13"/>
            <p:cNvSpPr/>
            <p:nvPr/>
          </p:nvSpPr>
          <p:spPr>
            <a:xfrm>
              <a:off x="6207125" y="2181225"/>
              <a:ext cx="38100" cy="33337"/>
            </a:xfrm>
            <a:custGeom>
              <a:avLst/>
              <a:gdLst/>
              <a:ahLst/>
              <a:cxnLst>
                <a:cxn ang="0">
                  <a:pos x="101612700" y="0"/>
                </a:cxn>
                <a:cxn ang="0">
                  <a:pos x="14516100" y="82323869"/>
                </a:cxn>
                <a:cxn ang="0">
                  <a:pos x="72580500" y="96043897"/>
                </a:cxn>
                <a:cxn ang="0">
                  <a:pos x="116128800" y="54880110"/>
                </a:cxn>
                <a:cxn ang="0">
                  <a:pos x="101612700" y="0"/>
                </a:cxn>
              </a:cxnLst>
              <a:pathLst>
                <a:path w="10" h="9">
                  <a:moveTo>
                    <a:pt x="7" y="0"/>
                  </a:moveTo>
                  <a:cubicBezTo>
                    <a:pt x="4" y="1"/>
                    <a:pt x="2" y="3"/>
                    <a:pt x="1" y="6"/>
                  </a:cubicBezTo>
                  <a:cubicBezTo>
                    <a:pt x="0" y="8"/>
                    <a:pt x="4" y="9"/>
                    <a:pt x="5" y="7"/>
                  </a:cubicBezTo>
                  <a:cubicBezTo>
                    <a:pt x="5" y="5"/>
                    <a:pt x="7" y="4"/>
                    <a:pt x="8" y="4"/>
                  </a:cubicBezTo>
                  <a:cubicBezTo>
                    <a:pt x="10" y="3"/>
                    <a:pt x="9" y="0"/>
                    <a:pt x="7" y="0"/>
                  </a:cubicBezTo>
                  <a:close/>
                </a:path>
              </a:pathLst>
            </a:custGeom>
            <a:solidFill>
              <a:srgbClr val="000000">
                <a:alpha val="100000"/>
              </a:srgbClr>
            </a:solidFill>
            <a:ln w="9525">
              <a:noFill/>
            </a:ln>
          </p:spPr>
          <p:txBody>
            <a:bodyPr/>
            <a:p>
              <a:endParaRPr lang="zh-CN" altLang="en-US"/>
            </a:p>
          </p:txBody>
        </p:sp>
        <p:sp>
          <p:nvSpPr>
            <p:cNvPr id="21516" name="Freeform 14"/>
            <p:cNvSpPr/>
            <p:nvPr/>
          </p:nvSpPr>
          <p:spPr>
            <a:xfrm>
              <a:off x="5899150" y="1895475"/>
              <a:ext cx="206375" cy="200025"/>
            </a:xfrm>
            <a:custGeom>
              <a:avLst/>
              <a:gdLst/>
              <a:ahLst/>
              <a:cxnLst>
                <a:cxn ang="0">
                  <a:pos x="633578755" y="754905672"/>
                </a:cxn>
                <a:cxn ang="0">
                  <a:pos x="126714250" y="498522685"/>
                </a:cxn>
                <a:cxn ang="0">
                  <a:pos x="351989448" y="199409829"/>
                </a:cxn>
                <a:cxn ang="0">
                  <a:pos x="506864505" y="0"/>
                </a:cxn>
                <a:cxn ang="0">
                  <a:pos x="760296757" y="199409829"/>
                </a:cxn>
                <a:cxn ang="0">
                  <a:pos x="689896616" y="498522685"/>
                </a:cxn>
                <a:cxn ang="0">
                  <a:pos x="633578755" y="754905672"/>
                </a:cxn>
              </a:cxnLst>
              <a:pathLst>
                <a:path w="55" h="53">
                  <a:moveTo>
                    <a:pt x="45" y="53"/>
                  </a:moveTo>
                  <a:cubicBezTo>
                    <a:pt x="38" y="39"/>
                    <a:pt x="19" y="47"/>
                    <a:pt x="9" y="35"/>
                  </a:cubicBezTo>
                  <a:cubicBezTo>
                    <a:pt x="0" y="24"/>
                    <a:pt x="11" y="7"/>
                    <a:pt x="25" y="14"/>
                  </a:cubicBezTo>
                  <a:cubicBezTo>
                    <a:pt x="19" y="8"/>
                    <a:pt x="30" y="0"/>
                    <a:pt x="36" y="0"/>
                  </a:cubicBezTo>
                  <a:cubicBezTo>
                    <a:pt x="44" y="0"/>
                    <a:pt x="52" y="3"/>
                    <a:pt x="54" y="14"/>
                  </a:cubicBezTo>
                  <a:cubicBezTo>
                    <a:pt x="55" y="21"/>
                    <a:pt x="52" y="28"/>
                    <a:pt x="49" y="35"/>
                  </a:cubicBezTo>
                  <a:cubicBezTo>
                    <a:pt x="47" y="41"/>
                    <a:pt x="44" y="48"/>
                    <a:pt x="45" y="53"/>
                  </a:cubicBezTo>
                </a:path>
              </a:pathLst>
            </a:custGeom>
            <a:solidFill>
              <a:srgbClr val="FF0000">
                <a:alpha val="100000"/>
              </a:srgbClr>
            </a:solidFill>
            <a:ln w="9525">
              <a:noFill/>
            </a:ln>
          </p:spPr>
          <p:txBody>
            <a:bodyPr/>
            <a:p>
              <a:endParaRPr lang="zh-CN" altLang="en-US"/>
            </a:p>
          </p:txBody>
        </p:sp>
        <p:sp>
          <p:nvSpPr>
            <p:cNvPr id="21517" name="Freeform 15"/>
            <p:cNvSpPr/>
            <p:nvPr/>
          </p:nvSpPr>
          <p:spPr>
            <a:xfrm>
              <a:off x="5903913" y="1889125"/>
              <a:ext cx="254000" cy="217487"/>
            </a:xfrm>
            <a:custGeom>
              <a:avLst/>
              <a:gdLst/>
              <a:ahLst/>
              <a:cxnLst>
                <a:cxn ang="0">
                  <a:pos x="641813176" y="759284615"/>
                </a:cxn>
                <a:cxn ang="0">
                  <a:pos x="404622000" y="618675519"/>
                </a:cxn>
                <a:cxn ang="0">
                  <a:pos x="153475765" y="534309312"/>
                </a:cxn>
                <a:cxn ang="0">
                  <a:pos x="320906588" y="253094872"/>
                </a:cxn>
                <a:cxn ang="0">
                  <a:pos x="362764294" y="210913643"/>
                </a:cxn>
                <a:cxn ang="0">
                  <a:pos x="530191382" y="56242888"/>
                </a:cxn>
                <a:cxn ang="0">
                  <a:pos x="711573529" y="365580648"/>
                </a:cxn>
                <a:cxn ang="0">
                  <a:pos x="586000412" y="773346274"/>
                </a:cxn>
                <a:cxn ang="0">
                  <a:pos x="627858118" y="773346274"/>
                </a:cxn>
                <a:cxn ang="0">
                  <a:pos x="627858118" y="28123319"/>
                </a:cxn>
                <a:cxn ang="0">
                  <a:pos x="362764294" y="56242888"/>
                </a:cxn>
                <a:cxn ang="0">
                  <a:pos x="320906588" y="239033212"/>
                </a:cxn>
                <a:cxn ang="0">
                  <a:pos x="348809235" y="210913643"/>
                </a:cxn>
                <a:cxn ang="0">
                  <a:pos x="41857706" y="421823536"/>
                </a:cxn>
                <a:cxn ang="0">
                  <a:pos x="599955471" y="787404184"/>
                </a:cxn>
                <a:cxn ang="0">
                  <a:pos x="641813176" y="759284615"/>
                </a:cxn>
              </a:cxnLst>
              <a:pathLst>
                <a:path w="68" h="58">
                  <a:moveTo>
                    <a:pt x="46" y="54"/>
                  </a:moveTo>
                  <a:cubicBezTo>
                    <a:pt x="42" y="48"/>
                    <a:pt x="36" y="45"/>
                    <a:pt x="29" y="44"/>
                  </a:cubicBezTo>
                  <a:cubicBezTo>
                    <a:pt x="23" y="42"/>
                    <a:pt x="17" y="42"/>
                    <a:pt x="11" y="38"/>
                  </a:cubicBezTo>
                  <a:cubicBezTo>
                    <a:pt x="0" y="29"/>
                    <a:pt x="10" y="12"/>
                    <a:pt x="23" y="18"/>
                  </a:cubicBezTo>
                  <a:cubicBezTo>
                    <a:pt x="25" y="18"/>
                    <a:pt x="27" y="17"/>
                    <a:pt x="26" y="15"/>
                  </a:cubicBezTo>
                  <a:cubicBezTo>
                    <a:pt x="20" y="7"/>
                    <a:pt x="33" y="4"/>
                    <a:pt x="38" y="4"/>
                  </a:cubicBezTo>
                  <a:cubicBezTo>
                    <a:pt x="50" y="4"/>
                    <a:pt x="53" y="16"/>
                    <a:pt x="51" y="26"/>
                  </a:cubicBezTo>
                  <a:cubicBezTo>
                    <a:pt x="48" y="36"/>
                    <a:pt x="41" y="45"/>
                    <a:pt x="42" y="55"/>
                  </a:cubicBezTo>
                  <a:cubicBezTo>
                    <a:pt x="42" y="57"/>
                    <a:pt x="46" y="57"/>
                    <a:pt x="45" y="55"/>
                  </a:cubicBezTo>
                  <a:cubicBezTo>
                    <a:pt x="44" y="41"/>
                    <a:pt x="68" y="11"/>
                    <a:pt x="45" y="2"/>
                  </a:cubicBezTo>
                  <a:cubicBezTo>
                    <a:pt x="38" y="0"/>
                    <a:pt x="32" y="0"/>
                    <a:pt x="26" y="4"/>
                  </a:cubicBezTo>
                  <a:cubicBezTo>
                    <a:pt x="21" y="7"/>
                    <a:pt x="19" y="12"/>
                    <a:pt x="23" y="17"/>
                  </a:cubicBezTo>
                  <a:cubicBezTo>
                    <a:pt x="23" y="16"/>
                    <a:pt x="24" y="15"/>
                    <a:pt x="25" y="15"/>
                  </a:cubicBezTo>
                  <a:cubicBezTo>
                    <a:pt x="13" y="9"/>
                    <a:pt x="2" y="17"/>
                    <a:pt x="3" y="30"/>
                  </a:cubicBezTo>
                  <a:cubicBezTo>
                    <a:pt x="5" y="50"/>
                    <a:pt x="35" y="42"/>
                    <a:pt x="43" y="56"/>
                  </a:cubicBezTo>
                  <a:cubicBezTo>
                    <a:pt x="44" y="58"/>
                    <a:pt x="47" y="56"/>
                    <a:pt x="46" y="54"/>
                  </a:cubicBezTo>
                  <a:close/>
                </a:path>
              </a:pathLst>
            </a:custGeom>
            <a:solidFill>
              <a:srgbClr val="000000">
                <a:alpha val="100000"/>
              </a:srgbClr>
            </a:solidFill>
            <a:ln w="9525">
              <a:noFill/>
            </a:ln>
          </p:spPr>
          <p:txBody>
            <a:bodyPr/>
            <a:p>
              <a:endParaRPr lang="zh-CN" altLang="en-US"/>
            </a:p>
          </p:txBody>
        </p:sp>
        <p:sp>
          <p:nvSpPr>
            <p:cNvPr id="21518" name="Freeform 16"/>
            <p:cNvSpPr/>
            <p:nvPr/>
          </p:nvSpPr>
          <p:spPr>
            <a:xfrm>
              <a:off x="5934075" y="1985963"/>
              <a:ext cx="28575" cy="49212"/>
            </a:xfrm>
            <a:custGeom>
              <a:avLst/>
              <a:gdLst/>
              <a:ahLst/>
              <a:cxnLst>
                <a:cxn ang="0">
                  <a:pos x="12758738" y="28660312"/>
                </a:cxn>
                <a:cxn ang="0">
                  <a:pos x="51034950" y="171961870"/>
                </a:cxn>
                <a:cxn ang="0">
                  <a:pos x="76548853" y="128973295"/>
                </a:cxn>
                <a:cxn ang="0">
                  <a:pos x="51034950" y="42992360"/>
                </a:cxn>
                <a:cxn ang="0">
                  <a:pos x="12758738" y="28660312"/>
                </a:cxn>
              </a:cxnLst>
              <a:pathLst>
                <a:path w="8" h="13">
                  <a:moveTo>
                    <a:pt x="1" y="2"/>
                  </a:moveTo>
                  <a:cubicBezTo>
                    <a:pt x="0" y="5"/>
                    <a:pt x="1" y="9"/>
                    <a:pt x="4" y="12"/>
                  </a:cubicBezTo>
                  <a:cubicBezTo>
                    <a:pt x="5" y="13"/>
                    <a:pt x="8" y="11"/>
                    <a:pt x="6" y="9"/>
                  </a:cubicBezTo>
                  <a:cubicBezTo>
                    <a:pt x="4" y="8"/>
                    <a:pt x="3" y="5"/>
                    <a:pt x="4" y="3"/>
                  </a:cubicBezTo>
                  <a:cubicBezTo>
                    <a:pt x="4" y="0"/>
                    <a:pt x="1" y="0"/>
                    <a:pt x="1" y="2"/>
                  </a:cubicBezTo>
                  <a:close/>
                </a:path>
              </a:pathLst>
            </a:custGeom>
            <a:solidFill>
              <a:srgbClr val="000000">
                <a:alpha val="100000"/>
              </a:srgbClr>
            </a:solidFill>
            <a:ln w="9525">
              <a:noFill/>
            </a:ln>
          </p:spPr>
          <p:txBody>
            <a:bodyPr/>
            <a:p>
              <a:endParaRPr lang="zh-CN" altLang="en-US"/>
            </a:p>
          </p:txBody>
        </p:sp>
        <p:sp>
          <p:nvSpPr>
            <p:cNvPr id="21519" name="Freeform 17"/>
            <p:cNvSpPr/>
            <p:nvPr/>
          </p:nvSpPr>
          <p:spPr>
            <a:xfrm>
              <a:off x="5948363" y="1978025"/>
              <a:ext cx="19050" cy="46037"/>
            </a:xfrm>
            <a:custGeom>
              <a:avLst/>
              <a:gdLst/>
              <a:ahLst/>
              <a:cxnLst>
                <a:cxn ang="0">
                  <a:pos x="14516100" y="29436825"/>
                </a:cxn>
                <a:cxn ang="0">
                  <a:pos x="14516100" y="147180289"/>
                </a:cxn>
                <a:cxn ang="0">
                  <a:pos x="58064400" y="117743464"/>
                </a:cxn>
                <a:cxn ang="0">
                  <a:pos x="58064400" y="58873650"/>
                </a:cxn>
                <a:cxn ang="0">
                  <a:pos x="14516100" y="29436825"/>
                </a:cxn>
              </a:cxnLst>
              <a:pathLst>
                <a:path w="5" h="12">
                  <a:moveTo>
                    <a:pt x="1" y="2"/>
                  </a:moveTo>
                  <a:cubicBezTo>
                    <a:pt x="0" y="5"/>
                    <a:pt x="0" y="8"/>
                    <a:pt x="1" y="10"/>
                  </a:cubicBezTo>
                  <a:cubicBezTo>
                    <a:pt x="2" y="12"/>
                    <a:pt x="5" y="10"/>
                    <a:pt x="4" y="8"/>
                  </a:cubicBezTo>
                  <a:cubicBezTo>
                    <a:pt x="3" y="7"/>
                    <a:pt x="3" y="5"/>
                    <a:pt x="4" y="4"/>
                  </a:cubicBezTo>
                  <a:cubicBezTo>
                    <a:pt x="5" y="2"/>
                    <a:pt x="2" y="0"/>
                    <a:pt x="1" y="2"/>
                  </a:cubicBezTo>
                  <a:close/>
                </a:path>
              </a:pathLst>
            </a:custGeom>
            <a:solidFill>
              <a:srgbClr val="000000">
                <a:alpha val="100000"/>
              </a:srgbClr>
            </a:solidFill>
            <a:ln w="9525">
              <a:noFill/>
            </a:ln>
          </p:spPr>
          <p:txBody>
            <a:bodyPr/>
            <a:p>
              <a:endParaRPr lang="zh-CN" altLang="en-US"/>
            </a:p>
          </p:txBody>
        </p:sp>
        <p:sp>
          <p:nvSpPr>
            <p:cNvPr id="21520" name="Freeform 18"/>
            <p:cNvSpPr/>
            <p:nvPr/>
          </p:nvSpPr>
          <p:spPr>
            <a:xfrm>
              <a:off x="6210300" y="1746251"/>
              <a:ext cx="206375" cy="209550"/>
            </a:xfrm>
            <a:custGeom>
              <a:avLst/>
              <a:gdLst/>
              <a:ahLst/>
              <a:cxnLst>
                <a:cxn ang="0">
                  <a:pos x="183035864" y="784128616"/>
                </a:cxn>
                <a:cxn ang="0">
                  <a:pos x="28160807" y="238037574"/>
                </a:cxn>
                <a:cxn ang="0">
                  <a:pos x="394228782" y="210032713"/>
                </a:cxn>
                <a:cxn ang="0">
                  <a:pos x="647661034" y="196034025"/>
                </a:cxn>
                <a:cxn ang="0">
                  <a:pos x="675818089" y="504083751"/>
                </a:cxn>
                <a:cxn ang="0">
                  <a:pos x="408307309" y="658106743"/>
                </a:cxn>
                <a:cxn ang="0">
                  <a:pos x="183035864" y="784128616"/>
                </a:cxn>
              </a:cxnLst>
              <a:pathLst>
                <a:path w="55" h="56">
                  <a:moveTo>
                    <a:pt x="13" y="56"/>
                  </a:moveTo>
                  <a:cubicBezTo>
                    <a:pt x="19" y="41"/>
                    <a:pt x="0" y="32"/>
                    <a:pt x="2" y="17"/>
                  </a:cubicBezTo>
                  <a:cubicBezTo>
                    <a:pt x="4" y="3"/>
                    <a:pt x="24" y="0"/>
                    <a:pt x="28" y="15"/>
                  </a:cubicBezTo>
                  <a:cubicBezTo>
                    <a:pt x="29" y="6"/>
                    <a:pt x="42" y="9"/>
                    <a:pt x="46" y="14"/>
                  </a:cubicBezTo>
                  <a:cubicBezTo>
                    <a:pt x="51" y="19"/>
                    <a:pt x="55" y="27"/>
                    <a:pt x="48" y="36"/>
                  </a:cubicBezTo>
                  <a:cubicBezTo>
                    <a:pt x="43" y="42"/>
                    <a:pt x="36" y="44"/>
                    <a:pt x="29" y="47"/>
                  </a:cubicBezTo>
                  <a:cubicBezTo>
                    <a:pt x="24" y="49"/>
                    <a:pt x="16" y="51"/>
                    <a:pt x="13" y="56"/>
                  </a:cubicBezTo>
                </a:path>
              </a:pathLst>
            </a:custGeom>
            <a:solidFill>
              <a:srgbClr val="FF0000">
                <a:alpha val="100000"/>
              </a:srgbClr>
            </a:solidFill>
            <a:ln w="9525">
              <a:noFill/>
            </a:ln>
          </p:spPr>
          <p:txBody>
            <a:bodyPr/>
            <a:p>
              <a:endParaRPr lang="zh-CN" altLang="en-US"/>
            </a:p>
          </p:txBody>
        </p:sp>
        <p:sp>
          <p:nvSpPr>
            <p:cNvPr id="21521" name="Freeform 19"/>
            <p:cNvSpPr/>
            <p:nvPr/>
          </p:nvSpPr>
          <p:spPr>
            <a:xfrm>
              <a:off x="6173788" y="1741488"/>
              <a:ext cx="242888" cy="225425"/>
            </a:xfrm>
            <a:custGeom>
              <a:avLst/>
              <a:gdLst/>
              <a:ahLst/>
              <a:cxnLst>
                <a:cxn ang="0">
                  <a:pos x="349078634" y="818709786"/>
                </a:cxn>
                <a:cxn ang="0">
                  <a:pos x="251336766" y="465818220"/>
                </a:cxn>
                <a:cxn ang="0">
                  <a:pos x="237376311" y="155272740"/>
                </a:cxn>
                <a:cxn ang="0">
                  <a:pos x="502677268" y="225849550"/>
                </a:cxn>
                <a:cxn ang="0">
                  <a:pos x="558530298" y="225849550"/>
                </a:cxn>
                <a:cxn ang="0">
                  <a:pos x="809867064" y="282314756"/>
                </a:cxn>
                <a:cxn ang="0">
                  <a:pos x="642307974" y="606975598"/>
                </a:cxn>
                <a:cxn ang="0">
                  <a:pos x="293229341" y="776363700"/>
                </a:cxn>
                <a:cxn ang="0">
                  <a:pos x="335118179" y="818709786"/>
                </a:cxn>
                <a:cxn ang="0">
                  <a:pos x="767978225" y="592860236"/>
                </a:cxn>
                <a:cxn ang="0">
                  <a:pos x="865720093" y="296430118"/>
                </a:cxn>
                <a:cxn ang="0">
                  <a:pos x="502677268" y="211734188"/>
                </a:cxn>
                <a:cxn ang="0">
                  <a:pos x="558530298" y="211734188"/>
                </a:cxn>
                <a:cxn ang="0">
                  <a:pos x="195483736" y="141157378"/>
                </a:cxn>
                <a:cxn ang="0">
                  <a:pos x="293229341" y="804594424"/>
                </a:cxn>
                <a:cxn ang="0">
                  <a:pos x="349078634" y="818709786"/>
                </a:cxn>
              </a:cxnLst>
              <a:pathLst>
                <a:path w="65" h="60">
                  <a:moveTo>
                    <a:pt x="25" y="58"/>
                  </a:moveTo>
                  <a:cubicBezTo>
                    <a:pt x="28" y="48"/>
                    <a:pt x="23" y="41"/>
                    <a:pt x="18" y="33"/>
                  </a:cubicBezTo>
                  <a:cubicBezTo>
                    <a:pt x="14" y="26"/>
                    <a:pt x="11" y="18"/>
                    <a:pt x="17" y="11"/>
                  </a:cubicBezTo>
                  <a:cubicBezTo>
                    <a:pt x="24" y="4"/>
                    <a:pt x="34" y="8"/>
                    <a:pt x="36" y="16"/>
                  </a:cubicBezTo>
                  <a:cubicBezTo>
                    <a:pt x="37" y="18"/>
                    <a:pt x="39" y="18"/>
                    <a:pt x="40" y="16"/>
                  </a:cubicBezTo>
                  <a:cubicBezTo>
                    <a:pt x="42" y="5"/>
                    <a:pt x="55" y="16"/>
                    <a:pt x="58" y="20"/>
                  </a:cubicBezTo>
                  <a:cubicBezTo>
                    <a:pt x="65" y="30"/>
                    <a:pt x="55" y="39"/>
                    <a:pt x="46" y="43"/>
                  </a:cubicBezTo>
                  <a:cubicBezTo>
                    <a:pt x="38" y="47"/>
                    <a:pt x="28" y="48"/>
                    <a:pt x="21" y="55"/>
                  </a:cubicBezTo>
                  <a:cubicBezTo>
                    <a:pt x="20" y="57"/>
                    <a:pt x="22" y="59"/>
                    <a:pt x="24" y="58"/>
                  </a:cubicBezTo>
                  <a:cubicBezTo>
                    <a:pt x="31" y="50"/>
                    <a:pt x="46" y="49"/>
                    <a:pt x="55" y="42"/>
                  </a:cubicBezTo>
                  <a:cubicBezTo>
                    <a:pt x="62" y="37"/>
                    <a:pt x="65" y="29"/>
                    <a:pt x="62" y="21"/>
                  </a:cubicBezTo>
                  <a:cubicBezTo>
                    <a:pt x="59" y="12"/>
                    <a:pt x="39" y="1"/>
                    <a:pt x="36" y="15"/>
                  </a:cubicBezTo>
                  <a:cubicBezTo>
                    <a:pt x="37" y="15"/>
                    <a:pt x="39" y="15"/>
                    <a:pt x="40" y="15"/>
                  </a:cubicBezTo>
                  <a:cubicBezTo>
                    <a:pt x="36" y="3"/>
                    <a:pt x="22" y="0"/>
                    <a:pt x="14" y="10"/>
                  </a:cubicBezTo>
                  <a:cubicBezTo>
                    <a:pt x="0" y="25"/>
                    <a:pt x="26" y="41"/>
                    <a:pt x="21" y="57"/>
                  </a:cubicBezTo>
                  <a:cubicBezTo>
                    <a:pt x="21" y="59"/>
                    <a:pt x="24" y="60"/>
                    <a:pt x="25" y="58"/>
                  </a:cubicBezTo>
                  <a:close/>
                </a:path>
              </a:pathLst>
            </a:custGeom>
            <a:solidFill>
              <a:srgbClr val="000000">
                <a:alpha val="100000"/>
              </a:srgbClr>
            </a:solidFill>
            <a:ln w="9525">
              <a:noFill/>
            </a:ln>
          </p:spPr>
          <p:txBody>
            <a:bodyPr/>
            <a:p>
              <a:endParaRPr lang="zh-CN" altLang="en-US"/>
            </a:p>
          </p:txBody>
        </p:sp>
        <p:sp>
          <p:nvSpPr>
            <p:cNvPr id="21522" name="Freeform 20"/>
            <p:cNvSpPr/>
            <p:nvPr/>
          </p:nvSpPr>
          <p:spPr>
            <a:xfrm>
              <a:off x="6226175" y="1782763"/>
              <a:ext cx="33338" cy="49212"/>
            </a:xfrm>
            <a:custGeom>
              <a:avLst/>
              <a:gdLst/>
              <a:ahLst/>
              <a:cxnLst>
                <a:cxn ang="0">
                  <a:pos x="68605900" y="14332049"/>
                </a:cxn>
                <a:cxn ang="0">
                  <a:pos x="0" y="143301558"/>
                </a:cxn>
                <a:cxn ang="0">
                  <a:pos x="41165022" y="143301558"/>
                </a:cxn>
                <a:cxn ang="0">
                  <a:pos x="96050482" y="57320623"/>
                </a:cxn>
                <a:cxn ang="0">
                  <a:pos x="68605900" y="14332049"/>
                </a:cxn>
              </a:cxnLst>
              <a:pathLst>
                <a:path w="9" h="13">
                  <a:moveTo>
                    <a:pt x="5" y="1"/>
                  </a:moveTo>
                  <a:cubicBezTo>
                    <a:pt x="2" y="3"/>
                    <a:pt x="0" y="7"/>
                    <a:pt x="0" y="10"/>
                  </a:cubicBezTo>
                  <a:cubicBezTo>
                    <a:pt x="0" y="13"/>
                    <a:pt x="3" y="13"/>
                    <a:pt x="3" y="10"/>
                  </a:cubicBezTo>
                  <a:cubicBezTo>
                    <a:pt x="3" y="8"/>
                    <a:pt x="4" y="5"/>
                    <a:pt x="7" y="4"/>
                  </a:cubicBezTo>
                  <a:cubicBezTo>
                    <a:pt x="9" y="3"/>
                    <a:pt x="7" y="0"/>
                    <a:pt x="5" y="1"/>
                  </a:cubicBezTo>
                  <a:close/>
                </a:path>
              </a:pathLst>
            </a:custGeom>
            <a:solidFill>
              <a:srgbClr val="000000">
                <a:alpha val="100000"/>
              </a:srgbClr>
            </a:solidFill>
            <a:ln w="9525">
              <a:noFill/>
            </a:ln>
          </p:spPr>
          <p:txBody>
            <a:bodyPr/>
            <a:p>
              <a:endParaRPr lang="zh-CN" altLang="en-US"/>
            </a:p>
          </p:txBody>
        </p:sp>
        <p:sp>
          <p:nvSpPr>
            <p:cNvPr id="21523" name="Freeform 21"/>
            <p:cNvSpPr/>
            <p:nvPr/>
          </p:nvSpPr>
          <p:spPr>
            <a:xfrm>
              <a:off x="6237288" y="1790700"/>
              <a:ext cx="33338" cy="38100"/>
            </a:xfrm>
            <a:custGeom>
              <a:avLst/>
              <a:gdLst/>
              <a:ahLst/>
              <a:cxnLst>
                <a:cxn ang="0">
                  <a:pos x="82326339" y="14516100"/>
                </a:cxn>
                <a:cxn ang="0">
                  <a:pos x="0" y="101612700"/>
                </a:cxn>
                <a:cxn ang="0">
                  <a:pos x="54885461" y="116128800"/>
                </a:cxn>
                <a:cxn ang="0">
                  <a:pos x="96050482" y="58064400"/>
                </a:cxn>
                <a:cxn ang="0">
                  <a:pos x="82326339" y="14516100"/>
                </a:cxn>
              </a:cxnLst>
              <a:pathLst>
                <a:path w="9" h="10">
                  <a:moveTo>
                    <a:pt x="6" y="1"/>
                  </a:moveTo>
                  <a:cubicBezTo>
                    <a:pt x="3" y="2"/>
                    <a:pt x="1" y="4"/>
                    <a:pt x="0" y="7"/>
                  </a:cubicBezTo>
                  <a:cubicBezTo>
                    <a:pt x="0" y="9"/>
                    <a:pt x="3" y="10"/>
                    <a:pt x="4" y="8"/>
                  </a:cubicBezTo>
                  <a:cubicBezTo>
                    <a:pt x="4" y="6"/>
                    <a:pt x="5" y="5"/>
                    <a:pt x="7" y="4"/>
                  </a:cubicBezTo>
                  <a:cubicBezTo>
                    <a:pt x="9" y="4"/>
                    <a:pt x="8" y="0"/>
                    <a:pt x="6" y="1"/>
                  </a:cubicBezTo>
                  <a:close/>
                </a:path>
              </a:pathLst>
            </a:custGeom>
            <a:solidFill>
              <a:srgbClr val="000000">
                <a:alpha val="100000"/>
              </a:srgbClr>
            </a:solidFill>
            <a:ln w="9525">
              <a:noFill/>
            </a:ln>
          </p:spPr>
          <p:txBody>
            <a:bodyPr/>
            <a:p>
              <a:endParaRPr lang="zh-CN" altLang="en-US"/>
            </a:p>
          </p:txBody>
        </p:sp>
        <p:sp>
          <p:nvSpPr>
            <p:cNvPr id="21524" name="Freeform 22"/>
            <p:cNvSpPr/>
            <p:nvPr/>
          </p:nvSpPr>
          <p:spPr>
            <a:xfrm>
              <a:off x="6634163" y="2506663"/>
              <a:ext cx="473075" cy="608012"/>
            </a:xfrm>
            <a:custGeom>
              <a:avLst/>
              <a:gdLst/>
              <a:ahLst/>
              <a:cxnLst>
                <a:cxn ang="0">
                  <a:pos x="0" y="816999236"/>
                </a:cxn>
                <a:cxn ang="0">
                  <a:pos x="1409673390" y="802913624"/>
                </a:cxn>
                <a:cxn ang="0">
                  <a:pos x="1184125498" y="1774862091"/>
                </a:cxn>
                <a:cxn ang="0">
                  <a:pos x="1705705704" y="1803037067"/>
                </a:cxn>
                <a:cxn ang="0">
                  <a:pos x="1254609918" y="2147483646"/>
                </a:cxn>
                <a:cxn ang="0">
                  <a:pos x="1071353429" y="1493138605"/>
                </a:cxn>
                <a:cxn ang="0">
                  <a:pos x="422902768" y="1155068920"/>
                </a:cxn>
              </a:cxnLst>
              <a:pathLst>
                <a:path w="126" h="162">
                  <a:moveTo>
                    <a:pt x="0" y="58"/>
                  </a:moveTo>
                  <a:cubicBezTo>
                    <a:pt x="15" y="9"/>
                    <a:pt x="91" y="0"/>
                    <a:pt x="100" y="57"/>
                  </a:cubicBezTo>
                  <a:cubicBezTo>
                    <a:pt x="107" y="84"/>
                    <a:pt x="84" y="101"/>
                    <a:pt x="84" y="126"/>
                  </a:cubicBezTo>
                  <a:cubicBezTo>
                    <a:pt x="88" y="162"/>
                    <a:pt x="126" y="162"/>
                    <a:pt x="121" y="128"/>
                  </a:cubicBezTo>
                  <a:cubicBezTo>
                    <a:pt x="121" y="147"/>
                    <a:pt x="107" y="162"/>
                    <a:pt x="89" y="154"/>
                  </a:cubicBezTo>
                  <a:cubicBezTo>
                    <a:pt x="66" y="145"/>
                    <a:pt x="82" y="125"/>
                    <a:pt x="76" y="106"/>
                  </a:cubicBezTo>
                  <a:cubicBezTo>
                    <a:pt x="71" y="88"/>
                    <a:pt x="45" y="59"/>
                    <a:pt x="30" y="82"/>
                  </a:cubicBezTo>
                </a:path>
              </a:pathLst>
            </a:custGeom>
            <a:solidFill>
              <a:srgbClr val="FFFFFF">
                <a:alpha val="100000"/>
              </a:srgbClr>
            </a:solidFill>
            <a:ln w="9525">
              <a:noFill/>
            </a:ln>
          </p:spPr>
          <p:txBody>
            <a:bodyPr/>
            <a:p>
              <a:endParaRPr lang="zh-CN" altLang="en-US"/>
            </a:p>
          </p:txBody>
        </p:sp>
        <p:sp>
          <p:nvSpPr>
            <p:cNvPr id="21525" name="Freeform 23"/>
            <p:cNvSpPr/>
            <p:nvPr/>
          </p:nvSpPr>
          <p:spPr>
            <a:xfrm>
              <a:off x="6619875" y="2500313"/>
              <a:ext cx="484188" cy="641350"/>
            </a:xfrm>
            <a:custGeom>
              <a:avLst/>
              <a:gdLst/>
              <a:ahLst/>
              <a:cxnLst>
                <a:cxn ang="0">
                  <a:pos x="98616709" y="858081293"/>
                </a:cxn>
                <a:cxn ang="0">
                  <a:pos x="1028422819" y="351673583"/>
                </a:cxn>
                <a:cxn ang="0">
                  <a:pos x="1422885903" y="844012849"/>
                </a:cxn>
                <a:cxn ang="0">
                  <a:pos x="1239742730" y="1575489402"/>
                </a:cxn>
                <a:cxn ang="0">
                  <a:pos x="1493325873" y="2147483646"/>
                </a:cxn>
                <a:cxn ang="0">
                  <a:pos x="1803262494" y="1828695132"/>
                </a:cxn>
                <a:cxn ang="0">
                  <a:pos x="1718732278" y="1828695132"/>
                </a:cxn>
                <a:cxn ang="0">
                  <a:pos x="1549675598" y="2147483646"/>
                </a:cxn>
                <a:cxn ang="0">
                  <a:pos x="1169302760" y="1913098292"/>
                </a:cxn>
                <a:cxn ang="0">
                  <a:pos x="1197479499" y="1659892562"/>
                </a:cxn>
                <a:cxn ang="0">
                  <a:pos x="1014332573" y="1223819569"/>
                </a:cxn>
                <a:cxn ang="0">
                  <a:pos x="450816562" y="1153484853"/>
                </a:cxn>
                <a:cxn ang="0">
                  <a:pos x="521256532" y="1209751126"/>
                </a:cxn>
                <a:cxn ang="0">
                  <a:pos x="1098862789" y="1716158835"/>
                </a:cxn>
                <a:cxn ang="0">
                  <a:pos x="1155212514" y="2147483646"/>
                </a:cxn>
                <a:cxn ang="0">
                  <a:pos x="1803262494" y="1828695132"/>
                </a:cxn>
                <a:cxn ang="0">
                  <a:pos x="1718732278" y="1828695132"/>
                </a:cxn>
                <a:cxn ang="0">
                  <a:pos x="1296092455" y="1856828269"/>
                </a:cxn>
                <a:cxn ang="0">
                  <a:pos x="1507412366" y="1139416409"/>
                </a:cxn>
                <a:cxn ang="0">
                  <a:pos x="1253829223" y="365738276"/>
                </a:cxn>
                <a:cxn ang="0">
                  <a:pos x="14086493" y="844012849"/>
                </a:cxn>
                <a:cxn ang="0">
                  <a:pos x="98616709" y="858081293"/>
                </a:cxn>
              </a:cxnLst>
              <a:pathLst>
                <a:path w="129" h="171">
                  <a:moveTo>
                    <a:pt x="7" y="61"/>
                  </a:moveTo>
                  <a:cubicBezTo>
                    <a:pt x="17" y="34"/>
                    <a:pt x="45" y="17"/>
                    <a:pt x="73" y="25"/>
                  </a:cubicBezTo>
                  <a:cubicBezTo>
                    <a:pt x="90" y="29"/>
                    <a:pt x="98" y="45"/>
                    <a:pt x="101" y="60"/>
                  </a:cubicBezTo>
                  <a:cubicBezTo>
                    <a:pt x="104" y="80"/>
                    <a:pt x="94" y="94"/>
                    <a:pt x="88" y="112"/>
                  </a:cubicBezTo>
                  <a:cubicBezTo>
                    <a:pt x="82" y="129"/>
                    <a:pt x="88" y="152"/>
                    <a:pt x="106" y="158"/>
                  </a:cubicBezTo>
                  <a:cubicBezTo>
                    <a:pt x="123" y="163"/>
                    <a:pt x="129" y="142"/>
                    <a:pt x="128" y="130"/>
                  </a:cubicBezTo>
                  <a:cubicBezTo>
                    <a:pt x="128" y="126"/>
                    <a:pt x="122" y="126"/>
                    <a:pt x="122" y="130"/>
                  </a:cubicBezTo>
                  <a:cubicBezTo>
                    <a:pt x="122" y="139"/>
                    <a:pt x="118" y="147"/>
                    <a:pt x="110" y="153"/>
                  </a:cubicBezTo>
                  <a:cubicBezTo>
                    <a:pt x="91" y="154"/>
                    <a:pt x="82" y="148"/>
                    <a:pt x="83" y="136"/>
                  </a:cubicBezTo>
                  <a:cubicBezTo>
                    <a:pt x="83" y="130"/>
                    <a:pt x="85" y="124"/>
                    <a:pt x="85" y="118"/>
                  </a:cubicBezTo>
                  <a:cubicBezTo>
                    <a:pt x="85" y="106"/>
                    <a:pt x="79" y="96"/>
                    <a:pt x="72" y="87"/>
                  </a:cubicBezTo>
                  <a:cubicBezTo>
                    <a:pt x="61" y="73"/>
                    <a:pt x="44" y="66"/>
                    <a:pt x="32" y="82"/>
                  </a:cubicBezTo>
                  <a:cubicBezTo>
                    <a:pt x="30" y="85"/>
                    <a:pt x="34" y="89"/>
                    <a:pt x="37" y="86"/>
                  </a:cubicBezTo>
                  <a:cubicBezTo>
                    <a:pt x="56" y="61"/>
                    <a:pt x="79" y="105"/>
                    <a:pt x="78" y="122"/>
                  </a:cubicBezTo>
                  <a:cubicBezTo>
                    <a:pt x="78" y="131"/>
                    <a:pt x="73" y="146"/>
                    <a:pt x="82" y="153"/>
                  </a:cubicBezTo>
                  <a:cubicBezTo>
                    <a:pt x="104" y="171"/>
                    <a:pt x="126" y="155"/>
                    <a:pt x="128" y="130"/>
                  </a:cubicBezTo>
                  <a:cubicBezTo>
                    <a:pt x="126" y="130"/>
                    <a:pt x="124" y="130"/>
                    <a:pt x="122" y="130"/>
                  </a:cubicBezTo>
                  <a:cubicBezTo>
                    <a:pt x="124" y="157"/>
                    <a:pt x="99" y="156"/>
                    <a:pt x="92" y="132"/>
                  </a:cubicBezTo>
                  <a:cubicBezTo>
                    <a:pt x="88" y="115"/>
                    <a:pt x="102" y="97"/>
                    <a:pt x="107" y="81"/>
                  </a:cubicBezTo>
                  <a:cubicBezTo>
                    <a:pt x="112" y="62"/>
                    <a:pt x="104" y="38"/>
                    <a:pt x="89" y="26"/>
                  </a:cubicBezTo>
                  <a:cubicBezTo>
                    <a:pt x="58" y="0"/>
                    <a:pt x="12" y="27"/>
                    <a:pt x="1" y="60"/>
                  </a:cubicBezTo>
                  <a:cubicBezTo>
                    <a:pt x="0" y="63"/>
                    <a:pt x="6" y="65"/>
                    <a:pt x="7" y="61"/>
                  </a:cubicBezTo>
                  <a:close/>
                </a:path>
              </a:pathLst>
            </a:custGeom>
            <a:solidFill>
              <a:srgbClr val="000000">
                <a:alpha val="100000"/>
              </a:srgbClr>
            </a:solidFill>
            <a:ln w="9525">
              <a:noFill/>
            </a:ln>
          </p:spPr>
          <p:txBody>
            <a:bodyPr/>
            <a:p>
              <a:endParaRPr lang="zh-CN" altLang="en-US"/>
            </a:p>
          </p:txBody>
        </p:sp>
        <p:sp>
          <p:nvSpPr>
            <p:cNvPr id="21526" name="Freeform 24"/>
            <p:cNvSpPr/>
            <p:nvPr/>
          </p:nvSpPr>
          <p:spPr>
            <a:xfrm>
              <a:off x="5621338" y="4889500"/>
              <a:ext cx="38100" cy="63500"/>
            </a:xfrm>
            <a:custGeom>
              <a:avLst/>
              <a:gdLst/>
              <a:ahLst/>
              <a:cxnLst>
                <a:cxn ang="0">
                  <a:pos x="58064400" y="41857706"/>
                </a:cxn>
                <a:cxn ang="0">
                  <a:pos x="29032200" y="153475765"/>
                </a:cxn>
                <a:cxn ang="0">
                  <a:pos x="29032200" y="209284794"/>
                </a:cxn>
                <a:cxn ang="0">
                  <a:pos x="87096600" y="209284794"/>
                </a:cxn>
                <a:cxn ang="0">
                  <a:pos x="145161000" y="69760353"/>
                </a:cxn>
                <a:cxn ang="0">
                  <a:pos x="116128800" y="13951324"/>
                </a:cxn>
                <a:cxn ang="0">
                  <a:pos x="58064400" y="41857706"/>
                </a:cxn>
              </a:cxnLst>
              <a:pathLst>
                <a:path w="10" h="17">
                  <a:moveTo>
                    <a:pt x="4" y="3"/>
                  </a:moveTo>
                  <a:cubicBezTo>
                    <a:pt x="4" y="5"/>
                    <a:pt x="4" y="9"/>
                    <a:pt x="2" y="11"/>
                  </a:cubicBezTo>
                  <a:cubicBezTo>
                    <a:pt x="0" y="12"/>
                    <a:pt x="0" y="14"/>
                    <a:pt x="2" y="15"/>
                  </a:cubicBezTo>
                  <a:cubicBezTo>
                    <a:pt x="3" y="17"/>
                    <a:pt x="5" y="16"/>
                    <a:pt x="6" y="15"/>
                  </a:cubicBezTo>
                  <a:cubicBezTo>
                    <a:pt x="9" y="13"/>
                    <a:pt x="10" y="8"/>
                    <a:pt x="10" y="5"/>
                  </a:cubicBezTo>
                  <a:cubicBezTo>
                    <a:pt x="10" y="3"/>
                    <a:pt x="10" y="1"/>
                    <a:pt x="8" y="1"/>
                  </a:cubicBezTo>
                  <a:cubicBezTo>
                    <a:pt x="6" y="0"/>
                    <a:pt x="4" y="1"/>
                    <a:pt x="4" y="3"/>
                  </a:cubicBezTo>
                  <a:close/>
                </a:path>
              </a:pathLst>
            </a:custGeom>
            <a:solidFill>
              <a:srgbClr val="000000">
                <a:alpha val="100000"/>
              </a:srgbClr>
            </a:solidFill>
            <a:ln w="9525">
              <a:noFill/>
            </a:ln>
          </p:spPr>
          <p:txBody>
            <a:bodyPr/>
            <a:p>
              <a:endParaRPr lang="zh-CN" altLang="en-US"/>
            </a:p>
          </p:txBody>
        </p:sp>
        <p:sp>
          <p:nvSpPr>
            <p:cNvPr id="21527" name="Freeform 25"/>
            <p:cNvSpPr/>
            <p:nvPr/>
          </p:nvSpPr>
          <p:spPr>
            <a:xfrm>
              <a:off x="5499100" y="4948238"/>
              <a:ext cx="400050" cy="106362"/>
            </a:xfrm>
            <a:custGeom>
              <a:avLst/>
              <a:gdLst/>
              <a:ahLst/>
              <a:cxnLst>
                <a:cxn ang="0">
                  <a:pos x="517204829" y="0"/>
                </a:cxn>
                <a:cxn ang="0">
                  <a:pos x="1495700958" y="389600207"/>
                </a:cxn>
                <a:cxn ang="0">
                  <a:pos x="0" y="288594294"/>
                </a:cxn>
                <a:cxn ang="0">
                  <a:pos x="517204829" y="0"/>
                </a:cxn>
              </a:cxnLst>
              <a:pathLst>
                <a:path w="107" h="28">
                  <a:moveTo>
                    <a:pt x="37" y="0"/>
                  </a:moveTo>
                  <a:cubicBezTo>
                    <a:pt x="59" y="8"/>
                    <a:pt x="86" y="16"/>
                    <a:pt x="107" y="27"/>
                  </a:cubicBezTo>
                  <a:cubicBezTo>
                    <a:pt x="73" y="15"/>
                    <a:pt x="34" y="28"/>
                    <a:pt x="0" y="20"/>
                  </a:cubicBezTo>
                  <a:cubicBezTo>
                    <a:pt x="9" y="9"/>
                    <a:pt x="25" y="9"/>
                    <a:pt x="37" y="0"/>
                  </a:cubicBezTo>
                </a:path>
              </a:pathLst>
            </a:custGeom>
            <a:solidFill>
              <a:srgbClr val="FFFFFF">
                <a:alpha val="100000"/>
              </a:srgbClr>
            </a:solidFill>
            <a:ln w="9525">
              <a:noFill/>
            </a:ln>
          </p:spPr>
          <p:txBody>
            <a:bodyPr/>
            <a:p>
              <a:endParaRPr lang="zh-CN" altLang="en-US"/>
            </a:p>
          </p:txBody>
        </p:sp>
        <p:sp>
          <p:nvSpPr>
            <p:cNvPr id="21528" name="Freeform 26"/>
            <p:cNvSpPr/>
            <p:nvPr/>
          </p:nvSpPr>
          <p:spPr>
            <a:xfrm>
              <a:off x="5483225" y="4930775"/>
              <a:ext cx="434975" cy="134937"/>
            </a:xfrm>
            <a:custGeom>
              <a:avLst/>
              <a:gdLst/>
              <a:ahLst/>
              <a:cxnLst>
                <a:cxn ang="0">
                  <a:pos x="562433924" y="112395025"/>
                </a:cxn>
                <a:cxn ang="0">
                  <a:pos x="1546696104" y="491729169"/>
                </a:cxn>
                <a:cxn ang="0">
                  <a:pos x="1574819488" y="407431027"/>
                </a:cxn>
                <a:cxn ang="0">
                  <a:pos x="70304709" y="309088192"/>
                </a:cxn>
                <a:cxn ang="0">
                  <a:pos x="84366401" y="393382586"/>
                </a:cxn>
                <a:cxn ang="0">
                  <a:pos x="590557308" y="98346584"/>
                </a:cxn>
                <a:cxn ang="0">
                  <a:pos x="548375982" y="28100630"/>
                </a:cxn>
                <a:cxn ang="0">
                  <a:pos x="14061692" y="323136633"/>
                </a:cxn>
                <a:cxn ang="0">
                  <a:pos x="42181326" y="393382586"/>
                </a:cxn>
                <a:cxn ang="0">
                  <a:pos x="1560757796" y="491729169"/>
                </a:cxn>
                <a:cxn ang="0">
                  <a:pos x="1588881180" y="421483216"/>
                </a:cxn>
                <a:cxn ang="0">
                  <a:pos x="576495616" y="28100630"/>
                </a:cxn>
                <a:cxn ang="0">
                  <a:pos x="562433924" y="112395025"/>
                </a:cxn>
              </a:cxnLst>
              <a:pathLst>
                <a:path w="116" h="36">
                  <a:moveTo>
                    <a:pt x="40" y="8"/>
                  </a:moveTo>
                  <a:cubicBezTo>
                    <a:pt x="63" y="16"/>
                    <a:pt x="87" y="23"/>
                    <a:pt x="110" y="35"/>
                  </a:cubicBezTo>
                  <a:cubicBezTo>
                    <a:pt x="111" y="33"/>
                    <a:pt x="111" y="31"/>
                    <a:pt x="112" y="29"/>
                  </a:cubicBezTo>
                  <a:cubicBezTo>
                    <a:pt x="77" y="19"/>
                    <a:pt x="40" y="29"/>
                    <a:pt x="5" y="22"/>
                  </a:cubicBezTo>
                  <a:cubicBezTo>
                    <a:pt x="5" y="24"/>
                    <a:pt x="5" y="26"/>
                    <a:pt x="6" y="28"/>
                  </a:cubicBezTo>
                  <a:cubicBezTo>
                    <a:pt x="16" y="18"/>
                    <a:pt x="31" y="15"/>
                    <a:pt x="42" y="7"/>
                  </a:cubicBezTo>
                  <a:cubicBezTo>
                    <a:pt x="45" y="5"/>
                    <a:pt x="42" y="0"/>
                    <a:pt x="39" y="2"/>
                  </a:cubicBezTo>
                  <a:cubicBezTo>
                    <a:pt x="27" y="10"/>
                    <a:pt x="12" y="13"/>
                    <a:pt x="1" y="23"/>
                  </a:cubicBezTo>
                  <a:cubicBezTo>
                    <a:pt x="0" y="25"/>
                    <a:pt x="1" y="28"/>
                    <a:pt x="3" y="28"/>
                  </a:cubicBezTo>
                  <a:cubicBezTo>
                    <a:pt x="39" y="35"/>
                    <a:pt x="75" y="25"/>
                    <a:pt x="111" y="35"/>
                  </a:cubicBezTo>
                  <a:cubicBezTo>
                    <a:pt x="114" y="36"/>
                    <a:pt x="116" y="31"/>
                    <a:pt x="113" y="30"/>
                  </a:cubicBezTo>
                  <a:cubicBezTo>
                    <a:pt x="90" y="18"/>
                    <a:pt x="66" y="10"/>
                    <a:pt x="41" y="2"/>
                  </a:cubicBezTo>
                  <a:cubicBezTo>
                    <a:pt x="38" y="0"/>
                    <a:pt x="36" y="6"/>
                    <a:pt x="40" y="8"/>
                  </a:cubicBezTo>
                  <a:close/>
                </a:path>
              </a:pathLst>
            </a:custGeom>
            <a:solidFill>
              <a:srgbClr val="000000">
                <a:alpha val="100000"/>
              </a:srgbClr>
            </a:solidFill>
            <a:ln w="9525">
              <a:noFill/>
            </a:ln>
          </p:spPr>
          <p:txBody>
            <a:bodyPr/>
            <a:p>
              <a:endParaRPr lang="zh-CN" altLang="en-US"/>
            </a:p>
          </p:txBody>
        </p:sp>
        <p:sp>
          <p:nvSpPr>
            <p:cNvPr id="21529" name="Freeform 27"/>
            <p:cNvSpPr/>
            <p:nvPr/>
          </p:nvSpPr>
          <p:spPr>
            <a:xfrm>
              <a:off x="6465888" y="4348163"/>
              <a:ext cx="123825" cy="458787"/>
            </a:xfrm>
            <a:custGeom>
              <a:avLst/>
              <a:gdLst/>
              <a:ahLst/>
              <a:cxnLst>
                <a:cxn ang="0">
                  <a:pos x="183035864" y="70709606"/>
                </a:cxn>
                <a:cxn ang="0">
                  <a:pos x="28160807" y="1640441806"/>
                </a:cxn>
                <a:cxn ang="0">
                  <a:pos x="98557195" y="1682864561"/>
                </a:cxn>
                <a:cxn ang="0">
                  <a:pos x="267510780" y="42426516"/>
                </a:cxn>
                <a:cxn ang="0">
                  <a:pos x="183035864" y="70709606"/>
                </a:cxn>
              </a:cxnLst>
              <a:pathLst>
                <a:path w="33" h="122">
                  <a:moveTo>
                    <a:pt x="13" y="5"/>
                  </a:moveTo>
                  <a:cubicBezTo>
                    <a:pt x="27" y="38"/>
                    <a:pt x="17" y="85"/>
                    <a:pt x="2" y="116"/>
                  </a:cubicBezTo>
                  <a:cubicBezTo>
                    <a:pt x="0" y="119"/>
                    <a:pt x="5" y="122"/>
                    <a:pt x="7" y="119"/>
                  </a:cubicBezTo>
                  <a:cubicBezTo>
                    <a:pt x="23" y="86"/>
                    <a:pt x="33" y="38"/>
                    <a:pt x="19" y="3"/>
                  </a:cubicBezTo>
                  <a:cubicBezTo>
                    <a:pt x="17" y="0"/>
                    <a:pt x="11" y="1"/>
                    <a:pt x="13" y="5"/>
                  </a:cubicBezTo>
                  <a:close/>
                </a:path>
              </a:pathLst>
            </a:custGeom>
            <a:solidFill>
              <a:srgbClr val="000000">
                <a:alpha val="100000"/>
              </a:srgbClr>
            </a:solidFill>
            <a:ln w="9525">
              <a:noFill/>
            </a:ln>
          </p:spPr>
          <p:txBody>
            <a:bodyPr/>
            <a:p>
              <a:endParaRPr lang="zh-CN" altLang="en-US"/>
            </a:p>
          </p:txBody>
        </p:sp>
        <p:sp>
          <p:nvSpPr>
            <p:cNvPr id="21530" name="Freeform 28"/>
            <p:cNvSpPr/>
            <p:nvPr/>
          </p:nvSpPr>
          <p:spPr>
            <a:xfrm>
              <a:off x="6262688" y="4765675"/>
              <a:ext cx="296863" cy="258762"/>
            </a:xfrm>
            <a:custGeom>
              <a:avLst/>
              <a:gdLst/>
              <a:ahLst/>
              <a:cxnLst>
                <a:cxn ang="0">
                  <a:pos x="861364904" y="84382663"/>
                </a:cxn>
                <a:cxn ang="0">
                  <a:pos x="564828829" y="140639022"/>
                </a:cxn>
                <a:cxn ang="0">
                  <a:pos x="437745161" y="590678643"/>
                </a:cxn>
                <a:cxn ang="0">
                  <a:pos x="0" y="928209295"/>
                </a:cxn>
                <a:cxn ang="0">
                  <a:pos x="790764119" y="914146143"/>
                </a:cxn>
                <a:cxn ang="0">
                  <a:pos x="917847787" y="28126304"/>
                </a:cxn>
                <a:cxn ang="0">
                  <a:pos x="917847787" y="0"/>
                </a:cxn>
                <a:cxn ang="0">
                  <a:pos x="1115539757" y="970402502"/>
                </a:cxn>
              </a:cxnLst>
              <a:pathLst>
                <a:path w="79" h="69">
                  <a:moveTo>
                    <a:pt x="61" y="6"/>
                  </a:moveTo>
                  <a:cubicBezTo>
                    <a:pt x="53" y="0"/>
                    <a:pt x="47" y="2"/>
                    <a:pt x="40" y="10"/>
                  </a:cubicBezTo>
                  <a:cubicBezTo>
                    <a:pt x="36" y="14"/>
                    <a:pt x="36" y="35"/>
                    <a:pt x="31" y="42"/>
                  </a:cubicBezTo>
                  <a:cubicBezTo>
                    <a:pt x="23" y="52"/>
                    <a:pt x="10" y="60"/>
                    <a:pt x="0" y="66"/>
                  </a:cubicBezTo>
                  <a:cubicBezTo>
                    <a:pt x="19" y="64"/>
                    <a:pt x="38" y="58"/>
                    <a:pt x="56" y="65"/>
                  </a:cubicBezTo>
                  <a:cubicBezTo>
                    <a:pt x="61" y="48"/>
                    <a:pt x="67" y="23"/>
                    <a:pt x="65" y="2"/>
                  </a:cubicBezTo>
                  <a:cubicBezTo>
                    <a:pt x="65" y="0"/>
                    <a:pt x="65" y="0"/>
                    <a:pt x="65" y="0"/>
                  </a:cubicBezTo>
                  <a:cubicBezTo>
                    <a:pt x="67" y="23"/>
                    <a:pt x="71" y="50"/>
                    <a:pt x="79" y="69"/>
                  </a:cubicBezTo>
                </a:path>
              </a:pathLst>
            </a:custGeom>
            <a:solidFill>
              <a:srgbClr val="FFFFFF">
                <a:alpha val="100000"/>
              </a:srgbClr>
            </a:solidFill>
            <a:ln w="9525">
              <a:noFill/>
            </a:ln>
          </p:spPr>
          <p:txBody>
            <a:bodyPr/>
            <a:p>
              <a:endParaRPr lang="zh-CN" altLang="en-US"/>
            </a:p>
          </p:txBody>
        </p:sp>
        <p:sp>
          <p:nvSpPr>
            <p:cNvPr id="21531" name="Freeform 29"/>
            <p:cNvSpPr/>
            <p:nvPr/>
          </p:nvSpPr>
          <p:spPr>
            <a:xfrm>
              <a:off x="6248400" y="4749800"/>
              <a:ext cx="327025" cy="288925"/>
            </a:xfrm>
            <a:custGeom>
              <a:avLst/>
              <a:gdLst/>
              <a:ahLst/>
              <a:cxnLst>
                <a:cxn ang="0">
                  <a:pos x="932539979" y="98557195"/>
                </a:cxn>
                <a:cxn ang="0">
                  <a:pos x="565174378" y="197114391"/>
                </a:cxn>
                <a:cxn ang="0">
                  <a:pos x="494529460" y="520943032"/>
                </a:cxn>
                <a:cxn ang="0">
                  <a:pos x="28259471" y="943328868"/>
                </a:cxn>
                <a:cxn ang="0">
                  <a:pos x="56518941" y="1027807536"/>
                </a:cxn>
                <a:cxn ang="0">
                  <a:pos x="833635591" y="1013729009"/>
                </a:cxn>
                <a:cxn ang="0">
                  <a:pos x="890150773" y="985568202"/>
                </a:cxn>
                <a:cxn ang="0">
                  <a:pos x="1017314632" y="56317861"/>
                </a:cxn>
                <a:cxn ang="0">
                  <a:pos x="932539979" y="56317861"/>
                </a:cxn>
                <a:cxn ang="0">
                  <a:pos x="1130352515" y="1041886064"/>
                </a:cxn>
                <a:cxn ang="0">
                  <a:pos x="1215127168" y="1013729009"/>
                </a:cxn>
                <a:cxn ang="0">
                  <a:pos x="1017314632" y="56317861"/>
                </a:cxn>
                <a:cxn ang="0">
                  <a:pos x="932539979" y="56317861"/>
                </a:cxn>
                <a:cxn ang="0">
                  <a:pos x="833635591" y="844771673"/>
                </a:cxn>
                <a:cxn ang="0">
                  <a:pos x="706467973" y="887011007"/>
                </a:cxn>
                <a:cxn ang="0">
                  <a:pos x="536918666" y="887011007"/>
                </a:cxn>
                <a:cxn ang="0">
                  <a:pos x="56518941" y="943328868"/>
                </a:cxn>
                <a:cxn ang="0">
                  <a:pos x="84774653" y="1027807536"/>
                </a:cxn>
                <a:cxn ang="0">
                  <a:pos x="522788931" y="675818089"/>
                </a:cxn>
                <a:cxn ang="0">
                  <a:pos x="890150773" y="168953584"/>
                </a:cxn>
                <a:cxn ang="0">
                  <a:pos x="932539979" y="98557195"/>
                </a:cxn>
              </a:cxnLst>
              <a:pathLst>
                <a:path w="87" h="77">
                  <a:moveTo>
                    <a:pt x="66" y="7"/>
                  </a:moveTo>
                  <a:cubicBezTo>
                    <a:pt x="58" y="2"/>
                    <a:pt x="44" y="3"/>
                    <a:pt x="40" y="14"/>
                  </a:cubicBezTo>
                  <a:cubicBezTo>
                    <a:pt x="37" y="22"/>
                    <a:pt x="37" y="29"/>
                    <a:pt x="35" y="37"/>
                  </a:cubicBezTo>
                  <a:cubicBezTo>
                    <a:pt x="32" y="52"/>
                    <a:pt x="14" y="60"/>
                    <a:pt x="2" y="67"/>
                  </a:cubicBezTo>
                  <a:cubicBezTo>
                    <a:pt x="0" y="69"/>
                    <a:pt x="1" y="73"/>
                    <a:pt x="4" y="73"/>
                  </a:cubicBezTo>
                  <a:cubicBezTo>
                    <a:pt x="23" y="71"/>
                    <a:pt x="41" y="66"/>
                    <a:pt x="59" y="72"/>
                  </a:cubicBezTo>
                  <a:cubicBezTo>
                    <a:pt x="61" y="73"/>
                    <a:pt x="62" y="72"/>
                    <a:pt x="63" y="70"/>
                  </a:cubicBezTo>
                  <a:cubicBezTo>
                    <a:pt x="70" y="48"/>
                    <a:pt x="72" y="27"/>
                    <a:pt x="72" y="4"/>
                  </a:cubicBezTo>
                  <a:cubicBezTo>
                    <a:pt x="70" y="4"/>
                    <a:pt x="68" y="4"/>
                    <a:pt x="66" y="4"/>
                  </a:cubicBezTo>
                  <a:cubicBezTo>
                    <a:pt x="68" y="27"/>
                    <a:pt x="71" y="51"/>
                    <a:pt x="80" y="74"/>
                  </a:cubicBezTo>
                  <a:cubicBezTo>
                    <a:pt x="81" y="77"/>
                    <a:pt x="87" y="76"/>
                    <a:pt x="86" y="72"/>
                  </a:cubicBezTo>
                  <a:cubicBezTo>
                    <a:pt x="77" y="50"/>
                    <a:pt x="74" y="27"/>
                    <a:pt x="72" y="4"/>
                  </a:cubicBezTo>
                  <a:cubicBezTo>
                    <a:pt x="71" y="0"/>
                    <a:pt x="66" y="0"/>
                    <a:pt x="66" y="4"/>
                  </a:cubicBezTo>
                  <a:cubicBezTo>
                    <a:pt x="66" y="23"/>
                    <a:pt x="64" y="41"/>
                    <a:pt x="59" y="60"/>
                  </a:cubicBezTo>
                  <a:cubicBezTo>
                    <a:pt x="58" y="66"/>
                    <a:pt x="56" y="65"/>
                    <a:pt x="50" y="63"/>
                  </a:cubicBezTo>
                  <a:cubicBezTo>
                    <a:pt x="46" y="62"/>
                    <a:pt x="42" y="63"/>
                    <a:pt x="38" y="63"/>
                  </a:cubicBezTo>
                  <a:cubicBezTo>
                    <a:pt x="27" y="62"/>
                    <a:pt x="15" y="65"/>
                    <a:pt x="4" y="67"/>
                  </a:cubicBezTo>
                  <a:cubicBezTo>
                    <a:pt x="5" y="69"/>
                    <a:pt x="5" y="71"/>
                    <a:pt x="6" y="73"/>
                  </a:cubicBezTo>
                  <a:cubicBezTo>
                    <a:pt x="16" y="66"/>
                    <a:pt x="31" y="59"/>
                    <a:pt x="37" y="48"/>
                  </a:cubicBezTo>
                  <a:cubicBezTo>
                    <a:pt x="42" y="40"/>
                    <a:pt x="43" y="0"/>
                    <a:pt x="63" y="12"/>
                  </a:cubicBezTo>
                  <a:cubicBezTo>
                    <a:pt x="67" y="14"/>
                    <a:pt x="70" y="9"/>
                    <a:pt x="66" y="7"/>
                  </a:cubicBezTo>
                  <a:close/>
                </a:path>
              </a:pathLst>
            </a:custGeom>
            <a:solidFill>
              <a:srgbClr val="000000">
                <a:alpha val="100000"/>
              </a:srgbClr>
            </a:solidFill>
            <a:ln w="9525">
              <a:noFill/>
            </a:ln>
          </p:spPr>
          <p:txBody>
            <a:bodyPr/>
            <a:p>
              <a:endParaRPr lang="zh-CN" altLang="en-US"/>
            </a:p>
          </p:txBody>
        </p:sp>
        <p:sp>
          <p:nvSpPr>
            <p:cNvPr id="21532" name="Freeform 30"/>
            <p:cNvSpPr/>
            <p:nvPr/>
          </p:nvSpPr>
          <p:spPr>
            <a:xfrm>
              <a:off x="6105525" y="2754313"/>
              <a:ext cx="657225" cy="646112"/>
            </a:xfrm>
            <a:custGeom>
              <a:avLst/>
              <a:gdLst/>
              <a:ahLst/>
              <a:cxnLst>
                <a:cxn ang="0">
                  <a:pos x="2147483646" y="395108757"/>
                </a:cxn>
                <a:cxn ang="0">
                  <a:pos x="2147483646" y="1439323417"/>
                </a:cxn>
                <a:cxn ang="0">
                  <a:pos x="1904082225" y="2147483646"/>
                </a:cxn>
                <a:cxn ang="0">
                  <a:pos x="987302173" y="2147483646"/>
                </a:cxn>
                <a:cxn ang="0">
                  <a:pos x="183354508" y="1044214660"/>
                </a:cxn>
                <a:cxn ang="0">
                  <a:pos x="761633641" y="550329652"/>
                </a:cxn>
                <a:cxn ang="0">
                  <a:pos x="1509161356" y="42331605"/>
                </a:cxn>
                <a:cxn ang="0">
                  <a:pos x="2147483646" y="395108757"/>
                </a:cxn>
              </a:cxnLst>
              <a:pathLst>
                <a:path w="175" h="172">
                  <a:moveTo>
                    <a:pt x="172" y="28"/>
                  </a:moveTo>
                  <a:cubicBezTo>
                    <a:pt x="175" y="54"/>
                    <a:pt x="161" y="75"/>
                    <a:pt x="155" y="102"/>
                  </a:cubicBezTo>
                  <a:cubicBezTo>
                    <a:pt x="151" y="126"/>
                    <a:pt x="160" y="138"/>
                    <a:pt x="135" y="155"/>
                  </a:cubicBezTo>
                  <a:cubicBezTo>
                    <a:pt x="121" y="164"/>
                    <a:pt x="90" y="172"/>
                    <a:pt x="70" y="167"/>
                  </a:cubicBezTo>
                  <a:cubicBezTo>
                    <a:pt x="30" y="160"/>
                    <a:pt x="0" y="113"/>
                    <a:pt x="13" y="74"/>
                  </a:cubicBezTo>
                  <a:cubicBezTo>
                    <a:pt x="22" y="46"/>
                    <a:pt x="35" y="53"/>
                    <a:pt x="54" y="39"/>
                  </a:cubicBezTo>
                  <a:cubicBezTo>
                    <a:pt x="74" y="26"/>
                    <a:pt x="78" y="7"/>
                    <a:pt x="107" y="3"/>
                  </a:cubicBezTo>
                  <a:cubicBezTo>
                    <a:pt x="126" y="0"/>
                    <a:pt x="158" y="9"/>
                    <a:pt x="168" y="28"/>
                  </a:cubicBezTo>
                </a:path>
              </a:pathLst>
            </a:custGeom>
            <a:solidFill>
              <a:srgbClr val="FFFFFF">
                <a:alpha val="100000"/>
              </a:srgbClr>
            </a:solidFill>
            <a:ln w="9525">
              <a:noFill/>
            </a:ln>
          </p:spPr>
          <p:txBody>
            <a:bodyPr/>
            <a:p>
              <a:endParaRPr lang="zh-CN" altLang="en-US"/>
            </a:p>
          </p:txBody>
        </p:sp>
        <p:sp>
          <p:nvSpPr>
            <p:cNvPr id="21533" name="Freeform 31"/>
            <p:cNvSpPr/>
            <p:nvPr/>
          </p:nvSpPr>
          <p:spPr>
            <a:xfrm>
              <a:off x="6116638" y="2740025"/>
              <a:ext cx="657225" cy="708025"/>
            </a:xfrm>
            <a:custGeom>
              <a:avLst/>
              <a:gdLst/>
              <a:ahLst/>
              <a:cxnLst>
                <a:cxn ang="0">
                  <a:pos x="2147483646" y="449078904"/>
                </a:cxn>
                <a:cxn ang="0">
                  <a:pos x="2129750757" y="1389339851"/>
                </a:cxn>
                <a:cxn ang="0">
                  <a:pos x="1960498419" y="2091026341"/>
                </a:cxn>
                <a:cxn ang="0">
                  <a:pos x="959094076" y="2147483646"/>
                </a:cxn>
                <a:cxn ang="0">
                  <a:pos x="267982555" y="1824385624"/>
                </a:cxn>
                <a:cxn ang="0">
                  <a:pos x="296190652" y="870091548"/>
                </a:cxn>
                <a:cxn ang="0">
                  <a:pos x="803947665" y="603450831"/>
                </a:cxn>
                <a:cxn ang="0">
                  <a:pos x="1396328968" y="154371927"/>
                </a:cxn>
                <a:cxn ang="0">
                  <a:pos x="2147483646" y="463112035"/>
                </a:cxn>
                <a:cxn ang="0">
                  <a:pos x="2147483646" y="421012644"/>
                </a:cxn>
                <a:cxn ang="0">
                  <a:pos x="1664307768" y="56136268"/>
                </a:cxn>
                <a:cxn ang="0">
                  <a:pos x="888571956" y="406979513"/>
                </a:cxn>
                <a:cxn ang="0">
                  <a:pos x="437234892" y="701686490"/>
                </a:cxn>
                <a:cxn ang="0">
                  <a:pos x="197460435" y="870091548"/>
                </a:cxn>
                <a:cxn ang="0">
                  <a:pos x="126938314" y="1740183096"/>
                </a:cxn>
                <a:cxn ang="0">
                  <a:pos x="1763037985" y="2147483646"/>
                </a:cxn>
                <a:cxn ang="0">
                  <a:pos x="2147483646" y="1754219972"/>
                </a:cxn>
                <a:cxn ang="0">
                  <a:pos x="2147483646" y="449078904"/>
                </a:cxn>
                <a:cxn ang="0">
                  <a:pos x="2147483646" y="449078904"/>
                </a:cxn>
              </a:cxnLst>
              <a:pathLst>
                <a:path w="175" h="189">
                  <a:moveTo>
                    <a:pt x="166" y="32"/>
                  </a:moveTo>
                  <a:cubicBezTo>
                    <a:pt x="168" y="56"/>
                    <a:pt x="158" y="76"/>
                    <a:pt x="151" y="99"/>
                  </a:cubicBezTo>
                  <a:cubicBezTo>
                    <a:pt x="146" y="115"/>
                    <a:pt x="151" y="135"/>
                    <a:pt x="139" y="149"/>
                  </a:cubicBezTo>
                  <a:cubicBezTo>
                    <a:pt x="123" y="167"/>
                    <a:pt x="90" y="172"/>
                    <a:pt x="68" y="168"/>
                  </a:cubicBezTo>
                  <a:cubicBezTo>
                    <a:pt x="46" y="165"/>
                    <a:pt x="30" y="149"/>
                    <a:pt x="19" y="130"/>
                  </a:cubicBezTo>
                  <a:cubicBezTo>
                    <a:pt x="7" y="110"/>
                    <a:pt x="5" y="81"/>
                    <a:pt x="21" y="62"/>
                  </a:cubicBezTo>
                  <a:cubicBezTo>
                    <a:pt x="29" y="53"/>
                    <a:pt x="47" y="51"/>
                    <a:pt x="57" y="43"/>
                  </a:cubicBezTo>
                  <a:cubicBezTo>
                    <a:pt x="71" y="31"/>
                    <a:pt x="81" y="16"/>
                    <a:pt x="99" y="11"/>
                  </a:cubicBezTo>
                  <a:cubicBezTo>
                    <a:pt x="120" y="5"/>
                    <a:pt x="151" y="15"/>
                    <a:pt x="162" y="33"/>
                  </a:cubicBezTo>
                  <a:cubicBezTo>
                    <a:pt x="164" y="37"/>
                    <a:pt x="170" y="34"/>
                    <a:pt x="168" y="30"/>
                  </a:cubicBezTo>
                  <a:cubicBezTo>
                    <a:pt x="157" y="13"/>
                    <a:pt x="137" y="6"/>
                    <a:pt x="118" y="4"/>
                  </a:cubicBezTo>
                  <a:cubicBezTo>
                    <a:pt x="94" y="0"/>
                    <a:pt x="78" y="13"/>
                    <a:pt x="63" y="29"/>
                  </a:cubicBezTo>
                  <a:cubicBezTo>
                    <a:pt x="54" y="38"/>
                    <a:pt x="43" y="45"/>
                    <a:pt x="31" y="50"/>
                  </a:cubicBezTo>
                  <a:cubicBezTo>
                    <a:pt x="24" y="52"/>
                    <a:pt x="18" y="56"/>
                    <a:pt x="14" y="62"/>
                  </a:cubicBezTo>
                  <a:cubicBezTo>
                    <a:pt x="2" y="80"/>
                    <a:pt x="0" y="104"/>
                    <a:pt x="9" y="124"/>
                  </a:cubicBezTo>
                  <a:cubicBezTo>
                    <a:pt x="29" y="170"/>
                    <a:pt x="80" y="189"/>
                    <a:pt x="125" y="166"/>
                  </a:cubicBezTo>
                  <a:cubicBezTo>
                    <a:pt x="143" y="157"/>
                    <a:pt x="153" y="145"/>
                    <a:pt x="154" y="125"/>
                  </a:cubicBezTo>
                  <a:cubicBezTo>
                    <a:pt x="155" y="93"/>
                    <a:pt x="175" y="65"/>
                    <a:pt x="172" y="32"/>
                  </a:cubicBezTo>
                  <a:cubicBezTo>
                    <a:pt x="172" y="28"/>
                    <a:pt x="166" y="28"/>
                    <a:pt x="166" y="32"/>
                  </a:cubicBezTo>
                  <a:close/>
                </a:path>
              </a:pathLst>
            </a:custGeom>
            <a:solidFill>
              <a:srgbClr val="000000">
                <a:alpha val="100000"/>
              </a:srgbClr>
            </a:solidFill>
            <a:ln w="9525">
              <a:noFill/>
            </a:ln>
          </p:spPr>
          <p:txBody>
            <a:bodyPr/>
            <a:p>
              <a:endParaRPr lang="zh-CN" altLang="en-US"/>
            </a:p>
          </p:txBody>
        </p:sp>
        <p:sp>
          <p:nvSpPr>
            <p:cNvPr id="21534" name="Freeform 32"/>
            <p:cNvSpPr/>
            <p:nvPr/>
          </p:nvSpPr>
          <p:spPr>
            <a:xfrm>
              <a:off x="6003925" y="2695575"/>
              <a:ext cx="1031875" cy="892175"/>
            </a:xfrm>
            <a:custGeom>
              <a:avLst/>
              <a:gdLst/>
              <a:ahLst/>
              <a:cxnLst>
                <a:cxn ang="0">
                  <a:pos x="1661386291" y="730717565"/>
                </a:cxn>
                <a:cxn ang="0">
                  <a:pos x="1999297211" y="1630063703"/>
                </a:cxn>
                <a:cxn ang="0">
                  <a:pos x="1928897070" y="1124181735"/>
                </a:cxn>
                <a:cxn ang="0">
                  <a:pos x="1605068430" y="2147483646"/>
                </a:cxn>
                <a:cxn ang="0">
                  <a:pos x="2147483646" y="323203514"/>
                </a:cxn>
                <a:cxn ang="0">
                  <a:pos x="887011007" y="491828338"/>
                </a:cxn>
                <a:cxn ang="0">
                  <a:pos x="380146502" y="1067970961"/>
                </a:cxn>
                <a:cxn ang="0">
                  <a:pos x="577260893" y="1883002813"/>
                </a:cxn>
                <a:cxn ang="0">
                  <a:pos x="492785977" y="1967317099"/>
                </a:cxn>
                <a:cxn ang="0">
                  <a:pos x="1619146957" y="800978221"/>
                </a:cxn>
              </a:cxnLst>
              <a:pathLst>
                <a:path w="275" h="238">
                  <a:moveTo>
                    <a:pt x="118" y="52"/>
                  </a:moveTo>
                  <a:cubicBezTo>
                    <a:pt x="110" y="74"/>
                    <a:pt x="119" y="105"/>
                    <a:pt x="142" y="116"/>
                  </a:cubicBezTo>
                  <a:cubicBezTo>
                    <a:pt x="134" y="107"/>
                    <a:pt x="133" y="91"/>
                    <a:pt x="137" y="80"/>
                  </a:cubicBezTo>
                  <a:cubicBezTo>
                    <a:pt x="138" y="94"/>
                    <a:pt x="178" y="211"/>
                    <a:pt x="114" y="185"/>
                  </a:cubicBezTo>
                  <a:cubicBezTo>
                    <a:pt x="177" y="238"/>
                    <a:pt x="275" y="82"/>
                    <a:pt x="182" y="23"/>
                  </a:cubicBezTo>
                  <a:cubicBezTo>
                    <a:pt x="144" y="0"/>
                    <a:pt x="94" y="8"/>
                    <a:pt x="63" y="35"/>
                  </a:cubicBezTo>
                  <a:cubicBezTo>
                    <a:pt x="49" y="44"/>
                    <a:pt x="34" y="60"/>
                    <a:pt x="27" y="76"/>
                  </a:cubicBezTo>
                  <a:cubicBezTo>
                    <a:pt x="27" y="76"/>
                    <a:pt x="19" y="124"/>
                    <a:pt x="41" y="134"/>
                  </a:cubicBezTo>
                  <a:cubicBezTo>
                    <a:pt x="41" y="134"/>
                    <a:pt x="34" y="139"/>
                    <a:pt x="35" y="140"/>
                  </a:cubicBezTo>
                  <a:cubicBezTo>
                    <a:pt x="0" y="93"/>
                    <a:pt x="70" y="31"/>
                    <a:pt x="115" y="57"/>
                  </a:cubicBezTo>
                </a:path>
              </a:pathLst>
            </a:custGeom>
            <a:solidFill>
              <a:srgbClr val="FFFFFF">
                <a:alpha val="100000"/>
              </a:srgbClr>
            </a:solidFill>
            <a:ln w="9525">
              <a:noFill/>
            </a:ln>
          </p:spPr>
          <p:txBody>
            <a:bodyPr/>
            <a:p>
              <a:endParaRPr lang="zh-CN" altLang="en-US"/>
            </a:p>
          </p:txBody>
        </p:sp>
        <p:sp>
          <p:nvSpPr>
            <p:cNvPr id="21535" name="Freeform 33"/>
            <p:cNvSpPr/>
            <p:nvPr/>
          </p:nvSpPr>
          <p:spPr>
            <a:xfrm>
              <a:off x="5997575" y="2676525"/>
              <a:ext cx="884238" cy="817562"/>
            </a:xfrm>
            <a:custGeom>
              <a:avLst/>
              <a:gdLst/>
              <a:ahLst/>
              <a:cxnLst>
                <a:cxn ang="0">
                  <a:pos x="1642479579" y="787619729"/>
                </a:cxn>
                <a:cxn ang="0">
                  <a:pos x="1993439636" y="1729949941"/>
                </a:cxn>
                <a:cxn ang="0">
                  <a:pos x="2049592495" y="1673691925"/>
                </a:cxn>
                <a:cxn ang="0">
                  <a:pos x="1993439636" y="1209556727"/>
                </a:cxn>
                <a:cxn ang="0">
                  <a:pos x="1909208473" y="1195493160"/>
                </a:cxn>
                <a:cxn ang="0">
                  <a:pos x="1642479579" y="2147483646"/>
                </a:cxn>
                <a:cxn ang="0">
                  <a:pos x="1600365870" y="2147483646"/>
                </a:cxn>
                <a:cxn ang="0">
                  <a:pos x="2147483646" y="2147483646"/>
                </a:cxn>
                <a:cxn ang="0">
                  <a:pos x="2147483646" y="717298146"/>
                </a:cxn>
                <a:cxn ang="0">
                  <a:pos x="954602363" y="478198764"/>
                </a:cxn>
                <a:cxn ang="0">
                  <a:pos x="350956310" y="1251751177"/>
                </a:cxn>
                <a:cxn ang="0">
                  <a:pos x="589606901" y="1997176456"/>
                </a:cxn>
                <a:cxn ang="0">
                  <a:pos x="589606901" y="1912791307"/>
                </a:cxn>
                <a:cxn ang="0">
                  <a:pos x="477301181" y="2025307340"/>
                </a:cxn>
                <a:cxn ang="0">
                  <a:pos x="561532344" y="2025307340"/>
                </a:cxn>
                <a:cxn ang="0">
                  <a:pos x="1614405022" y="900135762"/>
                </a:cxn>
                <a:cxn ang="0">
                  <a:pos x="1670557882" y="829814179"/>
                </a:cxn>
                <a:cxn ang="0">
                  <a:pos x="477301181" y="2067501789"/>
                </a:cxn>
                <a:cxn ang="0">
                  <a:pos x="561532344" y="2053438223"/>
                </a:cxn>
                <a:cxn ang="0">
                  <a:pos x="631724356" y="1997176456"/>
                </a:cxn>
                <a:cxn ang="0">
                  <a:pos x="631724356" y="1912791307"/>
                </a:cxn>
                <a:cxn ang="0">
                  <a:pos x="435187473" y="1251751177"/>
                </a:cxn>
                <a:cxn ang="0">
                  <a:pos x="1066911829" y="492262331"/>
                </a:cxn>
                <a:cxn ang="0">
                  <a:pos x="2147483646" y="857941312"/>
                </a:cxn>
                <a:cxn ang="0">
                  <a:pos x="2147483646" y="2147483646"/>
                </a:cxn>
                <a:cxn ang="0">
                  <a:pos x="1656518730" y="2147483646"/>
                </a:cxn>
                <a:cxn ang="0">
                  <a:pos x="1614405022" y="2147483646"/>
                </a:cxn>
                <a:cxn ang="0">
                  <a:pos x="1993439636" y="1195493160"/>
                </a:cxn>
                <a:cxn ang="0">
                  <a:pos x="1909208473" y="1181429594"/>
                </a:cxn>
                <a:cxn ang="0">
                  <a:pos x="1979400484" y="1715886375"/>
                </a:cxn>
                <a:cxn ang="0">
                  <a:pos x="2035553344" y="1659628358"/>
                </a:cxn>
                <a:cxn ang="0">
                  <a:pos x="1726710742" y="801683296"/>
                </a:cxn>
                <a:cxn ang="0">
                  <a:pos x="1642479579" y="787619729"/>
                </a:cxn>
              </a:cxnLst>
              <a:pathLst>
                <a:path w="236" h="218">
                  <a:moveTo>
                    <a:pt x="117" y="56"/>
                  </a:moveTo>
                  <a:cubicBezTo>
                    <a:pt x="109" y="81"/>
                    <a:pt x="118" y="110"/>
                    <a:pt x="142" y="123"/>
                  </a:cubicBezTo>
                  <a:cubicBezTo>
                    <a:pt x="145" y="125"/>
                    <a:pt x="148" y="122"/>
                    <a:pt x="146" y="119"/>
                  </a:cubicBezTo>
                  <a:cubicBezTo>
                    <a:pt x="139" y="109"/>
                    <a:pt x="139" y="98"/>
                    <a:pt x="142" y="86"/>
                  </a:cubicBezTo>
                  <a:cubicBezTo>
                    <a:pt x="140" y="86"/>
                    <a:pt x="138" y="85"/>
                    <a:pt x="136" y="85"/>
                  </a:cubicBezTo>
                  <a:cubicBezTo>
                    <a:pt x="139" y="110"/>
                    <a:pt x="173" y="208"/>
                    <a:pt x="117" y="187"/>
                  </a:cubicBezTo>
                  <a:cubicBezTo>
                    <a:pt x="114" y="185"/>
                    <a:pt x="111" y="190"/>
                    <a:pt x="114" y="192"/>
                  </a:cubicBezTo>
                  <a:cubicBezTo>
                    <a:pt x="144" y="215"/>
                    <a:pt x="179" y="198"/>
                    <a:pt x="200" y="170"/>
                  </a:cubicBezTo>
                  <a:cubicBezTo>
                    <a:pt x="225" y="136"/>
                    <a:pt x="236" y="88"/>
                    <a:pt x="212" y="51"/>
                  </a:cubicBezTo>
                  <a:cubicBezTo>
                    <a:pt x="182" y="4"/>
                    <a:pt x="108" y="0"/>
                    <a:pt x="68" y="34"/>
                  </a:cubicBezTo>
                  <a:cubicBezTo>
                    <a:pt x="50" y="49"/>
                    <a:pt x="28" y="64"/>
                    <a:pt x="25" y="89"/>
                  </a:cubicBezTo>
                  <a:cubicBezTo>
                    <a:pt x="23" y="107"/>
                    <a:pt x="24" y="131"/>
                    <a:pt x="42" y="142"/>
                  </a:cubicBezTo>
                  <a:cubicBezTo>
                    <a:pt x="42" y="140"/>
                    <a:pt x="42" y="138"/>
                    <a:pt x="42" y="136"/>
                  </a:cubicBezTo>
                  <a:cubicBezTo>
                    <a:pt x="39" y="138"/>
                    <a:pt x="35" y="140"/>
                    <a:pt x="34" y="144"/>
                  </a:cubicBezTo>
                  <a:cubicBezTo>
                    <a:pt x="36" y="144"/>
                    <a:pt x="38" y="144"/>
                    <a:pt x="40" y="144"/>
                  </a:cubicBezTo>
                  <a:cubicBezTo>
                    <a:pt x="9" y="98"/>
                    <a:pt x="70" y="42"/>
                    <a:pt x="115" y="64"/>
                  </a:cubicBezTo>
                  <a:cubicBezTo>
                    <a:pt x="119" y="66"/>
                    <a:pt x="122" y="61"/>
                    <a:pt x="119" y="59"/>
                  </a:cubicBezTo>
                  <a:cubicBezTo>
                    <a:pt x="68" y="34"/>
                    <a:pt x="0" y="96"/>
                    <a:pt x="34" y="147"/>
                  </a:cubicBezTo>
                  <a:cubicBezTo>
                    <a:pt x="36" y="149"/>
                    <a:pt x="40" y="149"/>
                    <a:pt x="40" y="146"/>
                  </a:cubicBezTo>
                  <a:cubicBezTo>
                    <a:pt x="41" y="144"/>
                    <a:pt x="43" y="143"/>
                    <a:pt x="45" y="142"/>
                  </a:cubicBezTo>
                  <a:cubicBezTo>
                    <a:pt x="47" y="140"/>
                    <a:pt x="47" y="137"/>
                    <a:pt x="45" y="136"/>
                  </a:cubicBezTo>
                  <a:cubicBezTo>
                    <a:pt x="29" y="127"/>
                    <a:pt x="30" y="105"/>
                    <a:pt x="31" y="89"/>
                  </a:cubicBezTo>
                  <a:cubicBezTo>
                    <a:pt x="33" y="66"/>
                    <a:pt x="59" y="48"/>
                    <a:pt x="76" y="35"/>
                  </a:cubicBezTo>
                  <a:cubicBezTo>
                    <a:pt x="118" y="5"/>
                    <a:pt x="184" y="14"/>
                    <a:pt x="210" y="61"/>
                  </a:cubicBezTo>
                  <a:cubicBezTo>
                    <a:pt x="228" y="92"/>
                    <a:pt x="217" y="132"/>
                    <a:pt x="199" y="161"/>
                  </a:cubicBezTo>
                  <a:cubicBezTo>
                    <a:pt x="182" y="187"/>
                    <a:pt x="147" y="210"/>
                    <a:pt x="118" y="187"/>
                  </a:cubicBezTo>
                  <a:cubicBezTo>
                    <a:pt x="117" y="189"/>
                    <a:pt x="116" y="191"/>
                    <a:pt x="115" y="193"/>
                  </a:cubicBezTo>
                  <a:cubicBezTo>
                    <a:pt x="180" y="218"/>
                    <a:pt x="146" y="113"/>
                    <a:pt x="142" y="85"/>
                  </a:cubicBezTo>
                  <a:cubicBezTo>
                    <a:pt x="142" y="82"/>
                    <a:pt x="137" y="81"/>
                    <a:pt x="136" y="84"/>
                  </a:cubicBezTo>
                  <a:cubicBezTo>
                    <a:pt x="132" y="98"/>
                    <a:pt x="133" y="111"/>
                    <a:pt x="141" y="122"/>
                  </a:cubicBezTo>
                  <a:cubicBezTo>
                    <a:pt x="142" y="121"/>
                    <a:pt x="144" y="119"/>
                    <a:pt x="145" y="118"/>
                  </a:cubicBezTo>
                  <a:cubicBezTo>
                    <a:pt x="124" y="106"/>
                    <a:pt x="116" y="80"/>
                    <a:pt x="123" y="57"/>
                  </a:cubicBezTo>
                  <a:cubicBezTo>
                    <a:pt x="124" y="54"/>
                    <a:pt x="118" y="52"/>
                    <a:pt x="117" y="56"/>
                  </a:cubicBezTo>
                  <a:close/>
                </a:path>
              </a:pathLst>
            </a:custGeom>
            <a:solidFill>
              <a:srgbClr val="000000">
                <a:alpha val="100000"/>
              </a:srgbClr>
            </a:solidFill>
            <a:ln w="9525">
              <a:noFill/>
            </a:ln>
          </p:spPr>
          <p:txBody>
            <a:bodyPr/>
            <a:p>
              <a:endParaRPr lang="zh-CN" altLang="en-US"/>
            </a:p>
          </p:txBody>
        </p:sp>
        <p:sp>
          <p:nvSpPr>
            <p:cNvPr id="21536" name="Freeform 34"/>
            <p:cNvSpPr/>
            <p:nvPr/>
          </p:nvSpPr>
          <p:spPr>
            <a:xfrm>
              <a:off x="6383338" y="3160713"/>
              <a:ext cx="142875" cy="93662"/>
            </a:xfrm>
            <a:custGeom>
              <a:avLst/>
              <a:gdLst/>
              <a:ahLst/>
              <a:cxnLst>
                <a:cxn ang="0">
                  <a:pos x="98955977" y="112289499"/>
                </a:cxn>
                <a:cxn ang="0">
                  <a:pos x="254460375" y="224578997"/>
                </a:cxn>
                <a:cxn ang="0">
                  <a:pos x="480646539" y="350902810"/>
                </a:cxn>
                <a:cxn ang="0">
                  <a:pos x="480646539" y="266685686"/>
                </a:cxn>
                <a:cxn ang="0">
                  <a:pos x="268597480" y="84217124"/>
                </a:cxn>
                <a:cxn ang="0">
                  <a:pos x="42411316" y="42106689"/>
                </a:cxn>
                <a:cxn ang="0">
                  <a:pos x="98955977" y="112289499"/>
                </a:cxn>
              </a:cxnLst>
              <a:pathLst>
                <a:path w="38" h="25">
                  <a:moveTo>
                    <a:pt x="7" y="8"/>
                  </a:moveTo>
                  <a:cubicBezTo>
                    <a:pt x="13" y="5"/>
                    <a:pt x="15" y="11"/>
                    <a:pt x="18" y="16"/>
                  </a:cubicBezTo>
                  <a:cubicBezTo>
                    <a:pt x="22" y="22"/>
                    <a:pt x="27" y="25"/>
                    <a:pt x="34" y="25"/>
                  </a:cubicBezTo>
                  <a:cubicBezTo>
                    <a:pt x="38" y="25"/>
                    <a:pt x="38" y="18"/>
                    <a:pt x="34" y="19"/>
                  </a:cubicBezTo>
                  <a:cubicBezTo>
                    <a:pt x="25" y="19"/>
                    <a:pt x="23" y="12"/>
                    <a:pt x="19" y="6"/>
                  </a:cubicBezTo>
                  <a:cubicBezTo>
                    <a:pt x="15" y="0"/>
                    <a:pt x="9" y="0"/>
                    <a:pt x="3" y="3"/>
                  </a:cubicBezTo>
                  <a:cubicBezTo>
                    <a:pt x="0" y="5"/>
                    <a:pt x="3" y="10"/>
                    <a:pt x="7" y="8"/>
                  </a:cubicBezTo>
                  <a:close/>
                </a:path>
              </a:pathLst>
            </a:custGeom>
            <a:solidFill>
              <a:srgbClr val="000000">
                <a:alpha val="100000"/>
              </a:srgbClr>
            </a:solidFill>
            <a:ln w="9525">
              <a:noFill/>
            </a:ln>
          </p:spPr>
          <p:txBody>
            <a:bodyPr/>
            <a:p>
              <a:endParaRPr lang="zh-CN" altLang="en-US"/>
            </a:p>
          </p:txBody>
        </p:sp>
        <p:sp>
          <p:nvSpPr>
            <p:cNvPr id="21537" name="Freeform 35"/>
            <p:cNvSpPr/>
            <p:nvPr/>
          </p:nvSpPr>
          <p:spPr>
            <a:xfrm>
              <a:off x="6361113" y="3160713"/>
              <a:ext cx="85725" cy="58737"/>
            </a:xfrm>
            <a:custGeom>
              <a:avLst/>
              <a:gdLst/>
              <a:ahLst/>
              <a:cxnLst>
                <a:cxn ang="0">
                  <a:pos x="263943548" y="94335293"/>
                </a:cxn>
                <a:cxn ang="0">
                  <a:pos x="208378839" y="26952941"/>
                </a:cxn>
                <a:cxn ang="0">
                  <a:pos x="97241967" y="94335293"/>
                </a:cxn>
                <a:cxn ang="0">
                  <a:pos x="125028049" y="161721316"/>
                </a:cxn>
                <a:cxn ang="0">
                  <a:pos x="208378839" y="94335293"/>
                </a:cxn>
                <a:cxn ang="0">
                  <a:pos x="125028049" y="40429411"/>
                </a:cxn>
                <a:cxn ang="0">
                  <a:pos x="55568436" y="134768375"/>
                </a:cxn>
                <a:cxn ang="0">
                  <a:pos x="152810403" y="175197787"/>
                </a:cxn>
                <a:cxn ang="0">
                  <a:pos x="194483935" y="161721316"/>
                </a:cxn>
                <a:cxn ang="0">
                  <a:pos x="194483935" y="161721316"/>
                </a:cxn>
                <a:cxn ang="0">
                  <a:pos x="180592758" y="107815435"/>
                </a:cxn>
                <a:cxn ang="0">
                  <a:pos x="166701580" y="94335293"/>
                </a:cxn>
                <a:cxn ang="0">
                  <a:pos x="166701580" y="175197787"/>
                </a:cxn>
                <a:cxn ang="0">
                  <a:pos x="236161193" y="53905882"/>
                </a:cxn>
                <a:cxn ang="0">
                  <a:pos x="194483935" y="107815435"/>
                </a:cxn>
                <a:cxn ang="0">
                  <a:pos x="222270016" y="94335293"/>
                </a:cxn>
                <a:cxn ang="0">
                  <a:pos x="236161193" y="40429411"/>
                </a:cxn>
                <a:cxn ang="0">
                  <a:pos x="125028049" y="26952941"/>
                </a:cxn>
                <a:cxn ang="0">
                  <a:pos x="41677259" y="40429411"/>
                </a:cxn>
                <a:cxn ang="0">
                  <a:pos x="83350790" y="107815435"/>
                </a:cxn>
                <a:cxn ang="0">
                  <a:pos x="27782354" y="121291905"/>
                </a:cxn>
                <a:cxn ang="0">
                  <a:pos x="41677259" y="134768375"/>
                </a:cxn>
                <a:cxn ang="0">
                  <a:pos x="55568436" y="161721316"/>
                </a:cxn>
                <a:cxn ang="0">
                  <a:pos x="125028049" y="202150728"/>
                </a:cxn>
                <a:cxn ang="0">
                  <a:pos x="208378839" y="107815435"/>
                </a:cxn>
                <a:cxn ang="0">
                  <a:pos x="138919226" y="67382352"/>
                </a:cxn>
                <a:cxn ang="0">
                  <a:pos x="125028049" y="94335293"/>
                </a:cxn>
                <a:cxn ang="0">
                  <a:pos x="97241967" y="134768375"/>
                </a:cxn>
                <a:cxn ang="0">
                  <a:pos x="138919226" y="121291905"/>
                </a:cxn>
                <a:cxn ang="0">
                  <a:pos x="138919226" y="107815435"/>
                </a:cxn>
                <a:cxn ang="0">
                  <a:pos x="27782354" y="53905882"/>
                </a:cxn>
                <a:cxn ang="0">
                  <a:pos x="69459613" y="121291905"/>
                </a:cxn>
                <a:cxn ang="0">
                  <a:pos x="194483935" y="107815435"/>
                </a:cxn>
                <a:cxn ang="0">
                  <a:pos x="152810403" y="80858823"/>
                </a:cxn>
                <a:cxn ang="0">
                  <a:pos x="152810403" y="80858823"/>
                </a:cxn>
                <a:cxn ang="0">
                  <a:pos x="166701580" y="26952941"/>
                </a:cxn>
                <a:cxn ang="0">
                  <a:pos x="180592758" y="26952941"/>
                </a:cxn>
                <a:cxn ang="0">
                  <a:pos x="152810403" y="80858823"/>
                </a:cxn>
                <a:cxn ang="0">
                  <a:pos x="138919226" y="94335293"/>
                </a:cxn>
                <a:cxn ang="0">
                  <a:pos x="125028049" y="175197787"/>
                </a:cxn>
                <a:cxn ang="0">
                  <a:pos x="125028049" y="161721316"/>
                </a:cxn>
                <a:cxn ang="0">
                  <a:pos x="111133145" y="121291905"/>
                </a:cxn>
                <a:cxn ang="0">
                  <a:pos x="111133145" y="121291905"/>
                </a:cxn>
                <a:cxn ang="0">
                  <a:pos x="152810403" y="94335293"/>
                </a:cxn>
                <a:cxn ang="0">
                  <a:pos x="138919226" y="80858823"/>
                </a:cxn>
                <a:cxn ang="0">
                  <a:pos x="138919226" y="80858823"/>
                </a:cxn>
                <a:cxn ang="0">
                  <a:pos x="111133145" y="121291905"/>
                </a:cxn>
                <a:cxn ang="0">
                  <a:pos x="111133145" y="121291905"/>
                </a:cxn>
                <a:cxn ang="0">
                  <a:pos x="138919226" y="134768375"/>
                </a:cxn>
                <a:cxn ang="0">
                  <a:pos x="152810403" y="148244846"/>
                </a:cxn>
                <a:cxn ang="0">
                  <a:pos x="152810403" y="80858823"/>
                </a:cxn>
                <a:cxn ang="0">
                  <a:pos x="125028049" y="80858823"/>
                </a:cxn>
                <a:cxn ang="0">
                  <a:pos x="152810403" y="148244846"/>
                </a:cxn>
                <a:cxn ang="0">
                  <a:pos x="194483935" y="107815435"/>
                </a:cxn>
                <a:cxn ang="0">
                  <a:pos x="166701580" y="107815435"/>
                </a:cxn>
                <a:cxn ang="0">
                  <a:pos x="180592758" y="107815435"/>
                </a:cxn>
                <a:cxn ang="0">
                  <a:pos x="222270016" y="161721316"/>
                </a:cxn>
                <a:cxn ang="0">
                  <a:pos x="263943548" y="94335293"/>
                </a:cxn>
              </a:cxnLst>
              <a:pathLst>
                <a:path w="23" h="16">
                  <a:moveTo>
                    <a:pt x="19" y="7"/>
                  </a:moveTo>
                  <a:cubicBezTo>
                    <a:pt x="18" y="6"/>
                    <a:pt x="17" y="3"/>
                    <a:pt x="15" y="2"/>
                  </a:cubicBezTo>
                  <a:cubicBezTo>
                    <a:pt x="12" y="1"/>
                    <a:pt x="9" y="5"/>
                    <a:pt x="7" y="7"/>
                  </a:cubicBezTo>
                  <a:cubicBezTo>
                    <a:pt x="5" y="9"/>
                    <a:pt x="6" y="12"/>
                    <a:pt x="9" y="12"/>
                  </a:cubicBezTo>
                  <a:cubicBezTo>
                    <a:pt x="12" y="12"/>
                    <a:pt x="18" y="11"/>
                    <a:pt x="15" y="7"/>
                  </a:cubicBezTo>
                  <a:cubicBezTo>
                    <a:pt x="14" y="5"/>
                    <a:pt x="11" y="4"/>
                    <a:pt x="9" y="3"/>
                  </a:cubicBezTo>
                  <a:cubicBezTo>
                    <a:pt x="6" y="2"/>
                    <a:pt x="2" y="7"/>
                    <a:pt x="4" y="10"/>
                  </a:cubicBezTo>
                  <a:cubicBezTo>
                    <a:pt x="6" y="12"/>
                    <a:pt x="9" y="13"/>
                    <a:pt x="11" y="13"/>
                  </a:cubicBezTo>
                  <a:cubicBezTo>
                    <a:pt x="12" y="13"/>
                    <a:pt x="13" y="13"/>
                    <a:pt x="14" y="12"/>
                  </a:cubicBezTo>
                  <a:cubicBezTo>
                    <a:pt x="14" y="12"/>
                    <a:pt x="14" y="12"/>
                    <a:pt x="14" y="12"/>
                  </a:cubicBezTo>
                  <a:cubicBezTo>
                    <a:pt x="14" y="10"/>
                    <a:pt x="14" y="9"/>
                    <a:pt x="13" y="8"/>
                  </a:cubicBezTo>
                  <a:cubicBezTo>
                    <a:pt x="13" y="8"/>
                    <a:pt x="13" y="7"/>
                    <a:pt x="12" y="7"/>
                  </a:cubicBezTo>
                  <a:cubicBezTo>
                    <a:pt x="12" y="9"/>
                    <a:pt x="12" y="11"/>
                    <a:pt x="12" y="13"/>
                  </a:cubicBezTo>
                  <a:cubicBezTo>
                    <a:pt x="16" y="12"/>
                    <a:pt x="18" y="8"/>
                    <a:pt x="17" y="4"/>
                  </a:cubicBezTo>
                  <a:cubicBezTo>
                    <a:pt x="16" y="5"/>
                    <a:pt x="15" y="7"/>
                    <a:pt x="14" y="8"/>
                  </a:cubicBezTo>
                  <a:cubicBezTo>
                    <a:pt x="15" y="8"/>
                    <a:pt x="15" y="8"/>
                    <a:pt x="16" y="7"/>
                  </a:cubicBezTo>
                  <a:cubicBezTo>
                    <a:pt x="17" y="7"/>
                    <a:pt x="18" y="5"/>
                    <a:pt x="17" y="3"/>
                  </a:cubicBezTo>
                  <a:cubicBezTo>
                    <a:pt x="15" y="1"/>
                    <a:pt x="12" y="2"/>
                    <a:pt x="9" y="2"/>
                  </a:cubicBezTo>
                  <a:cubicBezTo>
                    <a:pt x="7" y="2"/>
                    <a:pt x="5" y="3"/>
                    <a:pt x="3" y="3"/>
                  </a:cubicBezTo>
                  <a:cubicBezTo>
                    <a:pt x="4" y="5"/>
                    <a:pt x="5" y="7"/>
                    <a:pt x="6" y="8"/>
                  </a:cubicBezTo>
                  <a:cubicBezTo>
                    <a:pt x="4" y="11"/>
                    <a:pt x="2" y="8"/>
                    <a:pt x="2" y="9"/>
                  </a:cubicBezTo>
                  <a:cubicBezTo>
                    <a:pt x="3" y="9"/>
                    <a:pt x="3" y="9"/>
                    <a:pt x="3" y="10"/>
                  </a:cubicBezTo>
                  <a:cubicBezTo>
                    <a:pt x="3" y="10"/>
                    <a:pt x="4" y="11"/>
                    <a:pt x="4" y="12"/>
                  </a:cubicBezTo>
                  <a:cubicBezTo>
                    <a:pt x="5" y="14"/>
                    <a:pt x="7" y="15"/>
                    <a:pt x="9" y="15"/>
                  </a:cubicBezTo>
                  <a:cubicBezTo>
                    <a:pt x="12" y="16"/>
                    <a:pt x="14" y="11"/>
                    <a:pt x="15" y="8"/>
                  </a:cubicBezTo>
                  <a:cubicBezTo>
                    <a:pt x="17" y="5"/>
                    <a:pt x="12" y="1"/>
                    <a:pt x="10" y="5"/>
                  </a:cubicBezTo>
                  <a:cubicBezTo>
                    <a:pt x="10" y="6"/>
                    <a:pt x="9" y="6"/>
                    <a:pt x="9" y="7"/>
                  </a:cubicBezTo>
                  <a:cubicBezTo>
                    <a:pt x="8" y="8"/>
                    <a:pt x="8" y="9"/>
                    <a:pt x="7" y="10"/>
                  </a:cubicBezTo>
                  <a:cubicBezTo>
                    <a:pt x="9" y="6"/>
                    <a:pt x="11" y="11"/>
                    <a:pt x="10" y="9"/>
                  </a:cubicBezTo>
                  <a:cubicBezTo>
                    <a:pt x="10" y="9"/>
                    <a:pt x="10" y="9"/>
                    <a:pt x="10" y="8"/>
                  </a:cubicBezTo>
                  <a:cubicBezTo>
                    <a:pt x="8" y="6"/>
                    <a:pt x="5" y="0"/>
                    <a:pt x="2" y="4"/>
                  </a:cubicBezTo>
                  <a:cubicBezTo>
                    <a:pt x="0" y="6"/>
                    <a:pt x="2" y="10"/>
                    <a:pt x="5" y="9"/>
                  </a:cubicBezTo>
                  <a:cubicBezTo>
                    <a:pt x="8" y="9"/>
                    <a:pt x="11" y="8"/>
                    <a:pt x="14" y="8"/>
                  </a:cubicBezTo>
                  <a:cubicBezTo>
                    <a:pt x="13" y="7"/>
                    <a:pt x="12" y="7"/>
                    <a:pt x="11" y="6"/>
                  </a:cubicBezTo>
                  <a:cubicBezTo>
                    <a:pt x="11" y="6"/>
                    <a:pt x="11" y="6"/>
                    <a:pt x="11" y="6"/>
                  </a:cubicBezTo>
                  <a:cubicBezTo>
                    <a:pt x="12" y="5"/>
                    <a:pt x="12" y="3"/>
                    <a:pt x="12" y="2"/>
                  </a:cubicBezTo>
                  <a:cubicBezTo>
                    <a:pt x="13" y="2"/>
                    <a:pt x="13" y="2"/>
                    <a:pt x="13" y="2"/>
                  </a:cubicBezTo>
                  <a:cubicBezTo>
                    <a:pt x="11" y="2"/>
                    <a:pt x="10" y="4"/>
                    <a:pt x="11" y="6"/>
                  </a:cubicBezTo>
                  <a:cubicBezTo>
                    <a:pt x="11" y="7"/>
                    <a:pt x="11" y="7"/>
                    <a:pt x="10" y="7"/>
                  </a:cubicBezTo>
                  <a:cubicBezTo>
                    <a:pt x="7" y="8"/>
                    <a:pt x="7" y="11"/>
                    <a:pt x="9" y="13"/>
                  </a:cubicBezTo>
                  <a:cubicBezTo>
                    <a:pt x="9" y="13"/>
                    <a:pt x="9" y="12"/>
                    <a:pt x="9" y="12"/>
                  </a:cubicBezTo>
                  <a:cubicBezTo>
                    <a:pt x="9" y="11"/>
                    <a:pt x="8" y="10"/>
                    <a:pt x="8" y="9"/>
                  </a:cubicBezTo>
                  <a:cubicBezTo>
                    <a:pt x="8" y="9"/>
                    <a:pt x="8" y="9"/>
                    <a:pt x="8" y="9"/>
                  </a:cubicBezTo>
                  <a:cubicBezTo>
                    <a:pt x="9" y="8"/>
                    <a:pt x="10" y="8"/>
                    <a:pt x="11" y="7"/>
                  </a:cubicBezTo>
                  <a:cubicBezTo>
                    <a:pt x="12" y="7"/>
                    <a:pt x="11" y="7"/>
                    <a:pt x="10" y="6"/>
                  </a:cubicBezTo>
                  <a:cubicBezTo>
                    <a:pt x="10" y="6"/>
                    <a:pt x="9" y="6"/>
                    <a:pt x="10" y="6"/>
                  </a:cubicBezTo>
                  <a:cubicBezTo>
                    <a:pt x="10" y="9"/>
                    <a:pt x="9" y="10"/>
                    <a:pt x="8" y="9"/>
                  </a:cubicBezTo>
                  <a:cubicBezTo>
                    <a:pt x="8" y="9"/>
                    <a:pt x="8" y="9"/>
                    <a:pt x="8" y="9"/>
                  </a:cubicBezTo>
                  <a:cubicBezTo>
                    <a:pt x="9" y="10"/>
                    <a:pt x="9" y="10"/>
                    <a:pt x="10" y="10"/>
                  </a:cubicBezTo>
                  <a:cubicBezTo>
                    <a:pt x="10" y="10"/>
                    <a:pt x="10" y="10"/>
                    <a:pt x="11" y="11"/>
                  </a:cubicBezTo>
                  <a:cubicBezTo>
                    <a:pt x="12" y="12"/>
                    <a:pt x="12" y="10"/>
                    <a:pt x="11" y="6"/>
                  </a:cubicBezTo>
                  <a:cubicBezTo>
                    <a:pt x="11" y="6"/>
                    <a:pt x="10" y="6"/>
                    <a:pt x="9" y="6"/>
                  </a:cubicBezTo>
                  <a:cubicBezTo>
                    <a:pt x="10" y="8"/>
                    <a:pt x="11" y="9"/>
                    <a:pt x="11" y="11"/>
                  </a:cubicBezTo>
                  <a:cubicBezTo>
                    <a:pt x="12" y="10"/>
                    <a:pt x="13" y="9"/>
                    <a:pt x="14" y="8"/>
                  </a:cubicBezTo>
                  <a:cubicBezTo>
                    <a:pt x="15" y="8"/>
                    <a:pt x="13" y="9"/>
                    <a:pt x="12" y="8"/>
                  </a:cubicBezTo>
                  <a:cubicBezTo>
                    <a:pt x="13" y="8"/>
                    <a:pt x="12" y="8"/>
                    <a:pt x="13" y="8"/>
                  </a:cubicBezTo>
                  <a:cubicBezTo>
                    <a:pt x="14" y="10"/>
                    <a:pt x="15" y="11"/>
                    <a:pt x="16" y="12"/>
                  </a:cubicBezTo>
                  <a:cubicBezTo>
                    <a:pt x="20" y="14"/>
                    <a:pt x="23" y="9"/>
                    <a:pt x="19" y="7"/>
                  </a:cubicBezTo>
                  <a:close/>
                </a:path>
              </a:pathLst>
            </a:custGeom>
            <a:solidFill>
              <a:srgbClr val="000000">
                <a:alpha val="100000"/>
              </a:srgbClr>
            </a:solidFill>
            <a:ln w="9525">
              <a:noFill/>
            </a:ln>
          </p:spPr>
          <p:txBody>
            <a:bodyPr/>
            <a:p>
              <a:endParaRPr lang="zh-CN" altLang="en-US"/>
            </a:p>
          </p:txBody>
        </p:sp>
        <p:sp>
          <p:nvSpPr>
            <p:cNvPr id="21538" name="Freeform 36"/>
            <p:cNvSpPr/>
            <p:nvPr/>
          </p:nvSpPr>
          <p:spPr>
            <a:xfrm>
              <a:off x="6380163" y="3178175"/>
              <a:ext cx="63500" cy="57150"/>
            </a:xfrm>
            <a:custGeom>
              <a:avLst/>
              <a:gdLst/>
              <a:ahLst/>
              <a:cxnLst>
                <a:cxn ang="0">
                  <a:pos x="139524441" y="58064400"/>
                </a:cxn>
                <a:cxn ang="0">
                  <a:pos x="125573118" y="116128800"/>
                </a:cxn>
                <a:cxn ang="0">
                  <a:pos x="139524441" y="101612700"/>
                </a:cxn>
                <a:cxn ang="0">
                  <a:pos x="111618059" y="72580500"/>
                </a:cxn>
                <a:cxn ang="0">
                  <a:pos x="27906382" y="116128800"/>
                </a:cxn>
                <a:cxn ang="0">
                  <a:pos x="153475765" y="203225400"/>
                </a:cxn>
                <a:cxn ang="0">
                  <a:pos x="223239853" y="72580500"/>
                </a:cxn>
                <a:cxn ang="0">
                  <a:pos x="139524441" y="58064400"/>
                </a:cxn>
              </a:cxnLst>
              <a:pathLst>
                <a:path w="17" h="15">
                  <a:moveTo>
                    <a:pt x="10" y="4"/>
                  </a:moveTo>
                  <a:cubicBezTo>
                    <a:pt x="10" y="5"/>
                    <a:pt x="9" y="7"/>
                    <a:pt x="9" y="8"/>
                  </a:cubicBezTo>
                  <a:cubicBezTo>
                    <a:pt x="9" y="7"/>
                    <a:pt x="10" y="8"/>
                    <a:pt x="10" y="7"/>
                  </a:cubicBezTo>
                  <a:cubicBezTo>
                    <a:pt x="9" y="7"/>
                    <a:pt x="8" y="6"/>
                    <a:pt x="8" y="5"/>
                  </a:cubicBezTo>
                  <a:cubicBezTo>
                    <a:pt x="5" y="2"/>
                    <a:pt x="0" y="5"/>
                    <a:pt x="2" y="8"/>
                  </a:cubicBezTo>
                  <a:cubicBezTo>
                    <a:pt x="4" y="11"/>
                    <a:pt x="7" y="15"/>
                    <a:pt x="11" y="14"/>
                  </a:cubicBezTo>
                  <a:cubicBezTo>
                    <a:pt x="14" y="12"/>
                    <a:pt x="15" y="8"/>
                    <a:pt x="16" y="5"/>
                  </a:cubicBezTo>
                  <a:cubicBezTo>
                    <a:pt x="17" y="1"/>
                    <a:pt x="11" y="0"/>
                    <a:pt x="10" y="4"/>
                  </a:cubicBezTo>
                  <a:close/>
                </a:path>
              </a:pathLst>
            </a:custGeom>
            <a:solidFill>
              <a:srgbClr val="000000">
                <a:alpha val="100000"/>
              </a:srgbClr>
            </a:solidFill>
            <a:ln w="9525">
              <a:noFill/>
            </a:ln>
          </p:spPr>
          <p:txBody>
            <a:bodyPr/>
            <a:p>
              <a:endParaRPr lang="zh-CN" altLang="en-US"/>
            </a:p>
          </p:txBody>
        </p:sp>
        <p:sp>
          <p:nvSpPr>
            <p:cNvPr id="21539" name="Freeform 37"/>
            <p:cNvSpPr/>
            <p:nvPr/>
          </p:nvSpPr>
          <p:spPr>
            <a:xfrm>
              <a:off x="6151563" y="3032125"/>
              <a:ext cx="85725" cy="82550"/>
            </a:xfrm>
            <a:custGeom>
              <a:avLst/>
              <a:gdLst/>
              <a:ahLst/>
              <a:cxnLst>
                <a:cxn ang="0">
                  <a:pos x="208378839" y="112635723"/>
                </a:cxn>
                <a:cxn ang="0">
                  <a:pos x="208378839" y="154875057"/>
                </a:cxn>
                <a:cxn ang="0">
                  <a:pos x="236161193" y="239353725"/>
                </a:cxn>
                <a:cxn ang="0">
                  <a:pos x="277834725" y="154875057"/>
                </a:cxn>
                <a:cxn ang="0">
                  <a:pos x="152810403" y="183035864"/>
                </a:cxn>
                <a:cxn ang="0">
                  <a:pos x="222270016" y="140796530"/>
                </a:cxn>
                <a:cxn ang="0">
                  <a:pos x="208378839" y="183035864"/>
                </a:cxn>
                <a:cxn ang="0">
                  <a:pos x="138919226" y="168953584"/>
                </a:cxn>
                <a:cxn ang="0">
                  <a:pos x="152810403" y="211192918"/>
                </a:cxn>
                <a:cxn ang="0">
                  <a:pos x="222270016" y="267510780"/>
                </a:cxn>
                <a:cxn ang="0">
                  <a:pos x="250052371" y="225271445"/>
                </a:cxn>
                <a:cxn ang="0">
                  <a:pos x="180592758" y="211192918"/>
                </a:cxn>
                <a:cxn ang="0">
                  <a:pos x="250052371" y="253432252"/>
                </a:cxn>
                <a:cxn ang="0">
                  <a:pos x="222270016" y="112635723"/>
                </a:cxn>
                <a:cxn ang="0">
                  <a:pos x="277834725" y="168953584"/>
                </a:cxn>
                <a:cxn ang="0">
                  <a:pos x="138919226" y="140796530"/>
                </a:cxn>
                <a:cxn ang="0">
                  <a:pos x="194483935" y="239353725"/>
                </a:cxn>
                <a:cxn ang="0">
                  <a:pos x="305620807" y="197114391"/>
                </a:cxn>
                <a:cxn ang="0">
                  <a:pos x="97241967" y="56317861"/>
                </a:cxn>
                <a:cxn ang="0">
                  <a:pos x="97241967" y="168953584"/>
                </a:cxn>
                <a:cxn ang="0">
                  <a:pos x="277834725" y="168953584"/>
                </a:cxn>
                <a:cxn ang="0">
                  <a:pos x="208378839" y="126714250"/>
                </a:cxn>
                <a:cxn ang="0">
                  <a:pos x="194483935" y="197114391"/>
                </a:cxn>
                <a:cxn ang="0">
                  <a:pos x="236161193" y="183035864"/>
                </a:cxn>
                <a:cxn ang="0">
                  <a:pos x="208378839" y="168953584"/>
                </a:cxn>
                <a:cxn ang="0">
                  <a:pos x="208378839" y="126714250"/>
                </a:cxn>
                <a:cxn ang="0">
                  <a:pos x="250052371" y="197114391"/>
                </a:cxn>
                <a:cxn ang="0">
                  <a:pos x="222270016" y="183035864"/>
                </a:cxn>
                <a:cxn ang="0">
                  <a:pos x="194483935" y="154875057"/>
                </a:cxn>
                <a:cxn ang="0">
                  <a:pos x="180592758" y="211192918"/>
                </a:cxn>
                <a:cxn ang="0">
                  <a:pos x="250052371" y="253432252"/>
                </a:cxn>
                <a:cxn ang="0">
                  <a:pos x="166701580" y="239353725"/>
                </a:cxn>
                <a:cxn ang="0">
                  <a:pos x="208378839" y="183035864"/>
                </a:cxn>
                <a:cxn ang="0">
                  <a:pos x="250052371" y="197114391"/>
                </a:cxn>
                <a:cxn ang="0">
                  <a:pos x="222270016" y="126714250"/>
                </a:cxn>
                <a:cxn ang="0">
                  <a:pos x="152810403" y="112635723"/>
                </a:cxn>
                <a:cxn ang="0">
                  <a:pos x="138919226" y="168953584"/>
                </a:cxn>
                <a:cxn ang="0">
                  <a:pos x="208378839" y="112635723"/>
                </a:cxn>
                <a:cxn ang="0">
                  <a:pos x="236161193" y="225271445"/>
                </a:cxn>
                <a:cxn ang="0">
                  <a:pos x="180592758" y="168953584"/>
                </a:cxn>
                <a:cxn ang="0">
                  <a:pos x="236161193" y="140796530"/>
                </a:cxn>
                <a:cxn ang="0">
                  <a:pos x="194483935" y="183035864"/>
                </a:cxn>
                <a:cxn ang="0">
                  <a:pos x="208378839" y="154875057"/>
                </a:cxn>
              </a:cxnLst>
              <a:pathLst>
                <a:path w="23" h="22">
                  <a:moveTo>
                    <a:pt x="18" y="17"/>
                  </a:moveTo>
                  <a:cubicBezTo>
                    <a:pt x="23" y="14"/>
                    <a:pt x="19" y="8"/>
                    <a:pt x="15" y="8"/>
                  </a:cubicBezTo>
                  <a:cubicBezTo>
                    <a:pt x="12" y="9"/>
                    <a:pt x="11" y="11"/>
                    <a:pt x="12" y="13"/>
                  </a:cubicBezTo>
                  <a:cubicBezTo>
                    <a:pt x="13" y="15"/>
                    <a:pt x="14" y="14"/>
                    <a:pt x="15" y="11"/>
                  </a:cubicBezTo>
                  <a:cubicBezTo>
                    <a:pt x="16" y="12"/>
                    <a:pt x="17" y="14"/>
                    <a:pt x="18" y="15"/>
                  </a:cubicBezTo>
                  <a:cubicBezTo>
                    <a:pt x="16" y="17"/>
                    <a:pt x="16" y="17"/>
                    <a:pt x="17" y="17"/>
                  </a:cubicBezTo>
                  <a:cubicBezTo>
                    <a:pt x="17" y="17"/>
                    <a:pt x="17" y="17"/>
                    <a:pt x="17" y="16"/>
                  </a:cubicBezTo>
                  <a:cubicBezTo>
                    <a:pt x="20" y="18"/>
                    <a:pt x="23" y="13"/>
                    <a:pt x="20" y="11"/>
                  </a:cubicBezTo>
                  <a:cubicBezTo>
                    <a:pt x="18" y="10"/>
                    <a:pt x="16" y="9"/>
                    <a:pt x="15" y="8"/>
                  </a:cubicBezTo>
                  <a:cubicBezTo>
                    <a:pt x="11" y="6"/>
                    <a:pt x="8" y="11"/>
                    <a:pt x="11" y="13"/>
                  </a:cubicBezTo>
                  <a:cubicBezTo>
                    <a:pt x="11" y="13"/>
                    <a:pt x="11" y="13"/>
                    <a:pt x="12" y="13"/>
                  </a:cubicBezTo>
                  <a:cubicBezTo>
                    <a:pt x="14" y="15"/>
                    <a:pt x="17" y="13"/>
                    <a:pt x="16" y="10"/>
                  </a:cubicBezTo>
                  <a:cubicBezTo>
                    <a:pt x="16" y="10"/>
                    <a:pt x="16" y="10"/>
                    <a:pt x="16" y="10"/>
                  </a:cubicBezTo>
                  <a:cubicBezTo>
                    <a:pt x="16" y="11"/>
                    <a:pt x="15" y="12"/>
                    <a:pt x="15" y="13"/>
                  </a:cubicBezTo>
                  <a:cubicBezTo>
                    <a:pt x="15" y="13"/>
                    <a:pt x="15" y="13"/>
                    <a:pt x="15" y="13"/>
                  </a:cubicBezTo>
                  <a:cubicBezTo>
                    <a:pt x="13" y="13"/>
                    <a:pt x="12" y="12"/>
                    <a:pt x="10" y="12"/>
                  </a:cubicBezTo>
                  <a:cubicBezTo>
                    <a:pt x="10" y="12"/>
                    <a:pt x="10" y="12"/>
                    <a:pt x="11" y="13"/>
                  </a:cubicBezTo>
                  <a:cubicBezTo>
                    <a:pt x="11" y="13"/>
                    <a:pt x="11" y="14"/>
                    <a:pt x="11" y="15"/>
                  </a:cubicBezTo>
                  <a:cubicBezTo>
                    <a:pt x="12" y="16"/>
                    <a:pt x="12" y="17"/>
                    <a:pt x="13" y="18"/>
                  </a:cubicBezTo>
                  <a:cubicBezTo>
                    <a:pt x="13" y="19"/>
                    <a:pt x="15" y="20"/>
                    <a:pt x="16" y="19"/>
                  </a:cubicBezTo>
                  <a:cubicBezTo>
                    <a:pt x="16" y="19"/>
                    <a:pt x="16" y="19"/>
                    <a:pt x="16" y="19"/>
                  </a:cubicBezTo>
                  <a:cubicBezTo>
                    <a:pt x="18" y="19"/>
                    <a:pt x="19" y="17"/>
                    <a:pt x="18" y="16"/>
                  </a:cubicBezTo>
                  <a:cubicBezTo>
                    <a:pt x="18" y="16"/>
                    <a:pt x="18" y="16"/>
                    <a:pt x="18" y="15"/>
                  </a:cubicBezTo>
                  <a:cubicBezTo>
                    <a:pt x="18" y="13"/>
                    <a:pt x="14" y="12"/>
                    <a:pt x="13" y="15"/>
                  </a:cubicBezTo>
                  <a:cubicBezTo>
                    <a:pt x="13" y="15"/>
                    <a:pt x="13" y="15"/>
                    <a:pt x="13" y="15"/>
                  </a:cubicBezTo>
                  <a:cubicBezTo>
                    <a:pt x="14" y="16"/>
                    <a:pt x="16" y="17"/>
                    <a:pt x="18" y="18"/>
                  </a:cubicBezTo>
                  <a:cubicBezTo>
                    <a:pt x="19" y="16"/>
                    <a:pt x="20" y="15"/>
                    <a:pt x="21" y="13"/>
                  </a:cubicBezTo>
                  <a:cubicBezTo>
                    <a:pt x="22" y="10"/>
                    <a:pt x="19" y="6"/>
                    <a:pt x="16" y="8"/>
                  </a:cubicBezTo>
                  <a:cubicBezTo>
                    <a:pt x="17" y="10"/>
                    <a:pt x="18" y="11"/>
                    <a:pt x="20" y="13"/>
                  </a:cubicBezTo>
                  <a:cubicBezTo>
                    <a:pt x="20" y="13"/>
                    <a:pt x="20" y="12"/>
                    <a:pt x="20" y="12"/>
                  </a:cubicBezTo>
                  <a:cubicBezTo>
                    <a:pt x="21" y="11"/>
                    <a:pt x="21" y="10"/>
                    <a:pt x="20" y="9"/>
                  </a:cubicBezTo>
                  <a:cubicBezTo>
                    <a:pt x="18" y="6"/>
                    <a:pt x="12" y="7"/>
                    <a:pt x="10" y="10"/>
                  </a:cubicBezTo>
                  <a:cubicBezTo>
                    <a:pt x="9" y="11"/>
                    <a:pt x="10" y="13"/>
                    <a:pt x="10" y="14"/>
                  </a:cubicBezTo>
                  <a:cubicBezTo>
                    <a:pt x="11" y="15"/>
                    <a:pt x="12" y="16"/>
                    <a:pt x="14" y="17"/>
                  </a:cubicBezTo>
                  <a:cubicBezTo>
                    <a:pt x="15" y="18"/>
                    <a:pt x="17" y="18"/>
                    <a:pt x="18" y="18"/>
                  </a:cubicBezTo>
                  <a:cubicBezTo>
                    <a:pt x="21" y="19"/>
                    <a:pt x="23" y="17"/>
                    <a:pt x="22" y="14"/>
                  </a:cubicBezTo>
                  <a:cubicBezTo>
                    <a:pt x="22" y="10"/>
                    <a:pt x="18" y="8"/>
                    <a:pt x="15" y="7"/>
                  </a:cubicBezTo>
                  <a:cubicBezTo>
                    <a:pt x="13" y="7"/>
                    <a:pt x="7" y="7"/>
                    <a:pt x="7" y="4"/>
                  </a:cubicBezTo>
                  <a:cubicBezTo>
                    <a:pt x="7" y="0"/>
                    <a:pt x="0" y="0"/>
                    <a:pt x="0" y="4"/>
                  </a:cubicBezTo>
                  <a:cubicBezTo>
                    <a:pt x="0" y="9"/>
                    <a:pt x="3" y="11"/>
                    <a:pt x="7" y="12"/>
                  </a:cubicBezTo>
                  <a:cubicBezTo>
                    <a:pt x="10" y="13"/>
                    <a:pt x="16" y="13"/>
                    <a:pt x="16" y="16"/>
                  </a:cubicBezTo>
                  <a:cubicBezTo>
                    <a:pt x="18" y="15"/>
                    <a:pt x="19" y="13"/>
                    <a:pt x="20" y="12"/>
                  </a:cubicBezTo>
                  <a:cubicBezTo>
                    <a:pt x="19" y="12"/>
                    <a:pt x="18" y="12"/>
                    <a:pt x="16" y="11"/>
                  </a:cubicBezTo>
                  <a:cubicBezTo>
                    <a:pt x="17" y="11"/>
                    <a:pt x="15" y="10"/>
                    <a:pt x="15" y="9"/>
                  </a:cubicBezTo>
                  <a:cubicBezTo>
                    <a:pt x="15" y="10"/>
                    <a:pt x="15" y="12"/>
                    <a:pt x="15" y="13"/>
                  </a:cubicBezTo>
                  <a:cubicBezTo>
                    <a:pt x="14" y="14"/>
                    <a:pt x="13" y="14"/>
                    <a:pt x="14" y="14"/>
                  </a:cubicBezTo>
                  <a:cubicBezTo>
                    <a:pt x="15" y="14"/>
                    <a:pt x="15" y="14"/>
                    <a:pt x="16" y="14"/>
                  </a:cubicBezTo>
                  <a:cubicBezTo>
                    <a:pt x="16" y="14"/>
                    <a:pt x="17" y="14"/>
                    <a:pt x="17" y="13"/>
                  </a:cubicBezTo>
                  <a:cubicBezTo>
                    <a:pt x="16" y="13"/>
                    <a:pt x="15" y="13"/>
                    <a:pt x="15" y="12"/>
                  </a:cubicBezTo>
                  <a:cubicBezTo>
                    <a:pt x="15" y="12"/>
                    <a:pt x="15" y="12"/>
                    <a:pt x="15" y="12"/>
                  </a:cubicBezTo>
                  <a:cubicBezTo>
                    <a:pt x="15" y="11"/>
                    <a:pt x="15" y="10"/>
                    <a:pt x="15" y="9"/>
                  </a:cubicBezTo>
                  <a:cubicBezTo>
                    <a:pt x="15" y="9"/>
                    <a:pt x="15" y="9"/>
                    <a:pt x="15" y="9"/>
                  </a:cubicBezTo>
                  <a:cubicBezTo>
                    <a:pt x="12" y="11"/>
                    <a:pt x="16" y="15"/>
                    <a:pt x="19" y="14"/>
                  </a:cubicBezTo>
                  <a:cubicBezTo>
                    <a:pt x="18" y="14"/>
                    <a:pt x="18" y="14"/>
                    <a:pt x="18" y="14"/>
                  </a:cubicBezTo>
                  <a:cubicBezTo>
                    <a:pt x="17" y="14"/>
                    <a:pt x="16" y="13"/>
                    <a:pt x="15" y="13"/>
                  </a:cubicBezTo>
                  <a:cubicBezTo>
                    <a:pt x="15" y="13"/>
                    <a:pt x="15" y="13"/>
                    <a:pt x="16" y="13"/>
                  </a:cubicBezTo>
                  <a:cubicBezTo>
                    <a:pt x="15" y="12"/>
                    <a:pt x="15" y="12"/>
                    <a:pt x="15" y="11"/>
                  </a:cubicBezTo>
                  <a:cubicBezTo>
                    <a:pt x="15" y="10"/>
                    <a:pt x="15" y="11"/>
                    <a:pt x="14" y="11"/>
                  </a:cubicBezTo>
                  <a:cubicBezTo>
                    <a:pt x="14" y="12"/>
                    <a:pt x="14" y="12"/>
                    <a:pt x="14" y="13"/>
                  </a:cubicBezTo>
                  <a:cubicBezTo>
                    <a:pt x="13" y="14"/>
                    <a:pt x="13" y="14"/>
                    <a:pt x="13" y="15"/>
                  </a:cubicBezTo>
                  <a:cubicBezTo>
                    <a:pt x="11" y="19"/>
                    <a:pt x="16" y="22"/>
                    <a:pt x="18" y="18"/>
                  </a:cubicBezTo>
                  <a:cubicBezTo>
                    <a:pt x="18" y="18"/>
                    <a:pt x="18" y="18"/>
                    <a:pt x="18" y="18"/>
                  </a:cubicBezTo>
                  <a:cubicBezTo>
                    <a:pt x="16" y="18"/>
                    <a:pt x="14" y="17"/>
                    <a:pt x="12" y="17"/>
                  </a:cubicBezTo>
                  <a:cubicBezTo>
                    <a:pt x="12" y="17"/>
                    <a:pt x="12" y="17"/>
                    <a:pt x="12" y="17"/>
                  </a:cubicBezTo>
                  <a:cubicBezTo>
                    <a:pt x="13" y="16"/>
                    <a:pt x="14" y="15"/>
                    <a:pt x="15" y="13"/>
                  </a:cubicBezTo>
                  <a:cubicBezTo>
                    <a:pt x="15" y="13"/>
                    <a:pt x="15" y="13"/>
                    <a:pt x="15" y="13"/>
                  </a:cubicBezTo>
                  <a:cubicBezTo>
                    <a:pt x="16" y="14"/>
                    <a:pt x="17" y="14"/>
                    <a:pt x="18" y="15"/>
                  </a:cubicBezTo>
                  <a:cubicBezTo>
                    <a:pt x="18" y="15"/>
                    <a:pt x="18" y="15"/>
                    <a:pt x="18" y="14"/>
                  </a:cubicBezTo>
                  <a:cubicBezTo>
                    <a:pt x="18" y="14"/>
                    <a:pt x="17" y="13"/>
                    <a:pt x="17" y="12"/>
                  </a:cubicBezTo>
                  <a:cubicBezTo>
                    <a:pt x="17" y="11"/>
                    <a:pt x="16" y="10"/>
                    <a:pt x="16" y="9"/>
                  </a:cubicBezTo>
                  <a:cubicBezTo>
                    <a:pt x="15" y="7"/>
                    <a:pt x="13" y="7"/>
                    <a:pt x="11" y="8"/>
                  </a:cubicBezTo>
                  <a:cubicBezTo>
                    <a:pt x="11" y="8"/>
                    <a:pt x="11" y="8"/>
                    <a:pt x="11" y="8"/>
                  </a:cubicBezTo>
                  <a:cubicBezTo>
                    <a:pt x="10" y="8"/>
                    <a:pt x="10" y="10"/>
                    <a:pt x="10" y="11"/>
                  </a:cubicBezTo>
                  <a:cubicBezTo>
                    <a:pt x="10" y="11"/>
                    <a:pt x="10" y="11"/>
                    <a:pt x="10" y="12"/>
                  </a:cubicBezTo>
                  <a:cubicBezTo>
                    <a:pt x="12" y="10"/>
                    <a:pt x="13" y="9"/>
                    <a:pt x="15" y="8"/>
                  </a:cubicBezTo>
                  <a:cubicBezTo>
                    <a:pt x="15" y="8"/>
                    <a:pt x="15" y="8"/>
                    <a:pt x="15" y="8"/>
                  </a:cubicBezTo>
                  <a:cubicBezTo>
                    <a:pt x="14" y="10"/>
                    <a:pt x="12" y="12"/>
                    <a:pt x="11" y="13"/>
                  </a:cubicBezTo>
                  <a:cubicBezTo>
                    <a:pt x="13" y="14"/>
                    <a:pt x="15" y="15"/>
                    <a:pt x="17" y="16"/>
                  </a:cubicBezTo>
                  <a:cubicBezTo>
                    <a:pt x="18" y="14"/>
                    <a:pt x="19" y="13"/>
                    <a:pt x="20" y="11"/>
                  </a:cubicBezTo>
                  <a:cubicBezTo>
                    <a:pt x="18" y="10"/>
                    <a:pt x="14" y="10"/>
                    <a:pt x="13" y="12"/>
                  </a:cubicBezTo>
                  <a:cubicBezTo>
                    <a:pt x="11" y="14"/>
                    <a:pt x="13" y="17"/>
                    <a:pt x="15" y="17"/>
                  </a:cubicBezTo>
                  <a:cubicBezTo>
                    <a:pt x="19" y="17"/>
                    <a:pt x="19" y="12"/>
                    <a:pt x="17" y="10"/>
                  </a:cubicBezTo>
                  <a:cubicBezTo>
                    <a:pt x="17" y="12"/>
                    <a:pt x="16" y="13"/>
                    <a:pt x="15" y="15"/>
                  </a:cubicBezTo>
                  <a:cubicBezTo>
                    <a:pt x="15" y="14"/>
                    <a:pt x="14" y="13"/>
                    <a:pt x="14" y="13"/>
                  </a:cubicBezTo>
                  <a:cubicBezTo>
                    <a:pt x="15" y="12"/>
                    <a:pt x="15" y="12"/>
                    <a:pt x="16" y="11"/>
                  </a:cubicBezTo>
                  <a:cubicBezTo>
                    <a:pt x="15" y="11"/>
                    <a:pt x="15" y="11"/>
                    <a:pt x="15" y="11"/>
                  </a:cubicBezTo>
                  <a:cubicBezTo>
                    <a:pt x="12" y="13"/>
                    <a:pt x="15" y="19"/>
                    <a:pt x="18" y="17"/>
                  </a:cubicBezTo>
                  <a:close/>
                </a:path>
              </a:pathLst>
            </a:custGeom>
            <a:solidFill>
              <a:srgbClr val="000000">
                <a:alpha val="100000"/>
              </a:srgbClr>
            </a:solidFill>
            <a:ln w="9525">
              <a:noFill/>
            </a:ln>
          </p:spPr>
          <p:txBody>
            <a:bodyPr/>
            <a:p>
              <a:endParaRPr lang="zh-CN" altLang="en-US"/>
            </a:p>
          </p:txBody>
        </p:sp>
        <p:sp>
          <p:nvSpPr>
            <p:cNvPr id="21540" name="Freeform 38"/>
            <p:cNvSpPr/>
            <p:nvPr/>
          </p:nvSpPr>
          <p:spPr>
            <a:xfrm>
              <a:off x="6181725" y="3043238"/>
              <a:ext cx="66675" cy="71437"/>
            </a:xfrm>
            <a:custGeom>
              <a:avLst/>
              <a:gdLst/>
              <a:ahLst/>
              <a:cxnLst>
                <a:cxn ang="0">
                  <a:pos x="178370442" y="183773562"/>
                </a:cxn>
                <a:cxn ang="0">
                  <a:pos x="164650208" y="42411019"/>
                </a:cxn>
                <a:cxn ang="0">
                  <a:pos x="27440467" y="56544265"/>
                </a:cxn>
                <a:cxn ang="0">
                  <a:pos x="41164404" y="226180822"/>
                </a:cxn>
                <a:cxn ang="0">
                  <a:pos x="205814613" y="226180822"/>
                </a:cxn>
                <a:cxn ang="0">
                  <a:pos x="150929975" y="141362543"/>
                </a:cxn>
                <a:cxn ang="0">
                  <a:pos x="96045338" y="155499550"/>
                </a:cxn>
                <a:cxn ang="0">
                  <a:pos x="96045338" y="155499550"/>
                </a:cxn>
                <a:cxn ang="0">
                  <a:pos x="109765571" y="113092291"/>
                </a:cxn>
                <a:cxn ang="0">
                  <a:pos x="109765571" y="98955284"/>
                </a:cxn>
                <a:cxn ang="0">
                  <a:pos x="109765571" y="98955284"/>
                </a:cxn>
                <a:cxn ang="0">
                  <a:pos x="123489508" y="113092291"/>
                </a:cxn>
                <a:cxn ang="0">
                  <a:pos x="109765571" y="141362543"/>
                </a:cxn>
                <a:cxn ang="0">
                  <a:pos x="178370442" y="183773562"/>
                </a:cxn>
              </a:cxnLst>
              <a:pathLst>
                <a:path w="18" h="19">
                  <a:moveTo>
                    <a:pt x="13" y="13"/>
                  </a:moveTo>
                  <a:cubicBezTo>
                    <a:pt x="15" y="10"/>
                    <a:pt x="16" y="5"/>
                    <a:pt x="12" y="3"/>
                  </a:cubicBezTo>
                  <a:cubicBezTo>
                    <a:pt x="9" y="0"/>
                    <a:pt x="5" y="0"/>
                    <a:pt x="2" y="4"/>
                  </a:cubicBezTo>
                  <a:cubicBezTo>
                    <a:pt x="0" y="8"/>
                    <a:pt x="0" y="13"/>
                    <a:pt x="3" y="16"/>
                  </a:cubicBezTo>
                  <a:cubicBezTo>
                    <a:pt x="6" y="19"/>
                    <a:pt x="11" y="18"/>
                    <a:pt x="15" y="16"/>
                  </a:cubicBezTo>
                  <a:cubicBezTo>
                    <a:pt x="18" y="14"/>
                    <a:pt x="15" y="8"/>
                    <a:pt x="11" y="10"/>
                  </a:cubicBezTo>
                  <a:cubicBezTo>
                    <a:pt x="10" y="11"/>
                    <a:pt x="8" y="12"/>
                    <a:pt x="7" y="11"/>
                  </a:cubicBezTo>
                  <a:cubicBezTo>
                    <a:pt x="7" y="12"/>
                    <a:pt x="7" y="11"/>
                    <a:pt x="7" y="11"/>
                  </a:cubicBezTo>
                  <a:cubicBezTo>
                    <a:pt x="7" y="10"/>
                    <a:pt x="7" y="9"/>
                    <a:pt x="8" y="8"/>
                  </a:cubicBezTo>
                  <a:cubicBezTo>
                    <a:pt x="8" y="7"/>
                    <a:pt x="8" y="7"/>
                    <a:pt x="8" y="7"/>
                  </a:cubicBezTo>
                  <a:cubicBezTo>
                    <a:pt x="8" y="7"/>
                    <a:pt x="8" y="7"/>
                    <a:pt x="8" y="7"/>
                  </a:cubicBezTo>
                  <a:cubicBezTo>
                    <a:pt x="8" y="7"/>
                    <a:pt x="9" y="8"/>
                    <a:pt x="9" y="8"/>
                  </a:cubicBezTo>
                  <a:cubicBezTo>
                    <a:pt x="9" y="9"/>
                    <a:pt x="8" y="9"/>
                    <a:pt x="8" y="10"/>
                  </a:cubicBezTo>
                  <a:cubicBezTo>
                    <a:pt x="5" y="13"/>
                    <a:pt x="11" y="17"/>
                    <a:pt x="13" y="13"/>
                  </a:cubicBezTo>
                  <a:close/>
                </a:path>
              </a:pathLst>
            </a:custGeom>
            <a:solidFill>
              <a:srgbClr val="000000">
                <a:alpha val="100000"/>
              </a:srgbClr>
            </a:solidFill>
            <a:ln w="9525">
              <a:noFill/>
            </a:ln>
          </p:spPr>
          <p:txBody>
            <a:bodyPr/>
            <a:p>
              <a:endParaRPr lang="zh-CN" altLang="en-US"/>
            </a:p>
          </p:txBody>
        </p:sp>
        <p:sp>
          <p:nvSpPr>
            <p:cNvPr id="21541" name="Freeform 39"/>
            <p:cNvSpPr/>
            <p:nvPr/>
          </p:nvSpPr>
          <p:spPr>
            <a:xfrm>
              <a:off x="6262688" y="3411538"/>
              <a:ext cx="285750" cy="247650"/>
            </a:xfrm>
            <a:custGeom>
              <a:avLst/>
              <a:gdLst/>
              <a:ahLst/>
              <a:cxnLst>
                <a:cxn ang="0">
                  <a:pos x="579602516" y="0"/>
                </a:cxn>
                <a:cxn ang="0">
                  <a:pos x="424098118" y="492785977"/>
                </a:cxn>
                <a:cxn ang="0">
                  <a:pos x="0" y="929250341"/>
                </a:cxn>
                <a:cxn ang="0">
                  <a:pos x="523054095" y="844771673"/>
                </a:cxn>
                <a:cxn ang="0">
                  <a:pos x="1074382401" y="746214477"/>
                </a:cxn>
                <a:cxn ang="0">
                  <a:pos x="678558493" y="0"/>
                </a:cxn>
              </a:cxnLst>
              <a:pathLst>
                <a:path w="76" h="66">
                  <a:moveTo>
                    <a:pt x="41" y="0"/>
                  </a:moveTo>
                  <a:cubicBezTo>
                    <a:pt x="38" y="10"/>
                    <a:pt x="35" y="30"/>
                    <a:pt x="30" y="35"/>
                  </a:cubicBezTo>
                  <a:cubicBezTo>
                    <a:pt x="21" y="46"/>
                    <a:pt x="7" y="52"/>
                    <a:pt x="0" y="66"/>
                  </a:cubicBezTo>
                  <a:cubicBezTo>
                    <a:pt x="18" y="62"/>
                    <a:pt x="19" y="65"/>
                    <a:pt x="37" y="60"/>
                  </a:cubicBezTo>
                  <a:cubicBezTo>
                    <a:pt x="57" y="54"/>
                    <a:pt x="57" y="62"/>
                    <a:pt x="76" y="53"/>
                  </a:cubicBezTo>
                  <a:cubicBezTo>
                    <a:pt x="50" y="42"/>
                    <a:pt x="38" y="30"/>
                    <a:pt x="48" y="0"/>
                  </a:cubicBezTo>
                </a:path>
              </a:pathLst>
            </a:custGeom>
            <a:solidFill>
              <a:srgbClr val="FFFFFF">
                <a:alpha val="100000"/>
              </a:srgbClr>
            </a:solidFill>
            <a:ln w="9525">
              <a:noFill/>
            </a:ln>
          </p:spPr>
          <p:txBody>
            <a:bodyPr/>
            <a:p>
              <a:endParaRPr lang="zh-CN" altLang="en-US"/>
            </a:p>
          </p:txBody>
        </p:sp>
        <p:sp>
          <p:nvSpPr>
            <p:cNvPr id="21542" name="Freeform 40"/>
            <p:cNvSpPr/>
            <p:nvPr/>
          </p:nvSpPr>
          <p:spPr>
            <a:xfrm>
              <a:off x="6248400" y="3392488"/>
              <a:ext cx="311150" cy="280987"/>
            </a:xfrm>
            <a:custGeom>
              <a:avLst/>
              <a:gdLst/>
              <a:ahLst/>
              <a:cxnLst>
                <a:cxn ang="0">
                  <a:pos x="590244052" y="56144949"/>
                </a:cxn>
                <a:cxn ang="0">
                  <a:pos x="407550268" y="575483855"/>
                </a:cxn>
                <a:cxn ang="0">
                  <a:pos x="14054233" y="982536609"/>
                </a:cxn>
                <a:cxn ang="0">
                  <a:pos x="70267417" y="1038681558"/>
                </a:cxn>
                <a:cxn ang="0">
                  <a:pos x="660511469" y="940426024"/>
                </a:cxn>
                <a:cxn ang="0">
                  <a:pos x="1138329154" y="856208600"/>
                </a:cxn>
                <a:cxn ang="0">
                  <a:pos x="1138329154" y="771991177"/>
                </a:cxn>
                <a:cxn ang="0">
                  <a:pos x="772941586" y="84217424"/>
                </a:cxn>
                <a:cxn ang="0">
                  <a:pos x="688619936" y="56144949"/>
                </a:cxn>
                <a:cxn ang="0">
                  <a:pos x="1096170204" y="856208600"/>
                </a:cxn>
                <a:cxn ang="0">
                  <a:pos x="1096170204" y="771991177"/>
                </a:cxn>
                <a:cxn ang="0">
                  <a:pos x="562139335" y="870246711"/>
                </a:cxn>
                <a:cxn ang="0">
                  <a:pos x="42158951" y="954464135"/>
                </a:cxn>
                <a:cxn ang="0">
                  <a:pos x="98375883" y="1024643448"/>
                </a:cxn>
                <a:cxn ang="0">
                  <a:pos x="534030869" y="561449491"/>
                </a:cxn>
                <a:cxn ang="0">
                  <a:pos x="674565702" y="84217424"/>
                </a:cxn>
                <a:cxn ang="0">
                  <a:pos x="590244052" y="56144949"/>
                </a:cxn>
              </a:cxnLst>
              <a:pathLst>
                <a:path w="83" h="75">
                  <a:moveTo>
                    <a:pt x="42" y="4"/>
                  </a:moveTo>
                  <a:cubicBezTo>
                    <a:pt x="38" y="16"/>
                    <a:pt x="38" y="32"/>
                    <a:pt x="29" y="41"/>
                  </a:cubicBezTo>
                  <a:cubicBezTo>
                    <a:pt x="20" y="51"/>
                    <a:pt x="8" y="57"/>
                    <a:pt x="1" y="70"/>
                  </a:cubicBezTo>
                  <a:cubicBezTo>
                    <a:pt x="0" y="72"/>
                    <a:pt x="2" y="75"/>
                    <a:pt x="5" y="74"/>
                  </a:cubicBezTo>
                  <a:cubicBezTo>
                    <a:pt x="19" y="71"/>
                    <a:pt x="33" y="70"/>
                    <a:pt x="47" y="67"/>
                  </a:cubicBezTo>
                  <a:cubicBezTo>
                    <a:pt x="59" y="64"/>
                    <a:pt x="69" y="66"/>
                    <a:pt x="81" y="61"/>
                  </a:cubicBezTo>
                  <a:cubicBezTo>
                    <a:pt x="83" y="60"/>
                    <a:pt x="83" y="56"/>
                    <a:pt x="81" y="55"/>
                  </a:cubicBezTo>
                  <a:cubicBezTo>
                    <a:pt x="58" y="45"/>
                    <a:pt x="47" y="32"/>
                    <a:pt x="55" y="6"/>
                  </a:cubicBezTo>
                  <a:cubicBezTo>
                    <a:pt x="56" y="2"/>
                    <a:pt x="50" y="0"/>
                    <a:pt x="49" y="4"/>
                  </a:cubicBezTo>
                  <a:cubicBezTo>
                    <a:pt x="40" y="33"/>
                    <a:pt x="52" y="49"/>
                    <a:pt x="78" y="61"/>
                  </a:cubicBezTo>
                  <a:cubicBezTo>
                    <a:pt x="78" y="59"/>
                    <a:pt x="78" y="57"/>
                    <a:pt x="78" y="55"/>
                  </a:cubicBezTo>
                  <a:cubicBezTo>
                    <a:pt x="66" y="61"/>
                    <a:pt x="53" y="59"/>
                    <a:pt x="40" y="62"/>
                  </a:cubicBezTo>
                  <a:cubicBezTo>
                    <a:pt x="28" y="65"/>
                    <a:pt x="16" y="66"/>
                    <a:pt x="3" y="68"/>
                  </a:cubicBezTo>
                  <a:cubicBezTo>
                    <a:pt x="4" y="70"/>
                    <a:pt x="6" y="71"/>
                    <a:pt x="7" y="73"/>
                  </a:cubicBezTo>
                  <a:cubicBezTo>
                    <a:pt x="15" y="59"/>
                    <a:pt x="29" y="53"/>
                    <a:pt x="38" y="40"/>
                  </a:cubicBezTo>
                  <a:cubicBezTo>
                    <a:pt x="44" y="31"/>
                    <a:pt x="45" y="16"/>
                    <a:pt x="48" y="6"/>
                  </a:cubicBezTo>
                  <a:cubicBezTo>
                    <a:pt x="49" y="2"/>
                    <a:pt x="43" y="0"/>
                    <a:pt x="42" y="4"/>
                  </a:cubicBezTo>
                  <a:close/>
                </a:path>
              </a:pathLst>
            </a:custGeom>
            <a:solidFill>
              <a:srgbClr val="000000">
                <a:alpha val="100000"/>
              </a:srgbClr>
            </a:solidFill>
            <a:ln w="9525">
              <a:noFill/>
            </a:ln>
          </p:spPr>
          <p:txBody>
            <a:bodyPr/>
            <a:p>
              <a:endParaRPr lang="zh-CN" altLang="en-US"/>
            </a:p>
          </p:txBody>
        </p:sp>
        <p:sp>
          <p:nvSpPr>
            <p:cNvPr id="21543" name="Freeform 41"/>
            <p:cNvSpPr/>
            <p:nvPr/>
          </p:nvSpPr>
          <p:spPr>
            <a:xfrm>
              <a:off x="5434013" y="3260725"/>
              <a:ext cx="525463" cy="946150"/>
            </a:xfrm>
            <a:custGeom>
              <a:avLst/>
              <a:gdLst/>
              <a:ahLst/>
              <a:cxnLst>
                <a:cxn ang="0">
                  <a:pos x="1211507493" y="56386035"/>
                </a:cxn>
                <a:cxn ang="0">
                  <a:pos x="1817264993" y="1423771776"/>
                </a:cxn>
                <a:cxn ang="0">
                  <a:pos x="1760912839" y="2147483646"/>
                </a:cxn>
                <a:cxn ang="0">
                  <a:pos x="0" y="2147483646"/>
                </a:cxn>
                <a:cxn ang="0">
                  <a:pos x="408532469" y="1409673390"/>
                </a:cxn>
                <a:cxn ang="0">
                  <a:pos x="493056946" y="465194171"/>
                </a:cxn>
                <a:cxn ang="0">
                  <a:pos x="845237262" y="0"/>
                </a:cxn>
              </a:cxnLst>
              <a:pathLst>
                <a:path w="140" h="252">
                  <a:moveTo>
                    <a:pt x="86" y="4"/>
                  </a:moveTo>
                  <a:cubicBezTo>
                    <a:pt x="116" y="6"/>
                    <a:pt x="126" y="55"/>
                    <a:pt x="129" y="101"/>
                  </a:cubicBezTo>
                  <a:cubicBezTo>
                    <a:pt x="132" y="152"/>
                    <a:pt x="140" y="201"/>
                    <a:pt x="125" y="252"/>
                  </a:cubicBezTo>
                  <a:cubicBezTo>
                    <a:pt x="93" y="237"/>
                    <a:pt x="36" y="243"/>
                    <a:pt x="0" y="238"/>
                  </a:cubicBezTo>
                  <a:cubicBezTo>
                    <a:pt x="27" y="201"/>
                    <a:pt x="34" y="144"/>
                    <a:pt x="29" y="100"/>
                  </a:cubicBezTo>
                  <a:cubicBezTo>
                    <a:pt x="27" y="79"/>
                    <a:pt x="29" y="53"/>
                    <a:pt x="35" y="33"/>
                  </a:cubicBezTo>
                  <a:cubicBezTo>
                    <a:pt x="39" y="21"/>
                    <a:pt x="43" y="5"/>
                    <a:pt x="60" y="0"/>
                  </a:cubicBezTo>
                </a:path>
              </a:pathLst>
            </a:custGeom>
            <a:solidFill>
              <a:srgbClr val="FFFFFF">
                <a:alpha val="100000"/>
              </a:srgbClr>
            </a:solidFill>
            <a:ln w="9525">
              <a:noFill/>
            </a:ln>
          </p:spPr>
          <p:txBody>
            <a:bodyPr/>
            <a:p>
              <a:endParaRPr lang="zh-CN" altLang="en-US"/>
            </a:p>
          </p:txBody>
        </p:sp>
        <p:sp>
          <p:nvSpPr>
            <p:cNvPr id="21544" name="Freeform 42"/>
            <p:cNvSpPr/>
            <p:nvPr/>
          </p:nvSpPr>
          <p:spPr>
            <a:xfrm>
              <a:off x="5419725" y="3243263"/>
              <a:ext cx="550863" cy="974725"/>
            </a:xfrm>
            <a:custGeom>
              <a:avLst/>
              <a:gdLst/>
              <a:ahLst/>
              <a:cxnLst>
                <a:cxn ang="0">
                  <a:pos x="1263848354" y="168653668"/>
                </a:cxn>
                <a:cxn ang="0">
                  <a:pos x="1783432078" y="1054093858"/>
                </a:cxn>
                <a:cxn ang="0">
                  <a:pos x="1881729271" y="2147483646"/>
                </a:cxn>
                <a:cxn ang="0">
                  <a:pos x="1769386945" y="2147483646"/>
                </a:cxn>
                <a:cxn ang="0">
                  <a:pos x="912779991" y="2147483646"/>
                </a:cxn>
                <a:cxn ang="0">
                  <a:pos x="421282785" y="2147483646"/>
                </a:cxn>
                <a:cxn ang="0">
                  <a:pos x="196598133" y="2147483646"/>
                </a:cxn>
                <a:cxn ang="0">
                  <a:pos x="224684651" y="2147483646"/>
                </a:cxn>
                <a:cxn ang="0">
                  <a:pos x="505538592" y="2147483646"/>
                </a:cxn>
                <a:cxn ang="0">
                  <a:pos x="491497206" y="1321131018"/>
                </a:cxn>
                <a:cxn ang="0">
                  <a:pos x="912779991" y="112438278"/>
                </a:cxn>
                <a:cxn ang="0">
                  <a:pos x="884693473" y="28109569"/>
                </a:cxn>
                <a:cxn ang="0">
                  <a:pos x="407241399" y="1321131018"/>
                </a:cxn>
                <a:cxn ang="0">
                  <a:pos x="407241399" y="2147483646"/>
                </a:cxn>
                <a:cxn ang="0">
                  <a:pos x="14041385" y="2147483646"/>
                </a:cxn>
                <a:cxn ang="0">
                  <a:pos x="42127904" y="2147483646"/>
                </a:cxn>
                <a:cxn ang="0">
                  <a:pos x="1797473464" y="2147483646"/>
                </a:cxn>
                <a:cxn ang="0">
                  <a:pos x="1853642753" y="2147483646"/>
                </a:cxn>
                <a:cxn ang="0">
                  <a:pos x="1895774404" y="1222747525"/>
                </a:cxn>
                <a:cxn ang="0">
                  <a:pos x="1263848354" y="84328708"/>
                </a:cxn>
                <a:cxn ang="0">
                  <a:pos x="1263848354" y="168653668"/>
                </a:cxn>
              </a:cxnLst>
              <a:pathLst>
                <a:path w="147" h="260">
                  <a:moveTo>
                    <a:pt x="90" y="12"/>
                  </a:moveTo>
                  <a:cubicBezTo>
                    <a:pt x="118" y="16"/>
                    <a:pt x="123" y="53"/>
                    <a:pt x="127" y="75"/>
                  </a:cubicBezTo>
                  <a:cubicBezTo>
                    <a:pt x="132" y="104"/>
                    <a:pt x="132" y="134"/>
                    <a:pt x="134" y="164"/>
                  </a:cubicBezTo>
                  <a:cubicBezTo>
                    <a:pt x="135" y="172"/>
                    <a:pt x="131" y="254"/>
                    <a:pt x="126" y="252"/>
                  </a:cubicBezTo>
                  <a:cubicBezTo>
                    <a:pt x="108" y="244"/>
                    <a:pt x="85" y="244"/>
                    <a:pt x="65" y="243"/>
                  </a:cubicBezTo>
                  <a:cubicBezTo>
                    <a:pt x="54" y="242"/>
                    <a:pt x="42" y="242"/>
                    <a:pt x="30" y="242"/>
                  </a:cubicBezTo>
                  <a:cubicBezTo>
                    <a:pt x="25" y="242"/>
                    <a:pt x="19" y="241"/>
                    <a:pt x="14" y="241"/>
                  </a:cubicBezTo>
                  <a:cubicBezTo>
                    <a:pt x="6" y="240"/>
                    <a:pt x="14" y="233"/>
                    <a:pt x="16" y="230"/>
                  </a:cubicBezTo>
                  <a:cubicBezTo>
                    <a:pt x="27" y="210"/>
                    <a:pt x="33" y="187"/>
                    <a:pt x="36" y="165"/>
                  </a:cubicBezTo>
                  <a:cubicBezTo>
                    <a:pt x="39" y="141"/>
                    <a:pt x="37" y="118"/>
                    <a:pt x="35" y="94"/>
                  </a:cubicBezTo>
                  <a:cubicBezTo>
                    <a:pt x="34" y="69"/>
                    <a:pt x="38" y="19"/>
                    <a:pt x="65" y="8"/>
                  </a:cubicBezTo>
                  <a:cubicBezTo>
                    <a:pt x="69" y="6"/>
                    <a:pt x="67" y="0"/>
                    <a:pt x="63" y="2"/>
                  </a:cubicBezTo>
                  <a:cubicBezTo>
                    <a:pt x="31" y="14"/>
                    <a:pt x="29" y="64"/>
                    <a:pt x="29" y="94"/>
                  </a:cubicBezTo>
                  <a:cubicBezTo>
                    <a:pt x="30" y="120"/>
                    <a:pt x="33" y="144"/>
                    <a:pt x="29" y="170"/>
                  </a:cubicBezTo>
                  <a:cubicBezTo>
                    <a:pt x="25" y="195"/>
                    <a:pt x="16" y="220"/>
                    <a:pt x="1" y="241"/>
                  </a:cubicBezTo>
                  <a:cubicBezTo>
                    <a:pt x="0" y="242"/>
                    <a:pt x="1" y="245"/>
                    <a:pt x="3" y="246"/>
                  </a:cubicBezTo>
                  <a:cubicBezTo>
                    <a:pt x="44" y="251"/>
                    <a:pt x="89" y="243"/>
                    <a:pt x="128" y="259"/>
                  </a:cubicBezTo>
                  <a:cubicBezTo>
                    <a:pt x="129" y="260"/>
                    <a:pt x="132" y="260"/>
                    <a:pt x="132" y="258"/>
                  </a:cubicBezTo>
                  <a:cubicBezTo>
                    <a:pt x="147" y="203"/>
                    <a:pt x="141" y="143"/>
                    <a:pt x="135" y="87"/>
                  </a:cubicBezTo>
                  <a:cubicBezTo>
                    <a:pt x="132" y="59"/>
                    <a:pt x="125" y="10"/>
                    <a:pt x="90" y="6"/>
                  </a:cubicBezTo>
                  <a:cubicBezTo>
                    <a:pt x="86" y="5"/>
                    <a:pt x="86" y="11"/>
                    <a:pt x="90" y="12"/>
                  </a:cubicBezTo>
                  <a:close/>
                </a:path>
              </a:pathLst>
            </a:custGeom>
            <a:solidFill>
              <a:srgbClr val="000000">
                <a:alpha val="100000"/>
              </a:srgbClr>
            </a:solidFill>
            <a:ln w="9525">
              <a:noFill/>
            </a:ln>
          </p:spPr>
          <p:txBody>
            <a:bodyPr/>
            <a:p>
              <a:endParaRPr lang="zh-CN" altLang="en-US"/>
            </a:p>
          </p:txBody>
        </p:sp>
        <p:sp>
          <p:nvSpPr>
            <p:cNvPr id="21545" name="Freeform 43"/>
            <p:cNvSpPr/>
            <p:nvPr/>
          </p:nvSpPr>
          <p:spPr>
            <a:xfrm>
              <a:off x="5378450" y="2514600"/>
              <a:ext cx="866775" cy="817562"/>
            </a:xfrm>
            <a:custGeom>
              <a:avLst/>
              <a:gdLst/>
              <a:ahLst/>
              <a:cxnLst>
                <a:cxn ang="0">
                  <a:pos x="1816261348" y="84388900"/>
                </a:cxn>
                <a:cxn ang="0">
                  <a:pos x="2147483646" y="2147483646"/>
                </a:cxn>
                <a:cxn ang="0">
                  <a:pos x="1295318316" y="98452466"/>
                </a:cxn>
                <a:cxn ang="0">
                  <a:pos x="1816261348" y="28130883"/>
                </a:cxn>
              </a:cxnLst>
              <a:pathLst>
                <a:path w="231" h="218">
                  <a:moveTo>
                    <a:pt x="129" y="6"/>
                  </a:moveTo>
                  <a:cubicBezTo>
                    <a:pt x="200" y="12"/>
                    <a:pt x="231" y="144"/>
                    <a:pt x="160" y="172"/>
                  </a:cubicBezTo>
                  <a:cubicBezTo>
                    <a:pt x="43" y="218"/>
                    <a:pt x="0" y="35"/>
                    <a:pt x="92" y="7"/>
                  </a:cubicBezTo>
                  <a:cubicBezTo>
                    <a:pt x="104" y="3"/>
                    <a:pt x="116" y="0"/>
                    <a:pt x="129" y="2"/>
                  </a:cubicBezTo>
                </a:path>
              </a:pathLst>
            </a:custGeom>
            <a:solidFill>
              <a:srgbClr val="FFFFFF">
                <a:alpha val="100000"/>
              </a:srgbClr>
            </a:solidFill>
            <a:ln w="9525">
              <a:noFill/>
            </a:ln>
          </p:spPr>
          <p:txBody>
            <a:bodyPr/>
            <a:p>
              <a:endParaRPr lang="zh-CN" altLang="en-US"/>
            </a:p>
          </p:txBody>
        </p:sp>
        <p:sp>
          <p:nvSpPr>
            <p:cNvPr id="21546" name="Freeform 44"/>
            <p:cNvSpPr/>
            <p:nvPr/>
          </p:nvSpPr>
          <p:spPr>
            <a:xfrm>
              <a:off x="5422900" y="2465388"/>
              <a:ext cx="731838" cy="777875"/>
            </a:xfrm>
            <a:custGeom>
              <a:avLst/>
              <a:gdLst/>
              <a:ahLst/>
              <a:cxnLst>
                <a:cxn ang="0">
                  <a:pos x="1647960314" y="324794754"/>
                </a:cxn>
                <a:cxn ang="0">
                  <a:pos x="2147483646" y="1736938507"/>
                </a:cxn>
                <a:cxn ang="0">
                  <a:pos x="1253574693" y="2147483646"/>
                </a:cxn>
                <a:cxn ang="0">
                  <a:pos x="478896022" y="1369777749"/>
                </a:cxn>
                <a:cxn ang="0">
                  <a:pos x="1647960314" y="268306749"/>
                </a:cxn>
                <a:cxn ang="0">
                  <a:pos x="1647960314" y="169456499"/>
                </a:cxn>
                <a:cxn ang="0">
                  <a:pos x="1324000026" y="2147483646"/>
                </a:cxn>
                <a:cxn ang="0">
                  <a:pos x="2147483646" y="1736938507"/>
                </a:cxn>
                <a:cxn ang="0">
                  <a:pos x="1647960314" y="225944504"/>
                </a:cxn>
                <a:cxn ang="0">
                  <a:pos x="1647960314" y="324794754"/>
                </a:cxn>
              </a:cxnLst>
              <a:pathLst>
                <a:path w="195" h="207">
                  <a:moveTo>
                    <a:pt x="117" y="23"/>
                  </a:moveTo>
                  <a:cubicBezTo>
                    <a:pt x="164" y="28"/>
                    <a:pt x="187" y="82"/>
                    <a:pt x="185" y="123"/>
                  </a:cubicBezTo>
                  <a:cubicBezTo>
                    <a:pt x="183" y="172"/>
                    <a:pt x="134" y="200"/>
                    <a:pt x="89" y="185"/>
                  </a:cubicBezTo>
                  <a:cubicBezTo>
                    <a:pt x="53" y="174"/>
                    <a:pt x="35" y="133"/>
                    <a:pt x="34" y="97"/>
                  </a:cubicBezTo>
                  <a:cubicBezTo>
                    <a:pt x="32" y="50"/>
                    <a:pt x="68" y="13"/>
                    <a:pt x="117" y="19"/>
                  </a:cubicBezTo>
                  <a:cubicBezTo>
                    <a:pt x="121" y="19"/>
                    <a:pt x="121" y="12"/>
                    <a:pt x="117" y="12"/>
                  </a:cubicBezTo>
                  <a:cubicBezTo>
                    <a:pt x="6" y="0"/>
                    <a:pt x="0" y="169"/>
                    <a:pt x="94" y="194"/>
                  </a:cubicBezTo>
                  <a:cubicBezTo>
                    <a:pt x="143" y="207"/>
                    <a:pt x="188" y="172"/>
                    <a:pt x="192" y="123"/>
                  </a:cubicBezTo>
                  <a:cubicBezTo>
                    <a:pt x="195" y="78"/>
                    <a:pt x="166" y="22"/>
                    <a:pt x="117" y="16"/>
                  </a:cubicBezTo>
                  <a:cubicBezTo>
                    <a:pt x="113" y="16"/>
                    <a:pt x="113" y="22"/>
                    <a:pt x="117" y="23"/>
                  </a:cubicBezTo>
                  <a:close/>
                </a:path>
              </a:pathLst>
            </a:custGeom>
            <a:solidFill>
              <a:srgbClr val="000000">
                <a:alpha val="100000"/>
              </a:srgbClr>
            </a:solidFill>
            <a:ln w="9525">
              <a:noFill/>
            </a:ln>
          </p:spPr>
          <p:txBody>
            <a:bodyPr/>
            <a:p>
              <a:endParaRPr lang="zh-CN" altLang="en-US"/>
            </a:p>
          </p:txBody>
        </p:sp>
        <p:sp>
          <p:nvSpPr>
            <p:cNvPr id="21547" name="Freeform 45"/>
            <p:cNvSpPr/>
            <p:nvPr/>
          </p:nvSpPr>
          <p:spPr>
            <a:xfrm>
              <a:off x="6094413" y="2916238"/>
              <a:ext cx="98425" cy="138112"/>
            </a:xfrm>
            <a:custGeom>
              <a:avLst/>
              <a:gdLst/>
              <a:ahLst/>
              <a:cxnLst>
                <a:cxn ang="0">
                  <a:pos x="200628006" y="0"/>
                </a:cxn>
                <a:cxn ang="0">
                  <a:pos x="0" y="515538501"/>
                </a:cxn>
              </a:cxnLst>
              <a:pathLst>
                <a:path w="26" h="37">
                  <a:moveTo>
                    <a:pt x="14" y="0"/>
                  </a:moveTo>
                  <a:cubicBezTo>
                    <a:pt x="26" y="11"/>
                    <a:pt x="19" y="35"/>
                    <a:pt x="0" y="37"/>
                  </a:cubicBezTo>
                </a:path>
              </a:pathLst>
            </a:custGeom>
            <a:solidFill>
              <a:srgbClr val="FFFFFF">
                <a:alpha val="100000"/>
              </a:srgbClr>
            </a:solidFill>
            <a:ln w="9525">
              <a:noFill/>
            </a:ln>
          </p:spPr>
          <p:txBody>
            <a:bodyPr/>
            <a:p>
              <a:endParaRPr lang="zh-CN" altLang="en-US"/>
            </a:p>
          </p:txBody>
        </p:sp>
        <p:sp>
          <p:nvSpPr>
            <p:cNvPr id="21548" name="Freeform 46"/>
            <p:cNvSpPr/>
            <p:nvPr/>
          </p:nvSpPr>
          <p:spPr>
            <a:xfrm>
              <a:off x="6075363" y="2897188"/>
              <a:ext cx="134938" cy="173037"/>
            </a:xfrm>
            <a:custGeom>
              <a:avLst/>
              <a:gdLst/>
              <a:ahLst/>
              <a:cxnLst>
                <a:cxn ang="0">
                  <a:pos x="238844008" y="113200053"/>
                </a:cxn>
                <a:cxn ang="0">
                  <a:pos x="56197929" y="551856371"/>
                </a:cxn>
                <a:cxn ang="0">
                  <a:pos x="84298767" y="636757352"/>
                </a:cxn>
                <a:cxn ang="0">
                  <a:pos x="309090482" y="42450490"/>
                </a:cxn>
                <a:cxn ang="0">
                  <a:pos x="238844008" y="113200053"/>
                </a:cxn>
              </a:cxnLst>
              <a:pathLst>
                <a:path w="36" h="46">
                  <a:moveTo>
                    <a:pt x="17" y="8"/>
                  </a:moveTo>
                  <a:cubicBezTo>
                    <a:pt x="28" y="19"/>
                    <a:pt x="18" y="37"/>
                    <a:pt x="4" y="39"/>
                  </a:cubicBezTo>
                  <a:cubicBezTo>
                    <a:pt x="0" y="39"/>
                    <a:pt x="2" y="46"/>
                    <a:pt x="6" y="45"/>
                  </a:cubicBezTo>
                  <a:cubicBezTo>
                    <a:pt x="25" y="42"/>
                    <a:pt x="36" y="17"/>
                    <a:pt x="22" y="3"/>
                  </a:cubicBezTo>
                  <a:cubicBezTo>
                    <a:pt x="19" y="0"/>
                    <a:pt x="14" y="4"/>
                    <a:pt x="17" y="8"/>
                  </a:cubicBezTo>
                  <a:close/>
                </a:path>
              </a:pathLst>
            </a:custGeom>
            <a:solidFill>
              <a:srgbClr val="000000">
                <a:alpha val="100000"/>
              </a:srgbClr>
            </a:solidFill>
            <a:ln w="9525">
              <a:noFill/>
            </a:ln>
          </p:spPr>
          <p:txBody>
            <a:bodyPr/>
            <a:p>
              <a:endParaRPr lang="zh-CN" altLang="en-US"/>
            </a:p>
          </p:txBody>
        </p:sp>
        <p:sp>
          <p:nvSpPr>
            <p:cNvPr id="21549" name="Freeform 47"/>
            <p:cNvSpPr/>
            <p:nvPr/>
          </p:nvSpPr>
          <p:spPr>
            <a:xfrm>
              <a:off x="5464175" y="2946400"/>
              <a:ext cx="142875" cy="179387"/>
            </a:xfrm>
            <a:custGeom>
              <a:avLst/>
              <a:gdLst/>
              <a:ahLst/>
              <a:cxnLst>
                <a:cxn ang="0">
                  <a:pos x="296867931" y="69833864"/>
                </a:cxn>
                <a:cxn ang="0">
                  <a:pos x="537191201" y="502806812"/>
                </a:cxn>
              </a:cxnLst>
              <a:pathLst>
                <a:path w="38" h="48">
                  <a:moveTo>
                    <a:pt x="21" y="5"/>
                  </a:moveTo>
                  <a:cubicBezTo>
                    <a:pt x="0" y="0"/>
                    <a:pt x="8" y="48"/>
                    <a:pt x="38" y="36"/>
                  </a:cubicBezTo>
                </a:path>
              </a:pathLst>
            </a:custGeom>
            <a:solidFill>
              <a:srgbClr val="FFFFFF">
                <a:alpha val="100000"/>
              </a:srgbClr>
            </a:solidFill>
            <a:ln w="9525">
              <a:noFill/>
            </a:ln>
          </p:spPr>
          <p:txBody>
            <a:bodyPr/>
            <a:p>
              <a:endParaRPr lang="zh-CN" altLang="en-US"/>
            </a:p>
          </p:txBody>
        </p:sp>
        <p:sp>
          <p:nvSpPr>
            <p:cNvPr id="21550" name="Freeform 48"/>
            <p:cNvSpPr/>
            <p:nvPr/>
          </p:nvSpPr>
          <p:spPr>
            <a:xfrm>
              <a:off x="5480050" y="2943225"/>
              <a:ext cx="141288" cy="171450"/>
            </a:xfrm>
            <a:custGeom>
              <a:avLst/>
              <a:gdLst/>
              <a:ahLst/>
              <a:cxnLst>
                <a:cxn ang="0">
                  <a:pos x="248837913" y="41677259"/>
                </a:cxn>
                <a:cxn ang="0">
                  <a:pos x="41471746" y="333403161"/>
                </a:cxn>
                <a:cxn ang="0">
                  <a:pos x="470027995" y="569564354"/>
                </a:cxn>
                <a:cxn ang="0">
                  <a:pos x="456200361" y="472322387"/>
                </a:cxn>
                <a:cxn ang="0">
                  <a:pos x="138242872" y="347294338"/>
                </a:cxn>
                <a:cxn ang="0">
                  <a:pos x="221190082" y="125028049"/>
                </a:cxn>
                <a:cxn ang="0">
                  <a:pos x="248837913" y="41677259"/>
                </a:cxn>
              </a:cxnLst>
              <a:pathLst>
                <a:path w="38" h="46">
                  <a:moveTo>
                    <a:pt x="18" y="3"/>
                  </a:moveTo>
                  <a:cubicBezTo>
                    <a:pt x="5" y="0"/>
                    <a:pt x="0" y="13"/>
                    <a:pt x="3" y="24"/>
                  </a:cubicBezTo>
                  <a:cubicBezTo>
                    <a:pt x="6" y="39"/>
                    <a:pt x="20" y="46"/>
                    <a:pt x="34" y="41"/>
                  </a:cubicBezTo>
                  <a:cubicBezTo>
                    <a:pt x="38" y="39"/>
                    <a:pt x="37" y="33"/>
                    <a:pt x="33" y="34"/>
                  </a:cubicBezTo>
                  <a:cubicBezTo>
                    <a:pt x="23" y="38"/>
                    <a:pt x="14" y="35"/>
                    <a:pt x="10" y="25"/>
                  </a:cubicBezTo>
                  <a:cubicBezTo>
                    <a:pt x="8" y="19"/>
                    <a:pt x="7" y="7"/>
                    <a:pt x="16" y="9"/>
                  </a:cubicBezTo>
                  <a:cubicBezTo>
                    <a:pt x="21" y="10"/>
                    <a:pt x="22" y="4"/>
                    <a:pt x="18" y="3"/>
                  </a:cubicBezTo>
                  <a:close/>
                </a:path>
              </a:pathLst>
            </a:custGeom>
            <a:solidFill>
              <a:srgbClr val="000000">
                <a:alpha val="100000"/>
              </a:srgbClr>
            </a:solidFill>
            <a:ln w="9525">
              <a:noFill/>
            </a:ln>
          </p:spPr>
          <p:txBody>
            <a:bodyPr/>
            <a:p>
              <a:endParaRPr lang="zh-CN" altLang="en-US"/>
            </a:p>
          </p:txBody>
        </p:sp>
        <p:sp>
          <p:nvSpPr>
            <p:cNvPr id="21551" name="Freeform 49"/>
            <p:cNvSpPr/>
            <p:nvPr/>
          </p:nvSpPr>
          <p:spPr>
            <a:xfrm>
              <a:off x="4973638" y="5027613"/>
              <a:ext cx="498475" cy="74612"/>
            </a:xfrm>
            <a:custGeom>
              <a:avLst/>
              <a:gdLst/>
              <a:ahLst/>
              <a:cxnLst>
                <a:cxn ang="0">
                  <a:pos x="1812061567" y="0"/>
                </a:cxn>
                <a:cxn ang="0">
                  <a:pos x="56189002" y="167007770"/>
                </a:cxn>
                <a:cxn ang="0">
                  <a:pos x="56189002" y="250513521"/>
                </a:cxn>
                <a:cxn ang="0">
                  <a:pos x="1095666790" y="194841777"/>
                </a:cxn>
                <a:cxn ang="0">
                  <a:pos x="1657545561" y="167007770"/>
                </a:cxn>
                <a:cxn ang="0">
                  <a:pos x="1615403810" y="97420888"/>
                </a:cxn>
                <a:cxn ang="0">
                  <a:pos x="983288787" y="97420888"/>
                </a:cxn>
                <a:cxn ang="0">
                  <a:pos x="56189002" y="167007770"/>
                </a:cxn>
                <a:cxn ang="0">
                  <a:pos x="56189002" y="250513521"/>
                </a:cxn>
                <a:cxn ang="0">
                  <a:pos x="1812061567" y="83505750"/>
                </a:cxn>
                <a:cxn ang="0">
                  <a:pos x="1812061567" y="0"/>
                </a:cxn>
              </a:cxnLst>
              <a:pathLst>
                <a:path w="133" h="20">
                  <a:moveTo>
                    <a:pt x="129" y="0"/>
                  </a:moveTo>
                  <a:cubicBezTo>
                    <a:pt x="87" y="3"/>
                    <a:pt x="46" y="10"/>
                    <a:pt x="4" y="12"/>
                  </a:cubicBezTo>
                  <a:cubicBezTo>
                    <a:pt x="4" y="14"/>
                    <a:pt x="4" y="16"/>
                    <a:pt x="4" y="18"/>
                  </a:cubicBezTo>
                  <a:cubicBezTo>
                    <a:pt x="29" y="17"/>
                    <a:pt x="53" y="12"/>
                    <a:pt x="78" y="14"/>
                  </a:cubicBezTo>
                  <a:cubicBezTo>
                    <a:pt x="91" y="16"/>
                    <a:pt x="108" y="20"/>
                    <a:pt x="118" y="12"/>
                  </a:cubicBezTo>
                  <a:cubicBezTo>
                    <a:pt x="122" y="10"/>
                    <a:pt x="119" y="4"/>
                    <a:pt x="115" y="7"/>
                  </a:cubicBezTo>
                  <a:cubicBezTo>
                    <a:pt x="104" y="15"/>
                    <a:pt x="83" y="8"/>
                    <a:pt x="70" y="7"/>
                  </a:cubicBezTo>
                  <a:cubicBezTo>
                    <a:pt x="48" y="6"/>
                    <a:pt x="26" y="11"/>
                    <a:pt x="4" y="12"/>
                  </a:cubicBezTo>
                  <a:cubicBezTo>
                    <a:pt x="0" y="12"/>
                    <a:pt x="0" y="19"/>
                    <a:pt x="4" y="18"/>
                  </a:cubicBezTo>
                  <a:cubicBezTo>
                    <a:pt x="46" y="16"/>
                    <a:pt x="87" y="9"/>
                    <a:pt x="129" y="6"/>
                  </a:cubicBezTo>
                  <a:cubicBezTo>
                    <a:pt x="133" y="6"/>
                    <a:pt x="133" y="0"/>
                    <a:pt x="129" y="0"/>
                  </a:cubicBezTo>
                  <a:close/>
                </a:path>
              </a:pathLst>
            </a:custGeom>
            <a:solidFill>
              <a:srgbClr val="000000">
                <a:alpha val="100000"/>
              </a:srgbClr>
            </a:solidFill>
            <a:ln w="9525">
              <a:noFill/>
            </a:ln>
          </p:spPr>
          <p:txBody>
            <a:bodyPr/>
            <a:p>
              <a:endParaRPr lang="zh-CN" altLang="en-US"/>
            </a:p>
          </p:txBody>
        </p:sp>
        <p:sp>
          <p:nvSpPr>
            <p:cNvPr id="21552" name="Freeform 50"/>
            <p:cNvSpPr/>
            <p:nvPr/>
          </p:nvSpPr>
          <p:spPr>
            <a:xfrm>
              <a:off x="6262688" y="3584575"/>
              <a:ext cx="941388" cy="941387"/>
            </a:xfrm>
            <a:custGeom>
              <a:avLst/>
              <a:gdLst/>
              <a:ahLst/>
              <a:cxnLst>
                <a:cxn ang="0">
                  <a:pos x="1040931342" y="70333986"/>
                </a:cxn>
                <a:cxn ang="0">
                  <a:pos x="0" y="267263895"/>
                </a:cxn>
                <a:cxn ang="0">
                  <a:pos x="196933869" y="2147483646"/>
                </a:cxn>
                <a:cxn ang="0">
                  <a:pos x="2147483646" y="1702057700"/>
                </a:cxn>
                <a:cxn ang="0">
                  <a:pos x="1617660886" y="1941188751"/>
                </a:cxn>
                <a:cxn ang="0">
                  <a:pos x="1111261652" y="42201142"/>
                </a:cxn>
              </a:cxnLst>
              <a:pathLst>
                <a:path w="251" h="251">
                  <a:moveTo>
                    <a:pt x="74" y="5"/>
                  </a:moveTo>
                  <a:cubicBezTo>
                    <a:pt x="54" y="0"/>
                    <a:pt x="23" y="16"/>
                    <a:pt x="0" y="19"/>
                  </a:cubicBezTo>
                  <a:cubicBezTo>
                    <a:pt x="15" y="88"/>
                    <a:pt x="58" y="169"/>
                    <a:pt x="14" y="238"/>
                  </a:cubicBezTo>
                  <a:cubicBezTo>
                    <a:pt x="67" y="251"/>
                    <a:pt x="251" y="198"/>
                    <a:pt x="217" y="121"/>
                  </a:cubicBezTo>
                  <a:cubicBezTo>
                    <a:pt x="200" y="176"/>
                    <a:pt x="149" y="164"/>
                    <a:pt x="115" y="138"/>
                  </a:cubicBezTo>
                  <a:cubicBezTo>
                    <a:pt x="73" y="102"/>
                    <a:pt x="64" y="52"/>
                    <a:pt x="79" y="3"/>
                  </a:cubicBezTo>
                </a:path>
              </a:pathLst>
            </a:custGeom>
            <a:solidFill>
              <a:srgbClr val="FFFFFF">
                <a:alpha val="100000"/>
              </a:srgbClr>
            </a:solidFill>
            <a:ln w="9525">
              <a:noFill/>
            </a:ln>
          </p:spPr>
          <p:txBody>
            <a:bodyPr/>
            <a:p>
              <a:endParaRPr lang="zh-CN" altLang="en-US"/>
            </a:p>
          </p:txBody>
        </p:sp>
        <p:sp>
          <p:nvSpPr>
            <p:cNvPr id="21553" name="Freeform 51"/>
            <p:cNvSpPr/>
            <p:nvPr/>
          </p:nvSpPr>
          <p:spPr>
            <a:xfrm>
              <a:off x="6251575" y="3576638"/>
              <a:ext cx="908050" cy="949325"/>
            </a:xfrm>
            <a:custGeom>
              <a:avLst/>
              <a:gdLst/>
              <a:ahLst/>
              <a:cxnLst>
                <a:cxn ang="0">
                  <a:pos x="1098203925" y="56317861"/>
                </a:cxn>
                <a:cxn ang="0">
                  <a:pos x="28160807" y="253432252"/>
                </a:cxn>
                <a:cxn ang="0">
                  <a:pos x="0" y="309750114"/>
                </a:cxn>
                <a:cxn ang="0">
                  <a:pos x="197114391" y="2147483646"/>
                </a:cxn>
                <a:cxn ang="0">
                  <a:pos x="225271445" y="2147483646"/>
                </a:cxn>
                <a:cxn ang="0">
                  <a:pos x="2147483646" y="2147483646"/>
                </a:cxn>
                <a:cxn ang="0">
                  <a:pos x="2147483646" y="1717704152"/>
                </a:cxn>
                <a:cxn ang="0">
                  <a:pos x="2147483646" y="1717704152"/>
                </a:cxn>
                <a:cxn ang="0">
                  <a:pos x="1731786432" y="1971136405"/>
                </a:cxn>
                <a:cxn ang="0">
                  <a:pos x="1196761120" y="84478668"/>
                </a:cxn>
                <a:cxn ang="0">
                  <a:pos x="1112286205" y="70396389"/>
                </a:cxn>
                <a:cxn ang="0">
                  <a:pos x="1745864959" y="2083772127"/>
                </a:cxn>
                <a:cxn ang="0">
                  <a:pos x="2147483646" y="1745864959"/>
                </a:cxn>
                <a:cxn ang="0">
                  <a:pos x="2147483646" y="1745864959"/>
                </a:cxn>
                <a:cxn ang="0">
                  <a:pos x="2147483646" y="2147483646"/>
                </a:cxn>
                <a:cxn ang="0">
                  <a:pos x="675818089" y="2147483646"/>
                </a:cxn>
                <a:cxn ang="0">
                  <a:pos x="366067975" y="2147483646"/>
                </a:cxn>
                <a:cxn ang="0">
                  <a:pos x="323828641" y="2147483646"/>
                </a:cxn>
                <a:cxn ang="0">
                  <a:pos x="450546643" y="2147483646"/>
                </a:cxn>
                <a:cxn ang="0">
                  <a:pos x="506864505" y="1872579209"/>
                </a:cxn>
                <a:cxn ang="0">
                  <a:pos x="168953584" y="619500227"/>
                </a:cxn>
                <a:cxn ang="0">
                  <a:pos x="112635723" y="366067975"/>
                </a:cxn>
                <a:cxn ang="0">
                  <a:pos x="351989448" y="267510780"/>
                </a:cxn>
                <a:cxn ang="0">
                  <a:pos x="1084125398" y="140796530"/>
                </a:cxn>
                <a:cxn ang="0">
                  <a:pos x="1098203925" y="56317861"/>
                </a:cxn>
              </a:cxnLst>
              <a:pathLst>
                <a:path w="242" h="253">
                  <a:moveTo>
                    <a:pt x="78" y="4"/>
                  </a:moveTo>
                  <a:cubicBezTo>
                    <a:pt x="52" y="0"/>
                    <a:pt x="27" y="13"/>
                    <a:pt x="2" y="18"/>
                  </a:cubicBezTo>
                  <a:cubicBezTo>
                    <a:pt x="1" y="19"/>
                    <a:pt x="0" y="21"/>
                    <a:pt x="0" y="22"/>
                  </a:cubicBezTo>
                  <a:cubicBezTo>
                    <a:pt x="16" y="93"/>
                    <a:pt x="56" y="169"/>
                    <a:pt x="14" y="238"/>
                  </a:cubicBezTo>
                  <a:cubicBezTo>
                    <a:pt x="13" y="240"/>
                    <a:pt x="14" y="242"/>
                    <a:pt x="16" y="243"/>
                  </a:cubicBezTo>
                  <a:cubicBezTo>
                    <a:pt x="61" y="253"/>
                    <a:pt x="115" y="234"/>
                    <a:pt x="155" y="217"/>
                  </a:cubicBezTo>
                  <a:cubicBezTo>
                    <a:pt x="191" y="201"/>
                    <a:pt x="242" y="168"/>
                    <a:pt x="223" y="122"/>
                  </a:cubicBezTo>
                  <a:cubicBezTo>
                    <a:pt x="222" y="119"/>
                    <a:pt x="218" y="119"/>
                    <a:pt x="217" y="122"/>
                  </a:cubicBezTo>
                  <a:cubicBezTo>
                    <a:pt x="201" y="168"/>
                    <a:pt x="158" y="164"/>
                    <a:pt x="123" y="140"/>
                  </a:cubicBezTo>
                  <a:cubicBezTo>
                    <a:pt x="80" y="111"/>
                    <a:pt x="72" y="53"/>
                    <a:pt x="85" y="6"/>
                  </a:cubicBezTo>
                  <a:cubicBezTo>
                    <a:pt x="86" y="2"/>
                    <a:pt x="80" y="1"/>
                    <a:pt x="79" y="5"/>
                  </a:cubicBezTo>
                  <a:cubicBezTo>
                    <a:pt x="64" y="57"/>
                    <a:pt x="77" y="116"/>
                    <a:pt x="124" y="148"/>
                  </a:cubicBezTo>
                  <a:cubicBezTo>
                    <a:pt x="162" y="174"/>
                    <a:pt x="207" y="170"/>
                    <a:pt x="223" y="124"/>
                  </a:cubicBezTo>
                  <a:cubicBezTo>
                    <a:pt x="221" y="124"/>
                    <a:pt x="219" y="124"/>
                    <a:pt x="217" y="124"/>
                  </a:cubicBezTo>
                  <a:cubicBezTo>
                    <a:pt x="232" y="161"/>
                    <a:pt x="196" y="188"/>
                    <a:pt x="167" y="204"/>
                  </a:cubicBezTo>
                  <a:cubicBezTo>
                    <a:pt x="131" y="224"/>
                    <a:pt x="88" y="235"/>
                    <a:pt x="48" y="238"/>
                  </a:cubicBezTo>
                  <a:cubicBezTo>
                    <a:pt x="41" y="239"/>
                    <a:pt x="34" y="239"/>
                    <a:pt x="26" y="238"/>
                  </a:cubicBezTo>
                  <a:cubicBezTo>
                    <a:pt x="19" y="238"/>
                    <a:pt x="21" y="239"/>
                    <a:pt x="23" y="235"/>
                  </a:cubicBezTo>
                  <a:cubicBezTo>
                    <a:pt x="27" y="229"/>
                    <a:pt x="29" y="223"/>
                    <a:pt x="32" y="217"/>
                  </a:cubicBezTo>
                  <a:cubicBezTo>
                    <a:pt x="42" y="190"/>
                    <a:pt x="40" y="160"/>
                    <a:pt x="36" y="133"/>
                  </a:cubicBezTo>
                  <a:cubicBezTo>
                    <a:pt x="31" y="103"/>
                    <a:pt x="20" y="74"/>
                    <a:pt x="12" y="44"/>
                  </a:cubicBezTo>
                  <a:cubicBezTo>
                    <a:pt x="10" y="38"/>
                    <a:pt x="9" y="32"/>
                    <a:pt x="8" y="26"/>
                  </a:cubicBezTo>
                  <a:cubicBezTo>
                    <a:pt x="6" y="22"/>
                    <a:pt x="22" y="20"/>
                    <a:pt x="25" y="19"/>
                  </a:cubicBezTo>
                  <a:cubicBezTo>
                    <a:pt x="42" y="14"/>
                    <a:pt x="59" y="7"/>
                    <a:pt x="77" y="10"/>
                  </a:cubicBezTo>
                  <a:cubicBezTo>
                    <a:pt x="81" y="11"/>
                    <a:pt x="82" y="5"/>
                    <a:pt x="78" y="4"/>
                  </a:cubicBezTo>
                  <a:close/>
                </a:path>
              </a:pathLst>
            </a:custGeom>
            <a:solidFill>
              <a:srgbClr val="000000">
                <a:alpha val="100000"/>
              </a:srgbClr>
            </a:solidFill>
            <a:ln w="9525">
              <a:noFill/>
            </a:ln>
          </p:spPr>
          <p:txBody>
            <a:bodyPr/>
            <a:p>
              <a:endParaRPr lang="zh-CN" altLang="en-US"/>
            </a:p>
          </p:txBody>
        </p:sp>
        <p:sp>
          <p:nvSpPr>
            <p:cNvPr id="21554" name="Freeform 52"/>
            <p:cNvSpPr/>
            <p:nvPr/>
          </p:nvSpPr>
          <p:spPr>
            <a:xfrm>
              <a:off x="6581775" y="2709863"/>
              <a:ext cx="203200" cy="131762"/>
            </a:xfrm>
            <a:custGeom>
              <a:avLst/>
              <a:gdLst/>
              <a:ahLst/>
              <a:cxnLst>
                <a:cxn ang="0">
                  <a:pos x="736314015" y="396829498"/>
                </a:cxn>
                <a:cxn ang="0">
                  <a:pos x="56640119" y="0"/>
                </a:cxn>
                <a:cxn ang="0">
                  <a:pos x="28320059" y="70861604"/>
                </a:cxn>
                <a:cxn ang="0">
                  <a:pos x="594713719" y="467691101"/>
                </a:cxn>
                <a:cxn ang="0">
                  <a:pos x="637193807" y="382655671"/>
                </a:cxn>
                <a:cxn ang="0">
                  <a:pos x="84960178" y="14173827"/>
                </a:cxn>
                <a:cxn ang="0">
                  <a:pos x="56640119" y="85035430"/>
                </a:cxn>
                <a:cxn ang="0">
                  <a:pos x="651353837" y="439343448"/>
                </a:cxn>
                <a:cxn ang="0">
                  <a:pos x="736314015" y="396829498"/>
                </a:cxn>
              </a:cxnLst>
              <a:pathLst>
                <a:path w="54" h="35">
                  <a:moveTo>
                    <a:pt x="52" y="28"/>
                  </a:moveTo>
                  <a:cubicBezTo>
                    <a:pt x="42" y="10"/>
                    <a:pt x="24" y="0"/>
                    <a:pt x="4" y="0"/>
                  </a:cubicBezTo>
                  <a:cubicBezTo>
                    <a:pt x="1" y="0"/>
                    <a:pt x="0" y="3"/>
                    <a:pt x="2" y="5"/>
                  </a:cubicBezTo>
                  <a:cubicBezTo>
                    <a:pt x="13" y="18"/>
                    <a:pt x="27" y="26"/>
                    <a:pt x="42" y="33"/>
                  </a:cubicBezTo>
                  <a:cubicBezTo>
                    <a:pt x="46" y="34"/>
                    <a:pt x="49" y="29"/>
                    <a:pt x="45" y="27"/>
                  </a:cubicBezTo>
                  <a:cubicBezTo>
                    <a:pt x="30" y="21"/>
                    <a:pt x="17" y="13"/>
                    <a:pt x="6" y="1"/>
                  </a:cubicBezTo>
                  <a:cubicBezTo>
                    <a:pt x="5" y="3"/>
                    <a:pt x="5" y="4"/>
                    <a:pt x="4" y="6"/>
                  </a:cubicBezTo>
                  <a:cubicBezTo>
                    <a:pt x="22" y="6"/>
                    <a:pt x="37" y="15"/>
                    <a:pt x="46" y="31"/>
                  </a:cubicBezTo>
                  <a:cubicBezTo>
                    <a:pt x="48" y="35"/>
                    <a:pt x="54" y="32"/>
                    <a:pt x="52" y="28"/>
                  </a:cubicBezTo>
                  <a:close/>
                </a:path>
              </a:pathLst>
            </a:custGeom>
            <a:solidFill>
              <a:srgbClr val="000000">
                <a:alpha val="100000"/>
              </a:srgbClr>
            </a:solidFill>
            <a:ln w="9525">
              <a:noFill/>
            </a:ln>
          </p:spPr>
          <p:txBody>
            <a:bodyPr/>
            <a:p>
              <a:endParaRPr lang="zh-CN" altLang="en-US"/>
            </a:p>
          </p:txBody>
        </p:sp>
        <p:sp>
          <p:nvSpPr>
            <p:cNvPr id="21555" name="Freeform 53"/>
            <p:cNvSpPr/>
            <p:nvPr/>
          </p:nvSpPr>
          <p:spPr>
            <a:xfrm>
              <a:off x="6369050" y="2552700"/>
              <a:ext cx="311150" cy="195262"/>
            </a:xfrm>
            <a:custGeom>
              <a:avLst/>
              <a:gdLst/>
              <a:ahLst/>
              <a:cxnLst>
                <a:cxn ang="0">
                  <a:pos x="1152383387" y="648615304"/>
                </a:cxn>
                <a:cxn ang="0">
                  <a:pos x="562139335" y="14100169"/>
                </a:cxn>
                <a:cxn ang="0">
                  <a:pos x="519976636" y="70500847"/>
                </a:cxn>
                <a:cxn ang="0">
                  <a:pos x="927526904" y="592214626"/>
                </a:cxn>
                <a:cxn ang="0">
                  <a:pos x="997794320" y="535810193"/>
                </a:cxn>
                <a:cxn ang="0">
                  <a:pos x="28108466" y="183305958"/>
                </a:cxn>
                <a:cxn ang="0">
                  <a:pos x="14054233" y="253806805"/>
                </a:cxn>
                <a:cxn ang="0">
                  <a:pos x="913476419" y="705015981"/>
                </a:cxn>
                <a:cxn ang="0">
                  <a:pos x="927526904" y="620414965"/>
                </a:cxn>
                <a:cxn ang="0">
                  <a:pos x="84321650" y="183305958"/>
                </a:cxn>
                <a:cxn ang="0">
                  <a:pos x="70267417" y="253806805"/>
                </a:cxn>
                <a:cxn ang="0">
                  <a:pos x="927526904" y="592214626"/>
                </a:cxn>
                <a:cxn ang="0">
                  <a:pos x="997794320" y="535810193"/>
                </a:cxn>
                <a:cxn ang="0">
                  <a:pos x="604298286" y="42300508"/>
                </a:cxn>
                <a:cxn ang="0">
                  <a:pos x="562139335" y="98701186"/>
                </a:cxn>
                <a:cxn ang="0">
                  <a:pos x="1068061737" y="676815642"/>
                </a:cxn>
                <a:cxn ang="0">
                  <a:pos x="1152383387" y="648615304"/>
                </a:cxn>
              </a:cxnLst>
              <a:pathLst>
                <a:path w="83" h="52">
                  <a:moveTo>
                    <a:pt x="82" y="46"/>
                  </a:moveTo>
                  <a:cubicBezTo>
                    <a:pt x="75" y="26"/>
                    <a:pt x="65" y="1"/>
                    <a:pt x="40" y="1"/>
                  </a:cubicBezTo>
                  <a:cubicBezTo>
                    <a:pt x="38" y="1"/>
                    <a:pt x="37" y="3"/>
                    <a:pt x="37" y="5"/>
                  </a:cubicBezTo>
                  <a:cubicBezTo>
                    <a:pt x="43" y="21"/>
                    <a:pt x="54" y="31"/>
                    <a:pt x="66" y="42"/>
                  </a:cubicBezTo>
                  <a:cubicBezTo>
                    <a:pt x="69" y="44"/>
                    <a:pt x="73" y="41"/>
                    <a:pt x="71" y="38"/>
                  </a:cubicBezTo>
                  <a:cubicBezTo>
                    <a:pt x="55" y="17"/>
                    <a:pt x="29" y="0"/>
                    <a:pt x="2" y="13"/>
                  </a:cubicBezTo>
                  <a:cubicBezTo>
                    <a:pt x="0" y="14"/>
                    <a:pt x="0" y="17"/>
                    <a:pt x="1" y="18"/>
                  </a:cubicBezTo>
                  <a:cubicBezTo>
                    <a:pt x="20" y="33"/>
                    <a:pt x="41" y="46"/>
                    <a:pt x="65" y="50"/>
                  </a:cubicBezTo>
                  <a:cubicBezTo>
                    <a:pt x="69" y="51"/>
                    <a:pt x="70" y="45"/>
                    <a:pt x="66" y="44"/>
                  </a:cubicBezTo>
                  <a:cubicBezTo>
                    <a:pt x="44" y="40"/>
                    <a:pt x="23" y="28"/>
                    <a:pt x="6" y="13"/>
                  </a:cubicBezTo>
                  <a:cubicBezTo>
                    <a:pt x="6" y="15"/>
                    <a:pt x="5" y="17"/>
                    <a:pt x="5" y="18"/>
                  </a:cubicBezTo>
                  <a:cubicBezTo>
                    <a:pt x="29" y="7"/>
                    <a:pt x="52" y="23"/>
                    <a:pt x="66" y="42"/>
                  </a:cubicBezTo>
                  <a:cubicBezTo>
                    <a:pt x="67" y="40"/>
                    <a:pt x="69" y="39"/>
                    <a:pt x="71" y="38"/>
                  </a:cubicBezTo>
                  <a:cubicBezTo>
                    <a:pt x="59" y="28"/>
                    <a:pt x="48" y="18"/>
                    <a:pt x="43" y="3"/>
                  </a:cubicBezTo>
                  <a:cubicBezTo>
                    <a:pt x="42" y="5"/>
                    <a:pt x="41" y="6"/>
                    <a:pt x="40" y="7"/>
                  </a:cubicBezTo>
                  <a:cubicBezTo>
                    <a:pt x="62" y="7"/>
                    <a:pt x="70" y="31"/>
                    <a:pt x="76" y="48"/>
                  </a:cubicBezTo>
                  <a:cubicBezTo>
                    <a:pt x="77" y="52"/>
                    <a:pt x="83" y="50"/>
                    <a:pt x="82" y="46"/>
                  </a:cubicBezTo>
                  <a:close/>
                </a:path>
              </a:pathLst>
            </a:custGeom>
            <a:solidFill>
              <a:srgbClr val="000000">
                <a:alpha val="100000"/>
              </a:srgbClr>
            </a:solidFill>
            <a:ln w="9525">
              <a:noFill/>
            </a:ln>
          </p:spPr>
          <p:txBody>
            <a:bodyPr/>
            <a:p>
              <a:endParaRPr lang="zh-CN" altLang="en-US"/>
            </a:p>
          </p:txBody>
        </p:sp>
        <p:sp>
          <p:nvSpPr>
            <p:cNvPr id="21556" name="Freeform 54"/>
            <p:cNvSpPr/>
            <p:nvPr/>
          </p:nvSpPr>
          <p:spPr>
            <a:xfrm>
              <a:off x="5918200" y="2574925"/>
              <a:ext cx="266700" cy="314325"/>
            </a:xfrm>
            <a:custGeom>
              <a:avLst/>
              <a:gdLst/>
              <a:ahLst/>
              <a:cxnLst>
                <a:cxn ang="0">
                  <a:pos x="56438979" y="98017013"/>
                </a:cxn>
                <a:cxn ang="0">
                  <a:pos x="860716027" y="1120183203"/>
                </a:cxn>
                <a:cxn ang="0">
                  <a:pos x="945376373" y="1120183203"/>
                </a:cxn>
                <a:cxn ang="0">
                  <a:pos x="84660346" y="14002430"/>
                </a:cxn>
                <a:cxn ang="0">
                  <a:pos x="56438979" y="98017013"/>
                </a:cxn>
              </a:cxnLst>
              <a:pathLst>
                <a:path w="71" h="84">
                  <a:moveTo>
                    <a:pt x="4" y="7"/>
                  </a:moveTo>
                  <a:cubicBezTo>
                    <a:pt x="37" y="15"/>
                    <a:pt x="65" y="45"/>
                    <a:pt x="61" y="80"/>
                  </a:cubicBezTo>
                  <a:cubicBezTo>
                    <a:pt x="61" y="84"/>
                    <a:pt x="67" y="84"/>
                    <a:pt x="67" y="80"/>
                  </a:cubicBezTo>
                  <a:cubicBezTo>
                    <a:pt x="71" y="42"/>
                    <a:pt x="42" y="10"/>
                    <a:pt x="6" y="1"/>
                  </a:cubicBezTo>
                  <a:cubicBezTo>
                    <a:pt x="2" y="0"/>
                    <a:pt x="0" y="6"/>
                    <a:pt x="4" y="7"/>
                  </a:cubicBezTo>
                  <a:close/>
                </a:path>
              </a:pathLst>
            </a:custGeom>
            <a:solidFill>
              <a:srgbClr val="000000">
                <a:alpha val="100000"/>
              </a:srgbClr>
            </a:solidFill>
            <a:ln w="9525">
              <a:noFill/>
            </a:ln>
          </p:spPr>
          <p:txBody>
            <a:bodyPr/>
            <a:p>
              <a:endParaRPr lang="zh-CN" altLang="en-US"/>
            </a:p>
          </p:txBody>
        </p:sp>
        <p:sp>
          <p:nvSpPr>
            <p:cNvPr id="21557" name="Freeform 55"/>
            <p:cNvSpPr/>
            <p:nvPr/>
          </p:nvSpPr>
          <p:spPr>
            <a:xfrm>
              <a:off x="5918200" y="2571750"/>
              <a:ext cx="165100" cy="295275"/>
            </a:xfrm>
            <a:custGeom>
              <a:avLst/>
              <a:gdLst/>
              <a:ahLst/>
              <a:cxnLst>
                <a:cxn ang="0">
                  <a:pos x="42239334" y="97792090"/>
                </a:cxn>
                <a:cxn ang="0">
                  <a:pos x="351989448" y="1005844943"/>
                </a:cxn>
                <a:cxn ang="0">
                  <a:pos x="422385836" y="1047755305"/>
                </a:cxn>
                <a:cxn ang="0">
                  <a:pos x="98557195" y="27938995"/>
                </a:cxn>
                <a:cxn ang="0">
                  <a:pos x="42239334" y="97792090"/>
                </a:cxn>
              </a:cxnLst>
              <a:pathLst>
                <a:path w="44" h="79">
                  <a:moveTo>
                    <a:pt x="3" y="7"/>
                  </a:moveTo>
                  <a:cubicBezTo>
                    <a:pt x="26" y="18"/>
                    <a:pt x="37" y="51"/>
                    <a:pt x="25" y="72"/>
                  </a:cubicBezTo>
                  <a:cubicBezTo>
                    <a:pt x="23" y="76"/>
                    <a:pt x="28" y="79"/>
                    <a:pt x="30" y="75"/>
                  </a:cubicBezTo>
                  <a:cubicBezTo>
                    <a:pt x="44" y="51"/>
                    <a:pt x="32" y="14"/>
                    <a:pt x="7" y="2"/>
                  </a:cubicBezTo>
                  <a:cubicBezTo>
                    <a:pt x="3" y="0"/>
                    <a:pt x="0" y="6"/>
                    <a:pt x="3" y="7"/>
                  </a:cubicBezTo>
                  <a:close/>
                </a:path>
              </a:pathLst>
            </a:custGeom>
            <a:solidFill>
              <a:srgbClr val="000000">
                <a:alpha val="100000"/>
              </a:srgbClr>
            </a:solidFill>
            <a:ln w="9525">
              <a:noFill/>
            </a:ln>
          </p:spPr>
          <p:txBody>
            <a:bodyPr/>
            <a:p>
              <a:endParaRPr lang="zh-CN" altLang="en-US"/>
            </a:p>
          </p:txBody>
        </p:sp>
        <p:sp>
          <p:nvSpPr>
            <p:cNvPr id="21558" name="Freeform 56"/>
            <p:cNvSpPr/>
            <p:nvPr/>
          </p:nvSpPr>
          <p:spPr>
            <a:xfrm>
              <a:off x="5899150" y="2571750"/>
              <a:ext cx="79375" cy="265112"/>
            </a:xfrm>
            <a:custGeom>
              <a:avLst/>
              <a:gdLst/>
              <a:ahLst/>
              <a:cxnLst>
                <a:cxn ang="0">
                  <a:pos x="28575000" y="83655905"/>
                </a:cxn>
                <a:cxn ang="0">
                  <a:pos x="100004940" y="920207486"/>
                </a:cxn>
                <a:cxn ang="0">
                  <a:pos x="185726161" y="934150137"/>
                </a:cxn>
                <a:cxn ang="0">
                  <a:pos x="114292440" y="41827952"/>
                </a:cxn>
                <a:cxn ang="0">
                  <a:pos x="28575000" y="83655905"/>
                </a:cxn>
              </a:cxnLst>
              <a:pathLst>
                <a:path w="21" h="71">
                  <a:moveTo>
                    <a:pt x="2" y="6"/>
                  </a:moveTo>
                  <a:cubicBezTo>
                    <a:pt x="15" y="23"/>
                    <a:pt x="12" y="47"/>
                    <a:pt x="7" y="66"/>
                  </a:cubicBezTo>
                  <a:cubicBezTo>
                    <a:pt x="6" y="70"/>
                    <a:pt x="12" y="71"/>
                    <a:pt x="13" y="67"/>
                  </a:cubicBezTo>
                  <a:cubicBezTo>
                    <a:pt x="18" y="47"/>
                    <a:pt x="21" y="21"/>
                    <a:pt x="8" y="3"/>
                  </a:cubicBezTo>
                  <a:cubicBezTo>
                    <a:pt x="5" y="0"/>
                    <a:pt x="0" y="3"/>
                    <a:pt x="2" y="6"/>
                  </a:cubicBezTo>
                  <a:close/>
                </a:path>
              </a:pathLst>
            </a:custGeom>
            <a:solidFill>
              <a:srgbClr val="000000">
                <a:alpha val="100000"/>
              </a:srgbClr>
            </a:solidFill>
            <a:ln w="9525">
              <a:noFill/>
            </a:ln>
          </p:spPr>
          <p:txBody>
            <a:bodyPr/>
            <a:p>
              <a:endParaRPr lang="zh-CN" altLang="en-US"/>
            </a:p>
          </p:txBody>
        </p:sp>
        <p:sp>
          <p:nvSpPr>
            <p:cNvPr id="21559" name="Freeform 57"/>
            <p:cNvSpPr/>
            <p:nvPr/>
          </p:nvSpPr>
          <p:spPr>
            <a:xfrm>
              <a:off x="5824538" y="2578100"/>
              <a:ext cx="120650" cy="252412"/>
            </a:xfrm>
            <a:custGeom>
              <a:avLst/>
              <a:gdLst/>
              <a:ahLst/>
              <a:cxnLst>
                <a:cxn ang="0">
                  <a:pos x="369596194" y="28386932"/>
                </a:cxn>
                <a:cxn ang="0">
                  <a:pos x="71077931" y="894152557"/>
                </a:cxn>
                <a:cxn ang="0">
                  <a:pos x="156366170" y="865765625"/>
                </a:cxn>
                <a:cxn ang="0">
                  <a:pos x="412242198" y="113543959"/>
                </a:cxn>
                <a:cxn ang="0">
                  <a:pos x="369596194" y="28386932"/>
                </a:cxn>
              </a:cxnLst>
              <a:pathLst>
                <a:path w="32" h="67">
                  <a:moveTo>
                    <a:pt x="26" y="2"/>
                  </a:moveTo>
                  <a:cubicBezTo>
                    <a:pt x="8" y="16"/>
                    <a:pt x="0" y="41"/>
                    <a:pt x="5" y="63"/>
                  </a:cubicBezTo>
                  <a:cubicBezTo>
                    <a:pt x="6" y="67"/>
                    <a:pt x="12" y="65"/>
                    <a:pt x="11" y="61"/>
                  </a:cubicBezTo>
                  <a:cubicBezTo>
                    <a:pt x="7" y="43"/>
                    <a:pt x="13" y="19"/>
                    <a:pt x="29" y="8"/>
                  </a:cubicBezTo>
                  <a:cubicBezTo>
                    <a:pt x="32" y="5"/>
                    <a:pt x="29" y="0"/>
                    <a:pt x="26" y="2"/>
                  </a:cubicBezTo>
                  <a:close/>
                </a:path>
              </a:pathLst>
            </a:custGeom>
            <a:solidFill>
              <a:srgbClr val="000000">
                <a:alpha val="100000"/>
              </a:srgbClr>
            </a:solidFill>
            <a:ln w="9525">
              <a:noFill/>
            </a:ln>
          </p:spPr>
          <p:txBody>
            <a:bodyPr/>
            <a:p>
              <a:endParaRPr lang="zh-CN" altLang="en-US"/>
            </a:p>
          </p:txBody>
        </p:sp>
        <p:sp>
          <p:nvSpPr>
            <p:cNvPr id="21560" name="Freeform 58"/>
            <p:cNvSpPr/>
            <p:nvPr/>
          </p:nvSpPr>
          <p:spPr>
            <a:xfrm>
              <a:off x="5741988" y="2489200"/>
              <a:ext cx="165100" cy="341312"/>
            </a:xfrm>
            <a:custGeom>
              <a:avLst/>
              <a:gdLst/>
              <a:ahLst/>
              <a:cxnLst>
                <a:cxn ang="0">
                  <a:pos x="577260893" y="267284803"/>
                </a:cxn>
                <a:cxn ang="0">
                  <a:pos x="70396389" y="1223881070"/>
                </a:cxn>
                <a:cxn ang="0">
                  <a:pos x="154875057" y="1195747210"/>
                </a:cxn>
                <a:cxn ang="0">
                  <a:pos x="535021559" y="337621330"/>
                </a:cxn>
                <a:cxn ang="0">
                  <a:pos x="577260893" y="267284803"/>
                </a:cxn>
              </a:cxnLst>
              <a:pathLst>
                <a:path w="44" h="91">
                  <a:moveTo>
                    <a:pt x="41" y="19"/>
                  </a:moveTo>
                  <a:cubicBezTo>
                    <a:pt x="15" y="0"/>
                    <a:pt x="0" y="71"/>
                    <a:pt x="5" y="87"/>
                  </a:cubicBezTo>
                  <a:cubicBezTo>
                    <a:pt x="6" y="91"/>
                    <a:pt x="12" y="89"/>
                    <a:pt x="11" y="85"/>
                  </a:cubicBezTo>
                  <a:cubicBezTo>
                    <a:pt x="7" y="74"/>
                    <a:pt x="20" y="11"/>
                    <a:pt x="38" y="24"/>
                  </a:cubicBezTo>
                  <a:cubicBezTo>
                    <a:pt x="41" y="27"/>
                    <a:pt x="44" y="21"/>
                    <a:pt x="41" y="19"/>
                  </a:cubicBezTo>
                  <a:close/>
                </a:path>
              </a:pathLst>
            </a:custGeom>
            <a:solidFill>
              <a:srgbClr val="000000">
                <a:alpha val="100000"/>
              </a:srgbClr>
            </a:solidFill>
            <a:ln w="9525">
              <a:noFill/>
            </a:ln>
          </p:spPr>
          <p:txBody>
            <a:bodyPr/>
            <a:p>
              <a:endParaRPr lang="zh-CN" altLang="en-US"/>
            </a:p>
          </p:txBody>
        </p:sp>
        <p:sp>
          <p:nvSpPr>
            <p:cNvPr id="21561" name="Freeform 59"/>
            <p:cNvSpPr/>
            <p:nvPr/>
          </p:nvSpPr>
          <p:spPr>
            <a:xfrm>
              <a:off x="5614988" y="2555875"/>
              <a:ext cx="247650" cy="311150"/>
            </a:xfrm>
            <a:custGeom>
              <a:avLst/>
              <a:gdLst/>
              <a:ahLst/>
              <a:cxnLst>
                <a:cxn ang="0">
                  <a:pos x="844771673" y="14054233"/>
                </a:cxn>
                <a:cxn ang="0">
                  <a:pos x="84478668" y="1110224437"/>
                </a:cxn>
                <a:cxn ang="0">
                  <a:pos x="168953584" y="1082115970"/>
                </a:cxn>
                <a:cxn ang="0">
                  <a:pos x="872932480" y="98375883"/>
                </a:cxn>
                <a:cxn ang="0">
                  <a:pos x="844771673" y="14054233"/>
                </a:cxn>
              </a:cxnLst>
              <a:pathLst>
                <a:path w="66" h="83">
                  <a:moveTo>
                    <a:pt x="60" y="1"/>
                  </a:moveTo>
                  <a:cubicBezTo>
                    <a:pt x="28" y="10"/>
                    <a:pt x="0" y="43"/>
                    <a:pt x="6" y="79"/>
                  </a:cubicBezTo>
                  <a:cubicBezTo>
                    <a:pt x="7" y="83"/>
                    <a:pt x="13" y="81"/>
                    <a:pt x="12" y="77"/>
                  </a:cubicBezTo>
                  <a:cubicBezTo>
                    <a:pt x="7" y="45"/>
                    <a:pt x="33" y="15"/>
                    <a:pt x="62" y="7"/>
                  </a:cubicBezTo>
                  <a:cubicBezTo>
                    <a:pt x="66" y="6"/>
                    <a:pt x="64" y="0"/>
                    <a:pt x="60" y="1"/>
                  </a:cubicBezTo>
                  <a:close/>
                </a:path>
              </a:pathLst>
            </a:custGeom>
            <a:solidFill>
              <a:srgbClr val="000000">
                <a:alpha val="100000"/>
              </a:srgbClr>
            </a:solidFill>
            <a:ln w="9525">
              <a:noFill/>
            </a:ln>
          </p:spPr>
          <p:txBody>
            <a:bodyPr/>
            <a:p>
              <a:endParaRPr lang="zh-CN" altLang="en-US"/>
            </a:p>
          </p:txBody>
        </p:sp>
        <p:sp>
          <p:nvSpPr>
            <p:cNvPr id="21562" name="Freeform 60"/>
            <p:cNvSpPr/>
            <p:nvPr/>
          </p:nvSpPr>
          <p:spPr>
            <a:xfrm>
              <a:off x="5535613" y="2571750"/>
              <a:ext cx="206375" cy="377825"/>
            </a:xfrm>
            <a:custGeom>
              <a:avLst/>
              <a:gdLst/>
              <a:ahLst/>
              <a:cxnLst>
                <a:cxn ang="0">
                  <a:pos x="689896616" y="27988977"/>
                </a:cxn>
                <a:cxn ang="0">
                  <a:pos x="140796530" y="1357409259"/>
                </a:cxn>
                <a:cxn ang="0">
                  <a:pos x="225271445" y="1329420282"/>
                </a:cxn>
                <a:cxn ang="0">
                  <a:pos x="732135950" y="97957678"/>
                </a:cxn>
                <a:cxn ang="0">
                  <a:pos x="689896616" y="27988977"/>
                </a:cxn>
              </a:cxnLst>
              <a:pathLst>
                <a:path w="55" h="101">
                  <a:moveTo>
                    <a:pt x="49" y="2"/>
                  </a:moveTo>
                  <a:cubicBezTo>
                    <a:pt x="15" y="19"/>
                    <a:pt x="0" y="61"/>
                    <a:pt x="10" y="97"/>
                  </a:cubicBezTo>
                  <a:cubicBezTo>
                    <a:pt x="11" y="101"/>
                    <a:pt x="17" y="99"/>
                    <a:pt x="16" y="95"/>
                  </a:cubicBezTo>
                  <a:cubicBezTo>
                    <a:pt x="7" y="62"/>
                    <a:pt x="20" y="23"/>
                    <a:pt x="52" y="7"/>
                  </a:cubicBezTo>
                  <a:cubicBezTo>
                    <a:pt x="55" y="6"/>
                    <a:pt x="52" y="0"/>
                    <a:pt x="49" y="2"/>
                  </a:cubicBezTo>
                  <a:close/>
                </a:path>
              </a:pathLst>
            </a:custGeom>
            <a:solidFill>
              <a:srgbClr val="000000">
                <a:alpha val="100000"/>
              </a:srgbClr>
            </a:solidFill>
            <a:ln w="9525">
              <a:noFill/>
            </a:ln>
          </p:spPr>
          <p:txBody>
            <a:bodyPr/>
            <a:p>
              <a:endParaRPr lang="zh-CN" altLang="en-US"/>
            </a:p>
          </p:txBody>
        </p:sp>
        <p:sp>
          <p:nvSpPr>
            <p:cNvPr id="21563" name="Freeform 61"/>
            <p:cNvSpPr/>
            <p:nvPr/>
          </p:nvSpPr>
          <p:spPr>
            <a:xfrm>
              <a:off x="5510213" y="2571750"/>
              <a:ext cx="168275" cy="317500"/>
            </a:xfrm>
            <a:custGeom>
              <a:avLst/>
              <a:gdLst/>
              <a:ahLst/>
              <a:cxnLst>
                <a:cxn ang="0">
                  <a:pos x="531371316" y="27906382"/>
                </a:cxn>
                <a:cxn ang="0">
                  <a:pos x="69916393" y="1130146853"/>
                </a:cxn>
                <a:cxn ang="0">
                  <a:pos x="153818308" y="1130146853"/>
                </a:cxn>
                <a:cxn ang="0">
                  <a:pos x="587305926" y="97666735"/>
                </a:cxn>
                <a:cxn ang="0">
                  <a:pos x="531371316" y="27906382"/>
                </a:cxn>
              </a:cxnLst>
              <a:pathLst>
                <a:path w="45" h="85">
                  <a:moveTo>
                    <a:pt x="38" y="2"/>
                  </a:moveTo>
                  <a:cubicBezTo>
                    <a:pt x="15" y="23"/>
                    <a:pt x="0" y="50"/>
                    <a:pt x="5" y="81"/>
                  </a:cubicBezTo>
                  <a:cubicBezTo>
                    <a:pt x="5" y="85"/>
                    <a:pt x="11" y="85"/>
                    <a:pt x="11" y="81"/>
                  </a:cubicBezTo>
                  <a:cubicBezTo>
                    <a:pt x="7" y="52"/>
                    <a:pt x="21" y="27"/>
                    <a:pt x="42" y="7"/>
                  </a:cubicBezTo>
                  <a:cubicBezTo>
                    <a:pt x="45" y="4"/>
                    <a:pt x="41" y="0"/>
                    <a:pt x="38" y="2"/>
                  </a:cubicBezTo>
                  <a:close/>
                </a:path>
              </a:pathLst>
            </a:custGeom>
            <a:solidFill>
              <a:srgbClr val="000000">
                <a:alpha val="100000"/>
              </a:srgbClr>
            </a:solidFill>
            <a:ln w="9525">
              <a:noFill/>
            </a:ln>
          </p:spPr>
          <p:txBody>
            <a:bodyPr/>
            <a:p>
              <a:endParaRPr lang="zh-CN" altLang="en-US"/>
            </a:p>
          </p:txBody>
        </p:sp>
        <p:sp>
          <p:nvSpPr>
            <p:cNvPr id="21564" name="Freeform 62"/>
            <p:cNvSpPr/>
            <p:nvPr/>
          </p:nvSpPr>
          <p:spPr>
            <a:xfrm>
              <a:off x="5821363" y="2533650"/>
              <a:ext cx="280988" cy="131762"/>
            </a:xfrm>
            <a:custGeom>
              <a:avLst/>
              <a:gdLst/>
              <a:ahLst/>
              <a:cxnLst>
                <a:cxn ang="0">
                  <a:pos x="56145149" y="113379319"/>
                </a:cxn>
                <a:cxn ang="0">
                  <a:pos x="954467531" y="453517275"/>
                </a:cxn>
                <a:cxn ang="0">
                  <a:pos x="1024650841" y="382655671"/>
                </a:cxn>
                <a:cxn ang="0">
                  <a:pos x="56145149" y="28343889"/>
                </a:cxn>
                <a:cxn ang="0">
                  <a:pos x="56145149" y="113379319"/>
                </a:cxn>
              </a:cxnLst>
              <a:pathLst>
                <a:path w="75" h="35">
                  <a:moveTo>
                    <a:pt x="4" y="8"/>
                  </a:moveTo>
                  <a:cubicBezTo>
                    <a:pt x="28" y="6"/>
                    <a:pt x="53" y="12"/>
                    <a:pt x="68" y="32"/>
                  </a:cubicBezTo>
                  <a:cubicBezTo>
                    <a:pt x="71" y="35"/>
                    <a:pt x="75" y="30"/>
                    <a:pt x="73" y="27"/>
                  </a:cubicBezTo>
                  <a:cubicBezTo>
                    <a:pt x="56" y="7"/>
                    <a:pt x="30" y="0"/>
                    <a:pt x="4" y="2"/>
                  </a:cubicBezTo>
                  <a:cubicBezTo>
                    <a:pt x="0" y="2"/>
                    <a:pt x="0" y="8"/>
                    <a:pt x="4" y="8"/>
                  </a:cubicBezTo>
                  <a:close/>
                </a:path>
              </a:pathLst>
            </a:custGeom>
            <a:solidFill>
              <a:srgbClr val="000000">
                <a:alpha val="100000"/>
              </a:srgbClr>
            </a:solidFill>
            <a:ln w="9525">
              <a:noFill/>
            </a:ln>
          </p:spPr>
          <p:txBody>
            <a:bodyPr/>
            <a:p>
              <a:endParaRPr lang="zh-CN" altLang="en-US"/>
            </a:p>
          </p:txBody>
        </p:sp>
        <p:sp>
          <p:nvSpPr>
            <p:cNvPr id="21565" name="Freeform 63"/>
            <p:cNvSpPr/>
            <p:nvPr/>
          </p:nvSpPr>
          <p:spPr>
            <a:xfrm>
              <a:off x="5816600" y="2432050"/>
              <a:ext cx="49213" cy="112712"/>
            </a:xfrm>
            <a:custGeom>
              <a:avLst/>
              <a:gdLst/>
              <a:ahLst/>
              <a:cxnLst>
                <a:cxn ang="0">
                  <a:pos x="114647362" y="367005300"/>
                </a:cxn>
                <a:cxn ang="0">
                  <a:pos x="143308256" y="56461198"/>
                </a:cxn>
                <a:cxn ang="0">
                  <a:pos x="57321788" y="70576497"/>
                </a:cxn>
                <a:cxn ang="0">
                  <a:pos x="28660894" y="324659402"/>
                </a:cxn>
                <a:cxn ang="0">
                  <a:pos x="114647362" y="367005300"/>
                </a:cxn>
              </a:cxnLst>
              <a:pathLst>
                <a:path w="13" h="30">
                  <a:moveTo>
                    <a:pt x="8" y="26"/>
                  </a:moveTo>
                  <a:cubicBezTo>
                    <a:pt x="11" y="19"/>
                    <a:pt x="13" y="11"/>
                    <a:pt x="10" y="4"/>
                  </a:cubicBezTo>
                  <a:cubicBezTo>
                    <a:pt x="9" y="0"/>
                    <a:pt x="3" y="2"/>
                    <a:pt x="4" y="5"/>
                  </a:cubicBezTo>
                  <a:cubicBezTo>
                    <a:pt x="6" y="11"/>
                    <a:pt x="5" y="17"/>
                    <a:pt x="2" y="23"/>
                  </a:cubicBezTo>
                  <a:cubicBezTo>
                    <a:pt x="0" y="26"/>
                    <a:pt x="6" y="30"/>
                    <a:pt x="8" y="26"/>
                  </a:cubicBezTo>
                  <a:close/>
                </a:path>
              </a:pathLst>
            </a:custGeom>
            <a:solidFill>
              <a:srgbClr val="000000">
                <a:alpha val="100000"/>
              </a:srgbClr>
            </a:solidFill>
            <a:ln w="9525">
              <a:noFill/>
            </a:ln>
          </p:spPr>
          <p:txBody>
            <a:bodyPr/>
            <a:p>
              <a:endParaRPr lang="zh-CN" altLang="en-US"/>
            </a:p>
          </p:txBody>
        </p:sp>
        <p:sp>
          <p:nvSpPr>
            <p:cNvPr id="21566" name="Freeform 64"/>
            <p:cNvSpPr/>
            <p:nvPr/>
          </p:nvSpPr>
          <p:spPr>
            <a:xfrm>
              <a:off x="5741988" y="2470150"/>
              <a:ext cx="93663" cy="60325"/>
            </a:xfrm>
            <a:custGeom>
              <a:avLst/>
              <a:gdLst/>
              <a:ahLst/>
              <a:cxnLst>
                <a:cxn ang="0">
                  <a:pos x="294764954" y="127938014"/>
                </a:cxn>
                <a:cxn ang="0">
                  <a:pos x="98256234" y="28431927"/>
                </a:cxn>
                <a:cxn ang="0">
                  <a:pos x="42110885" y="99506088"/>
                </a:cxn>
                <a:cxn ang="0">
                  <a:pos x="252654069" y="213230023"/>
                </a:cxn>
                <a:cxn ang="0">
                  <a:pos x="294764954" y="127938014"/>
                </a:cxn>
              </a:cxnLst>
              <a:pathLst>
                <a:path w="25" h="16">
                  <a:moveTo>
                    <a:pt x="21" y="9"/>
                  </a:moveTo>
                  <a:cubicBezTo>
                    <a:pt x="17" y="7"/>
                    <a:pt x="12" y="4"/>
                    <a:pt x="7" y="2"/>
                  </a:cubicBezTo>
                  <a:cubicBezTo>
                    <a:pt x="3" y="0"/>
                    <a:pt x="0" y="5"/>
                    <a:pt x="3" y="7"/>
                  </a:cubicBezTo>
                  <a:cubicBezTo>
                    <a:pt x="8" y="10"/>
                    <a:pt x="13" y="12"/>
                    <a:pt x="18" y="15"/>
                  </a:cubicBezTo>
                  <a:cubicBezTo>
                    <a:pt x="22" y="16"/>
                    <a:pt x="25" y="11"/>
                    <a:pt x="21" y="9"/>
                  </a:cubicBezTo>
                  <a:close/>
                </a:path>
              </a:pathLst>
            </a:custGeom>
            <a:solidFill>
              <a:srgbClr val="000000">
                <a:alpha val="100000"/>
              </a:srgbClr>
            </a:solidFill>
            <a:ln w="9525">
              <a:noFill/>
            </a:ln>
          </p:spPr>
          <p:txBody>
            <a:bodyPr/>
            <a:p>
              <a:endParaRPr lang="zh-CN" altLang="en-US"/>
            </a:p>
          </p:txBody>
        </p:sp>
        <p:sp>
          <p:nvSpPr>
            <p:cNvPr id="21567" name="Freeform 65"/>
            <p:cNvSpPr/>
            <p:nvPr/>
          </p:nvSpPr>
          <p:spPr>
            <a:xfrm>
              <a:off x="5670550" y="2503488"/>
              <a:ext cx="101600" cy="38100"/>
            </a:xfrm>
            <a:custGeom>
              <a:avLst/>
              <a:gdLst/>
              <a:ahLst/>
              <a:cxnLst>
                <a:cxn ang="0">
                  <a:pos x="325676919" y="43548300"/>
                </a:cxn>
                <a:cxn ang="0">
                  <a:pos x="56640119" y="0"/>
                </a:cxn>
                <a:cxn ang="0">
                  <a:pos x="56640119" y="87096600"/>
                </a:cxn>
                <a:cxn ang="0">
                  <a:pos x="283196830" y="116128800"/>
                </a:cxn>
                <a:cxn ang="0">
                  <a:pos x="325676919" y="43548300"/>
                </a:cxn>
              </a:cxnLst>
              <a:pathLst>
                <a:path w="27" h="10">
                  <a:moveTo>
                    <a:pt x="23" y="3"/>
                  </a:moveTo>
                  <a:cubicBezTo>
                    <a:pt x="17" y="0"/>
                    <a:pt x="11" y="0"/>
                    <a:pt x="4" y="0"/>
                  </a:cubicBezTo>
                  <a:cubicBezTo>
                    <a:pt x="0" y="0"/>
                    <a:pt x="0" y="6"/>
                    <a:pt x="4" y="6"/>
                  </a:cubicBezTo>
                  <a:cubicBezTo>
                    <a:pt x="9" y="6"/>
                    <a:pt x="15" y="6"/>
                    <a:pt x="20" y="8"/>
                  </a:cubicBezTo>
                  <a:cubicBezTo>
                    <a:pt x="24" y="10"/>
                    <a:pt x="27" y="4"/>
                    <a:pt x="23" y="3"/>
                  </a:cubicBezTo>
                  <a:close/>
                </a:path>
              </a:pathLst>
            </a:custGeom>
            <a:solidFill>
              <a:srgbClr val="000000">
                <a:alpha val="100000"/>
              </a:srgbClr>
            </a:solidFill>
            <a:ln w="9525">
              <a:noFill/>
            </a:ln>
          </p:spPr>
          <p:txBody>
            <a:bodyPr/>
            <a:p>
              <a:endParaRPr lang="zh-CN" altLang="en-US"/>
            </a:p>
          </p:txBody>
        </p:sp>
        <p:sp>
          <p:nvSpPr>
            <p:cNvPr id="21568" name="Freeform 66"/>
            <p:cNvSpPr/>
            <p:nvPr/>
          </p:nvSpPr>
          <p:spPr>
            <a:xfrm>
              <a:off x="5565775" y="2544763"/>
              <a:ext cx="150813" cy="60325"/>
            </a:xfrm>
            <a:custGeom>
              <a:avLst/>
              <a:gdLst/>
              <a:ahLst/>
              <a:cxnLst>
                <a:cxn ang="0">
                  <a:pos x="483321732" y="14214078"/>
                </a:cxn>
                <a:cxn ang="0">
                  <a:pos x="56860271" y="127938014"/>
                </a:cxn>
                <a:cxn ang="0">
                  <a:pos x="85292292" y="213230023"/>
                </a:cxn>
                <a:cxn ang="0">
                  <a:pos x="511753753" y="99506088"/>
                </a:cxn>
                <a:cxn ang="0">
                  <a:pos x="483321732" y="14214078"/>
                </a:cxn>
              </a:cxnLst>
              <a:pathLst>
                <a:path w="40" h="16">
                  <a:moveTo>
                    <a:pt x="34" y="1"/>
                  </a:moveTo>
                  <a:cubicBezTo>
                    <a:pt x="24" y="4"/>
                    <a:pt x="14" y="6"/>
                    <a:pt x="4" y="9"/>
                  </a:cubicBezTo>
                  <a:cubicBezTo>
                    <a:pt x="0" y="10"/>
                    <a:pt x="2" y="16"/>
                    <a:pt x="6" y="15"/>
                  </a:cubicBezTo>
                  <a:cubicBezTo>
                    <a:pt x="16" y="12"/>
                    <a:pt x="26" y="10"/>
                    <a:pt x="36" y="7"/>
                  </a:cubicBezTo>
                  <a:cubicBezTo>
                    <a:pt x="40" y="6"/>
                    <a:pt x="38" y="0"/>
                    <a:pt x="34" y="1"/>
                  </a:cubicBezTo>
                  <a:close/>
                </a:path>
              </a:pathLst>
            </a:custGeom>
            <a:solidFill>
              <a:srgbClr val="000000">
                <a:alpha val="100000"/>
              </a:srgbClr>
            </a:solidFill>
            <a:ln w="9525">
              <a:noFill/>
            </a:ln>
          </p:spPr>
          <p:txBody>
            <a:bodyPr/>
            <a:p>
              <a:endParaRPr lang="zh-CN" altLang="en-US"/>
            </a:p>
          </p:txBody>
        </p:sp>
        <p:sp>
          <p:nvSpPr>
            <p:cNvPr id="21569" name="Freeform 67"/>
            <p:cNvSpPr/>
            <p:nvPr/>
          </p:nvSpPr>
          <p:spPr>
            <a:xfrm>
              <a:off x="5835650" y="2503488"/>
              <a:ext cx="90488" cy="38100"/>
            </a:xfrm>
            <a:custGeom>
              <a:avLst/>
              <a:gdLst/>
              <a:ahLst/>
              <a:cxnLst>
                <a:cxn ang="0">
                  <a:pos x="85292481" y="116128800"/>
                </a:cxn>
                <a:cxn ang="0">
                  <a:pos x="284309526" y="87096600"/>
                </a:cxn>
                <a:cxn ang="0">
                  <a:pos x="284309526" y="0"/>
                </a:cxn>
                <a:cxn ang="0">
                  <a:pos x="42646240" y="43548300"/>
                </a:cxn>
                <a:cxn ang="0">
                  <a:pos x="85292481" y="116128800"/>
                </a:cxn>
              </a:cxnLst>
              <a:pathLst>
                <a:path w="24" h="10">
                  <a:moveTo>
                    <a:pt x="6" y="8"/>
                  </a:moveTo>
                  <a:cubicBezTo>
                    <a:pt x="11" y="6"/>
                    <a:pt x="15" y="6"/>
                    <a:pt x="20" y="6"/>
                  </a:cubicBezTo>
                  <a:cubicBezTo>
                    <a:pt x="24" y="6"/>
                    <a:pt x="24" y="0"/>
                    <a:pt x="20" y="0"/>
                  </a:cubicBezTo>
                  <a:cubicBezTo>
                    <a:pt x="14" y="0"/>
                    <a:pt x="8" y="0"/>
                    <a:pt x="3" y="3"/>
                  </a:cubicBezTo>
                  <a:cubicBezTo>
                    <a:pt x="0" y="4"/>
                    <a:pt x="3" y="10"/>
                    <a:pt x="6" y="8"/>
                  </a:cubicBezTo>
                  <a:close/>
                </a:path>
              </a:pathLst>
            </a:custGeom>
            <a:solidFill>
              <a:srgbClr val="000000">
                <a:alpha val="100000"/>
              </a:srgbClr>
            </a:solidFill>
            <a:ln w="9525">
              <a:noFill/>
            </a:ln>
          </p:spPr>
          <p:txBody>
            <a:bodyPr/>
            <a:p>
              <a:endParaRPr lang="zh-CN" altLang="en-US"/>
            </a:p>
          </p:txBody>
        </p:sp>
        <p:sp>
          <p:nvSpPr>
            <p:cNvPr id="21570" name="Freeform 68"/>
            <p:cNvSpPr/>
            <p:nvPr/>
          </p:nvSpPr>
          <p:spPr>
            <a:xfrm>
              <a:off x="5945188" y="2924175"/>
              <a:ext cx="130175" cy="55562"/>
            </a:xfrm>
            <a:custGeom>
              <a:avLst/>
              <a:gdLst/>
              <a:ahLst/>
              <a:cxnLst>
                <a:cxn ang="0">
                  <a:pos x="442658228" y="96044473"/>
                </a:cxn>
                <a:cxn ang="0">
                  <a:pos x="41499790" y="96044473"/>
                </a:cxn>
                <a:cxn ang="0">
                  <a:pos x="110663627" y="164648727"/>
                </a:cxn>
                <a:cxn ang="0">
                  <a:pos x="387326414" y="164648727"/>
                </a:cxn>
                <a:cxn ang="0">
                  <a:pos x="442658228" y="96044473"/>
                </a:cxn>
              </a:cxnLst>
              <a:pathLst>
                <a:path w="35" h="15">
                  <a:moveTo>
                    <a:pt x="32" y="7"/>
                  </a:moveTo>
                  <a:cubicBezTo>
                    <a:pt x="24" y="2"/>
                    <a:pt x="11" y="0"/>
                    <a:pt x="3" y="7"/>
                  </a:cubicBezTo>
                  <a:cubicBezTo>
                    <a:pt x="0" y="10"/>
                    <a:pt x="5" y="15"/>
                    <a:pt x="8" y="12"/>
                  </a:cubicBezTo>
                  <a:cubicBezTo>
                    <a:pt x="13" y="7"/>
                    <a:pt x="23" y="9"/>
                    <a:pt x="28" y="12"/>
                  </a:cubicBezTo>
                  <a:cubicBezTo>
                    <a:pt x="32" y="15"/>
                    <a:pt x="35" y="9"/>
                    <a:pt x="32" y="7"/>
                  </a:cubicBezTo>
                  <a:close/>
                </a:path>
              </a:pathLst>
            </a:custGeom>
            <a:solidFill>
              <a:srgbClr val="000000">
                <a:alpha val="100000"/>
              </a:srgbClr>
            </a:solidFill>
            <a:ln w="9525">
              <a:noFill/>
            </a:ln>
          </p:spPr>
          <p:txBody>
            <a:bodyPr/>
            <a:p>
              <a:endParaRPr lang="zh-CN" altLang="en-US"/>
            </a:p>
          </p:txBody>
        </p:sp>
        <p:sp>
          <p:nvSpPr>
            <p:cNvPr id="21571" name="Freeform 69"/>
            <p:cNvSpPr/>
            <p:nvPr/>
          </p:nvSpPr>
          <p:spPr>
            <a:xfrm>
              <a:off x="5711825" y="2919413"/>
              <a:ext cx="142875" cy="68262"/>
            </a:xfrm>
            <a:custGeom>
              <a:avLst/>
              <a:gdLst/>
              <a:ahLst/>
              <a:cxnLst>
                <a:cxn ang="0">
                  <a:pos x="494779885" y="115055601"/>
                </a:cxn>
                <a:cxn ang="0">
                  <a:pos x="42411316" y="158200977"/>
                </a:cxn>
                <a:cxn ang="0">
                  <a:pos x="113093082" y="215726882"/>
                </a:cxn>
                <a:cxn ang="0">
                  <a:pos x="438235224" y="186962033"/>
                </a:cxn>
                <a:cxn ang="0">
                  <a:pos x="494779885" y="115055601"/>
                </a:cxn>
              </a:cxnLst>
              <a:pathLst>
                <a:path w="38" h="18">
                  <a:moveTo>
                    <a:pt x="35" y="8"/>
                  </a:moveTo>
                  <a:cubicBezTo>
                    <a:pt x="24" y="0"/>
                    <a:pt x="12" y="2"/>
                    <a:pt x="3" y="11"/>
                  </a:cubicBezTo>
                  <a:cubicBezTo>
                    <a:pt x="0" y="14"/>
                    <a:pt x="5" y="18"/>
                    <a:pt x="8" y="15"/>
                  </a:cubicBezTo>
                  <a:cubicBezTo>
                    <a:pt x="15" y="9"/>
                    <a:pt x="23" y="8"/>
                    <a:pt x="31" y="13"/>
                  </a:cubicBezTo>
                  <a:cubicBezTo>
                    <a:pt x="35" y="16"/>
                    <a:pt x="38" y="10"/>
                    <a:pt x="35" y="8"/>
                  </a:cubicBezTo>
                  <a:close/>
                </a:path>
              </a:pathLst>
            </a:custGeom>
            <a:solidFill>
              <a:srgbClr val="000000">
                <a:alpha val="100000"/>
              </a:srgbClr>
            </a:solidFill>
            <a:ln w="9525">
              <a:noFill/>
            </a:ln>
          </p:spPr>
          <p:txBody>
            <a:bodyPr/>
            <a:p>
              <a:endParaRPr lang="zh-CN" altLang="en-US"/>
            </a:p>
          </p:txBody>
        </p:sp>
        <p:sp>
          <p:nvSpPr>
            <p:cNvPr id="21572" name="Freeform 70"/>
            <p:cNvSpPr/>
            <p:nvPr/>
          </p:nvSpPr>
          <p:spPr>
            <a:xfrm>
              <a:off x="5648325" y="3155950"/>
              <a:ext cx="112713" cy="112712"/>
            </a:xfrm>
            <a:custGeom>
              <a:avLst/>
              <a:gdLst/>
              <a:ahLst/>
              <a:cxnLst>
                <a:cxn ang="0">
                  <a:pos x="70580881" y="409351199"/>
                </a:cxn>
                <a:cxn ang="0">
                  <a:pos x="409358588" y="70576497"/>
                </a:cxn>
                <a:cxn ang="0">
                  <a:pos x="324662282" y="56461198"/>
                </a:cxn>
                <a:cxn ang="0">
                  <a:pos x="56461699" y="324659402"/>
                </a:cxn>
                <a:cxn ang="0">
                  <a:pos x="70580881" y="409351199"/>
                </a:cxn>
              </a:cxnLst>
              <a:pathLst>
                <a:path w="30" h="30">
                  <a:moveTo>
                    <a:pt x="5" y="29"/>
                  </a:moveTo>
                  <a:cubicBezTo>
                    <a:pt x="17" y="27"/>
                    <a:pt x="27" y="17"/>
                    <a:pt x="29" y="5"/>
                  </a:cubicBezTo>
                  <a:cubicBezTo>
                    <a:pt x="30" y="1"/>
                    <a:pt x="24" y="0"/>
                    <a:pt x="23" y="4"/>
                  </a:cubicBezTo>
                  <a:cubicBezTo>
                    <a:pt x="22" y="13"/>
                    <a:pt x="13" y="22"/>
                    <a:pt x="4" y="23"/>
                  </a:cubicBezTo>
                  <a:cubicBezTo>
                    <a:pt x="0" y="24"/>
                    <a:pt x="1" y="30"/>
                    <a:pt x="5" y="29"/>
                  </a:cubicBezTo>
                  <a:close/>
                </a:path>
              </a:pathLst>
            </a:custGeom>
            <a:solidFill>
              <a:srgbClr val="000000">
                <a:alpha val="100000"/>
              </a:srgbClr>
            </a:solidFill>
            <a:ln w="9525">
              <a:noFill/>
            </a:ln>
          </p:spPr>
          <p:txBody>
            <a:bodyPr/>
            <a:p>
              <a:endParaRPr lang="zh-CN" altLang="en-US"/>
            </a:p>
          </p:txBody>
        </p:sp>
        <p:sp>
          <p:nvSpPr>
            <p:cNvPr id="21573" name="Freeform 71"/>
            <p:cNvSpPr/>
            <p:nvPr/>
          </p:nvSpPr>
          <p:spPr>
            <a:xfrm>
              <a:off x="5738813" y="3178175"/>
              <a:ext cx="77788" cy="106362"/>
            </a:xfrm>
            <a:custGeom>
              <a:avLst/>
              <a:gdLst/>
              <a:ahLst/>
              <a:cxnLst>
                <a:cxn ang="0">
                  <a:pos x="82325633" y="360741918"/>
                </a:cxn>
                <a:cxn ang="0">
                  <a:pos x="274421247" y="86578668"/>
                </a:cxn>
                <a:cxn ang="0">
                  <a:pos x="192095614" y="57720378"/>
                </a:cxn>
                <a:cxn ang="0">
                  <a:pos x="41164669" y="288594294"/>
                </a:cxn>
                <a:cxn ang="0">
                  <a:pos x="82325633" y="360741918"/>
                </a:cxn>
              </a:cxnLst>
              <a:pathLst>
                <a:path w="21" h="28">
                  <a:moveTo>
                    <a:pt x="6" y="25"/>
                  </a:moveTo>
                  <a:cubicBezTo>
                    <a:pt x="13" y="21"/>
                    <a:pt x="19" y="14"/>
                    <a:pt x="20" y="6"/>
                  </a:cubicBezTo>
                  <a:cubicBezTo>
                    <a:pt x="21" y="2"/>
                    <a:pt x="15" y="0"/>
                    <a:pt x="14" y="4"/>
                  </a:cubicBezTo>
                  <a:cubicBezTo>
                    <a:pt x="13" y="11"/>
                    <a:pt x="9" y="16"/>
                    <a:pt x="3" y="20"/>
                  </a:cubicBezTo>
                  <a:cubicBezTo>
                    <a:pt x="0" y="22"/>
                    <a:pt x="3" y="28"/>
                    <a:pt x="6" y="25"/>
                  </a:cubicBezTo>
                  <a:close/>
                </a:path>
              </a:pathLst>
            </a:custGeom>
            <a:solidFill>
              <a:srgbClr val="000000">
                <a:alpha val="100000"/>
              </a:srgbClr>
            </a:solidFill>
            <a:ln w="9525">
              <a:noFill/>
            </a:ln>
          </p:spPr>
          <p:txBody>
            <a:bodyPr/>
            <a:p>
              <a:endParaRPr lang="zh-CN" altLang="en-US"/>
            </a:p>
          </p:txBody>
        </p:sp>
        <p:sp>
          <p:nvSpPr>
            <p:cNvPr id="21574" name="Freeform 72"/>
            <p:cNvSpPr/>
            <p:nvPr/>
          </p:nvSpPr>
          <p:spPr>
            <a:xfrm>
              <a:off x="5681663" y="3230563"/>
              <a:ext cx="112713" cy="53975"/>
            </a:xfrm>
            <a:custGeom>
              <a:avLst/>
              <a:gdLst/>
              <a:ahLst/>
              <a:cxnLst>
                <a:cxn ang="0">
                  <a:pos x="28230849" y="104048379"/>
                </a:cxn>
                <a:cxn ang="0">
                  <a:pos x="367012314" y="178364243"/>
                </a:cxn>
                <a:cxn ang="0">
                  <a:pos x="338777707" y="89182121"/>
                </a:cxn>
                <a:cxn ang="0">
                  <a:pos x="98811730" y="44591061"/>
                </a:cxn>
                <a:cxn ang="0">
                  <a:pos x="28230849" y="104048379"/>
                </a:cxn>
              </a:cxnLst>
              <a:pathLst>
                <a:path w="30" h="14">
                  <a:moveTo>
                    <a:pt x="2" y="7"/>
                  </a:moveTo>
                  <a:cubicBezTo>
                    <a:pt x="8" y="14"/>
                    <a:pt x="18" y="13"/>
                    <a:pt x="26" y="12"/>
                  </a:cubicBezTo>
                  <a:cubicBezTo>
                    <a:pt x="30" y="11"/>
                    <a:pt x="28" y="5"/>
                    <a:pt x="24" y="6"/>
                  </a:cubicBezTo>
                  <a:cubicBezTo>
                    <a:pt x="19" y="7"/>
                    <a:pt x="11" y="7"/>
                    <a:pt x="7" y="3"/>
                  </a:cubicBezTo>
                  <a:cubicBezTo>
                    <a:pt x="4" y="0"/>
                    <a:pt x="0" y="4"/>
                    <a:pt x="2" y="7"/>
                  </a:cubicBezTo>
                  <a:close/>
                </a:path>
              </a:pathLst>
            </a:custGeom>
            <a:solidFill>
              <a:srgbClr val="000000">
                <a:alpha val="100000"/>
              </a:srgbClr>
            </a:solidFill>
            <a:ln w="9525">
              <a:noFill/>
            </a:ln>
          </p:spPr>
          <p:txBody>
            <a:bodyPr/>
            <a:p>
              <a:endParaRPr lang="zh-CN" altLang="en-US"/>
            </a:p>
          </p:txBody>
        </p:sp>
        <p:sp>
          <p:nvSpPr>
            <p:cNvPr id="21575" name="Freeform 73"/>
            <p:cNvSpPr/>
            <p:nvPr/>
          </p:nvSpPr>
          <p:spPr>
            <a:xfrm>
              <a:off x="6600825" y="4394200"/>
              <a:ext cx="404813" cy="280987"/>
            </a:xfrm>
            <a:custGeom>
              <a:avLst/>
              <a:gdLst/>
              <a:ahLst/>
              <a:cxnLst>
                <a:cxn ang="0">
                  <a:pos x="28100769" y="294759109"/>
                </a:cxn>
                <a:cxn ang="0">
                  <a:pos x="421485298" y="1010609084"/>
                </a:cxn>
                <a:cxn ang="0">
                  <a:pos x="491731599" y="1024643448"/>
                </a:cxn>
                <a:cxn ang="0">
                  <a:pos x="1503299313" y="98251788"/>
                </a:cxn>
                <a:cxn ang="0">
                  <a:pos x="1419000754" y="42106839"/>
                </a:cxn>
                <a:cxn ang="0">
                  <a:pos x="435533809" y="968498499"/>
                </a:cxn>
                <a:cxn ang="0">
                  <a:pos x="505783857" y="982536609"/>
                </a:cxn>
                <a:cxn ang="0">
                  <a:pos x="98347069" y="238614160"/>
                </a:cxn>
                <a:cxn ang="0">
                  <a:pos x="28100769" y="294759109"/>
                </a:cxn>
              </a:cxnLst>
              <a:pathLst>
                <a:path w="108" h="75">
                  <a:moveTo>
                    <a:pt x="2" y="21"/>
                  </a:moveTo>
                  <a:cubicBezTo>
                    <a:pt x="12" y="38"/>
                    <a:pt x="26" y="52"/>
                    <a:pt x="30" y="72"/>
                  </a:cubicBezTo>
                  <a:cubicBezTo>
                    <a:pt x="30" y="74"/>
                    <a:pt x="33" y="75"/>
                    <a:pt x="35" y="73"/>
                  </a:cubicBezTo>
                  <a:cubicBezTo>
                    <a:pt x="57" y="51"/>
                    <a:pt x="92" y="36"/>
                    <a:pt x="107" y="7"/>
                  </a:cubicBezTo>
                  <a:cubicBezTo>
                    <a:pt x="108" y="3"/>
                    <a:pt x="103" y="0"/>
                    <a:pt x="101" y="3"/>
                  </a:cubicBezTo>
                  <a:cubicBezTo>
                    <a:pt x="87" y="32"/>
                    <a:pt x="52" y="47"/>
                    <a:pt x="31" y="69"/>
                  </a:cubicBezTo>
                  <a:cubicBezTo>
                    <a:pt x="32" y="69"/>
                    <a:pt x="34" y="70"/>
                    <a:pt x="36" y="70"/>
                  </a:cubicBezTo>
                  <a:cubicBezTo>
                    <a:pt x="31" y="50"/>
                    <a:pt x="17" y="35"/>
                    <a:pt x="7" y="17"/>
                  </a:cubicBezTo>
                  <a:cubicBezTo>
                    <a:pt x="6" y="14"/>
                    <a:pt x="0" y="17"/>
                    <a:pt x="2" y="21"/>
                  </a:cubicBezTo>
                  <a:close/>
                </a:path>
              </a:pathLst>
            </a:custGeom>
            <a:solidFill>
              <a:srgbClr val="000000">
                <a:alpha val="100000"/>
              </a:srgbClr>
            </a:solidFill>
            <a:ln w="9525">
              <a:noFill/>
            </a:ln>
          </p:spPr>
          <p:txBody>
            <a:bodyPr/>
            <a:p>
              <a:endParaRPr lang="zh-CN" altLang="en-US"/>
            </a:p>
          </p:txBody>
        </p:sp>
        <p:sp>
          <p:nvSpPr>
            <p:cNvPr id="21576" name="Freeform 74"/>
            <p:cNvSpPr/>
            <p:nvPr/>
          </p:nvSpPr>
          <p:spPr>
            <a:xfrm>
              <a:off x="5689600" y="3478213"/>
              <a:ext cx="479425" cy="528637"/>
            </a:xfrm>
            <a:custGeom>
              <a:avLst/>
              <a:gdLst/>
              <a:ahLst/>
              <a:cxnLst>
                <a:cxn ang="0">
                  <a:pos x="28057599" y="98393968"/>
                </a:cxn>
                <a:cxn ang="0">
                  <a:pos x="1038134909" y="1377534292"/>
                </a:cxn>
                <a:cxn ang="0">
                  <a:pos x="1473025821" y="1813288646"/>
                </a:cxn>
                <a:cxn ang="0">
                  <a:pos x="1739574885" y="1967909345"/>
                </a:cxn>
                <a:cxn ang="0">
                  <a:pos x="1739574885" y="1883571123"/>
                </a:cxn>
                <a:cxn ang="0">
                  <a:pos x="1416910623" y="1630552708"/>
                </a:cxn>
                <a:cxn ang="0">
                  <a:pos x="1024104237" y="1222913593"/>
                </a:cxn>
                <a:cxn ang="0">
                  <a:pos x="112230396" y="42170986"/>
                </a:cxn>
                <a:cxn ang="0">
                  <a:pos x="28057599" y="98393968"/>
                </a:cxn>
              </a:cxnLst>
              <a:pathLst>
                <a:path w="128" h="141">
                  <a:moveTo>
                    <a:pt x="2" y="7"/>
                  </a:moveTo>
                  <a:cubicBezTo>
                    <a:pt x="24" y="38"/>
                    <a:pt x="48" y="69"/>
                    <a:pt x="74" y="98"/>
                  </a:cubicBezTo>
                  <a:cubicBezTo>
                    <a:pt x="84" y="108"/>
                    <a:pt x="95" y="119"/>
                    <a:pt x="105" y="129"/>
                  </a:cubicBezTo>
                  <a:cubicBezTo>
                    <a:pt x="110" y="133"/>
                    <a:pt x="117" y="141"/>
                    <a:pt x="124" y="140"/>
                  </a:cubicBezTo>
                  <a:cubicBezTo>
                    <a:pt x="128" y="140"/>
                    <a:pt x="128" y="134"/>
                    <a:pt x="124" y="134"/>
                  </a:cubicBezTo>
                  <a:cubicBezTo>
                    <a:pt x="116" y="135"/>
                    <a:pt x="106" y="121"/>
                    <a:pt x="101" y="116"/>
                  </a:cubicBezTo>
                  <a:cubicBezTo>
                    <a:pt x="91" y="107"/>
                    <a:pt x="82" y="97"/>
                    <a:pt x="73" y="87"/>
                  </a:cubicBezTo>
                  <a:cubicBezTo>
                    <a:pt x="49" y="61"/>
                    <a:pt x="28" y="33"/>
                    <a:pt x="8" y="3"/>
                  </a:cubicBezTo>
                  <a:cubicBezTo>
                    <a:pt x="5" y="0"/>
                    <a:pt x="0" y="3"/>
                    <a:pt x="2" y="7"/>
                  </a:cubicBezTo>
                  <a:close/>
                </a:path>
              </a:pathLst>
            </a:custGeom>
            <a:solidFill>
              <a:srgbClr val="000000">
                <a:alpha val="100000"/>
              </a:srgbClr>
            </a:solidFill>
            <a:ln w="9525">
              <a:noFill/>
            </a:ln>
          </p:spPr>
          <p:txBody>
            <a:bodyPr/>
            <a:p>
              <a:endParaRPr lang="zh-CN" altLang="en-US"/>
            </a:p>
          </p:txBody>
        </p:sp>
        <p:sp>
          <p:nvSpPr>
            <p:cNvPr id="21577" name="Freeform 75"/>
            <p:cNvSpPr/>
            <p:nvPr/>
          </p:nvSpPr>
          <p:spPr>
            <a:xfrm>
              <a:off x="6143625" y="3648075"/>
              <a:ext cx="322263" cy="371475"/>
            </a:xfrm>
            <a:custGeom>
              <a:avLst/>
              <a:gdLst/>
              <a:ahLst/>
              <a:cxnLst>
                <a:cxn ang="0">
                  <a:pos x="1095263267" y="42239334"/>
                </a:cxn>
                <a:cxn ang="0">
                  <a:pos x="42126519" y="1295318316"/>
                </a:cxn>
                <a:cxn ang="0">
                  <a:pos x="84249291" y="1365714705"/>
                </a:cxn>
                <a:cxn ang="0">
                  <a:pos x="1179516305" y="84478668"/>
                </a:cxn>
                <a:cxn ang="0">
                  <a:pos x="1095263267" y="42239334"/>
                </a:cxn>
              </a:cxnLst>
              <a:pathLst>
                <a:path w="86" h="99">
                  <a:moveTo>
                    <a:pt x="78" y="3"/>
                  </a:moveTo>
                  <a:cubicBezTo>
                    <a:pt x="57" y="34"/>
                    <a:pt x="39" y="75"/>
                    <a:pt x="3" y="92"/>
                  </a:cubicBezTo>
                  <a:cubicBezTo>
                    <a:pt x="0" y="94"/>
                    <a:pt x="3" y="99"/>
                    <a:pt x="6" y="97"/>
                  </a:cubicBezTo>
                  <a:cubicBezTo>
                    <a:pt x="43" y="80"/>
                    <a:pt x="62" y="38"/>
                    <a:pt x="84" y="6"/>
                  </a:cubicBezTo>
                  <a:cubicBezTo>
                    <a:pt x="86" y="3"/>
                    <a:pt x="81" y="0"/>
                    <a:pt x="78" y="3"/>
                  </a:cubicBezTo>
                  <a:close/>
                </a:path>
              </a:pathLst>
            </a:custGeom>
            <a:solidFill>
              <a:srgbClr val="000000">
                <a:alpha val="100000"/>
              </a:srgbClr>
            </a:solidFill>
            <a:ln w="9525">
              <a:noFill/>
            </a:ln>
          </p:spPr>
          <p:txBody>
            <a:bodyPr/>
            <a:p>
              <a:endParaRPr lang="zh-CN" altLang="en-US"/>
            </a:p>
          </p:txBody>
        </p:sp>
        <p:sp>
          <p:nvSpPr>
            <p:cNvPr id="21578" name="Freeform 76"/>
            <p:cNvSpPr/>
            <p:nvPr/>
          </p:nvSpPr>
          <p:spPr>
            <a:xfrm>
              <a:off x="5133975" y="4037013"/>
              <a:ext cx="46038" cy="65087"/>
            </a:xfrm>
            <a:custGeom>
              <a:avLst/>
              <a:gdLst/>
              <a:ahLst/>
              <a:cxnLst>
                <a:cxn ang="0">
                  <a:pos x="147187323" y="161243471"/>
                </a:cxn>
                <a:cxn ang="0">
                  <a:pos x="103033044" y="58635730"/>
                </a:cxn>
                <a:cxn ang="0">
                  <a:pos x="73595580" y="0"/>
                </a:cxn>
                <a:cxn ang="0">
                  <a:pos x="14720651" y="29315951"/>
                </a:cxn>
                <a:cxn ang="0">
                  <a:pos x="73595580" y="205219311"/>
                </a:cxn>
                <a:cxn ang="0">
                  <a:pos x="147187323" y="161243471"/>
                </a:cxn>
              </a:cxnLst>
              <a:pathLst>
                <a:path w="12" h="17">
                  <a:moveTo>
                    <a:pt x="10" y="11"/>
                  </a:moveTo>
                  <a:cubicBezTo>
                    <a:pt x="9" y="9"/>
                    <a:pt x="7" y="6"/>
                    <a:pt x="7" y="4"/>
                  </a:cubicBezTo>
                  <a:cubicBezTo>
                    <a:pt x="7" y="2"/>
                    <a:pt x="7" y="1"/>
                    <a:pt x="5" y="0"/>
                  </a:cubicBezTo>
                  <a:cubicBezTo>
                    <a:pt x="3" y="0"/>
                    <a:pt x="1" y="1"/>
                    <a:pt x="1" y="2"/>
                  </a:cubicBezTo>
                  <a:cubicBezTo>
                    <a:pt x="0" y="7"/>
                    <a:pt x="3" y="10"/>
                    <a:pt x="5" y="14"/>
                  </a:cubicBezTo>
                  <a:cubicBezTo>
                    <a:pt x="7" y="17"/>
                    <a:pt x="12" y="14"/>
                    <a:pt x="10" y="11"/>
                  </a:cubicBezTo>
                  <a:close/>
                </a:path>
              </a:pathLst>
            </a:custGeom>
            <a:solidFill>
              <a:srgbClr val="000000">
                <a:alpha val="100000"/>
              </a:srgbClr>
            </a:solidFill>
            <a:ln w="9525">
              <a:noFill/>
            </a:ln>
          </p:spPr>
          <p:txBody>
            <a:bodyPr/>
            <a:p>
              <a:endParaRPr lang="zh-CN" altLang="en-US"/>
            </a:p>
          </p:txBody>
        </p:sp>
        <p:sp>
          <p:nvSpPr>
            <p:cNvPr id="21579" name="Freeform 77"/>
            <p:cNvSpPr/>
            <p:nvPr/>
          </p:nvSpPr>
          <p:spPr>
            <a:xfrm>
              <a:off x="4875213" y="3890963"/>
              <a:ext cx="323850" cy="247650"/>
            </a:xfrm>
            <a:custGeom>
              <a:avLst/>
              <a:gdLst/>
              <a:ahLst/>
              <a:cxnLst>
                <a:cxn ang="0">
                  <a:pos x="1020993610" y="563182366"/>
                </a:cxn>
                <a:cxn ang="0">
                  <a:pos x="0" y="929250341"/>
                </a:cxn>
                <a:cxn ang="0">
                  <a:pos x="1205339574" y="0"/>
                </a:cxn>
                <a:cxn ang="0">
                  <a:pos x="1020993610" y="563182366"/>
                </a:cxn>
              </a:cxnLst>
              <a:pathLst>
                <a:path w="86" h="66">
                  <a:moveTo>
                    <a:pt x="72" y="40"/>
                  </a:moveTo>
                  <a:cubicBezTo>
                    <a:pt x="49" y="49"/>
                    <a:pt x="24" y="61"/>
                    <a:pt x="0" y="66"/>
                  </a:cubicBezTo>
                  <a:cubicBezTo>
                    <a:pt x="34" y="52"/>
                    <a:pt x="54" y="17"/>
                    <a:pt x="85" y="0"/>
                  </a:cubicBezTo>
                  <a:cubicBezTo>
                    <a:pt x="86" y="15"/>
                    <a:pt x="74" y="25"/>
                    <a:pt x="72" y="40"/>
                  </a:cubicBezTo>
                </a:path>
              </a:pathLst>
            </a:custGeom>
            <a:solidFill>
              <a:srgbClr val="FFFFFF">
                <a:alpha val="100000"/>
              </a:srgbClr>
            </a:solidFill>
            <a:ln w="9525">
              <a:noFill/>
            </a:ln>
          </p:spPr>
          <p:txBody>
            <a:bodyPr/>
            <a:p>
              <a:endParaRPr lang="zh-CN" altLang="en-US"/>
            </a:p>
          </p:txBody>
        </p:sp>
        <p:sp>
          <p:nvSpPr>
            <p:cNvPr id="21580" name="Freeform 78"/>
            <p:cNvSpPr/>
            <p:nvPr/>
          </p:nvSpPr>
          <p:spPr>
            <a:xfrm>
              <a:off x="4857750" y="3876675"/>
              <a:ext cx="352425" cy="277812"/>
            </a:xfrm>
            <a:custGeom>
              <a:avLst/>
              <a:gdLst/>
              <a:ahLst/>
              <a:cxnLst>
                <a:cxn ang="0">
                  <a:pos x="1068293905" y="577860223"/>
                </a:cxn>
                <a:cxn ang="0">
                  <a:pos x="56226784" y="944305513"/>
                </a:cxn>
                <a:cxn ang="0">
                  <a:pos x="98394061" y="1028872988"/>
                </a:cxn>
                <a:cxn ang="0">
                  <a:pos x="1293201042" y="98660802"/>
                </a:cxn>
                <a:cxn ang="0">
                  <a:pos x="1222918499" y="56377065"/>
                </a:cxn>
                <a:cxn ang="0">
                  <a:pos x="1040182388" y="606046878"/>
                </a:cxn>
                <a:cxn ang="0">
                  <a:pos x="1124520689" y="634237288"/>
                </a:cxn>
                <a:cxn ang="0">
                  <a:pos x="1307256801" y="56377065"/>
                </a:cxn>
                <a:cxn ang="0">
                  <a:pos x="1251030017" y="14093328"/>
                </a:cxn>
                <a:cxn ang="0">
                  <a:pos x="42171026" y="944305513"/>
                </a:cxn>
                <a:cxn ang="0">
                  <a:pos x="84338302" y="1028872988"/>
                </a:cxn>
                <a:cxn ang="0">
                  <a:pos x="1082353413" y="662423943"/>
                </a:cxn>
                <a:cxn ang="0">
                  <a:pos x="1068293905" y="577860223"/>
                </a:cxn>
              </a:cxnLst>
              <a:pathLst>
                <a:path w="94" h="74">
                  <a:moveTo>
                    <a:pt x="76" y="41"/>
                  </a:moveTo>
                  <a:cubicBezTo>
                    <a:pt x="52" y="51"/>
                    <a:pt x="29" y="61"/>
                    <a:pt x="4" y="67"/>
                  </a:cubicBezTo>
                  <a:cubicBezTo>
                    <a:pt x="5" y="69"/>
                    <a:pt x="6" y="71"/>
                    <a:pt x="7" y="73"/>
                  </a:cubicBezTo>
                  <a:cubicBezTo>
                    <a:pt x="40" y="58"/>
                    <a:pt x="60" y="25"/>
                    <a:pt x="92" y="7"/>
                  </a:cubicBezTo>
                  <a:cubicBezTo>
                    <a:pt x="90" y="6"/>
                    <a:pt x="89" y="5"/>
                    <a:pt x="87" y="4"/>
                  </a:cubicBezTo>
                  <a:cubicBezTo>
                    <a:pt x="86" y="18"/>
                    <a:pt x="77" y="29"/>
                    <a:pt x="74" y="43"/>
                  </a:cubicBezTo>
                  <a:cubicBezTo>
                    <a:pt x="73" y="47"/>
                    <a:pt x="79" y="49"/>
                    <a:pt x="80" y="45"/>
                  </a:cubicBezTo>
                  <a:cubicBezTo>
                    <a:pt x="83" y="30"/>
                    <a:pt x="92" y="19"/>
                    <a:pt x="93" y="4"/>
                  </a:cubicBezTo>
                  <a:cubicBezTo>
                    <a:pt x="94" y="2"/>
                    <a:pt x="91" y="0"/>
                    <a:pt x="89" y="1"/>
                  </a:cubicBezTo>
                  <a:cubicBezTo>
                    <a:pt x="57" y="19"/>
                    <a:pt x="37" y="52"/>
                    <a:pt x="3" y="67"/>
                  </a:cubicBezTo>
                  <a:cubicBezTo>
                    <a:pt x="0" y="69"/>
                    <a:pt x="3" y="74"/>
                    <a:pt x="6" y="73"/>
                  </a:cubicBezTo>
                  <a:cubicBezTo>
                    <a:pt x="31" y="67"/>
                    <a:pt x="54" y="57"/>
                    <a:pt x="77" y="47"/>
                  </a:cubicBezTo>
                  <a:cubicBezTo>
                    <a:pt x="81" y="45"/>
                    <a:pt x="79" y="39"/>
                    <a:pt x="76" y="41"/>
                  </a:cubicBezTo>
                  <a:close/>
                </a:path>
              </a:pathLst>
            </a:custGeom>
            <a:solidFill>
              <a:srgbClr val="000000">
                <a:alpha val="100000"/>
              </a:srgbClr>
            </a:solidFill>
            <a:ln w="9525">
              <a:noFill/>
            </a:ln>
          </p:spPr>
          <p:txBody>
            <a:bodyPr/>
            <a:p>
              <a:endParaRPr lang="zh-CN" altLang="en-US"/>
            </a:p>
          </p:txBody>
        </p:sp>
        <p:sp>
          <p:nvSpPr>
            <p:cNvPr id="21581" name="Freeform 79"/>
            <p:cNvSpPr/>
            <p:nvPr/>
          </p:nvSpPr>
          <p:spPr>
            <a:xfrm>
              <a:off x="6961188" y="4213225"/>
              <a:ext cx="349250" cy="258762"/>
            </a:xfrm>
            <a:custGeom>
              <a:avLst/>
              <a:gdLst/>
              <a:ahLst/>
              <a:cxnLst>
                <a:cxn ang="0">
                  <a:pos x="98721333" y="787574023"/>
                </a:cxn>
                <a:cxn ang="0">
                  <a:pos x="352569753" y="970402502"/>
                </a:cxn>
                <a:cxn ang="0">
                  <a:pos x="775657962" y="745380817"/>
                </a:cxn>
                <a:cxn ang="0">
                  <a:pos x="1311565188" y="829763480"/>
                </a:cxn>
                <a:cxn ang="0">
                  <a:pos x="761552769" y="267211142"/>
                </a:cxn>
                <a:cxn ang="0">
                  <a:pos x="28206632" y="787574023"/>
                </a:cxn>
                <a:cxn ang="0">
                  <a:pos x="0" y="815700328"/>
                </a:cxn>
                <a:cxn ang="0">
                  <a:pos x="564113858" y="0"/>
                </a:cxn>
              </a:cxnLst>
              <a:pathLst>
                <a:path w="93" h="69">
                  <a:moveTo>
                    <a:pt x="7" y="56"/>
                  </a:moveTo>
                  <a:cubicBezTo>
                    <a:pt x="8" y="66"/>
                    <a:pt x="14" y="69"/>
                    <a:pt x="25" y="69"/>
                  </a:cubicBezTo>
                  <a:cubicBezTo>
                    <a:pt x="30" y="69"/>
                    <a:pt x="45" y="54"/>
                    <a:pt x="55" y="53"/>
                  </a:cubicBezTo>
                  <a:cubicBezTo>
                    <a:pt x="67" y="52"/>
                    <a:pt x="82" y="56"/>
                    <a:pt x="93" y="59"/>
                  </a:cubicBezTo>
                  <a:cubicBezTo>
                    <a:pt x="78" y="47"/>
                    <a:pt x="60" y="37"/>
                    <a:pt x="54" y="19"/>
                  </a:cubicBezTo>
                  <a:cubicBezTo>
                    <a:pt x="37" y="27"/>
                    <a:pt x="15" y="40"/>
                    <a:pt x="2" y="56"/>
                  </a:cubicBezTo>
                  <a:cubicBezTo>
                    <a:pt x="0" y="58"/>
                    <a:pt x="0" y="58"/>
                    <a:pt x="0" y="58"/>
                  </a:cubicBezTo>
                  <a:cubicBezTo>
                    <a:pt x="15" y="40"/>
                    <a:pt x="32" y="19"/>
                    <a:pt x="40" y="0"/>
                  </a:cubicBezTo>
                </a:path>
              </a:pathLst>
            </a:custGeom>
            <a:solidFill>
              <a:srgbClr val="FFFFFF">
                <a:alpha val="100000"/>
              </a:srgbClr>
            </a:solidFill>
            <a:ln w="9525">
              <a:noFill/>
            </a:ln>
          </p:spPr>
          <p:txBody>
            <a:bodyPr/>
            <a:p>
              <a:endParaRPr lang="zh-CN" altLang="en-US"/>
            </a:p>
          </p:txBody>
        </p:sp>
        <p:sp>
          <p:nvSpPr>
            <p:cNvPr id="21582" name="Freeform 80"/>
            <p:cNvSpPr/>
            <p:nvPr/>
          </p:nvSpPr>
          <p:spPr>
            <a:xfrm>
              <a:off x="6942138" y="4195763"/>
              <a:ext cx="382588" cy="311150"/>
            </a:xfrm>
            <a:custGeom>
              <a:avLst/>
              <a:gdLst/>
              <a:ahLst/>
              <a:cxnLst>
                <a:cxn ang="0">
                  <a:pos x="126621625" y="871313720"/>
                </a:cxn>
                <a:cxn ang="0">
                  <a:pos x="464274289" y="1068061737"/>
                </a:cxn>
                <a:cxn ang="0">
                  <a:pos x="703448052" y="913476419"/>
                </a:cxn>
                <a:cxn ang="0">
                  <a:pos x="1364691396" y="941581137"/>
                </a:cxn>
                <a:cxn ang="0">
                  <a:pos x="1406896104" y="871313720"/>
                </a:cxn>
                <a:cxn ang="0">
                  <a:pos x="872274384" y="309174385"/>
                </a:cxn>
                <a:cxn ang="0">
                  <a:pos x="801930704" y="295123901"/>
                </a:cxn>
                <a:cxn ang="0">
                  <a:pos x="42208458" y="843209002"/>
                </a:cxn>
                <a:cxn ang="0">
                  <a:pos x="98482652" y="913476419"/>
                </a:cxn>
                <a:cxn ang="0">
                  <a:pos x="675309079" y="84321650"/>
                </a:cxn>
                <a:cxn ang="0">
                  <a:pos x="604965400" y="42158951"/>
                </a:cxn>
                <a:cxn ang="0">
                  <a:pos x="42208458" y="843209002"/>
                </a:cxn>
                <a:cxn ang="0">
                  <a:pos x="98482652" y="913476419"/>
                </a:cxn>
                <a:cxn ang="0">
                  <a:pos x="787861218" y="407550268"/>
                </a:cxn>
                <a:cxn ang="0">
                  <a:pos x="1350621910" y="927526904"/>
                </a:cxn>
                <a:cxn ang="0">
                  <a:pos x="1392826617" y="857263236"/>
                </a:cxn>
                <a:cxn ang="0">
                  <a:pos x="830069676" y="772941586"/>
                </a:cxn>
                <a:cxn ang="0">
                  <a:pos x="211034791" y="857263236"/>
                </a:cxn>
                <a:cxn ang="0">
                  <a:pos x="126621625" y="871313720"/>
                </a:cxn>
              </a:cxnLst>
              <a:pathLst>
                <a:path w="102" h="83">
                  <a:moveTo>
                    <a:pt x="9" y="62"/>
                  </a:moveTo>
                  <a:cubicBezTo>
                    <a:pt x="12" y="74"/>
                    <a:pt x="21" y="79"/>
                    <a:pt x="33" y="76"/>
                  </a:cubicBezTo>
                  <a:cubicBezTo>
                    <a:pt x="39" y="75"/>
                    <a:pt x="45" y="69"/>
                    <a:pt x="50" y="65"/>
                  </a:cubicBezTo>
                  <a:cubicBezTo>
                    <a:pt x="64" y="57"/>
                    <a:pt x="82" y="63"/>
                    <a:pt x="97" y="67"/>
                  </a:cubicBezTo>
                  <a:cubicBezTo>
                    <a:pt x="100" y="68"/>
                    <a:pt x="102" y="64"/>
                    <a:pt x="100" y="62"/>
                  </a:cubicBezTo>
                  <a:cubicBezTo>
                    <a:pt x="85" y="50"/>
                    <a:pt x="69" y="40"/>
                    <a:pt x="62" y="22"/>
                  </a:cubicBezTo>
                  <a:cubicBezTo>
                    <a:pt x="61" y="21"/>
                    <a:pt x="59" y="21"/>
                    <a:pt x="57" y="21"/>
                  </a:cubicBezTo>
                  <a:cubicBezTo>
                    <a:pt x="36" y="32"/>
                    <a:pt x="20" y="44"/>
                    <a:pt x="3" y="60"/>
                  </a:cubicBezTo>
                  <a:cubicBezTo>
                    <a:pt x="5" y="62"/>
                    <a:pt x="6" y="63"/>
                    <a:pt x="7" y="65"/>
                  </a:cubicBezTo>
                  <a:cubicBezTo>
                    <a:pt x="23" y="47"/>
                    <a:pt x="38" y="28"/>
                    <a:pt x="48" y="6"/>
                  </a:cubicBezTo>
                  <a:cubicBezTo>
                    <a:pt x="50" y="3"/>
                    <a:pt x="45" y="0"/>
                    <a:pt x="43" y="3"/>
                  </a:cubicBezTo>
                  <a:cubicBezTo>
                    <a:pt x="33" y="24"/>
                    <a:pt x="18" y="43"/>
                    <a:pt x="3" y="60"/>
                  </a:cubicBezTo>
                  <a:cubicBezTo>
                    <a:pt x="0" y="64"/>
                    <a:pt x="5" y="68"/>
                    <a:pt x="7" y="65"/>
                  </a:cubicBezTo>
                  <a:cubicBezTo>
                    <a:pt x="22" y="50"/>
                    <a:pt x="38" y="39"/>
                    <a:pt x="56" y="29"/>
                  </a:cubicBezTo>
                  <a:cubicBezTo>
                    <a:pt x="54" y="30"/>
                    <a:pt x="93" y="64"/>
                    <a:pt x="96" y="66"/>
                  </a:cubicBezTo>
                  <a:cubicBezTo>
                    <a:pt x="97" y="64"/>
                    <a:pt x="98" y="63"/>
                    <a:pt x="99" y="61"/>
                  </a:cubicBezTo>
                  <a:cubicBezTo>
                    <a:pt x="87" y="58"/>
                    <a:pt x="71" y="52"/>
                    <a:pt x="59" y="55"/>
                  </a:cubicBezTo>
                  <a:cubicBezTo>
                    <a:pt x="50" y="57"/>
                    <a:pt x="20" y="83"/>
                    <a:pt x="15" y="61"/>
                  </a:cubicBezTo>
                  <a:cubicBezTo>
                    <a:pt x="14" y="57"/>
                    <a:pt x="8" y="58"/>
                    <a:pt x="9" y="62"/>
                  </a:cubicBezTo>
                  <a:close/>
                </a:path>
              </a:pathLst>
            </a:custGeom>
            <a:solidFill>
              <a:srgbClr val="000000">
                <a:alpha val="100000"/>
              </a:srgbClr>
            </a:solidFill>
            <a:ln w="9525">
              <a:noFill/>
            </a:ln>
          </p:spPr>
          <p:txBody>
            <a:bodyPr/>
            <a:p>
              <a:endParaRPr lang="zh-CN" altLang="en-US"/>
            </a:p>
          </p:txBody>
        </p:sp>
        <p:sp>
          <p:nvSpPr>
            <p:cNvPr id="21583" name="Freeform 81"/>
            <p:cNvSpPr/>
            <p:nvPr/>
          </p:nvSpPr>
          <p:spPr>
            <a:xfrm>
              <a:off x="6072188" y="3910013"/>
              <a:ext cx="228600" cy="285750"/>
            </a:xfrm>
            <a:custGeom>
              <a:avLst/>
              <a:gdLst/>
              <a:ahLst/>
              <a:cxnLst>
                <a:cxn ang="0">
                  <a:pos x="351103367" y="226186164"/>
                </a:cxn>
                <a:cxn ang="0">
                  <a:pos x="435366826" y="1074382401"/>
                </a:cxn>
                <a:cxn ang="0">
                  <a:pos x="266836161" y="169637743"/>
                </a:cxn>
              </a:cxnLst>
              <a:pathLst>
                <a:path w="61" h="76">
                  <a:moveTo>
                    <a:pt x="25" y="16"/>
                  </a:moveTo>
                  <a:cubicBezTo>
                    <a:pt x="9" y="25"/>
                    <a:pt x="0" y="76"/>
                    <a:pt x="31" y="76"/>
                  </a:cubicBezTo>
                  <a:cubicBezTo>
                    <a:pt x="61" y="76"/>
                    <a:pt x="58" y="0"/>
                    <a:pt x="19" y="12"/>
                  </a:cubicBezTo>
                </a:path>
              </a:pathLst>
            </a:custGeom>
            <a:solidFill>
              <a:srgbClr val="FFFFFF">
                <a:alpha val="100000"/>
              </a:srgbClr>
            </a:solidFill>
            <a:ln w="9525">
              <a:noFill/>
            </a:ln>
          </p:spPr>
          <p:txBody>
            <a:bodyPr/>
            <a:p>
              <a:endParaRPr lang="zh-CN" altLang="en-US"/>
            </a:p>
          </p:txBody>
        </p:sp>
        <p:sp>
          <p:nvSpPr>
            <p:cNvPr id="21584" name="Freeform 82"/>
            <p:cNvSpPr/>
            <p:nvPr/>
          </p:nvSpPr>
          <p:spPr>
            <a:xfrm>
              <a:off x="6094413" y="3910013"/>
              <a:ext cx="233363" cy="322262"/>
            </a:xfrm>
            <a:custGeom>
              <a:avLst/>
              <a:gdLst/>
              <a:ahLst/>
              <a:cxnLst>
                <a:cxn ang="0">
                  <a:pos x="240841908" y="182542687"/>
                </a:cxn>
                <a:cxn ang="0">
                  <a:pos x="28334785" y="828464405"/>
                </a:cxn>
                <a:cxn ang="0">
                  <a:pos x="524182229" y="1053129733"/>
                </a:cxn>
                <a:cxn ang="0">
                  <a:pos x="170004946" y="126375418"/>
                </a:cxn>
                <a:cxn ang="0">
                  <a:pos x="184172338" y="210624448"/>
                </a:cxn>
                <a:cxn ang="0">
                  <a:pos x="510014837" y="954839823"/>
                </a:cxn>
                <a:cxn ang="0">
                  <a:pos x="113335376" y="758256255"/>
                </a:cxn>
                <a:cxn ang="0">
                  <a:pos x="283340321" y="252750836"/>
                </a:cxn>
                <a:cxn ang="0">
                  <a:pos x="240841908" y="182542687"/>
                </a:cxn>
              </a:cxnLst>
              <a:pathLst>
                <a:path w="62" h="86">
                  <a:moveTo>
                    <a:pt x="17" y="13"/>
                  </a:moveTo>
                  <a:cubicBezTo>
                    <a:pt x="3" y="22"/>
                    <a:pt x="0" y="44"/>
                    <a:pt x="2" y="59"/>
                  </a:cubicBezTo>
                  <a:cubicBezTo>
                    <a:pt x="5" y="76"/>
                    <a:pt x="23" y="86"/>
                    <a:pt x="37" y="75"/>
                  </a:cubicBezTo>
                  <a:cubicBezTo>
                    <a:pt x="62" y="56"/>
                    <a:pt x="47" y="0"/>
                    <a:pt x="12" y="9"/>
                  </a:cubicBezTo>
                  <a:cubicBezTo>
                    <a:pt x="8" y="11"/>
                    <a:pt x="10" y="17"/>
                    <a:pt x="13" y="15"/>
                  </a:cubicBezTo>
                  <a:cubicBezTo>
                    <a:pt x="42" y="8"/>
                    <a:pt x="49" y="51"/>
                    <a:pt x="36" y="68"/>
                  </a:cubicBezTo>
                  <a:cubicBezTo>
                    <a:pt x="24" y="82"/>
                    <a:pt x="9" y="67"/>
                    <a:pt x="8" y="54"/>
                  </a:cubicBezTo>
                  <a:cubicBezTo>
                    <a:pt x="7" y="43"/>
                    <a:pt x="10" y="25"/>
                    <a:pt x="20" y="18"/>
                  </a:cubicBezTo>
                  <a:cubicBezTo>
                    <a:pt x="24" y="16"/>
                    <a:pt x="20" y="11"/>
                    <a:pt x="17" y="13"/>
                  </a:cubicBezTo>
                  <a:close/>
                </a:path>
              </a:pathLst>
            </a:custGeom>
            <a:solidFill>
              <a:srgbClr val="000000">
                <a:alpha val="100000"/>
              </a:srgbClr>
            </a:solidFill>
            <a:ln w="9525">
              <a:noFill/>
            </a:ln>
          </p:spPr>
          <p:txBody>
            <a:bodyPr/>
            <a:p>
              <a:endParaRPr lang="zh-CN" altLang="en-US"/>
            </a:p>
          </p:txBody>
        </p:sp>
        <p:sp>
          <p:nvSpPr>
            <p:cNvPr id="21585" name="Freeform 83"/>
            <p:cNvSpPr/>
            <p:nvPr/>
          </p:nvSpPr>
          <p:spPr>
            <a:xfrm>
              <a:off x="6176963" y="3940175"/>
              <a:ext cx="38100" cy="273050"/>
            </a:xfrm>
            <a:custGeom>
              <a:avLst/>
              <a:gdLst/>
              <a:ahLst/>
              <a:cxnLst>
                <a:cxn ang="0">
                  <a:pos x="0" y="55964029"/>
                </a:cxn>
                <a:cxn ang="0">
                  <a:pos x="0" y="573618203"/>
                </a:cxn>
                <a:cxn ang="0">
                  <a:pos x="43548300" y="965355184"/>
                </a:cxn>
                <a:cxn ang="0">
                  <a:pos x="130644900" y="951366047"/>
                </a:cxn>
                <a:cxn ang="0">
                  <a:pos x="87096600" y="573618203"/>
                </a:cxn>
                <a:cxn ang="0">
                  <a:pos x="87096600" y="55964029"/>
                </a:cxn>
                <a:cxn ang="0">
                  <a:pos x="0" y="55964029"/>
                </a:cxn>
              </a:cxnLst>
              <a:pathLst>
                <a:path w="10" h="73">
                  <a:moveTo>
                    <a:pt x="0" y="4"/>
                  </a:moveTo>
                  <a:cubicBezTo>
                    <a:pt x="0" y="17"/>
                    <a:pt x="0" y="29"/>
                    <a:pt x="0" y="41"/>
                  </a:cubicBezTo>
                  <a:cubicBezTo>
                    <a:pt x="0" y="50"/>
                    <a:pt x="0" y="61"/>
                    <a:pt x="3" y="69"/>
                  </a:cubicBezTo>
                  <a:cubicBezTo>
                    <a:pt x="4" y="73"/>
                    <a:pt x="10" y="71"/>
                    <a:pt x="9" y="68"/>
                  </a:cubicBezTo>
                  <a:cubicBezTo>
                    <a:pt x="6" y="60"/>
                    <a:pt x="7" y="49"/>
                    <a:pt x="6" y="41"/>
                  </a:cubicBezTo>
                  <a:cubicBezTo>
                    <a:pt x="6" y="29"/>
                    <a:pt x="6" y="17"/>
                    <a:pt x="6" y="4"/>
                  </a:cubicBezTo>
                  <a:cubicBezTo>
                    <a:pt x="6" y="0"/>
                    <a:pt x="0" y="0"/>
                    <a:pt x="0" y="4"/>
                  </a:cubicBezTo>
                  <a:close/>
                </a:path>
              </a:pathLst>
            </a:custGeom>
            <a:solidFill>
              <a:srgbClr val="000000">
                <a:alpha val="100000"/>
              </a:srgbClr>
            </a:solidFill>
            <a:ln w="9525">
              <a:noFill/>
            </a:ln>
          </p:spPr>
          <p:txBody>
            <a:bodyPr/>
            <a:p>
              <a:endParaRPr lang="zh-CN" altLang="en-US"/>
            </a:p>
          </p:txBody>
        </p:sp>
        <p:sp>
          <p:nvSpPr>
            <p:cNvPr id="21586" name="Freeform 84"/>
            <p:cNvSpPr/>
            <p:nvPr/>
          </p:nvSpPr>
          <p:spPr>
            <a:xfrm>
              <a:off x="6375400" y="4948238"/>
              <a:ext cx="641350" cy="131762"/>
            </a:xfrm>
            <a:custGeom>
              <a:avLst/>
              <a:gdLst/>
              <a:ahLst/>
              <a:cxnLst>
                <a:cxn ang="0">
                  <a:pos x="56266273" y="226758637"/>
                </a:cxn>
                <a:cxn ang="0">
                  <a:pos x="1899029849" y="481861163"/>
                </a:cxn>
                <a:cxn ang="0">
                  <a:pos x="1927162985" y="396829498"/>
                </a:cxn>
                <a:cxn ang="0">
                  <a:pos x="365738276" y="184240922"/>
                </a:cxn>
                <a:cxn ang="0">
                  <a:pos x="365738276" y="269276352"/>
                </a:cxn>
                <a:cxn ang="0">
                  <a:pos x="2147483646" y="226758637"/>
                </a:cxn>
                <a:cxn ang="0">
                  <a:pos x="2147483646" y="141723207"/>
                </a:cxn>
                <a:cxn ang="0">
                  <a:pos x="365738276" y="184240922"/>
                </a:cxn>
                <a:cxn ang="0">
                  <a:pos x="365738276" y="269276352"/>
                </a:cxn>
                <a:cxn ang="0">
                  <a:pos x="1899029849" y="481861163"/>
                </a:cxn>
                <a:cxn ang="0">
                  <a:pos x="1927162985" y="396829498"/>
                </a:cxn>
                <a:cxn ang="0">
                  <a:pos x="84403160" y="141723207"/>
                </a:cxn>
                <a:cxn ang="0">
                  <a:pos x="56266273" y="226758637"/>
                </a:cxn>
              </a:cxnLst>
              <a:pathLst>
                <a:path w="171" h="35">
                  <a:moveTo>
                    <a:pt x="4" y="16"/>
                  </a:moveTo>
                  <a:cubicBezTo>
                    <a:pt x="47" y="25"/>
                    <a:pt x="92" y="25"/>
                    <a:pt x="135" y="34"/>
                  </a:cubicBezTo>
                  <a:cubicBezTo>
                    <a:pt x="139" y="35"/>
                    <a:pt x="140" y="29"/>
                    <a:pt x="137" y="28"/>
                  </a:cubicBezTo>
                  <a:cubicBezTo>
                    <a:pt x="101" y="16"/>
                    <a:pt x="64" y="10"/>
                    <a:pt x="26" y="13"/>
                  </a:cubicBezTo>
                  <a:cubicBezTo>
                    <a:pt x="26" y="15"/>
                    <a:pt x="26" y="17"/>
                    <a:pt x="26" y="19"/>
                  </a:cubicBezTo>
                  <a:cubicBezTo>
                    <a:pt x="72" y="16"/>
                    <a:pt x="120" y="6"/>
                    <a:pt x="165" y="16"/>
                  </a:cubicBezTo>
                  <a:cubicBezTo>
                    <a:pt x="169" y="17"/>
                    <a:pt x="171" y="11"/>
                    <a:pt x="167" y="10"/>
                  </a:cubicBezTo>
                  <a:cubicBezTo>
                    <a:pt x="121" y="0"/>
                    <a:pt x="72" y="9"/>
                    <a:pt x="26" y="13"/>
                  </a:cubicBezTo>
                  <a:cubicBezTo>
                    <a:pt x="22" y="13"/>
                    <a:pt x="22" y="19"/>
                    <a:pt x="26" y="19"/>
                  </a:cubicBezTo>
                  <a:cubicBezTo>
                    <a:pt x="63" y="17"/>
                    <a:pt x="100" y="22"/>
                    <a:pt x="135" y="34"/>
                  </a:cubicBezTo>
                  <a:cubicBezTo>
                    <a:pt x="135" y="32"/>
                    <a:pt x="136" y="30"/>
                    <a:pt x="137" y="28"/>
                  </a:cubicBezTo>
                  <a:cubicBezTo>
                    <a:pt x="93" y="19"/>
                    <a:pt x="49" y="19"/>
                    <a:pt x="6" y="10"/>
                  </a:cubicBezTo>
                  <a:cubicBezTo>
                    <a:pt x="2" y="9"/>
                    <a:pt x="0" y="15"/>
                    <a:pt x="4" y="16"/>
                  </a:cubicBezTo>
                  <a:close/>
                </a:path>
              </a:pathLst>
            </a:custGeom>
            <a:solidFill>
              <a:srgbClr val="000000">
                <a:alpha val="100000"/>
              </a:srgbClr>
            </a:solidFill>
            <a:ln w="9525">
              <a:noFill/>
            </a:ln>
          </p:spPr>
          <p:txBody>
            <a:bodyPr/>
            <a:p>
              <a:endParaRPr lang="zh-CN" altLang="en-US"/>
            </a:p>
          </p:txBody>
        </p:sp>
      </p:grpSp>
      <p:pic>
        <p:nvPicPr>
          <p:cNvPr id="82" name="Picture 2" descr="2014唯美浪漫的情侣接吻图片"/>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rot="21163261">
            <a:off x="570428" y="639125"/>
            <a:ext cx="8086754" cy="5401952"/>
          </a:xfrm>
          <a:prstGeom prst="rect">
            <a:avLst/>
          </a:prstGeom>
          <a:solidFill>
            <a:srgbClr val="FFFFFF">
              <a:shade val="85000"/>
            </a:srgbClr>
          </a:solidFill>
          <a:ln w="1905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cBhvr>
                                        <p:cTn id="7" dur="1000" fill="hold"/>
                                        <p:tgtEl>
                                          <p:spTgt spid="82"/>
                                        </p:tgtEl>
                                        <p:attrNameLst>
                                          <p:attrName>ppt_w</p:attrName>
                                        </p:attrNameLst>
                                      </p:cBhvr>
                                      <p:tavLst>
                                        <p:tav tm="0">
                                          <p:val>
                                            <p:fltVal val="0.000000"/>
                                          </p:val>
                                        </p:tav>
                                        <p:tav tm="100000">
                                          <p:val>
                                            <p:strVal val="#ppt_w"/>
                                          </p:val>
                                        </p:tav>
                                      </p:tavLst>
                                    </p:anim>
                                    <p:anim calcmode="lin" valueType="num">
                                      <p:cBhvr>
                                        <p:cTn id="8" dur="1000" fill="hold"/>
                                        <p:tgtEl>
                                          <p:spTgt spid="82"/>
                                        </p:tgtEl>
                                        <p:attrNameLst>
                                          <p:attrName>ppt_h</p:attrName>
                                        </p:attrNameLst>
                                      </p:cBhvr>
                                      <p:tavLst>
                                        <p:tav tm="0">
                                          <p:val>
                                            <p:fltVal val="0.000000"/>
                                          </p:val>
                                        </p:tav>
                                        <p:tav tm="100000">
                                          <p:val>
                                            <p:strVal val="#ppt_h"/>
                                          </p:val>
                                        </p:tav>
                                      </p:tavLst>
                                    </p:anim>
                                    <p:anim calcmode="lin" valueType="num">
                                      <p:cBhvr>
                                        <p:cTn id="9" dur="1000" fill="hold"/>
                                        <p:tgtEl>
                                          <p:spTgt spid="82"/>
                                        </p:tgtEl>
                                        <p:attrNameLst>
                                          <p:attrName>style.rotation</p:attrName>
                                        </p:attrNameLst>
                                      </p:cBhvr>
                                      <p:tavLst>
                                        <p:tav tm="0">
                                          <p:val>
                                            <p:fltVal val="90.000000"/>
                                          </p:val>
                                        </p:tav>
                                        <p:tav tm="100000">
                                          <p:val>
                                            <p:fltVal val="0.000000"/>
                                          </p:val>
                                        </p:tav>
                                      </p:tavLst>
                                    </p:anim>
                                    <p:animEffect transition="in" filter="fade">
                                      <p:cBhvr>
                                        <p:cTn id="10" dur="1000"/>
                                        <p:tgtEl>
                                          <p:spTgt spid="82"/>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 name="组合 1"/>
          <p:cNvGrpSpPr/>
          <p:nvPr/>
        </p:nvGrpSpPr>
        <p:grpSpPr>
          <a:xfrm>
            <a:off x="400050" y="1071563"/>
            <a:ext cx="2678113" cy="5280025"/>
            <a:chOff x="5156201" y="1592263"/>
            <a:chExt cx="1863724" cy="3673475"/>
          </a:xfrm>
        </p:grpSpPr>
        <p:sp>
          <p:nvSpPr>
            <p:cNvPr id="22535" name="Freeform 6"/>
            <p:cNvSpPr/>
            <p:nvPr/>
          </p:nvSpPr>
          <p:spPr>
            <a:xfrm>
              <a:off x="5519738" y="3005138"/>
              <a:ext cx="109537" cy="131763"/>
            </a:xfrm>
            <a:custGeom>
              <a:avLst/>
              <a:gdLst/>
              <a:ahLst/>
              <a:cxnLst>
                <a:cxn ang="0">
                  <a:pos x="128400027" y="0"/>
                </a:cxn>
                <a:cxn ang="0">
                  <a:pos x="413736358" y="481868585"/>
                </a:cxn>
              </a:cxnLst>
              <a:pathLst>
                <a:path w="29" h="35">
                  <a:moveTo>
                    <a:pt x="9" y="0"/>
                  </a:moveTo>
                  <a:cubicBezTo>
                    <a:pt x="0" y="13"/>
                    <a:pt x="11" y="35"/>
                    <a:pt x="29" y="34"/>
                  </a:cubicBezTo>
                </a:path>
              </a:pathLst>
            </a:custGeom>
            <a:solidFill>
              <a:srgbClr val="FFFFFF">
                <a:alpha val="100000"/>
              </a:srgbClr>
            </a:solidFill>
            <a:ln w="9525">
              <a:noFill/>
            </a:ln>
          </p:spPr>
          <p:txBody>
            <a:bodyPr/>
            <a:p>
              <a:endParaRPr lang="zh-CN" altLang="en-US"/>
            </a:p>
          </p:txBody>
        </p:sp>
        <p:sp>
          <p:nvSpPr>
            <p:cNvPr id="22536" name="Freeform 7"/>
            <p:cNvSpPr/>
            <p:nvPr/>
          </p:nvSpPr>
          <p:spPr>
            <a:xfrm>
              <a:off x="5502275" y="2986088"/>
              <a:ext cx="146050" cy="161925"/>
            </a:xfrm>
            <a:custGeom>
              <a:avLst/>
              <a:gdLst/>
              <a:ahLst/>
              <a:cxnLst>
                <a:cxn ang="0">
                  <a:pos x="154266249" y="42541087"/>
                </a:cxn>
                <a:cxn ang="0">
                  <a:pos x="476819546" y="595578978"/>
                </a:cxn>
                <a:cxn ang="0">
                  <a:pos x="476819546" y="510496805"/>
                </a:cxn>
                <a:cxn ang="0">
                  <a:pos x="238409773" y="99263791"/>
                </a:cxn>
                <a:cxn ang="0">
                  <a:pos x="154266249" y="42541087"/>
                </a:cxn>
              </a:cxnLst>
              <a:pathLst>
                <a:path w="39" h="43">
                  <a:moveTo>
                    <a:pt x="11" y="3"/>
                  </a:moveTo>
                  <a:cubicBezTo>
                    <a:pt x="0" y="20"/>
                    <a:pt x="15" y="43"/>
                    <a:pt x="34" y="42"/>
                  </a:cubicBezTo>
                  <a:cubicBezTo>
                    <a:pt x="39" y="42"/>
                    <a:pt x="39" y="36"/>
                    <a:pt x="34" y="36"/>
                  </a:cubicBezTo>
                  <a:cubicBezTo>
                    <a:pt x="20" y="36"/>
                    <a:pt x="8" y="19"/>
                    <a:pt x="17" y="7"/>
                  </a:cubicBezTo>
                  <a:cubicBezTo>
                    <a:pt x="20" y="3"/>
                    <a:pt x="14" y="0"/>
                    <a:pt x="11" y="3"/>
                  </a:cubicBezTo>
                  <a:close/>
                </a:path>
              </a:pathLst>
            </a:custGeom>
            <a:solidFill>
              <a:srgbClr val="000000">
                <a:alpha val="100000"/>
              </a:srgbClr>
            </a:solidFill>
            <a:ln w="9525">
              <a:noFill/>
            </a:ln>
          </p:spPr>
          <p:txBody>
            <a:bodyPr/>
            <a:p>
              <a:endParaRPr lang="zh-CN" altLang="en-US"/>
            </a:p>
          </p:txBody>
        </p:sp>
        <p:sp>
          <p:nvSpPr>
            <p:cNvPr id="22537" name="Freeform 8"/>
            <p:cNvSpPr/>
            <p:nvPr/>
          </p:nvSpPr>
          <p:spPr>
            <a:xfrm>
              <a:off x="6105525" y="1981200"/>
              <a:ext cx="206375" cy="211138"/>
            </a:xfrm>
            <a:custGeom>
              <a:avLst/>
              <a:gdLst/>
              <a:ahLst/>
              <a:cxnLst>
                <a:cxn ang="0">
                  <a:pos x="154875057" y="796058126"/>
                </a:cxn>
                <a:cxn ang="0">
                  <a:pos x="56317861" y="227444640"/>
                </a:cxn>
                <a:cxn ang="0">
                  <a:pos x="422385836" y="227444640"/>
                </a:cxn>
                <a:cxn ang="0">
                  <a:pos x="675818089" y="241658752"/>
                </a:cxn>
                <a:cxn ang="0">
                  <a:pos x="661739561" y="554399374"/>
                </a:cxn>
                <a:cxn ang="0">
                  <a:pos x="380146502" y="682333921"/>
                </a:cxn>
                <a:cxn ang="0">
                  <a:pos x="140796530" y="781844014"/>
                </a:cxn>
              </a:cxnLst>
              <a:pathLst>
                <a:path w="55" h="56">
                  <a:moveTo>
                    <a:pt x="11" y="56"/>
                  </a:moveTo>
                  <a:cubicBezTo>
                    <a:pt x="18" y="41"/>
                    <a:pt x="0" y="30"/>
                    <a:pt x="4" y="16"/>
                  </a:cubicBezTo>
                  <a:cubicBezTo>
                    <a:pt x="7" y="1"/>
                    <a:pt x="28" y="0"/>
                    <a:pt x="30" y="16"/>
                  </a:cubicBezTo>
                  <a:cubicBezTo>
                    <a:pt x="32" y="7"/>
                    <a:pt x="44" y="12"/>
                    <a:pt x="48" y="17"/>
                  </a:cubicBezTo>
                  <a:cubicBezTo>
                    <a:pt x="52" y="23"/>
                    <a:pt x="55" y="31"/>
                    <a:pt x="47" y="39"/>
                  </a:cubicBezTo>
                  <a:cubicBezTo>
                    <a:pt x="42" y="44"/>
                    <a:pt x="35" y="46"/>
                    <a:pt x="27" y="48"/>
                  </a:cubicBezTo>
                  <a:cubicBezTo>
                    <a:pt x="22" y="50"/>
                    <a:pt x="14" y="51"/>
                    <a:pt x="10" y="55"/>
                  </a:cubicBezTo>
                </a:path>
              </a:pathLst>
            </a:custGeom>
            <a:solidFill>
              <a:srgbClr val="FF0000">
                <a:alpha val="100000"/>
              </a:srgbClr>
            </a:solidFill>
            <a:ln w="9525">
              <a:noFill/>
            </a:ln>
          </p:spPr>
          <p:txBody>
            <a:bodyPr/>
            <a:p>
              <a:endParaRPr lang="zh-CN" altLang="en-US"/>
            </a:p>
          </p:txBody>
        </p:sp>
        <p:sp>
          <p:nvSpPr>
            <p:cNvPr id="22538" name="Freeform 9"/>
            <p:cNvSpPr/>
            <p:nvPr/>
          </p:nvSpPr>
          <p:spPr>
            <a:xfrm>
              <a:off x="6075363" y="1978025"/>
              <a:ext cx="236537" cy="220663"/>
            </a:xfrm>
            <a:custGeom>
              <a:avLst/>
              <a:gdLst/>
              <a:ahLst/>
              <a:cxnLst>
                <a:cxn ang="0">
                  <a:pos x="281933331" y="797315260"/>
                </a:cxn>
                <a:cxn ang="0">
                  <a:pos x="211449060" y="405649655"/>
                </a:cxn>
                <a:cxn ang="0">
                  <a:pos x="281933331" y="125890112"/>
                </a:cxn>
                <a:cxn ang="0">
                  <a:pos x="507480747" y="237796173"/>
                </a:cxn>
                <a:cxn ang="0">
                  <a:pos x="563866662" y="237796173"/>
                </a:cxn>
                <a:cxn ang="0">
                  <a:pos x="789414078" y="279759543"/>
                </a:cxn>
                <a:cxn ang="0">
                  <a:pos x="606157976" y="629458038"/>
                </a:cxn>
                <a:cxn ang="0">
                  <a:pos x="239642017" y="769339679"/>
                </a:cxn>
                <a:cxn ang="0">
                  <a:pos x="281933331" y="797315260"/>
                </a:cxn>
                <a:cxn ang="0">
                  <a:pos x="733028163" y="629458038"/>
                </a:cxn>
                <a:cxn ang="0">
                  <a:pos x="873992951" y="349698494"/>
                </a:cxn>
                <a:cxn ang="0">
                  <a:pos x="507480747" y="223808383"/>
                </a:cxn>
                <a:cxn ang="0">
                  <a:pos x="563866662" y="223808383"/>
                </a:cxn>
                <a:cxn ang="0">
                  <a:pos x="197354458" y="125890112"/>
                </a:cxn>
                <a:cxn ang="0">
                  <a:pos x="239642017" y="783327470"/>
                </a:cxn>
                <a:cxn ang="0">
                  <a:pos x="281933331" y="797315260"/>
                </a:cxn>
              </a:cxnLst>
              <a:pathLst>
                <a:path w="63" h="59">
                  <a:moveTo>
                    <a:pt x="20" y="57"/>
                  </a:moveTo>
                  <a:cubicBezTo>
                    <a:pt x="25" y="47"/>
                    <a:pt x="18" y="38"/>
                    <a:pt x="15" y="29"/>
                  </a:cubicBezTo>
                  <a:cubicBezTo>
                    <a:pt x="12" y="21"/>
                    <a:pt x="13" y="13"/>
                    <a:pt x="20" y="9"/>
                  </a:cubicBezTo>
                  <a:cubicBezTo>
                    <a:pt x="28" y="4"/>
                    <a:pt x="35" y="10"/>
                    <a:pt x="36" y="17"/>
                  </a:cubicBezTo>
                  <a:cubicBezTo>
                    <a:pt x="37" y="19"/>
                    <a:pt x="39" y="19"/>
                    <a:pt x="40" y="17"/>
                  </a:cubicBezTo>
                  <a:cubicBezTo>
                    <a:pt x="42" y="9"/>
                    <a:pt x="53" y="16"/>
                    <a:pt x="56" y="20"/>
                  </a:cubicBezTo>
                  <a:cubicBezTo>
                    <a:pt x="63" y="32"/>
                    <a:pt x="53" y="41"/>
                    <a:pt x="43" y="45"/>
                  </a:cubicBezTo>
                  <a:cubicBezTo>
                    <a:pt x="35" y="48"/>
                    <a:pt x="24" y="48"/>
                    <a:pt x="17" y="55"/>
                  </a:cubicBezTo>
                  <a:cubicBezTo>
                    <a:pt x="15" y="56"/>
                    <a:pt x="18" y="59"/>
                    <a:pt x="20" y="57"/>
                  </a:cubicBezTo>
                  <a:cubicBezTo>
                    <a:pt x="28" y="50"/>
                    <a:pt x="42" y="50"/>
                    <a:pt x="52" y="45"/>
                  </a:cubicBezTo>
                  <a:cubicBezTo>
                    <a:pt x="59" y="41"/>
                    <a:pt x="63" y="33"/>
                    <a:pt x="62" y="25"/>
                  </a:cubicBezTo>
                  <a:cubicBezTo>
                    <a:pt x="60" y="15"/>
                    <a:pt x="41" y="2"/>
                    <a:pt x="36" y="16"/>
                  </a:cubicBezTo>
                  <a:cubicBezTo>
                    <a:pt x="37" y="16"/>
                    <a:pt x="38" y="16"/>
                    <a:pt x="40" y="16"/>
                  </a:cubicBezTo>
                  <a:cubicBezTo>
                    <a:pt x="37" y="4"/>
                    <a:pt x="23" y="0"/>
                    <a:pt x="14" y="9"/>
                  </a:cubicBezTo>
                  <a:cubicBezTo>
                    <a:pt x="0" y="23"/>
                    <a:pt x="23" y="41"/>
                    <a:pt x="17" y="56"/>
                  </a:cubicBezTo>
                  <a:cubicBezTo>
                    <a:pt x="16" y="58"/>
                    <a:pt x="19" y="59"/>
                    <a:pt x="20" y="57"/>
                  </a:cubicBezTo>
                  <a:close/>
                </a:path>
              </a:pathLst>
            </a:custGeom>
            <a:solidFill>
              <a:srgbClr val="000000">
                <a:alpha val="100000"/>
              </a:srgbClr>
            </a:solidFill>
            <a:ln w="9525">
              <a:noFill/>
            </a:ln>
          </p:spPr>
          <p:txBody>
            <a:bodyPr/>
            <a:p>
              <a:endParaRPr lang="zh-CN" altLang="en-US"/>
            </a:p>
          </p:txBody>
        </p:sp>
        <p:sp>
          <p:nvSpPr>
            <p:cNvPr id="22539" name="Freeform 10"/>
            <p:cNvSpPr/>
            <p:nvPr/>
          </p:nvSpPr>
          <p:spPr>
            <a:xfrm>
              <a:off x="6124575" y="2019300"/>
              <a:ext cx="36512" cy="41275"/>
            </a:xfrm>
            <a:custGeom>
              <a:avLst/>
              <a:gdLst/>
              <a:ahLst/>
              <a:cxnLst>
                <a:cxn ang="0">
                  <a:pos x="79986838" y="0"/>
                </a:cxn>
                <a:cxn ang="0">
                  <a:pos x="0" y="126714250"/>
                </a:cxn>
                <a:cxn ang="0">
                  <a:pos x="53325776" y="126714250"/>
                </a:cxn>
                <a:cxn ang="0">
                  <a:pos x="106651552" y="56317861"/>
                </a:cxn>
                <a:cxn ang="0">
                  <a:pos x="79986838" y="0"/>
                </a:cxn>
              </a:cxnLst>
              <a:pathLst>
                <a:path w="10" h="11">
                  <a:moveTo>
                    <a:pt x="6" y="0"/>
                  </a:moveTo>
                  <a:cubicBezTo>
                    <a:pt x="3" y="2"/>
                    <a:pt x="1" y="5"/>
                    <a:pt x="0" y="9"/>
                  </a:cubicBezTo>
                  <a:cubicBezTo>
                    <a:pt x="0" y="11"/>
                    <a:pt x="4" y="11"/>
                    <a:pt x="4" y="9"/>
                  </a:cubicBezTo>
                  <a:cubicBezTo>
                    <a:pt x="4" y="7"/>
                    <a:pt x="6" y="4"/>
                    <a:pt x="8" y="4"/>
                  </a:cubicBezTo>
                  <a:cubicBezTo>
                    <a:pt x="10" y="3"/>
                    <a:pt x="8" y="0"/>
                    <a:pt x="6" y="0"/>
                  </a:cubicBezTo>
                  <a:close/>
                </a:path>
              </a:pathLst>
            </a:custGeom>
            <a:solidFill>
              <a:srgbClr val="000000">
                <a:alpha val="100000"/>
              </a:srgbClr>
            </a:solidFill>
            <a:ln w="9525">
              <a:noFill/>
            </a:ln>
          </p:spPr>
          <p:txBody>
            <a:bodyPr/>
            <a:p>
              <a:endParaRPr lang="zh-CN" altLang="en-US"/>
            </a:p>
          </p:txBody>
        </p:sp>
        <p:sp>
          <p:nvSpPr>
            <p:cNvPr id="22540" name="Freeform 11"/>
            <p:cNvSpPr/>
            <p:nvPr/>
          </p:nvSpPr>
          <p:spPr>
            <a:xfrm>
              <a:off x="6135688" y="2027238"/>
              <a:ext cx="36512" cy="33338"/>
            </a:xfrm>
            <a:custGeom>
              <a:avLst/>
              <a:gdLst/>
              <a:ahLst/>
              <a:cxnLst>
                <a:cxn ang="0">
                  <a:pos x="93317370" y="13720439"/>
                </a:cxn>
                <a:cxn ang="0">
                  <a:pos x="13330531" y="82326339"/>
                </a:cxn>
                <a:cxn ang="0">
                  <a:pos x="53325776" y="96050482"/>
                </a:cxn>
                <a:cxn ang="0">
                  <a:pos x="106651552" y="54885461"/>
                </a:cxn>
                <a:cxn ang="0">
                  <a:pos x="93317370" y="13720439"/>
                </a:cxn>
              </a:cxnLst>
              <a:pathLst>
                <a:path w="10" h="9">
                  <a:moveTo>
                    <a:pt x="7" y="1"/>
                  </a:moveTo>
                  <a:cubicBezTo>
                    <a:pt x="4" y="1"/>
                    <a:pt x="2" y="3"/>
                    <a:pt x="1" y="6"/>
                  </a:cubicBezTo>
                  <a:cubicBezTo>
                    <a:pt x="0" y="8"/>
                    <a:pt x="3" y="9"/>
                    <a:pt x="4" y="7"/>
                  </a:cubicBezTo>
                  <a:cubicBezTo>
                    <a:pt x="5" y="5"/>
                    <a:pt x="6" y="4"/>
                    <a:pt x="8" y="4"/>
                  </a:cubicBezTo>
                  <a:cubicBezTo>
                    <a:pt x="10" y="4"/>
                    <a:pt x="9" y="0"/>
                    <a:pt x="7" y="1"/>
                  </a:cubicBezTo>
                  <a:close/>
                </a:path>
              </a:pathLst>
            </a:custGeom>
            <a:solidFill>
              <a:srgbClr val="000000">
                <a:alpha val="100000"/>
              </a:srgbClr>
            </a:solidFill>
            <a:ln w="9525">
              <a:noFill/>
            </a:ln>
          </p:spPr>
          <p:txBody>
            <a:bodyPr/>
            <a:p>
              <a:endParaRPr lang="zh-CN" altLang="en-US"/>
            </a:p>
          </p:txBody>
        </p:sp>
        <p:sp>
          <p:nvSpPr>
            <p:cNvPr id="22541" name="Freeform 12"/>
            <p:cNvSpPr/>
            <p:nvPr/>
          </p:nvSpPr>
          <p:spPr>
            <a:xfrm>
              <a:off x="5827713" y="1741488"/>
              <a:ext cx="206375" cy="203200"/>
            </a:xfrm>
            <a:custGeom>
              <a:avLst/>
              <a:gdLst/>
              <a:ahLst/>
              <a:cxnLst>
                <a:cxn ang="0">
                  <a:pos x="633578755" y="764634074"/>
                </a:cxn>
                <a:cxn ang="0">
                  <a:pos x="126714250" y="495597274"/>
                </a:cxn>
                <a:cxn ang="0">
                  <a:pos x="351989448" y="198236652"/>
                </a:cxn>
                <a:cxn ang="0">
                  <a:pos x="506864505" y="0"/>
                </a:cxn>
                <a:cxn ang="0">
                  <a:pos x="760296757" y="198236652"/>
                </a:cxn>
                <a:cxn ang="0">
                  <a:pos x="689896616" y="509757304"/>
                </a:cxn>
                <a:cxn ang="0">
                  <a:pos x="619500227" y="750474044"/>
                </a:cxn>
              </a:cxnLst>
              <a:pathLst>
                <a:path w="55" h="54">
                  <a:moveTo>
                    <a:pt x="45" y="54"/>
                  </a:moveTo>
                  <a:cubicBezTo>
                    <a:pt x="38" y="39"/>
                    <a:pt x="18" y="47"/>
                    <a:pt x="9" y="35"/>
                  </a:cubicBezTo>
                  <a:cubicBezTo>
                    <a:pt x="0" y="24"/>
                    <a:pt x="11" y="7"/>
                    <a:pt x="25" y="14"/>
                  </a:cubicBezTo>
                  <a:cubicBezTo>
                    <a:pt x="19" y="8"/>
                    <a:pt x="30" y="1"/>
                    <a:pt x="36" y="0"/>
                  </a:cubicBezTo>
                  <a:cubicBezTo>
                    <a:pt x="44" y="0"/>
                    <a:pt x="52" y="3"/>
                    <a:pt x="54" y="14"/>
                  </a:cubicBezTo>
                  <a:cubicBezTo>
                    <a:pt x="55" y="22"/>
                    <a:pt x="52" y="29"/>
                    <a:pt x="49" y="36"/>
                  </a:cubicBezTo>
                  <a:cubicBezTo>
                    <a:pt x="47" y="41"/>
                    <a:pt x="43" y="48"/>
                    <a:pt x="44" y="53"/>
                  </a:cubicBezTo>
                </a:path>
              </a:pathLst>
            </a:custGeom>
            <a:solidFill>
              <a:srgbClr val="FF0000">
                <a:alpha val="100000"/>
              </a:srgbClr>
            </a:solidFill>
            <a:ln w="9525">
              <a:noFill/>
            </a:ln>
          </p:spPr>
          <p:txBody>
            <a:bodyPr/>
            <a:p>
              <a:endParaRPr lang="zh-CN" altLang="en-US"/>
            </a:p>
          </p:txBody>
        </p:sp>
        <p:sp>
          <p:nvSpPr>
            <p:cNvPr id="22542" name="Freeform 13"/>
            <p:cNvSpPr/>
            <p:nvPr/>
          </p:nvSpPr>
          <p:spPr>
            <a:xfrm>
              <a:off x="5830888" y="1733550"/>
              <a:ext cx="255587" cy="217488"/>
            </a:xfrm>
            <a:custGeom>
              <a:avLst/>
              <a:gdLst/>
              <a:ahLst/>
              <a:cxnLst>
                <a:cxn ang="0">
                  <a:pos x="649856258" y="773353580"/>
                </a:cxn>
                <a:cxn ang="0">
                  <a:pos x="409690926" y="618682114"/>
                </a:cxn>
                <a:cxn ang="0">
                  <a:pos x="155400655" y="534315519"/>
                </a:cxn>
                <a:cxn ang="0">
                  <a:pos x="324930008" y="253096035"/>
                </a:cxn>
                <a:cxn ang="0">
                  <a:pos x="353183648" y="224976337"/>
                </a:cxn>
                <a:cxn ang="0">
                  <a:pos x="522709243" y="56243147"/>
                </a:cxn>
                <a:cxn ang="0">
                  <a:pos x="706367295" y="379644053"/>
                </a:cxn>
                <a:cxn ang="0">
                  <a:pos x="593348979" y="773353580"/>
                </a:cxn>
                <a:cxn ang="0">
                  <a:pos x="635727559" y="773353580"/>
                </a:cxn>
                <a:cxn ang="0">
                  <a:pos x="621602619" y="28123448"/>
                </a:cxn>
                <a:cxn ang="0">
                  <a:pos x="367308588" y="56243147"/>
                </a:cxn>
                <a:cxn ang="0">
                  <a:pos x="310801309" y="239034311"/>
                </a:cxn>
                <a:cxn ang="0">
                  <a:pos x="353183648" y="210914613"/>
                </a:cxn>
                <a:cxn ang="0">
                  <a:pos x="42382338" y="421829225"/>
                </a:cxn>
                <a:cxn ang="0">
                  <a:pos x="607473920" y="787411554"/>
                </a:cxn>
                <a:cxn ang="0">
                  <a:pos x="649856258" y="773353580"/>
                </a:cxn>
              </a:cxnLst>
              <a:pathLst>
                <a:path w="68" h="58">
                  <a:moveTo>
                    <a:pt x="46" y="55"/>
                  </a:moveTo>
                  <a:cubicBezTo>
                    <a:pt x="42" y="48"/>
                    <a:pt x="36" y="46"/>
                    <a:pt x="29" y="44"/>
                  </a:cubicBezTo>
                  <a:cubicBezTo>
                    <a:pt x="22" y="43"/>
                    <a:pt x="16" y="42"/>
                    <a:pt x="11" y="38"/>
                  </a:cubicBezTo>
                  <a:cubicBezTo>
                    <a:pt x="0" y="29"/>
                    <a:pt x="10" y="12"/>
                    <a:pt x="23" y="18"/>
                  </a:cubicBezTo>
                  <a:cubicBezTo>
                    <a:pt x="24" y="19"/>
                    <a:pt x="26" y="17"/>
                    <a:pt x="25" y="16"/>
                  </a:cubicBezTo>
                  <a:cubicBezTo>
                    <a:pt x="20" y="8"/>
                    <a:pt x="33" y="4"/>
                    <a:pt x="37" y="4"/>
                  </a:cubicBezTo>
                  <a:cubicBezTo>
                    <a:pt x="49" y="5"/>
                    <a:pt x="52" y="17"/>
                    <a:pt x="50" y="27"/>
                  </a:cubicBezTo>
                  <a:cubicBezTo>
                    <a:pt x="48" y="36"/>
                    <a:pt x="41" y="45"/>
                    <a:pt x="42" y="55"/>
                  </a:cubicBezTo>
                  <a:cubicBezTo>
                    <a:pt x="42" y="58"/>
                    <a:pt x="45" y="58"/>
                    <a:pt x="45" y="55"/>
                  </a:cubicBezTo>
                  <a:cubicBezTo>
                    <a:pt x="44" y="41"/>
                    <a:pt x="68" y="11"/>
                    <a:pt x="44" y="2"/>
                  </a:cubicBezTo>
                  <a:cubicBezTo>
                    <a:pt x="38" y="0"/>
                    <a:pt x="32" y="0"/>
                    <a:pt x="26" y="4"/>
                  </a:cubicBezTo>
                  <a:cubicBezTo>
                    <a:pt x="21" y="7"/>
                    <a:pt x="19" y="12"/>
                    <a:pt x="22" y="17"/>
                  </a:cubicBezTo>
                  <a:cubicBezTo>
                    <a:pt x="23" y="16"/>
                    <a:pt x="24" y="16"/>
                    <a:pt x="25" y="15"/>
                  </a:cubicBezTo>
                  <a:cubicBezTo>
                    <a:pt x="13" y="10"/>
                    <a:pt x="2" y="17"/>
                    <a:pt x="3" y="30"/>
                  </a:cubicBezTo>
                  <a:cubicBezTo>
                    <a:pt x="5" y="51"/>
                    <a:pt x="34" y="43"/>
                    <a:pt x="43" y="56"/>
                  </a:cubicBezTo>
                  <a:cubicBezTo>
                    <a:pt x="44" y="58"/>
                    <a:pt x="47" y="57"/>
                    <a:pt x="46" y="55"/>
                  </a:cubicBezTo>
                  <a:close/>
                </a:path>
              </a:pathLst>
            </a:custGeom>
            <a:solidFill>
              <a:srgbClr val="000000">
                <a:alpha val="100000"/>
              </a:srgbClr>
            </a:solidFill>
            <a:ln w="9525">
              <a:noFill/>
            </a:ln>
          </p:spPr>
          <p:txBody>
            <a:bodyPr/>
            <a:p>
              <a:endParaRPr lang="zh-CN" altLang="en-US"/>
            </a:p>
          </p:txBody>
        </p:sp>
        <p:sp>
          <p:nvSpPr>
            <p:cNvPr id="22543" name="Freeform 14"/>
            <p:cNvSpPr/>
            <p:nvPr/>
          </p:nvSpPr>
          <p:spPr>
            <a:xfrm>
              <a:off x="5857875" y="1831975"/>
              <a:ext cx="33337" cy="47625"/>
            </a:xfrm>
            <a:custGeom>
              <a:avLst/>
              <a:gdLst/>
              <a:ahLst/>
              <a:cxnLst>
                <a:cxn ang="0">
                  <a:pos x="13720028" y="26842183"/>
                </a:cxn>
                <a:cxn ang="0">
                  <a:pos x="54880110" y="161053096"/>
                </a:cxn>
                <a:cxn ang="0">
                  <a:pos x="96043897" y="120787990"/>
                </a:cxn>
                <a:cxn ang="0">
                  <a:pos x="68603842" y="40261442"/>
                </a:cxn>
                <a:cxn ang="0">
                  <a:pos x="13720028" y="26842183"/>
                </a:cxn>
              </a:cxnLst>
              <a:pathLst>
                <a:path w="9" h="13">
                  <a:moveTo>
                    <a:pt x="1" y="2"/>
                  </a:moveTo>
                  <a:cubicBezTo>
                    <a:pt x="0" y="6"/>
                    <a:pt x="2" y="9"/>
                    <a:pt x="4" y="12"/>
                  </a:cubicBezTo>
                  <a:cubicBezTo>
                    <a:pt x="6" y="13"/>
                    <a:pt x="9" y="11"/>
                    <a:pt x="7" y="9"/>
                  </a:cubicBezTo>
                  <a:cubicBezTo>
                    <a:pt x="5" y="8"/>
                    <a:pt x="4" y="5"/>
                    <a:pt x="5" y="3"/>
                  </a:cubicBezTo>
                  <a:cubicBezTo>
                    <a:pt x="5" y="1"/>
                    <a:pt x="2" y="0"/>
                    <a:pt x="1" y="2"/>
                  </a:cubicBezTo>
                  <a:close/>
                </a:path>
              </a:pathLst>
            </a:custGeom>
            <a:solidFill>
              <a:srgbClr val="000000">
                <a:alpha val="100000"/>
              </a:srgbClr>
            </a:solidFill>
            <a:ln w="9525">
              <a:noFill/>
            </a:ln>
          </p:spPr>
          <p:txBody>
            <a:bodyPr/>
            <a:p>
              <a:endParaRPr lang="zh-CN" altLang="en-US"/>
            </a:p>
          </p:txBody>
        </p:sp>
        <p:sp>
          <p:nvSpPr>
            <p:cNvPr id="22544" name="Freeform 15"/>
            <p:cNvSpPr/>
            <p:nvPr/>
          </p:nvSpPr>
          <p:spPr>
            <a:xfrm>
              <a:off x="5872163" y="1824038"/>
              <a:ext cx="22225" cy="44450"/>
            </a:xfrm>
            <a:custGeom>
              <a:avLst/>
              <a:gdLst/>
              <a:ahLst/>
              <a:cxnLst>
                <a:cxn ang="0">
                  <a:pos x="13720233" y="27440467"/>
                </a:cxn>
                <a:cxn ang="0">
                  <a:pos x="27440467" y="137209742"/>
                </a:cxn>
                <a:cxn ang="0">
                  <a:pos x="68604871" y="123489508"/>
                </a:cxn>
                <a:cxn ang="0">
                  <a:pos x="54884638" y="54884638"/>
                </a:cxn>
                <a:cxn ang="0">
                  <a:pos x="13720233" y="27440467"/>
                </a:cxn>
              </a:cxnLst>
              <a:pathLst>
                <a:path w="6" h="12">
                  <a:moveTo>
                    <a:pt x="1" y="2"/>
                  </a:moveTo>
                  <a:cubicBezTo>
                    <a:pt x="0" y="5"/>
                    <a:pt x="0" y="8"/>
                    <a:pt x="2" y="10"/>
                  </a:cubicBezTo>
                  <a:cubicBezTo>
                    <a:pt x="3" y="12"/>
                    <a:pt x="6" y="11"/>
                    <a:pt x="5" y="9"/>
                  </a:cubicBezTo>
                  <a:cubicBezTo>
                    <a:pt x="4" y="7"/>
                    <a:pt x="4" y="6"/>
                    <a:pt x="4" y="4"/>
                  </a:cubicBezTo>
                  <a:cubicBezTo>
                    <a:pt x="5" y="2"/>
                    <a:pt x="2" y="0"/>
                    <a:pt x="1" y="2"/>
                  </a:cubicBezTo>
                  <a:close/>
                </a:path>
              </a:pathLst>
            </a:custGeom>
            <a:solidFill>
              <a:srgbClr val="000000">
                <a:alpha val="100000"/>
              </a:srgbClr>
            </a:solidFill>
            <a:ln w="9525">
              <a:noFill/>
            </a:ln>
          </p:spPr>
          <p:txBody>
            <a:bodyPr/>
            <a:p>
              <a:endParaRPr lang="zh-CN" altLang="en-US"/>
            </a:p>
          </p:txBody>
        </p:sp>
        <p:sp>
          <p:nvSpPr>
            <p:cNvPr id="22545" name="Freeform 16"/>
            <p:cNvSpPr/>
            <p:nvPr/>
          </p:nvSpPr>
          <p:spPr>
            <a:xfrm>
              <a:off x="6135688" y="1592263"/>
              <a:ext cx="206375" cy="209550"/>
            </a:xfrm>
            <a:custGeom>
              <a:avLst/>
              <a:gdLst/>
              <a:ahLst/>
              <a:cxnLst>
                <a:cxn ang="0">
                  <a:pos x="197114391" y="784128616"/>
                </a:cxn>
                <a:cxn ang="0">
                  <a:pos x="42239334" y="252040004"/>
                </a:cxn>
                <a:cxn ang="0">
                  <a:pos x="408307309" y="210032713"/>
                </a:cxn>
                <a:cxn ang="0">
                  <a:pos x="661739561" y="196034025"/>
                </a:cxn>
                <a:cxn ang="0">
                  <a:pos x="675818089" y="504083751"/>
                </a:cxn>
                <a:cxn ang="0">
                  <a:pos x="422385836" y="658106743"/>
                </a:cxn>
                <a:cxn ang="0">
                  <a:pos x="183035864" y="784128616"/>
                </a:cxn>
              </a:cxnLst>
              <a:pathLst>
                <a:path w="55" h="56">
                  <a:moveTo>
                    <a:pt x="14" y="56"/>
                  </a:moveTo>
                  <a:cubicBezTo>
                    <a:pt x="19" y="42"/>
                    <a:pt x="0" y="32"/>
                    <a:pt x="3" y="18"/>
                  </a:cubicBezTo>
                  <a:cubicBezTo>
                    <a:pt x="5" y="3"/>
                    <a:pt x="25" y="0"/>
                    <a:pt x="29" y="15"/>
                  </a:cubicBezTo>
                  <a:cubicBezTo>
                    <a:pt x="29" y="6"/>
                    <a:pt x="42" y="10"/>
                    <a:pt x="47" y="14"/>
                  </a:cubicBezTo>
                  <a:cubicBezTo>
                    <a:pt x="52" y="19"/>
                    <a:pt x="55" y="28"/>
                    <a:pt x="48" y="36"/>
                  </a:cubicBezTo>
                  <a:cubicBezTo>
                    <a:pt x="44" y="42"/>
                    <a:pt x="37" y="45"/>
                    <a:pt x="30" y="47"/>
                  </a:cubicBezTo>
                  <a:cubicBezTo>
                    <a:pt x="24" y="49"/>
                    <a:pt x="17" y="51"/>
                    <a:pt x="13" y="56"/>
                  </a:cubicBezTo>
                </a:path>
              </a:pathLst>
            </a:custGeom>
            <a:solidFill>
              <a:srgbClr val="FF0000">
                <a:alpha val="100000"/>
              </a:srgbClr>
            </a:solidFill>
            <a:ln w="9525">
              <a:noFill/>
            </a:ln>
          </p:spPr>
          <p:txBody>
            <a:bodyPr/>
            <a:p>
              <a:endParaRPr lang="zh-CN" altLang="en-US"/>
            </a:p>
          </p:txBody>
        </p:sp>
        <p:sp>
          <p:nvSpPr>
            <p:cNvPr id="22546" name="Freeform 17"/>
            <p:cNvSpPr/>
            <p:nvPr/>
          </p:nvSpPr>
          <p:spPr>
            <a:xfrm>
              <a:off x="6100763" y="1592263"/>
              <a:ext cx="241300" cy="220663"/>
            </a:xfrm>
            <a:custGeom>
              <a:avLst/>
              <a:gdLst/>
              <a:ahLst/>
              <a:cxnLst>
                <a:cxn ang="0">
                  <a:pos x="341168038" y="797315260"/>
                </a:cxn>
                <a:cxn ang="0">
                  <a:pos x="255876028" y="461604556"/>
                </a:cxn>
                <a:cxn ang="0">
                  <a:pos x="241658180" y="139881642"/>
                </a:cxn>
                <a:cxn ang="0">
                  <a:pos x="511748286" y="223808383"/>
                </a:cxn>
                <a:cxn ang="0">
                  <a:pos x="554394291" y="223808383"/>
                </a:cxn>
                <a:cxn ang="0">
                  <a:pos x="810270319" y="265771753"/>
                </a:cxn>
                <a:cxn ang="0">
                  <a:pos x="653900378" y="601482457"/>
                </a:cxn>
                <a:cxn ang="0">
                  <a:pos x="298522033" y="769339679"/>
                </a:cxn>
                <a:cxn ang="0">
                  <a:pos x="341168038" y="797315260"/>
                </a:cxn>
                <a:cxn ang="0">
                  <a:pos x="767624314" y="587494667"/>
                </a:cxn>
                <a:cxn ang="0">
                  <a:pos x="881344480" y="279759543"/>
                </a:cxn>
                <a:cxn ang="0">
                  <a:pos x="511748286" y="209820593"/>
                </a:cxn>
                <a:cxn ang="0">
                  <a:pos x="554394291" y="209820593"/>
                </a:cxn>
                <a:cxn ang="0">
                  <a:pos x="184798097" y="125890112"/>
                </a:cxn>
                <a:cxn ang="0">
                  <a:pos x="298522033" y="783327470"/>
                </a:cxn>
                <a:cxn ang="0">
                  <a:pos x="341168038" y="797315260"/>
                </a:cxn>
              </a:cxnLst>
              <a:pathLst>
                <a:path w="64" h="59">
                  <a:moveTo>
                    <a:pt x="24" y="57"/>
                  </a:moveTo>
                  <a:cubicBezTo>
                    <a:pt x="27" y="47"/>
                    <a:pt x="23" y="40"/>
                    <a:pt x="18" y="33"/>
                  </a:cubicBezTo>
                  <a:cubicBezTo>
                    <a:pt x="13" y="26"/>
                    <a:pt x="11" y="17"/>
                    <a:pt x="17" y="10"/>
                  </a:cubicBezTo>
                  <a:cubicBezTo>
                    <a:pt x="23" y="3"/>
                    <a:pt x="33" y="7"/>
                    <a:pt x="36" y="16"/>
                  </a:cubicBezTo>
                  <a:cubicBezTo>
                    <a:pt x="37" y="17"/>
                    <a:pt x="39" y="17"/>
                    <a:pt x="39" y="16"/>
                  </a:cubicBezTo>
                  <a:cubicBezTo>
                    <a:pt x="42" y="5"/>
                    <a:pt x="55" y="16"/>
                    <a:pt x="57" y="19"/>
                  </a:cubicBezTo>
                  <a:cubicBezTo>
                    <a:pt x="64" y="29"/>
                    <a:pt x="54" y="39"/>
                    <a:pt x="46" y="43"/>
                  </a:cubicBezTo>
                  <a:cubicBezTo>
                    <a:pt x="38" y="47"/>
                    <a:pt x="27" y="48"/>
                    <a:pt x="21" y="55"/>
                  </a:cubicBezTo>
                  <a:cubicBezTo>
                    <a:pt x="20" y="56"/>
                    <a:pt x="22" y="59"/>
                    <a:pt x="24" y="57"/>
                  </a:cubicBezTo>
                  <a:cubicBezTo>
                    <a:pt x="31" y="49"/>
                    <a:pt x="45" y="48"/>
                    <a:pt x="54" y="42"/>
                  </a:cubicBezTo>
                  <a:cubicBezTo>
                    <a:pt x="62" y="37"/>
                    <a:pt x="64" y="28"/>
                    <a:pt x="62" y="20"/>
                  </a:cubicBezTo>
                  <a:cubicBezTo>
                    <a:pt x="58" y="11"/>
                    <a:pt x="39" y="0"/>
                    <a:pt x="36" y="15"/>
                  </a:cubicBezTo>
                  <a:cubicBezTo>
                    <a:pt x="37" y="15"/>
                    <a:pt x="38" y="15"/>
                    <a:pt x="39" y="15"/>
                  </a:cubicBezTo>
                  <a:cubicBezTo>
                    <a:pt x="36" y="2"/>
                    <a:pt x="22" y="0"/>
                    <a:pt x="13" y="9"/>
                  </a:cubicBezTo>
                  <a:cubicBezTo>
                    <a:pt x="0" y="25"/>
                    <a:pt x="26" y="40"/>
                    <a:pt x="21" y="56"/>
                  </a:cubicBezTo>
                  <a:cubicBezTo>
                    <a:pt x="20" y="58"/>
                    <a:pt x="24" y="59"/>
                    <a:pt x="24" y="57"/>
                  </a:cubicBezTo>
                  <a:close/>
                </a:path>
              </a:pathLst>
            </a:custGeom>
            <a:solidFill>
              <a:srgbClr val="000000">
                <a:alpha val="100000"/>
              </a:srgbClr>
            </a:solidFill>
            <a:ln w="9525">
              <a:noFill/>
            </a:ln>
          </p:spPr>
          <p:txBody>
            <a:bodyPr/>
            <a:p>
              <a:endParaRPr lang="zh-CN" altLang="en-US"/>
            </a:p>
          </p:txBody>
        </p:sp>
        <p:sp>
          <p:nvSpPr>
            <p:cNvPr id="22547" name="Freeform 18"/>
            <p:cNvSpPr/>
            <p:nvPr/>
          </p:nvSpPr>
          <p:spPr>
            <a:xfrm>
              <a:off x="6149975" y="1628775"/>
              <a:ext cx="33337" cy="49213"/>
            </a:xfrm>
            <a:custGeom>
              <a:avLst/>
              <a:gdLst/>
              <a:ahLst/>
              <a:cxnLst>
                <a:cxn ang="0">
                  <a:pos x="82323869" y="28660894"/>
                </a:cxn>
                <a:cxn ang="0">
                  <a:pos x="13720028" y="157640596"/>
                </a:cxn>
                <a:cxn ang="0">
                  <a:pos x="54880110" y="157640596"/>
                </a:cxn>
                <a:cxn ang="0">
                  <a:pos x="96043897" y="71654128"/>
                </a:cxn>
                <a:cxn ang="0">
                  <a:pos x="82323869" y="28660894"/>
                </a:cxn>
              </a:cxnLst>
              <a:pathLst>
                <a:path w="9" h="13">
                  <a:moveTo>
                    <a:pt x="6" y="2"/>
                  </a:moveTo>
                  <a:cubicBezTo>
                    <a:pt x="2" y="3"/>
                    <a:pt x="0" y="7"/>
                    <a:pt x="1" y="11"/>
                  </a:cubicBezTo>
                  <a:cubicBezTo>
                    <a:pt x="1" y="13"/>
                    <a:pt x="4" y="13"/>
                    <a:pt x="4" y="11"/>
                  </a:cubicBezTo>
                  <a:cubicBezTo>
                    <a:pt x="4" y="8"/>
                    <a:pt x="5" y="6"/>
                    <a:pt x="7" y="5"/>
                  </a:cubicBezTo>
                  <a:cubicBezTo>
                    <a:pt x="9" y="3"/>
                    <a:pt x="8" y="0"/>
                    <a:pt x="6" y="2"/>
                  </a:cubicBezTo>
                  <a:close/>
                </a:path>
              </a:pathLst>
            </a:custGeom>
            <a:solidFill>
              <a:srgbClr val="000000">
                <a:alpha val="100000"/>
              </a:srgbClr>
            </a:solidFill>
            <a:ln w="9525">
              <a:noFill/>
            </a:ln>
          </p:spPr>
          <p:txBody>
            <a:bodyPr/>
            <a:p>
              <a:endParaRPr lang="zh-CN" altLang="en-US"/>
            </a:p>
          </p:txBody>
        </p:sp>
        <p:sp>
          <p:nvSpPr>
            <p:cNvPr id="22548" name="Freeform 19"/>
            <p:cNvSpPr/>
            <p:nvPr/>
          </p:nvSpPr>
          <p:spPr>
            <a:xfrm>
              <a:off x="6161088" y="1639888"/>
              <a:ext cx="38100" cy="34925"/>
            </a:xfrm>
            <a:custGeom>
              <a:avLst/>
              <a:gdLst/>
              <a:ahLst/>
              <a:cxnLst>
                <a:cxn ang="0">
                  <a:pos x="101612700" y="0"/>
                </a:cxn>
                <a:cxn ang="0">
                  <a:pos x="14516100" y="90350975"/>
                </a:cxn>
                <a:cxn ang="0">
                  <a:pos x="58064400" y="105411411"/>
                </a:cxn>
                <a:cxn ang="0">
                  <a:pos x="116128800" y="60233983"/>
                </a:cxn>
                <a:cxn ang="0">
                  <a:pos x="101612700" y="0"/>
                </a:cxn>
              </a:cxnLst>
              <a:pathLst>
                <a:path w="10" h="9">
                  <a:moveTo>
                    <a:pt x="7" y="0"/>
                  </a:moveTo>
                  <a:cubicBezTo>
                    <a:pt x="4" y="1"/>
                    <a:pt x="2" y="3"/>
                    <a:pt x="1" y="6"/>
                  </a:cubicBezTo>
                  <a:cubicBezTo>
                    <a:pt x="0" y="8"/>
                    <a:pt x="4" y="9"/>
                    <a:pt x="4" y="7"/>
                  </a:cubicBezTo>
                  <a:cubicBezTo>
                    <a:pt x="5" y="6"/>
                    <a:pt x="6" y="4"/>
                    <a:pt x="8" y="4"/>
                  </a:cubicBezTo>
                  <a:cubicBezTo>
                    <a:pt x="10" y="3"/>
                    <a:pt x="9" y="0"/>
                    <a:pt x="7" y="0"/>
                  </a:cubicBezTo>
                  <a:close/>
                </a:path>
              </a:pathLst>
            </a:custGeom>
            <a:solidFill>
              <a:srgbClr val="000000">
                <a:alpha val="100000"/>
              </a:srgbClr>
            </a:solidFill>
            <a:ln w="9525">
              <a:noFill/>
            </a:ln>
          </p:spPr>
          <p:txBody>
            <a:bodyPr/>
            <a:p>
              <a:endParaRPr lang="zh-CN" altLang="en-US"/>
            </a:p>
          </p:txBody>
        </p:sp>
        <p:sp>
          <p:nvSpPr>
            <p:cNvPr id="22549" name="Freeform 20"/>
            <p:cNvSpPr/>
            <p:nvPr/>
          </p:nvSpPr>
          <p:spPr>
            <a:xfrm>
              <a:off x="5902325" y="2247900"/>
              <a:ext cx="660400" cy="514350"/>
            </a:xfrm>
            <a:custGeom>
              <a:avLst/>
              <a:gdLst/>
              <a:ahLst/>
              <a:cxnLst>
                <a:cxn ang="0">
                  <a:pos x="2147483646" y="1409536754"/>
                </a:cxn>
                <a:cxn ang="0">
                  <a:pos x="1112286205" y="606099528"/>
                </a:cxn>
                <a:cxn ang="0">
                  <a:pos x="760296757" y="1536393485"/>
                </a:cxn>
                <a:cxn ang="0">
                  <a:pos x="309750114" y="1268582328"/>
                </a:cxn>
                <a:cxn ang="0">
                  <a:pos x="492785977" y="1832396278"/>
                </a:cxn>
                <a:cxn ang="0">
                  <a:pos x="999646730" y="1367251177"/>
                </a:cxn>
                <a:cxn ang="0">
                  <a:pos x="1731786432" y="1437728390"/>
                </a:cxn>
              </a:cxnLst>
              <a:pathLst>
                <a:path w="176" h="137">
                  <a:moveTo>
                    <a:pt x="161" y="100"/>
                  </a:moveTo>
                  <a:cubicBezTo>
                    <a:pt x="176" y="50"/>
                    <a:pt x="118" y="0"/>
                    <a:pt x="79" y="43"/>
                  </a:cubicBezTo>
                  <a:cubicBezTo>
                    <a:pt x="58" y="62"/>
                    <a:pt x="68" y="89"/>
                    <a:pt x="54" y="109"/>
                  </a:cubicBezTo>
                  <a:cubicBezTo>
                    <a:pt x="31" y="137"/>
                    <a:pt x="0" y="116"/>
                    <a:pt x="22" y="90"/>
                  </a:cubicBezTo>
                  <a:cubicBezTo>
                    <a:pt x="12" y="105"/>
                    <a:pt x="15" y="126"/>
                    <a:pt x="35" y="130"/>
                  </a:cubicBezTo>
                  <a:cubicBezTo>
                    <a:pt x="59" y="135"/>
                    <a:pt x="56" y="109"/>
                    <a:pt x="71" y="97"/>
                  </a:cubicBezTo>
                  <a:cubicBezTo>
                    <a:pt x="86" y="85"/>
                    <a:pt x="124" y="75"/>
                    <a:pt x="123" y="102"/>
                  </a:cubicBezTo>
                </a:path>
              </a:pathLst>
            </a:custGeom>
            <a:solidFill>
              <a:srgbClr val="FFFFFF">
                <a:alpha val="100000"/>
              </a:srgbClr>
            </a:solidFill>
            <a:ln w="9525">
              <a:noFill/>
            </a:ln>
          </p:spPr>
          <p:txBody>
            <a:bodyPr/>
            <a:p>
              <a:endParaRPr lang="zh-CN" altLang="en-US"/>
            </a:p>
          </p:txBody>
        </p:sp>
        <p:sp>
          <p:nvSpPr>
            <p:cNvPr id="22550" name="Freeform 21"/>
            <p:cNvSpPr/>
            <p:nvPr/>
          </p:nvSpPr>
          <p:spPr>
            <a:xfrm>
              <a:off x="5921375" y="2327275"/>
              <a:ext cx="630237" cy="452438"/>
            </a:xfrm>
            <a:custGeom>
              <a:avLst/>
              <a:gdLst/>
              <a:ahLst/>
              <a:cxnLst>
                <a:cxn ang="0">
                  <a:pos x="2147483646" y="1104520811"/>
                </a:cxn>
                <a:cxn ang="0">
                  <a:pos x="1533966847" y="41942124"/>
                </a:cxn>
                <a:cxn ang="0">
                  <a:pos x="900676198" y="419439939"/>
                </a:cxn>
                <a:cxn ang="0">
                  <a:pos x="774021070" y="866841295"/>
                </a:cxn>
                <a:cxn ang="0">
                  <a:pos x="591068521" y="1258316079"/>
                </a:cxn>
                <a:cxn ang="0">
                  <a:pos x="182948798" y="1258316079"/>
                </a:cxn>
                <a:cxn ang="0">
                  <a:pos x="281460843" y="978690699"/>
                </a:cxn>
                <a:cxn ang="0">
                  <a:pos x="211095632" y="936748574"/>
                </a:cxn>
                <a:cxn ang="0">
                  <a:pos x="548850145" y="1565906614"/>
                </a:cxn>
                <a:cxn ang="0">
                  <a:pos x="830310988" y="1258316079"/>
                </a:cxn>
                <a:cxn ang="0">
                  <a:pos x="1618403599" y="1132485966"/>
                </a:cxn>
                <a:cxn ang="0">
                  <a:pos x="1702844103" y="1132485966"/>
                </a:cxn>
                <a:cxn ang="0">
                  <a:pos x="1153993958" y="894802711"/>
                </a:cxn>
                <a:cxn ang="0">
                  <a:pos x="816239446" y="1118505258"/>
                </a:cxn>
                <a:cxn ang="0">
                  <a:pos x="689580566" y="1356184775"/>
                </a:cxn>
                <a:cxn ang="0">
                  <a:pos x="239242467" y="1370165483"/>
                </a:cxn>
                <a:cxn ang="0">
                  <a:pos x="281460843" y="978690699"/>
                </a:cxn>
                <a:cxn ang="0">
                  <a:pos x="211095632" y="936748574"/>
                </a:cxn>
                <a:cxn ang="0">
                  <a:pos x="197024091" y="1412111346"/>
                </a:cxn>
                <a:cxn ang="0">
                  <a:pos x="759945777" y="1188408799"/>
                </a:cxn>
                <a:cxn ang="0">
                  <a:pos x="872529364" y="741007443"/>
                </a:cxn>
                <a:cxn ang="0">
                  <a:pos x="1421379508" y="139814559"/>
                </a:cxn>
                <a:cxn ang="0">
                  <a:pos x="2147483646" y="1090540103"/>
                </a:cxn>
                <a:cxn ang="0">
                  <a:pos x="2147483646" y="1104520811"/>
                </a:cxn>
              </a:cxnLst>
              <a:pathLst>
                <a:path w="168" h="121">
                  <a:moveTo>
                    <a:pt x="159" y="79"/>
                  </a:moveTo>
                  <a:cubicBezTo>
                    <a:pt x="168" y="44"/>
                    <a:pt x="147" y="6"/>
                    <a:pt x="109" y="3"/>
                  </a:cubicBezTo>
                  <a:cubicBezTo>
                    <a:pt x="90" y="1"/>
                    <a:pt x="74" y="16"/>
                    <a:pt x="64" y="30"/>
                  </a:cubicBezTo>
                  <a:cubicBezTo>
                    <a:pt x="57" y="39"/>
                    <a:pt x="56" y="51"/>
                    <a:pt x="55" y="62"/>
                  </a:cubicBezTo>
                  <a:cubicBezTo>
                    <a:pt x="53" y="73"/>
                    <a:pt x="50" y="82"/>
                    <a:pt x="42" y="90"/>
                  </a:cubicBezTo>
                  <a:cubicBezTo>
                    <a:pt x="33" y="100"/>
                    <a:pt x="23" y="100"/>
                    <a:pt x="13" y="90"/>
                  </a:cubicBezTo>
                  <a:cubicBezTo>
                    <a:pt x="13" y="82"/>
                    <a:pt x="15" y="76"/>
                    <a:pt x="20" y="70"/>
                  </a:cubicBezTo>
                  <a:cubicBezTo>
                    <a:pt x="18" y="69"/>
                    <a:pt x="16" y="68"/>
                    <a:pt x="15" y="67"/>
                  </a:cubicBezTo>
                  <a:cubicBezTo>
                    <a:pt x="4" y="85"/>
                    <a:pt x="11" y="121"/>
                    <a:pt x="39" y="112"/>
                  </a:cubicBezTo>
                  <a:cubicBezTo>
                    <a:pt x="50" y="109"/>
                    <a:pt x="54" y="100"/>
                    <a:pt x="59" y="90"/>
                  </a:cubicBezTo>
                  <a:cubicBezTo>
                    <a:pt x="67" y="76"/>
                    <a:pt x="113" y="49"/>
                    <a:pt x="115" y="81"/>
                  </a:cubicBezTo>
                  <a:cubicBezTo>
                    <a:pt x="115" y="85"/>
                    <a:pt x="122" y="85"/>
                    <a:pt x="121" y="81"/>
                  </a:cubicBezTo>
                  <a:cubicBezTo>
                    <a:pt x="120" y="59"/>
                    <a:pt x="99" y="58"/>
                    <a:pt x="82" y="64"/>
                  </a:cubicBezTo>
                  <a:cubicBezTo>
                    <a:pt x="73" y="67"/>
                    <a:pt x="63" y="72"/>
                    <a:pt x="58" y="80"/>
                  </a:cubicBezTo>
                  <a:cubicBezTo>
                    <a:pt x="55" y="86"/>
                    <a:pt x="52" y="92"/>
                    <a:pt x="49" y="97"/>
                  </a:cubicBezTo>
                  <a:cubicBezTo>
                    <a:pt x="42" y="109"/>
                    <a:pt x="26" y="109"/>
                    <a:pt x="17" y="98"/>
                  </a:cubicBezTo>
                  <a:cubicBezTo>
                    <a:pt x="11" y="89"/>
                    <a:pt x="16" y="78"/>
                    <a:pt x="20" y="70"/>
                  </a:cubicBezTo>
                  <a:cubicBezTo>
                    <a:pt x="22" y="67"/>
                    <a:pt x="17" y="64"/>
                    <a:pt x="15" y="67"/>
                  </a:cubicBezTo>
                  <a:cubicBezTo>
                    <a:pt x="8" y="76"/>
                    <a:pt x="0" y="94"/>
                    <a:pt x="14" y="101"/>
                  </a:cubicBezTo>
                  <a:cubicBezTo>
                    <a:pt x="30" y="109"/>
                    <a:pt x="46" y="99"/>
                    <a:pt x="54" y="85"/>
                  </a:cubicBezTo>
                  <a:cubicBezTo>
                    <a:pt x="60" y="75"/>
                    <a:pt x="61" y="63"/>
                    <a:pt x="62" y="53"/>
                  </a:cubicBezTo>
                  <a:cubicBezTo>
                    <a:pt x="66" y="32"/>
                    <a:pt x="81" y="15"/>
                    <a:pt x="101" y="10"/>
                  </a:cubicBezTo>
                  <a:cubicBezTo>
                    <a:pt x="139" y="0"/>
                    <a:pt x="161" y="48"/>
                    <a:pt x="153" y="78"/>
                  </a:cubicBezTo>
                  <a:cubicBezTo>
                    <a:pt x="152" y="82"/>
                    <a:pt x="158" y="83"/>
                    <a:pt x="159" y="79"/>
                  </a:cubicBezTo>
                  <a:close/>
                </a:path>
              </a:pathLst>
            </a:custGeom>
            <a:solidFill>
              <a:srgbClr val="000000">
                <a:alpha val="100000"/>
              </a:srgbClr>
            </a:solidFill>
            <a:ln w="9525">
              <a:noFill/>
            </a:ln>
          </p:spPr>
          <p:txBody>
            <a:bodyPr/>
            <a:p>
              <a:endParaRPr lang="zh-CN" altLang="en-US"/>
            </a:p>
          </p:txBody>
        </p:sp>
        <p:sp>
          <p:nvSpPr>
            <p:cNvPr id="22551" name="Freeform 22"/>
            <p:cNvSpPr/>
            <p:nvPr/>
          </p:nvSpPr>
          <p:spPr>
            <a:xfrm>
              <a:off x="5678488" y="4056063"/>
              <a:ext cx="250825" cy="922338"/>
            </a:xfrm>
            <a:custGeom>
              <a:avLst/>
              <a:gdLst/>
              <a:ahLst/>
              <a:cxnLst>
                <a:cxn ang="0">
                  <a:pos x="0" y="168690371"/>
                </a:cxn>
                <a:cxn ang="0">
                  <a:pos x="350372576" y="2147483646"/>
                </a:cxn>
                <a:cxn ang="0">
                  <a:pos x="350372576" y="2147483646"/>
                </a:cxn>
                <a:cxn ang="0">
                  <a:pos x="939002696" y="2147483646"/>
                </a:cxn>
                <a:cxn ang="0">
                  <a:pos x="392417584" y="0"/>
                </a:cxn>
              </a:cxnLst>
              <a:pathLst>
                <a:path w="67" h="246">
                  <a:moveTo>
                    <a:pt x="0" y="12"/>
                  </a:moveTo>
                  <a:cubicBezTo>
                    <a:pt x="31" y="86"/>
                    <a:pt x="22" y="168"/>
                    <a:pt x="25" y="246"/>
                  </a:cubicBezTo>
                  <a:cubicBezTo>
                    <a:pt x="25" y="246"/>
                    <a:pt x="25" y="246"/>
                    <a:pt x="25" y="246"/>
                  </a:cubicBezTo>
                  <a:cubicBezTo>
                    <a:pt x="38" y="242"/>
                    <a:pt x="53" y="240"/>
                    <a:pt x="67" y="239"/>
                  </a:cubicBezTo>
                  <a:cubicBezTo>
                    <a:pt x="63" y="156"/>
                    <a:pt x="42" y="82"/>
                    <a:pt x="28" y="0"/>
                  </a:cubicBezTo>
                </a:path>
              </a:pathLst>
            </a:custGeom>
            <a:solidFill>
              <a:srgbClr val="FFFFFF">
                <a:alpha val="100000"/>
              </a:srgbClr>
            </a:solidFill>
            <a:ln w="9525">
              <a:noFill/>
            </a:ln>
          </p:spPr>
          <p:txBody>
            <a:bodyPr/>
            <a:p>
              <a:endParaRPr lang="zh-CN" altLang="en-US"/>
            </a:p>
          </p:txBody>
        </p:sp>
        <p:sp>
          <p:nvSpPr>
            <p:cNvPr id="22552" name="Freeform 23"/>
            <p:cNvSpPr/>
            <p:nvPr/>
          </p:nvSpPr>
          <p:spPr>
            <a:xfrm>
              <a:off x="5662613" y="4037013"/>
              <a:ext cx="277812" cy="955675"/>
            </a:xfrm>
            <a:custGeom>
              <a:avLst/>
              <a:gdLst/>
              <a:ahLst/>
              <a:cxnLst>
                <a:cxn ang="0">
                  <a:pos x="14093328" y="252819137"/>
                </a:cxn>
                <a:cxn ang="0">
                  <a:pos x="366449045" y="2147483646"/>
                </a:cxn>
                <a:cxn ang="0">
                  <a:pos x="422822356" y="2147483646"/>
                </a:cxn>
                <a:cxn ang="0">
                  <a:pos x="1000682578" y="2147483646"/>
                </a:cxn>
                <a:cxn ang="0">
                  <a:pos x="1042966315" y="2147483646"/>
                </a:cxn>
                <a:cxn ang="0">
                  <a:pos x="493296502" y="56182447"/>
                </a:cxn>
                <a:cxn ang="0">
                  <a:pos x="408729028" y="84271796"/>
                </a:cxn>
                <a:cxn ang="0">
                  <a:pos x="761084745" y="1896156641"/>
                </a:cxn>
                <a:cxn ang="0">
                  <a:pos x="916118858" y="2147483646"/>
                </a:cxn>
                <a:cxn ang="0">
                  <a:pos x="944305513" y="2147483646"/>
                </a:cxn>
                <a:cxn ang="0">
                  <a:pos x="648330615" y="2147483646"/>
                </a:cxn>
                <a:cxn ang="0">
                  <a:pos x="451012765" y="2147483646"/>
                </a:cxn>
                <a:cxn ang="0">
                  <a:pos x="451012765" y="2147483646"/>
                </a:cxn>
                <a:cxn ang="0">
                  <a:pos x="436919437" y="1910199442"/>
                </a:cxn>
                <a:cxn ang="0">
                  <a:pos x="98660802" y="224729787"/>
                </a:cxn>
                <a:cxn ang="0">
                  <a:pos x="14093328" y="252819137"/>
                </a:cxn>
              </a:cxnLst>
              <a:pathLst>
                <a:path w="74" h="255">
                  <a:moveTo>
                    <a:pt x="1" y="18"/>
                  </a:moveTo>
                  <a:cubicBezTo>
                    <a:pt x="31" y="92"/>
                    <a:pt x="24" y="173"/>
                    <a:pt x="26" y="251"/>
                  </a:cubicBezTo>
                  <a:cubicBezTo>
                    <a:pt x="26" y="253"/>
                    <a:pt x="28" y="255"/>
                    <a:pt x="30" y="254"/>
                  </a:cubicBezTo>
                  <a:cubicBezTo>
                    <a:pt x="43" y="250"/>
                    <a:pt x="57" y="249"/>
                    <a:pt x="71" y="248"/>
                  </a:cubicBezTo>
                  <a:cubicBezTo>
                    <a:pt x="72" y="247"/>
                    <a:pt x="74" y="246"/>
                    <a:pt x="74" y="244"/>
                  </a:cubicBezTo>
                  <a:cubicBezTo>
                    <a:pt x="70" y="163"/>
                    <a:pt x="49" y="84"/>
                    <a:pt x="35" y="4"/>
                  </a:cubicBezTo>
                  <a:cubicBezTo>
                    <a:pt x="35" y="0"/>
                    <a:pt x="29" y="2"/>
                    <a:pt x="29" y="6"/>
                  </a:cubicBezTo>
                  <a:cubicBezTo>
                    <a:pt x="37" y="49"/>
                    <a:pt x="46" y="92"/>
                    <a:pt x="54" y="135"/>
                  </a:cubicBezTo>
                  <a:cubicBezTo>
                    <a:pt x="59" y="159"/>
                    <a:pt x="62" y="183"/>
                    <a:pt x="65" y="207"/>
                  </a:cubicBezTo>
                  <a:cubicBezTo>
                    <a:pt x="66" y="217"/>
                    <a:pt x="67" y="227"/>
                    <a:pt x="67" y="237"/>
                  </a:cubicBezTo>
                  <a:cubicBezTo>
                    <a:pt x="68" y="244"/>
                    <a:pt x="51" y="243"/>
                    <a:pt x="46" y="244"/>
                  </a:cubicBezTo>
                  <a:cubicBezTo>
                    <a:pt x="35" y="245"/>
                    <a:pt x="32" y="250"/>
                    <a:pt x="32" y="237"/>
                  </a:cubicBezTo>
                  <a:cubicBezTo>
                    <a:pt x="31" y="225"/>
                    <a:pt x="32" y="213"/>
                    <a:pt x="32" y="201"/>
                  </a:cubicBezTo>
                  <a:cubicBezTo>
                    <a:pt x="32" y="179"/>
                    <a:pt x="31" y="158"/>
                    <a:pt x="31" y="136"/>
                  </a:cubicBezTo>
                  <a:cubicBezTo>
                    <a:pt x="29" y="95"/>
                    <a:pt x="23" y="54"/>
                    <a:pt x="7" y="16"/>
                  </a:cubicBezTo>
                  <a:cubicBezTo>
                    <a:pt x="6" y="12"/>
                    <a:pt x="0" y="14"/>
                    <a:pt x="1" y="18"/>
                  </a:cubicBezTo>
                  <a:close/>
                </a:path>
              </a:pathLst>
            </a:custGeom>
            <a:solidFill>
              <a:srgbClr val="000000">
                <a:alpha val="100000"/>
              </a:srgbClr>
            </a:solidFill>
            <a:ln w="9525">
              <a:noFill/>
            </a:ln>
          </p:spPr>
          <p:txBody>
            <a:bodyPr/>
            <a:p>
              <a:endParaRPr lang="zh-CN" altLang="en-US"/>
            </a:p>
          </p:txBody>
        </p:sp>
        <p:sp>
          <p:nvSpPr>
            <p:cNvPr id="22553" name="Freeform 24"/>
            <p:cNvSpPr/>
            <p:nvPr/>
          </p:nvSpPr>
          <p:spPr>
            <a:xfrm>
              <a:off x="5816600" y="4962525"/>
              <a:ext cx="41275" cy="68263"/>
            </a:xfrm>
            <a:custGeom>
              <a:avLst/>
              <a:gdLst/>
              <a:ahLst/>
              <a:cxnLst>
                <a:cxn ang="0">
                  <a:pos x="14078527" y="86292017"/>
                </a:cxn>
                <a:cxn ang="0">
                  <a:pos x="84478668" y="244499104"/>
                </a:cxn>
                <a:cxn ang="0">
                  <a:pos x="140796530" y="215733834"/>
                </a:cxn>
                <a:cxn ang="0">
                  <a:pos x="126714250" y="158203295"/>
                </a:cxn>
                <a:cxn ang="0">
                  <a:pos x="98557195" y="57530539"/>
                </a:cxn>
                <a:cxn ang="0">
                  <a:pos x="14078527" y="86292017"/>
                </a:cxn>
              </a:cxnLst>
              <a:pathLst>
                <a:path w="11" h="18">
                  <a:moveTo>
                    <a:pt x="1" y="6"/>
                  </a:moveTo>
                  <a:cubicBezTo>
                    <a:pt x="2" y="10"/>
                    <a:pt x="3" y="14"/>
                    <a:pt x="6" y="17"/>
                  </a:cubicBezTo>
                  <a:cubicBezTo>
                    <a:pt x="7" y="18"/>
                    <a:pt x="10" y="17"/>
                    <a:pt x="10" y="15"/>
                  </a:cubicBezTo>
                  <a:cubicBezTo>
                    <a:pt x="11" y="14"/>
                    <a:pt x="11" y="12"/>
                    <a:pt x="9" y="11"/>
                  </a:cubicBezTo>
                  <a:cubicBezTo>
                    <a:pt x="7" y="10"/>
                    <a:pt x="7" y="6"/>
                    <a:pt x="7" y="4"/>
                  </a:cubicBezTo>
                  <a:cubicBezTo>
                    <a:pt x="6" y="0"/>
                    <a:pt x="0" y="2"/>
                    <a:pt x="1" y="6"/>
                  </a:cubicBezTo>
                  <a:close/>
                </a:path>
              </a:pathLst>
            </a:custGeom>
            <a:solidFill>
              <a:srgbClr val="000000">
                <a:alpha val="100000"/>
              </a:srgbClr>
            </a:solidFill>
            <a:ln w="9525">
              <a:noFill/>
            </a:ln>
          </p:spPr>
          <p:txBody>
            <a:bodyPr/>
            <a:p>
              <a:endParaRPr lang="zh-CN" altLang="en-US"/>
            </a:p>
          </p:txBody>
        </p:sp>
        <p:sp>
          <p:nvSpPr>
            <p:cNvPr id="22554" name="Freeform 25"/>
            <p:cNvSpPr/>
            <p:nvPr/>
          </p:nvSpPr>
          <p:spPr>
            <a:xfrm>
              <a:off x="5588000" y="5022850"/>
              <a:ext cx="401637" cy="120650"/>
            </a:xfrm>
            <a:custGeom>
              <a:avLst/>
              <a:gdLst/>
              <a:ahLst/>
              <a:cxnLst>
                <a:cxn ang="0">
                  <a:pos x="972186757" y="0"/>
                </a:cxn>
                <a:cxn ang="0">
                  <a:pos x="0" y="454888203"/>
                </a:cxn>
                <a:cxn ang="0">
                  <a:pos x="1507591400" y="270090106"/>
                </a:cxn>
                <a:cxn ang="0">
                  <a:pos x="972186757" y="0"/>
                </a:cxn>
              </a:cxnLst>
              <a:pathLst>
                <a:path w="107" h="32">
                  <a:moveTo>
                    <a:pt x="69" y="0"/>
                  </a:moveTo>
                  <a:cubicBezTo>
                    <a:pt x="46" y="10"/>
                    <a:pt x="20" y="19"/>
                    <a:pt x="0" y="32"/>
                  </a:cubicBezTo>
                  <a:cubicBezTo>
                    <a:pt x="34" y="18"/>
                    <a:pt x="73" y="29"/>
                    <a:pt x="107" y="19"/>
                  </a:cubicBezTo>
                  <a:cubicBezTo>
                    <a:pt x="97" y="8"/>
                    <a:pt x="81" y="9"/>
                    <a:pt x="69" y="0"/>
                  </a:cubicBezTo>
                </a:path>
              </a:pathLst>
            </a:custGeom>
            <a:solidFill>
              <a:srgbClr val="FFFFFF">
                <a:alpha val="100000"/>
              </a:srgbClr>
            </a:solidFill>
            <a:ln w="9525">
              <a:noFill/>
            </a:ln>
          </p:spPr>
          <p:txBody>
            <a:bodyPr/>
            <a:p>
              <a:endParaRPr lang="zh-CN" altLang="en-US"/>
            </a:p>
          </p:txBody>
        </p:sp>
        <p:sp>
          <p:nvSpPr>
            <p:cNvPr id="22555" name="Freeform 26"/>
            <p:cNvSpPr/>
            <p:nvPr/>
          </p:nvSpPr>
          <p:spPr>
            <a:xfrm>
              <a:off x="5568950" y="5006975"/>
              <a:ext cx="434975" cy="150813"/>
            </a:xfrm>
            <a:custGeom>
              <a:avLst/>
              <a:gdLst/>
              <a:ahLst/>
              <a:cxnLst>
                <a:cxn ang="0">
                  <a:pos x="1026443506" y="14214125"/>
                </a:cxn>
                <a:cxn ang="0">
                  <a:pos x="42181326" y="469107607"/>
                </a:cxn>
                <a:cxn ang="0">
                  <a:pos x="84366401" y="554399899"/>
                </a:cxn>
                <a:cxn ang="0">
                  <a:pos x="1588881180" y="369597419"/>
                </a:cxn>
                <a:cxn ang="0">
                  <a:pos x="1602939122" y="298523023"/>
                </a:cxn>
                <a:cxn ang="0">
                  <a:pos x="1068628581" y="28432021"/>
                </a:cxn>
                <a:cxn ang="0">
                  <a:pos x="1012381814" y="99506417"/>
                </a:cxn>
                <a:cxn ang="0">
                  <a:pos x="1546696104" y="355383294"/>
                </a:cxn>
                <a:cxn ang="0">
                  <a:pos x="1560757796" y="284308897"/>
                </a:cxn>
                <a:cxn ang="0">
                  <a:pos x="56243017" y="469107607"/>
                </a:cxn>
                <a:cxn ang="0">
                  <a:pos x="84366401" y="554399899"/>
                </a:cxn>
                <a:cxn ang="0">
                  <a:pos x="1054566889" y="99506417"/>
                </a:cxn>
                <a:cxn ang="0">
                  <a:pos x="1026443506" y="14214125"/>
                </a:cxn>
              </a:cxnLst>
              <a:pathLst>
                <a:path w="116" h="40">
                  <a:moveTo>
                    <a:pt x="73" y="1"/>
                  </a:moveTo>
                  <a:cubicBezTo>
                    <a:pt x="49" y="11"/>
                    <a:pt x="25" y="20"/>
                    <a:pt x="3" y="33"/>
                  </a:cubicBezTo>
                  <a:cubicBezTo>
                    <a:pt x="0" y="35"/>
                    <a:pt x="2" y="40"/>
                    <a:pt x="6" y="39"/>
                  </a:cubicBezTo>
                  <a:cubicBezTo>
                    <a:pt x="40" y="26"/>
                    <a:pt x="77" y="35"/>
                    <a:pt x="113" y="26"/>
                  </a:cubicBezTo>
                  <a:cubicBezTo>
                    <a:pt x="115" y="26"/>
                    <a:pt x="116" y="23"/>
                    <a:pt x="114" y="21"/>
                  </a:cubicBezTo>
                  <a:cubicBezTo>
                    <a:pt x="103" y="11"/>
                    <a:pt x="88" y="10"/>
                    <a:pt x="76" y="2"/>
                  </a:cubicBezTo>
                  <a:cubicBezTo>
                    <a:pt x="72" y="0"/>
                    <a:pt x="69" y="5"/>
                    <a:pt x="72" y="7"/>
                  </a:cubicBezTo>
                  <a:cubicBezTo>
                    <a:pt x="84" y="15"/>
                    <a:pt x="99" y="16"/>
                    <a:pt x="110" y="25"/>
                  </a:cubicBezTo>
                  <a:cubicBezTo>
                    <a:pt x="110" y="24"/>
                    <a:pt x="111" y="22"/>
                    <a:pt x="111" y="20"/>
                  </a:cubicBezTo>
                  <a:cubicBezTo>
                    <a:pt x="76" y="29"/>
                    <a:pt x="39" y="20"/>
                    <a:pt x="4" y="33"/>
                  </a:cubicBezTo>
                  <a:cubicBezTo>
                    <a:pt x="5" y="35"/>
                    <a:pt x="5" y="37"/>
                    <a:pt x="6" y="39"/>
                  </a:cubicBezTo>
                  <a:cubicBezTo>
                    <a:pt x="28" y="26"/>
                    <a:pt x="52" y="17"/>
                    <a:pt x="75" y="7"/>
                  </a:cubicBezTo>
                  <a:cubicBezTo>
                    <a:pt x="79" y="6"/>
                    <a:pt x="77" y="0"/>
                    <a:pt x="73" y="1"/>
                  </a:cubicBezTo>
                  <a:close/>
                </a:path>
              </a:pathLst>
            </a:custGeom>
            <a:solidFill>
              <a:srgbClr val="000000">
                <a:alpha val="100000"/>
              </a:srgbClr>
            </a:solidFill>
            <a:ln w="9525">
              <a:noFill/>
            </a:ln>
          </p:spPr>
          <p:txBody>
            <a:bodyPr/>
            <a:p>
              <a:endParaRPr lang="zh-CN" altLang="en-US"/>
            </a:p>
          </p:txBody>
        </p:sp>
        <p:sp>
          <p:nvSpPr>
            <p:cNvPr id="22556" name="Freeform 27"/>
            <p:cNvSpPr/>
            <p:nvPr/>
          </p:nvSpPr>
          <p:spPr>
            <a:xfrm>
              <a:off x="5872163" y="4062413"/>
              <a:ext cx="252412" cy="927100"/>
            </a:xfrm>
            <a:custGeom>
              <a:avLst/>
              <a:gdLst/>
              <a:ahLst/>
              <a:cxnLst>
                <a:cxn ang="0">
                  <a:pos x="0" y="169058749"/>
                </a:cxn>
                <a:cxn ang="0">
                  <a:pos x="354823460" y="2147483646"/>
                </a:cxn>
                <a:cxn ang="0">
                  <a:pos x="354823460" y="2147483646"/>
                </a:cxn>
                <a:cxn ang="0">
                  <a:pos x="950922653" y="2147483646"/>
                </a:cxn>
                <a:cxn ang="0">
                  <a:pos x="397401974" y="0"/>
                </a:cxn>
              </a:cxnLst>
              <a:pathLst>
                <a:path w="67" h="247">
                  <a:moveTo>
                    <a:pt x="0" y="12"/>
                  </a:moveTo>
                  <a:cubicBezTo>
                    <a:pt x="31" y="86"/>
                    <a:pt x="22" y="169"/>
                    <a:pt x="25" y="247"/>
                  </a:cubicBezTo>
                  <a:cubicBezTo>
                    <a:pt x="25" y="247"/>
                    <a:pt x="25" y="247"/>
                    <a:pt x="25" y="247"/>
                  </a:cubicBezTo>
                  <a:cubicBezTo>
                    <a:pt x="38" y="242"/>
                    <a:pt x="53" y="241"/>
                    <a:pt x="67" y="240"/>
                  </a:cubicBezTo>
                  <a:cubicBezTo>
                    <a:pt x="63" y="156"/>
                    <a:pt x="41" y="82"/>
                    <a:pt x="28" y="0"/>
                  </a:cubicBezTo>
                </a:path>
              </a:pathLst>
            </a:custGeom>
            <a:solidFill>
              <a:srgbClr val="FFFFFF">
                <a:alpha val="100000"/>
              </a:srgbClr>
            </a:solidFill>
            <a:ln w="9525">
              <a:noFill/>
            </a:ln>
          </p:spPr>
          <p:txBody>
            <a:bodyPr/>
            <a:p>
              <a:endParaRPr lang="zh-CN" altLang="en-US"/>
            </a:p>
          </p:txBody>
        </p:sp>
        <p:sp>
          <p:nvSpPr>
            <p:cNvPr id="22557" name="Freeform 28"/>
            <p:cNvSpPr/>
            <p:nvPr/>
          </p:nvSpPr>
          <p:spPr>
            <a:xfrm>
              <a:off x="5857875" y="4048125"/>
              <a:ext cx="277812" cy="952500"/>
            </a:xfrm>
            <a:custGeom>
              <a:avLst/>
              <a:gdLst/>
              <a:ahLst/>
              <a:cxnLst>
                <a:cxn ang="0">
                  <a:pos x="14093328" y="239062500"/>
                </a:cxn>
                <a:cxn ang="0">
                  <a:pos x="366449045" y="2147483646"/>
                </a:cxn>
                <a:cxn ang="0">
                  <a:pos x="422822356" y="2147483646"/>
                </a:cxn>
                <a:cxn ang="0">
                  <a:pos x="1000682578" y="2147483646"/>
                </a:cxn>
                <a:cxn ang="0">
                  <a:pos x="1042966315" y="2147483646"/>
                </a:cxn>
                <a:cxn ang="0">
                  <a:pos x="493296502" y="42187500"/>
                </a:cxn>
                <a:cxn ang="0">
                  <a:pos x="408729028" y="70312500"/>
                </a:cxn>
                <a:cxn ang="0">
                  <a:pos x="761084745" y="1898437500"/>
                </a:cxn>
                <a:cxn ang="0">
                  <a:pos x="916118858" y="2147483646"/>
                </a:cxn>
                <a:cxn ang="0">
                  <a:pos x="944305513" y="2147483646"/>
                </a:cxn>
                <a:cxn ang="0">
                  <a:pos x="648330615" y="2147483646"/>
                </a:cxn>
                <a:cxn ang="0">
                  <a:pos x="451012765" y="2147483646"/>
                </a:cxn>
                <a:cxn ang="0">
                  <a:pos x="436919437" y="2147483646"/>
                </a:cxn>
                <a:cxn ang="0">
                  <a:pos x="436919437" y="1912500000"/>
                </a:cxn>
                <a:cxn ang="0">
                  <a:pos x="98660802" y="225000000"/>
                </a:cxn>
                <a:cxn ang="0">
                  <a:pos x="14093328" y="239062500"/>
                </a:cxn>
              </a:cxnLst>
              <a:pathLst>
                <a:path w="74" h="254">
                  <a:moveTo>
                    <a:pt x="1" y="17"/>
                  </a:moveTo>
                  <a:cubicBezTo>
                    <a:pt x="31" y="92"/>
                    <a:pt x="23" y="172"/>
                    <a:pt x="26" y="251"/>
                  </a:cubicBezTo>
                  <a:cubicBezTo>
                    <a:pt x="26" y="253"/>
                    <a:pt x="28" y="254"/>
                    <a:pt x="30" y="254"/>
                  </a:cubicBezTo>
                  <a:cubicBezTo>
                    <a:pt x="43" y="249"/>
                    <a:pt x="57" y="248"/>
                    <a:pt x="71" y="247"/>
                  </a:cubicBezTo>
                  <a:cubicBezTo>
                    <a:pt x="72" y="247"/>
                    <a:pt x="74" y="246"/>
                    <a:pt x="74" y="244"/>
                  </a:cubicBezTo>
                  <a:cubicBezTo>
                    <a:pt x="70" y="162"/>
                    <a:pt x="49" y="84"/>
                    <a:pt x="35" y="3"/>
                  </a:cubicBezTo>
                  <a:cubicBezTo>
                    <a:pt x="35" y="0"/>
                    <a:pt x="29" y="1"/>
                    <a:pt x="29" y="5"/>
                  </a:cubicBezTo>
                  <a:cubicBezTo>
                    <a:pt x="36" y="49"/>
                    <a:pt x="46" y="92"/>
                    <a:pt x="54" y="135"/>
                  </a:cubicBezTo>
                  <a:cubicBezTo>
                    <a:pt x="58" y="159"/>
                    <a:pt x="62" y="182"/>
                    <a:pt x="65" y="206"/>
                  </a:cubicBezTo>
                  <a:cubicBezTo>
                    <a:pt x="66" y="216"/>
                    <a:pt x="67" y="226"/>
                    <a:pt x="67" y="236"/>
                  </a:cubicBezTo>
                  <a:cubicBezTo>
                    <a:pt x="68" y="244"/>
                    <a:pt x="51" y="243"/>
                    <a:pt x="46" y="243"/>
                  </a:cubicBezTo>
                  <a:cubicBezTo>
                    <a:pt x="35" y="245"/>
                    <a:pt x="32" y="249"/>
                    <a:pt x="32" y="236"/>
                  </a:cubicBezTo>
                  <a:cubicBezTo>
                    <a:pt x="31" y="225"/>
                    <a:pt x="31" y="213"/>
                    <a:pt x="31" y="201"/>
                  </a:cubicBezTo>
                  <a:cubicBezTo>
                    <a:pt x="31" y="179"/>
                    <a:pt x="31" y="157"/>
                    <a:pt x="31" y="136"/>
                  </a:cubicBezTo>
                  <a:cubicBezTo>
                    <a:pt x="29" y="95"/>
                    <a:pt x="23" y="54"/>
                    <a:pt x="7" y="16"/>
                  </a:cubicBezTo>
                  <a:cubicBezTo>
                    <a:pt x="6" y="12"/>
                    <a:pt x="0" y="14"/>
                    <a:pt x="1" y="17"/>
                  </a:cubicBezTo>
                  <a:close/>
                </a:path>
              </a:pathLst>
            </a:custGeom>
            <a:solidFill>
              <a:srgbClr val="000000">
                <a:alpha val="100000"/>
              </a:srgbClr>
            </a:solidFill>
            <a:ln w="9525">
              <a:noFill/>
            </a:ln>
          </p:spPr>
          <p:txBody>
            <a:bodyPr/>
            <a:p>
              <a:endParaRPr lang="zh-CN" altLang="en-US"/>
            </a:p>
          </p:txBody>
        </p:sp>
        <p:sp>
          <p:nvSpPr>
            <p:cNvPr id="22558" name="Freeform 29"/>
            <p:cNvSpPr/>
            <p:nvPr/>
          </p:nvSpPr>
          <p:spPr>
            <a:xfrm>
              <a:off x="6011863" y="4973638"/>
              <a:ext cx="41275" cy="63500"/>
            </a:xfrm>
            <a:custGeom>
              <a:avLst/>
              <a:gdLst/>
              <a:ahLst/>
              <a:cxnLst>
                <a:cxn ang="0">
                  <a:pos x="14078527" y="69760353"/>
                </a:cxn>
                <a:cxn ang="0">
                  <a:pos x="84478668" y="223239853"/>
                </a:cxn>
                <a:cxn ang="0">
                  <a:pos x="140796530" y="209284794"/>
                </a:cxn>
                <a:cxn ang="0">
                  <a:pos x="126714250" y="153475765"/>
                </a:cxn>
                <a:cxn ang="0">
                  <a:pos x="98557195" y="55809029"/>
                </a:cxn>
                <a:cxn ang="0">
                  <a:pos x="14078527" y="69760353"/>
                </a:cxn>
              </a:cxnLst>
              <a:pathLst>
                <a:path w="11" h="17">
                  <a:moveTo>
                    <a:pt x="1" y="5"/>
                  </a:moveTo>
                  <a:cubicBezTo>
                    <a:pt x="2" y="9"/>
                    <a:pt x="2" y="13"/>
                    <a:pt x="6" y="16"/>
                  </a:cubicBezTo>
                  <a:cubicBezTo>
                    <a:pt x="7" y="17"/>
                    <a:pt x="9" y="16"/>
                    <a:pt x="10" y="15"/>
                  </a:cubicBezTo>
                  <a:cubicBezTo>
                    <a:pt x="11" y="13"/>
                    <a:pt x="11" y="12"/>
                    <a:pt x="9" y="11"/>
                  </a:cubicBezTo>
                  <a:cubicBezTo>
                    <a:pt x="7" y="9"/>
                    <a:pt x="7" y="5"/>
                    <a:pt x="7" y="4"/>
                  </a:cubicBezTo>
                  <a:cubicBezTo>
                    <a:pt x="6" y="0"/>
                    <a:pt x="0" y="1"/>
                    <a:pt x="1" y="5"/>
                  </a:cubicBezTo>
                  <a:close/>
                </a:path>
              </a:pathLst>
            </a:custGeom>
            <a:solidFill>
              <a:srgbClr val="000000">
                <a:alpha val="100000"/>
              </a:srgbClr>
            </a:solidFill>
            <a:ln w="9525">
              <a:noFill/>
            </a:ln>
          </p:spPr>
          <p:txBody>
            <a:bodyPr/>
            <a:p>
              <a:endParaRPr lang="zh-CN" altLang="en-US"/>
            </a:p>
          </p:txBody>
        </p:sp>
        <p:sp>
          <p:nvSpPr>
            <p:cNvPr id="22559" name="Freeform 30"/>
            <p:cNvSpPr/>
            <p:nvPr/>
          </p:nvSpPr>
          <p:spPr>
            <a:xfrm>
              <a:off x="5783263" y="5033963"/>
              <a:ext cx="400050" cy="115888"/>
            </a:xfrm>
            <a:custGeom>
              <a:avLst/>
              <a:gdLst/>
              <a:ahLst/>
              <a:cxnLst>
                <a:cxn ang="0">
                  <a:pos x="964516811" y="0"/>
                </a:cxn>
                <a:cxn ang="0">
                  <a:pos x="0" y="433226727"/>
                </a:cxn>
                <a:cxn ang="0">
                  <a:pos x="1495700958" y="265525576"/>
                </a:cxn>
                <a:cxn ang="0">
                  <a:pos x="964516811" y="0"/>
                </a:cxn>
              </a:cxnLst>
              <a:pathLst>
                <a:path w="107" h="31">
                  <a:moveTo>
                    <a:pt x="69" y="0"/>
                  </a:moveTo>
                  <a:cubicBezTo>
                    <a:pt x="46" y="9"/>
                    <a:pt x="20" y="18"/>
                    <a:pt x="0" y="31"/>
                  </a:cubicBezTo>
                  <a:cubicBezTo>
                    <a:pt x="33" y="18"/>
                    <a:pt x="73" y="29"/>
                    <a:pt x="107" y="19"/>
                  </a:cubicBezTo>
                  <a:cubicBezTo>
                    <a:pt x="96" y="8"/>
                    <a:pt x="81" y="9"/>
                    <a:pt x="69" y="0"/>
                  </a:cubicBezTo>
                </a:path>
              </a:pathLst>
            </a:custGeom>
            <a:solidFill>
              <a:srgbClr val="FFFFFF">
                <a:alpha val="100000"/>
              </a:srgbClr>
            </a:solidFill>
            <a:ln w="9525">
              <a:noFill/>
            </a:ln>
          </p:spPr>
          <p:txBody>
            <a:bodyPr/>
            <a:p>
              <a:endParaRPr lang="zh-CN" altLang="en-US"/>
            </a:p>
          </p:txBody>
        </p:sp>
        <p:sp>
          <p:nvSpPr>
            <p:cNvPr id="22560" name="Freeform 31"/>
            <p:cNvSpPr/>
            <p:nvPr/>
          </p:nvSpPr>
          <p:spPr>
            <a:xfrm>
              <a:off x="5764213" y="5014913"/>
              <a:ext cx="434975" cy="153988"/>
            </a:xfrm>
            <a:custGeom>
              <a:avLst/>
              <a:gdLst/>
              <a:ahLst/>
              <a:cxnLst>
                <a:cxn ang="0">
                  <a:pos x="1026443506" y="28213606"/>
                </a:cxn>
                <a:cxn ang="0">
                  <a:pos x="42181326" y="479605016"/>
                </a:cxn>
                <a:cxn ang="0">
                  <a:pos x="70304709" y="550135275"/>
                </a:cxn>
                <a:cxn ang="0">
                  <a:pos x="1588881180" y="380864905"/>
                </a:cxn>
                <a:cxn ang="0">
                  <a:pos x="1602939122" y="310334645"/>
                </a:cxn>
                <a:cxn ang="0">
                  <a:pos x="1068628581" y="28213606"/>
                </a:cxn>
                <a:cxn ang="0">
                  <a:pos x="1012381814" y="112846913"/>
                </a:cxn>
                <a:cxn ang="0">
                  <a:pos x="1546696104" y="366758102"/>
                </a:cxn>
                <a:cxn ang="0">
                  <a:pos x="1560757796" y="296227842"/>
                </a:cxn>
                <a:cxn ang="0">
                  <a:pos x="56243017" y="465501968"/>
                </a:cxn>
                <a:cxn ang="0">
                  <a:pos x="84366401" y="550135275"/>
                </a:cxn>
                <a:cxn ang="0">
                  <a:pos x="1054566889" y="112846913"/>
                </a:cxn>
                <a:cxn ang="0">
                  <a:pos x="1026443506" y="28213606"/>
                </a:cxn>
              </a:cxnLst>
              <a:pathLst>
                <a:path w="116" h="41">
                  <a:moveTo>
                    <a:pt x="73" y="2"/>
                  </a:moveTo>
                  <a:cubicBezTo>
                    <a:pt x="49" y="12"/>
                    <a:pt x="25" y="20"/>
                    <a:pt x="3" y="34"/>
                  </a:cubicBezTo>
                  <a:cubicBezTo>
                    <a:pt x="0" y="35"/>
                    <a:pt x="2" y="41"/>
                    <a:pt x="5" y="39"/>
                  </a:cubicBezTo>
                  <a:cubicBezTo>
                    <a:pt x="40" y="27"/>
                    <a:pt x="77" y="36"/>
                    <a:pt x="113" y="27"/>
                  </a:cubicBezTo>
                  <a:cubicBezTo>
                    <a:pt x="115" y="26"/>
                    <a:pt x="116" y="23"/>
                    <a:pt x="114" y="22"/>
                  </a:cubicBezTo>
                  <a:cubicBezTo>
                    <a:pt x="103" y="12"/>
                    <a:pt x="88" y="10"/>
                    <a:pt x="76" y="2"/>
                  </a:cubicBezTo>
                  <a:cubicBezTo>
                    <a:pt x="72" y="0"/>
                    <a:pt x="69" y="6"/>
                    <a:pt x="72" y="8"/>
                  </a:cubicBezTo>
                  <a:cubicBezTo>
                    <a:pt x="84" y="15"/>
                    <a:pt x="99" y="17"/>
                    <a:pt x="110" y="26"/>
                  </a:cubicBezTo>
                  <a:cubicBezTo>
                    <a:pt x="110" y="24"/>
                    <a:pt x="110" y="22"/>
                    <a:pt x="111" y="21"/>
                  </a:cubicBezTo>
                  <a:cubicBezTo>
                    <a:pt x="76" y="30"/>
                    <a:pt x="39" y="21"/>
                    <a:pt x="4" y="33"/>
                  </a:cubicBezTo>
                  <a:cubicBezTo>
                    <a:pt x="5" y="35"/>
                    <a:pt x="5" y="37"/>
                    <a:pt x="6" y="39"/>
                  </a:cubicBezTo>
                  <a:cubicBezTo>
                    <a:pt x="28" y="26"/>
                    <a:pt x="51" y="17"/>
                    <a:pt x="75" y="8"/>
                  </a:cubicBezTo>
                  <a:cubicBezTo>
                    <a:pt x="78" y="6"/>
                    <a:pt x="77" y="0"/>
                    <a:pt x="73" y="2"/>
                  </a:cubicBezTo>
                  <a:close/>
                </a:path>
              </a:pathLst>
            </a:custGeom>
            <a:solidFill>
              <a:srgbClr val="000000">
                <a:alpha val="100000"/>
              </a:srgbClr>
            </a:solidFill>
            <a:ln w="9525">
              <a:noFill/>
            </a:ln>
          </p:spPr>
          <p:txBody>
            <a:bodyPr/>
            <a:p>
              <a:endParaRPr lang="zh-CN" altLang="en-US"/>
            </a:p>
          </p:txBody>
        </p:sp>
        <p:sp>
          <p:nvSpPr>
            <p:cNvPr id="22561" name="Freeform 32"/>
            <p:cNvSpPr/>
            <p:nvPr/>
          </p:nvSpPr>
          <p:spPr>
            <a:xfrm>
              <a:off x="6367463" y="4408488"/>
              <a:ext cx="138112" cy="452438"/>
            </a:xfrm>
            <a:custGeom>
              <a:avLst/>
              <a:gdLst/>
              <a:ahLst/>
              <a:cxnLst>
                <a:cxn ang="0">
                  <a:pos x="418005300" y="41942124"/>
                </a:cxn>
                <a:cxn ang="0">
                  <a:pos x="83602553" y="1635810154"/>
                </a:cxn>
                <a:cxn ang="0">
                  <a:pos x="167201373" y="1621829446"/>
                </a:cxn>
                <a:cxn ang="0">
                  <a:pos x="473739091" y="97868696"/>
                </a:cxn>
                <a:cxn ang="0">
                  <a:pos x="418005300" y="41942124"/>
                </a:cxn>
              </a:cxnLst>
              <a:pathLst>
                <a:path w="37" h="121">
                  <a:moveTo>
                    <a:pt x="30" y="3"/>
                  </a:moveTo>
                  <a:cubicBezTo>
                    <a:pt x="6" y="32"/>
                    <a:pt x="0" y="81"/>
                    <a:pt x="6" y="117"/>
                  </a:cubicBezTo>
                  <a:cubicBezTo>
                    <a:pt x="7" y="121"/>
                    <a:pt x="13" y="119"/>
                    <a:pt x="12" y="116"/>
                  </a:cubicBezTo>
                  <a:cubicBezTo>
                    <a:pt x="7" y="82"/>
                    <a:pt x="12" y="34"/>
                    <a:pt x="34" y="7"/>
                  </a:cubicBezTo>
                  <a:cubicBezTo>
                    <a:pt x="37" y="4"/>
                    <a:pt x="32" y="0"/>
                    <a:pt x="30" y="3"/>
                  </a:cubicBezTo>
                  <a:close/>
                </a:path>
              </a:pathLst>
            </a:custGeom>
            <a:solidFill>
              <a:srgbClr val="000000">
                <a:alpha val="100000"/>
              </a:srgbClr>
            </a:solidFill>
            <a:ln w="9525">
              <a:noFill/>
            </a:ln>
          </p:spPr>
          <p:txBody>
            <a:bodyPr/>
            <a:p>
              <a:endParaRPr lang="zh-CN" altLang="en-US"/>
            </a:p>
          </p:txBody>
        </p:sp>
        <p:sp>
          <p:nvSpPr>
            <p:cNvPr id="22562" name="Freeform 33"/>
            <p:cNvSpPr/>
            <p:nvPr/>
          </p:nvSpPr>
          <p:spPr>
            <a:xfrm>
              <a:off x="6292850" y="4846638"/>
              <a:ext cx="295275" cy="258763"/>
            </a:xfrm>
            <a:custGeom>
              <a:avLst/>
              <a:gdLst/>
              <a:ahLst/>
              <a:cxnLst>
                <a:cxn ang="0">
                  <a:pos x="251462170" y="84382989"/>
                </a:cxn>
                <a:cxn ang="0">
                  <a:pos x="544834702" y="140639566"/>
                </a:cxn>
                <a:cxn ang="0">
                  <a:pos x="670565787" y="604747882"/>
                </a:cxn>
                <a:cxn ang="0">
                  <a:pos x="1103637033" y="928216633"/>
                </a:cxn>
                <a:cxn ang="0">
                  <a:pos x="321311527" y="914153426"/>
                </a:cxn>
                <a:cxn ang="0">
                  <a:pos x="195580442" y="28126413"/>
                </a:cxn>
                <a:cxn ang="0">
                  <a:pos x="195580442" y="0"/>
                </a:cxn>
                <a:cxn ang="0">
                  <a:pos x="0" y="970410002"/>
                </a:cxn>
              </a:cxnLst>
              <a:pathLst>
                <a:path w="79" h="69">
                  <a:moveTo>
                    <a:pt x="18" y="6"/>
                  </a:moveTo>
                  <a:cubicBezTo>
                    <a:pt x="25" y="0"/>
                    <a:pt x="31" y="2"/>
                    <a:pt x="39" y="10"/>
                  </a:cubicBezTo>
                  <a:cubicBezTo>
                    <a:pt x="43" y="14"/>
                    <a:pt x="42" y="35"/>
                    <a:pt x="48" y="43"/>
                  </a:cubicBezTo>
                  <a:cubicBezTo>
                    <a:pt x="56" y="52"/>
                    <a:pt x="69" y="60"/>
                    <a:pt x="79" y="66"/>
                  </a:cubicBezTo>
                  <a:cubicBezTo>
                    <a:pt x="59" y="64"/>
                    <a:pt x="40" y="58"/>
                    <a:pt x="23" y="65"/>
                  </a:cubicBezTo>
                  <a:cubicBezTo>
                    <a:pt x="17" y="48"/>
                    <a:pt x="12" y="23"/>
                    <a:pt x="14" y="2"/>
                  </a:cubicBezTo>
                  <a:cubicBezTo>
                    <a:pt x="14" y="0"/>
                    <a:pt x="14" y="0"/>
                    <a:pt x="14" y="0"/>
                  </a:cubicBezTo>
                  <a:cubicBezTo>
                    <a:pt x="12" y="23"/>
                    <a:pt x="8" y="50"/>
                    <a:pt x="0" y="69"/>
                  </a:cubicBezTo>
                </a:path>
              </a:pathLst>
            </a:custGeom>
            <a:solidFill>
              <a:srgbClr val="FFFFFF">
                <a:alpha val="100000"/>
              </a:srgbClr>
            </a:solidFill>
            <a:ln w="9525">
              <a:noFill/>
            </a:ln>
          </p:spPr>
          <p:txBody>
            <a:bodyPr/>
            <a:p>
              <a:endParaRPr lang="zh-CN" altLang="en-US"/>
            </a:p>
          </p:txBody>
        </p:sp>
        <p:sp>
          <p:nvSpPr>
            <p:cNvPr id="22563" name="Freeform 34"/>
            <p:cNvSpPr/>
            <p:nvPr/>
          </p:nvSpPr>
          <p:spPr>
            <a:xfrm>
              <a:off x="6273800" y="4830763"/>
              <a:ext cx="330200" cy="293688"/>
            </a:xfrm>
            <a:custGeom>
              <a:avLst/>
              <a:gdLst/>
              <a:ahLst/>
              <a:cxnLst>
                <a:cxn ang="0">
                  <a:pos x="337910920" y="170124422"/>
                </a:cxn>
                <a:cxn ang="0">
                  <a:pos x="689896616" y="652141734"/>
                </a:cxn>
                <a:cxn ang="0">
                  <a:pos x="1154521786" y="1034918860"/>
                </a:cxn>
                <a:cxn ang="0">
                  <a:pos x="1182682593" y="949854766"/>
                </a:cxn>
                <a:cxn ang="0">
                  <a:pos x="689896616" y="893150391"/>
                </a:cxn>
                <a:cxn ang="0">
                  <a:pos x="394228782" y="850618344"/>
                </a:cxn>
                <a:cxn ang="0">
                  <a:pos x="309750114" y="56708141"/>
                </a:cxn>
                <a:cxn ang="0">
                  <a:pos x="225271445" y="56708141"/>
                </a:cxn>
                <a:cxn ang="0">
                  <a:pos x="28160807" y="1020742766"/>
                </a:cxn>
                <a:cxn ang="0">
                  <a:pos x="112635723" y="1049094954"/>
                </a:cxn>
                <a:cxn ang="0">
                  <a:pos x="309750114" y="56708141"/>
                </a:cxn>
                <a:cxn ang="0">
                  <a:pos x="225271445" y="56708141"/>
                </a:cxn>
                <a:cxn ang="0">
                  <a:pos x="351989448" y="992386813"/>
                </a:cxn>
                <a:cxn ang="0">
                  <a:pos x="408307309" y="1034918860"/>
                </a:cxn>
                <a:cxn ang="0">
                  <a:pos x="1182682593" y="1034918860"/>
                </a:cxn>
                <a:cxn ang="0">
                  <a:pos x="1196761120" y="949854766"/>
                </a:cxn>
                <a:cxn ang="0">
                  <a:pos x="760296757" y="567077641"/>
                </a:cxn>
                <a:cxn ang="0">
                  <a:pos x="689896616" y="241008656"/>
                </a:cxn>
                <a:cxn ang="0">
                  <a:pos x="295671586" y="99240187"/>
                </a:cxn>
                <a:cxn ang="0">
                  <a:pos x="337910920" y="170124422"/>
                </a:cxn>
              </a:cxnLst>
              <a:pathLst>
                <a:path w="88" h="78">
                  <a:moveTo>
                    <a:pt x="24" y="12"/>
                  </a:moveTo>
                  <a:cubicBezTo>
                    <a:pt x="46" y="0"/>
                    <a:pt x="45" y="38"/>
                    <a:pt x="49" y="46"/>
                  </a:cubicBezTo>
                  <a:cubicBezTo>
                    <a:pt x="56" y="58"/>
                    <a:pt x="70" y="66"/>
                    <a:pt x="82" y="73"/>
                  </a:cubicBezTo>
                  <a:cubicBezTo>
                    <a:pt x="83" y="71"/>
                    <a:pt x="83" y="69"/>
                    <a:pt x="84" y="67"/>
                  </a:cubicBezTo>
                  <a:cubicBezTo>
                    <a:pt x="72" y="66"/>
                    <a:pt x="61" y="63"/>
                    <a:pt x="49" y="63"/>
                  </a:cubicBezTo>
                  <a:cubicBezTo>
                    <a:pt x="42" y="62"/>
                    <a:pt x="31" y="68"/>
                    <a:pt x="28" y="60"/>
                  </a:cubicBezTo>
                  <a:cubicBezTo>
                    <a:pt x="23" y="41"/>
                    <a:pt x="22" y="23"/>
                    <a:pt x="22" y="4"/>
                  </a:cubicBezTo>
                  <a:cubicBezTo>
                    <a:pt x="22" y="0"/>
                    <a:pt x="16" y="0"/>
                    <a:pt x="16" y="4"/>
                  </a:cubicBezTo>
                  <a:cubicBezTo>
                    <a:pt x="14" y="27"/>
                    <a:pt x="10" y="50"/>
                    <a:pt x="2" y="72"/>
                  </a:cubicBezTo>
                  <a:cubicBezTo>
                    <a:pt x="0" y="76"/>
                    <a:pt x="6" y="78"/>
                    <a:pt x="8" y="74"/>
                  </a:cubicBezTo>
                  <a:cubicBezTo>
                    <a:pt x="16" y="52"/>
                    <a:pt x="20" y="28"/>
                    <a:pt x="22" y="4"/>
                  </a:cubicBezTo>
                  <a:cubicBezTo>
                    <a:pt x="20" y="4"/>
                    <a:pt x="18" y="4"/>
                    <a:pt x="16" y="4"/>
                  </a:cubicBezTo>
                  <a:cubicBezTo>
                    <a:pt x="15" y="27"/>
                    <a:pt x="18" y="48"/>
                    <a:pt x="25" y="70"/>
                  </a:cubicBezTo>
                  <a:cubicBezTo>
                    <a:pt x="25" y="72"/>
                    <a:pt x="27" y="73"/>
                    <a:pt x="29" y="73"/>
                  </a:cubicBezTo>
                  <a:cubicBezTo>
                    <a:pt x="47" y="66"/>
                    <a:pt x="65" y="71"/>
                    <a:pt x="84" y="73"/>
                  </a:cubicBezTo>
                  <a:cubicBezTo>
                    <a:pt x="87" y="74"/>
                    <a:pt x="88" y="69"/>
                    <a:pt x="85" y="67"/>
                  </a:cubicBezTo>
                  <a:cubicBezTo>
                    <a:pt x="74" y="61"/>
                    <a:pt x="59" y="53"/>
                    <a:pt x="54" y="40"/>
                  </a:cubicBezTo>
                  <a:cubicBezTo>
                    <a:pt x="51" y="33"/>
                    <a:pt x="50" y="24"/>
                    <a:pt x="49" y="17"/>
                  </a:cubicBezTo>
                  <a:cubicBezTo>
                    <a:pt x="45" y="4"/>
                    <a:pt x="31" y="1"/>
                    <a:pt x="21" y="7"/>
                  </a:cubicBezTo>
                  <a:cubicBezTo>
                    <a:pt x="18" y="9"/>
                    <a:pt x="21" y="15"/>
                    <a:pt x="24" y="12"/>
                  </a:cubicBezTo>
                  <a:close/>
                </a:path>
              </a:pathLst>
            </a:custGeom>
            <a:solidFill>
              <a:srgbClr val="000000">
                <a:alpha val="100000"/>
              </a:srgbClr>
            </a:solidFill>
            <a:ln w="9525">
              <a:noFill/>
            </a:ln>
          </p:spPr>
          <p:txBody>
            <a:bodyPr/>
            <a:p>
              <a:endParaRPr lang="zh-CN" altLang="en-US"/>
            </a:p>
          </p:txBody>
        </p:sp>
        <p:sp>
          <p:nvSpPr>
            <p:cNvPr id="22564" name="Freeform 35"/>
            <p:cNvSpPr/>
            <p:nvPr/>
          </p:nvSpPr>
          <p:spPr>
            <a:xfrm>
              <a:off x="6276975" y="4395788"/>
              <a:ext cx="134937" cy="458788"/>
            </a:xfrm>
            <a:custGeom>
              <a:avLst/>
              <a:gdLst/>
              <a:ahLst/>
              <a:cxnLst>
                <a:cxn ang="0">
                  <a:pos x="407431027" y="42426608"/>
                </a:cxn>
                <a:cxn ang="0">
                  <a:pos x="70245953" y="1668732294"/>
                </a:cxn>
                <a:cxn ang="0">
                  <a:pos x="154544096" y="1640449142"/>
                </a:cxn>
                <a:cxn ang="0">
                  <a:pos x="477680728" y="113132608"/>
                </a:cxn>
                <a:cxn ang="0">
                  <a:pos x="407431027" y="42426608"/>
                </a:cxn>
              </a:cxnLst>
              <a:pathLst>
                <a:path w="36" h="122">
                  <a:moveTo>
                    <a:pt x="29" y="3"/>
                  </a:moveTo>
                  <a:cubicBezTo>
                    <a:pt x="5" y="32"/>
                    <a:pt x="0" y="82"/>
                    <a:pt x="5" y="118"/>
                  </a:cubicBezTo>
                  <a:cubicBezTo>
                    <a:pt x="6" y="122"/>
                    <a:pt x="12" y="120"/>
                    <a:pt x="11" y="116"/>
                  </a:cubicBezTo>
                  <a:cubicBezTo>
                    <a:pt x="6" y="82"/>
                    <a:pt x="11" y="35"/>
                    <a:pt x="34" y="8"/>
                  </a:cubicBezTo>
                  <a:cubicBezTo>
                    <a:pt x="36" y="5"/>
                    <a:pt x="32" y="0"/>
                    <a:pt x="29" y="3"/>
                  </a:cubicBezTo>
                  <a:close/>
                </a:path>
              </a:pathLst>
            </a:custGeom>
            <a:solidFill>
              <a:srgbClr val="000000">
                <a:alpha val="100000"/>
              </a:srgbClr>
            </a:solidFill>
            <a:ln w="9525">
              <a:noFill/>
            </a:ln>
          </p:spPr>
          <p:txBody>
            <a:bodyPr/>
            <a:p>
              <a:endParaRPr lang="zh-CN" altLang="en-US"/>
            </a:p>
          </p:txBody>
        </p:sp>
        <p:sp>
          <p:nvSpPr>
            <p:cNvPr id="22565" name="Freeform 36"/>
            <p:cNvSpPr/>
            <p:nvPr/>
          </p:nvSpPr>
          <p:spPr>
            <a:xfrm>
              <a:off x="6199188" y="4838700"/>
              <a:ext cx="295275" cy="258763"/>
            </a:xfrm>
            <a:custGeom>
              <a:avLst/>
              <a:gdLst/>
              <a:ahLst/>
              <a:cxnLst>
                <a:cxn ang="0">
                  <a:pos x="251462170" y="70319783"/>
                </a:cxn>
                <a:cxn ang="0">
                  <a:pos x="544834702" y="126576359"/>
                </a:cxn>
                <a:cxn ang="0">
                  <a:pos x="670565787" y="590684675"/>
                </a:cxn>
                <a:cxn ang="0">
                  <a:pos x="1103637033" y="928216633"/>
                </a:cxn>
                <a:cxn ang="0">
                  <a:pos x="321311527" y="914153426"/>
                </a:cxn>
                <a:cxn ang="0">
                  <a:pos x="195580442" y="14063207"/>
                </a:cxn>
                <a:cxn ang="0">
                  <a:pos x="195580442" y="0"/>
                </a:cxn>
                <a:cxn ang="0">
                  <a:pos x="0" y="970410002"/>
                </a:cxn>
              </a:cxnLst>
              <a:pathLst>
                <a:path w="79" h="69">
                  <a:moveTo>
                    <a:pt x="18" y="5"/>
                  </a:moveTo>
                  <a:cubicBezTo>
                    <a:pt x="26" y="0"/>
                    <a:pt x="32" y="2"/>
                    <a:pt x="39" y="9"/>
                  </a:cubicBezTo>
                  <a:cubicBezTo>
                    <a:pt x="43" y="13"/>
                    <a:pt x="43" y="34"/>
                    <a:pt x="48" y="42"/>
                  </a:cubicBezTo>
                  <a:cubicBezTo>
                    <a:pt x="56" y="52"/>
                    <a:pt x="69" y="60"/>
                    <a:pt x="79" y="66"/>
                  </a:cubicBezTo>
                  <a:cubicBezTo>
                    <a:pt x="60" y="64"/>
                    <a:pt x="41" y="58"/>
                    <a:pt x="23" y="65"/>
                  </a:cubicBezTo>
                  <a:cubicBezTo>
                    <a:pt x="18" y="48"/>
                    <a:pt x="12" y="23"/>
                    <a:pt x="14" y="1"/>
                  </a:cubicBezTo>
                  <a:cubicBezTo>
                    <a:pt x="14" y="0"/>
                    <a:pt x="14" y="0"/>
                    <a:pt x="14" y="0"/>
                  </a:cubicBezTo>
                  <a:cubicBezTo>
                    <a:pt x="12" y="23"/>
                    <a:pt x="8" y="49"/>
                    <a:pt x="0" y="69"/>
                  </a:cubicBezTo>
                </a:path>
              </a:pathLst>
            </a:custGeom>
            <a:solidFill>
              <a:srgbClr val="FFFFFF">
                <a:alpha val="100000"/>
              </a:srgbClr>
            </a:solidFill>
            <a:ln w="9525">
              <a:noFill/>
            </a:ln>
          </p:spPr>
          <p:txBody>
            <a:bodyPr/>
            <a:p>
              <a:endParaRPr lang="zh-CN" altLang="en-US"/>
            </a:p>
          </p:txBody>
        </p:sp>
        <p:sp>
          <p:nvSpPr>
            <p:cNvPr id="22566" name="Freeform 37"/>
            <p:cNvSpPr/>
            <p:nvPr/>
          </p:nvSpPr>
          <p:spPr>
            <a:xfrm>
              <a:off x="6183313" y="4819650"/>
              <a:ext cx="327025" cy="293688"/>
            </a:xfrm>
            <a:custGeom>
              <a:avLst/>
              <a:gdLst/>
              <a:ahLst/>
              <a:cxnLst>
                <a:cxn ang="0">
                  <a:pos x="339106130" y="184300516"/>
                </a:cxn>
                <a:cxn ang="0">
                  <a:pos x="678212261" y="652141734"/>
                </a:cxn>
                <a:cxn ang="0">
                  <a:pos x="1144482251" y="1034918860"/>
                </a:cxn>
                <a:cxn ang="0">
                  <a:pos x="1172737962" y="964034625"/>
                </a:cxn>
                <a:cxn ang="0">
                  <a:pos x="692338237" y="893150391"/>
                </a:cxn>
                <a:cxn ang="0">
                  <a:pos x="395621313" y="864794438"/>
                </a:cxn>
                <a:cxn ang="0">
                  <a:pos x="296716924" y="70884234"/>
                </a:cxn>
                <a:cxn ang="0">
                  <a:pos x="211942271" y="70884234"/>
                </a:cxn>
                <a:cxn ang="0">
                  <a:pos x="14129735" y="1034918860"/>
                </a:cxn>
                <a:cxn ang="0">
                  <a:pos x="98904389" y="1049094954"/>
                </a:cxn>
                <a:cxn ang="0">
                  <a:pos x="296716924" y="70884234"/>
                </a:cxn>
                <a:cxn ang="0">
                  <a:pos x="211942271" y="70884234"/>
                </a:cxn>
                <a:cxn ang="0">
                  <a:pos x="339106130" y="1006562907"/>
                </a:cxn>
                <a:cxn ang="0">
                  <a:pos x="395621313" y="1034918860"/>
                </a:cxn>
                <a:cxn ang="0">
                  <a:pos x="1172737962" y="1049094954"/>
                </a:cxn>
                <a:cxn ang="0">
                  <a:pos x="1186867698" y="964034625"/>
                </a:cxn>
                <a:cxn ang="0">
                  <a:pos x="748857179" y="581253735"/>
                </a:cxn>
                <a:cxn ang="0">
                  <a:pos x="678212261" y="241008656"/>
                </a:cxn>
                <a:cxn ang="0">
                  <a:pos x="282587189" y="113416281"/>
                </a:cxn>
                <a:cxn ang="0">
                  <a:pos x="339106130" y="184300516"/>
                </a:cxn>
              </a:cxnLst>
              <a:pathLst>
                <a:path w="87" h="78">
                  <a:moveTo>
                    <a:pt x="24" y="13"/>
                  </a:moveTo>
                  <a:cubicBezTo>
                    <a:pt x="45" y="0"/>
                    <a:pt x="44" y="39"/>
                    <a:pt x="48" y="46"/>
                  </a:cubicBezTo>
                  <a:cubicBezTo>
                    <a:pt x="55" y="59"/>
                    <a:pt x="70" y="66"/>
                    <a:pt x="81" y="73"/>
                  </a:cubicBezTo>
                  <a:cubicBezTo>
                    <a:pt x="82" y="71"/>
                    <a:pt x="82" y="69"/>
                    <a:pt x="83" y="68"/>
                  </a:cubicBezTo>
                  <a:cubicBezTo>
                    <a:pt x="71" y="66"/>
                    <a:pt x="60" y="64"/>
                    <a:pt x="49" y="63"/>
                  </a:cubicBezTo>
                  <a:cubicBezTo>
                    <a:pt x="41" y="63"/>
                    <a:pt x="30" y="69"/>
                    <a:pt x="28" y="61"/>
                  </a:cubicBezTo>
                  <a:cubicBezTo>
                    <a:pt x="22" y="42"/>
                    <a:pt x="21" y="24"/>
                    <a:pt x="21" y="5"/>
                  </a:cubicBezTo>
                  <a:cubicBezTo>
                    <a:pt x="21" y="0"/>
                    <a:pt x="16" y="1"/>
                    <a:pt x="15" y="5"/>
                  </a:cubicBezTo>
                  <a:cubicBezTo>
                    <a:pt x="13" y="28"/>
                    <a:pt x="9" y="51"/>
                    <a:pt x="1" y="73"/>
                  </a:cubicBezTo>
                  <a:cubicBezTo>
                    <a:pt x="0" y="77"/>
                    <a:pt x="6" y="78"/>
                    <a:pt x="7" y="74"/>
                  </a:cubicBezTo>
                  <a:cubicBezTo>
                    <a:pt x="16" y="52"/>
                    <a:pt x="19" y="28"/>
                    <a:pt x="21" y="5"/>
                  </a:cubicBezTo>
                  <a:cubicBezTo>
                    <a:pt x="19" y="5"/>
                    <a:pt x="17" y="5"/>
                    <a:pt x="15" y="5"/>
                  </a:cubicBezTo>
                  <a:cubicBezTo>
                    <a:pt x="15" y="28"/>
                    <a:pt x="17" y="49"/>
                    <a:pt x="24" y="71"/>
                  </a:cubicBezTo>
                  <a:cubicBezTo>
                    <a:pt x="25" y="72"/>
                    <a:pt x="26" y="74"/>
                    <a:pt x="28" y="73"/>
                  </a:cubicBezTo>
                  <a:cubicBezTo>
                    <a:pt x="46" y="67"/>
                    <a:pt x="64" y="71"/>
                    <a:pt x="83" y="74"/>
                  </a:cubicBezTo>
                  <a:cubicBezTo>
                    <a:pt x="86" y="74"/>
                    <a:pt x="87" y="69"/>
                    <a:pt x="84" y="68"/>
                  </a:cubicBezTo>
                  <a:cubicBezTo>
                    <a:pt x="73" y="61"/>
                    <a:pt x="58" y="54"/>
                    <a:pt x="53" y="41"/>
                  </a:cubicBezTo>
                  <a:cubicBezTo>
                    <a:pt x="50" y="34"/>
                    <a:pt x="50" y="25"/>
                    <a:pt x="48" y="17"/>
                  </a:cubicBezTo>
                  <a:cubicBezTo>
                    <a:pt x="45" y="5"/>
                    <a:pt x="30" y="2"/>
                    <a:pt x="20" y="8"/>
                  </a:cubicBezTo>
                  <a:cubicBezTo>
                    <a:pt x="17" y="10"/>
                    <a:pt x="20" y="15"/>
                    <a:pt x="24" y="13"/>
                  </a:cubicBezTo>
                  <a:close/>
                </a:path>
              </a:pathLst>
            </a:custGeom>
            <a:solidFill>
              <a:srgbClr val="000000">
                <a:alpha val="100000"/>
              </a:srgbClr>
            </a:solidFill>
            <a:ln w="9525">
              <a:noFill/>
            </a:ln>
          </p:spPr>
          <p:txBody>
            <a:bodyPr/>
            <a:p>
              <a:endParaRPr lang="zh-CN" altLang="en-US"/>
            </a:p>
          </p:txBody>
        </p:sp>
        <p:sp>
          <p:nvSpPr>
            <p:cNvPr id="22567" name="Freeform 38"/>
            <p:cNvSpPr/>
            <p:nvPr/>
          </p:nvSpPr>
          <p:spPr>
            <a:xfrm>
              <a:off x="6146800" y="2638425"/>
              <a:ext cx="622300" cy="738188"/>
            </a:xfrm>
            <a:custGeom>
              <a:avLst/>
              <a:gdLst/>
              <a:ahLst/>
              <a:cxnLst>
                <a:cxn ang="0">
                  <a:pos x="716728402" y="112328232"/>
                </a:cxn>
                <a:cxn ang="0">
                  <a:pos x="337282851" y="1109249252"/>
                </a:cxn>
                <a:cxn ang="0">
                  <a:pos x="168643300" y="1881510062"/>
                </a:cxn>
                <a:cxn ang="0">
                  <a:pos x="815100536" y="2147483646"/>
                </a:cxn>
                <a:cxn ang="0">
                  <a:pos x="2147483646" y="1881510062"/>
                </a:cxn>
                <a:cxn ang="0">
                  <a:pos x="2009646623" y="1165411495"/>
                </a:cxn>
                <a:cxn ang="0">
                  <a:pos x="1672363772" y="322944135"/>
                </a:cxn>
                <a:cxn ang="0">
                  <a:pos x="758887352" y="140409353"/>
                </a:cxn>
              </a:cxnLst>
              <a:pathLst>
                <a:path w="166" h="197">
                  <a:moveTo>
                    <a:pt x="51" y="8"/>
                  </a:moveTo>
                  <a:cubicBezTo>
                    <a:pt x="34" y="28"/>
                    <a:pt x="34" y="53"/>
                    <a:pt x="24" y="79"/>
                  </a:cubicBezTo>
                  <a:cubicBezTo>
                    <a:pt x="14" y="101"/>
                    <a:pt x="0" y="106"/>
                    <a:pt x="12" y="134"/>
                  </a:cubicBezTo>
                  <a:cubicBezTo>
                    <a:pt x="18" y="150"/>
                    <a:pt x="39" y="173"/>
                    <a:pt x="58" y="180"/>
                  </a:cubicBezTo>
                  <a:cubicBezTo>
                    <a:pt x="95" y="197"/>
                    <a:pt x="147" y="174"/>
                    <a:pt x="158" y="134"/>
                  </a:cubicBezTo>
                  <a:cubicBezTo>
                    <a:pt x="166" y="106"/>
                    <a:pt x="151" y="105"/>
                    <a:pt x="143" y="83"/>
                  </a:cubicBezTo>
                  <a:cubicBezTo>
                    <a:pt x="133" y="61"/>
                    <a:pt x="141" y="42"/>
                    <a:pt x="119" y="23"/>
                  </a:cubicBezTo>
                  <a:cubicBezTo>
                    <a:pt x="105" y="10"/>
                    <a:pt x="73" y="0"/>
                    <a:pt x="54" y="10"/>
                  </a:cubicBezTo>
                </a:path>
              </a:pathLst>
            </a:custGeom>
            <a:solidFill>
              <a:srgbClr val="FFFFFF">
                <a:alpha val="100000"/>
              </a:srgbClr>
            </a:solidFill>
            <a:ln w="9525">
              <a:noFill/>
            </a:ln>
          </p:spPr>
          <p:txBody>
            <a:bodyPr/>
            <a:p>
              <a:endParaRPr lang="zh-CN" altLang="en-US"/>
            </a:p>
          </p:txBody>
        </p:sp>
        <p:sp>
          <p:nvSpPr>
            <p:cNvPr id="22568" name="Freeform 39"/>
            <p:cNvSpPr/>
            <p:nvPr/>
          </p:nvSpPr>
          <p:spPr>
            <a:xfrm>
              <a:off x="6149975" y="2630488"/>
              <a:ext cx="627062" cy="757238"/>
            </a:xfrm>
            <a:custGeom>
              <a:avLst/>
              <a:gdLst/>
              <a:ahLst/>
              <a:cxnLst>
                <a:cxn ang="0">
                  <a:pos x="676750092" y="112423602"/>
                </a:cxn>
                <a:cxn ang="0">
                  <a:pos x="211485108" y="1250698515"/>
                </a:cxn>
                <a:cxn ang="0">
                  <a:pos x="140991324" y="1995494570"/>
                </a:cxn>
                <a:cxn ang="0">
                  <a:pos x="1762374648" y="2147483646"/>
                </a:cxn>
                <a:cxn ang="0">
                  <a:pos x="2147483646" y="1840913055"/>
                </a:cxn>
                <a:cxn ang="0">
                  <a:pos x="2016154524" y="1110170887"/>
                </a:cxn>
                <a:cxn ang="0">
                  <a:pos x="1635482832" y="267001369"/>
                </a:cxn>
                <a:cxn ang="0">
                  <a:pos x="733148124" y="126473741"/>
                </a:cxn>
                <a:cxn ang="0">
                  <a:pos x="775442893" y="210793317"/>
                </a:cxn>
                <a:cxn ang="0">
                  <a:pos x="1705976617" y="449686911"/>
                </a:cxn>
                <a:cxn ang="0">
                  <a:pos x="1987959264" y="1264748654"/>
                </a:cxn>
                <a:cxn ang="0">
                  <a:pos x="2147483646" y="1812809028"/>
                </a:cxn>
                <a:cxn ang="0">
                  <a:pos x="1663681848" y="2147483646"/>
                </a:cxn>
                <a:cxn ang="0">
                  <a:pos x="155087077" y="1812809028"/>
                </a:cxn>
                <a:cxn ang="0">
                  <a:pos x="366572185" y="1152328801"/>
                </a:cxn>
                <a:cxn ang="0">
                  <a:pos x="733148124" y="168631654"/>
                </a:cxn>
                <a:cxn ang="0">
                  <a:pos x="676750092" y="112423602"/>
                </a:cxn>
              </a:cxnLst>
              <a:pathLst>
                <a:path w="167" h="202">
                  <a:moveTo>
                    <a:pt x="48" y="8"/>
                  </a:moveTo>
                  <a:cubicBezTo>
                    <a:pt x="29" y="32"/>
                    <a:pt x="29" y="63"/>
                    <a:pt x="15" y="89"/>
                  </a:cubicBezTo>
                  <a:cubicBezTo>
                    <a:pt x="4" y="109"/>
                    <a:pt x="0" y="120"/>
                    <a:pt x="10" y="142"/>
                  </a:cubicBezTo>
                  <a:cubicBezTo>
                    <a:pt x="30" y="187"/>
                    <a:pt x="83" y="202"/>
                    <a:pt x="125" y="180"/>
                  </a:cubicBezTo>
                  <a:cubicBezTo>
                    <a:pt x="144" y="170"/>
                    <a:pt x="157" y="152"/>
                    <a:pt x="162" y="131"/>
                  </a:cubicBezTo>
                  <a:cubicBezTo>
                    <a:pt x="167" y="111"/>
                    <a:pt x="150" y="96"/>
                    <a:pt x="143" y="79"/>
                  </a:cubicBezTo>
                  <a:cubicBezTo>
                    <a:pt x="135" y="57"/>
                    <a:pt x="138" y="34"/>
                    <a:pt x="116" y="19"/>
                  </a:cubicBezTo>
                  <a:cubicBezTo>
                    <a:pt x="97" y="7"/>
                    <a:pt x="73" y="0"/>
                    <a:pt x="52" y="9"/>
                  </a:cubicBezTo>
                  <a:cubicBezTo>
                    <a:pt x="48" y="11"/>
                    <a:pt x="51" y="16"/>
                    <a:pt x="55" y="15"/>
                  </a:cubicBezTo>
                  <a:cubicBezTo>
                    <a:pt x="77" y="5"/>
                    <a:pt x="105" y="16"/>
                    <a:pt x="121" y="32"/>
                  </a:cubicBezTo>
                  <a:cubicBezTo>
                    <a:pt x="135" y="46"/>
                    <a:pt x="134" y="73"/>
                    <a:pt x="141" y="90"/>
                  </a:cubicBezTo>
                  <a:cubicBezTo>
                    <a:pt x="147" y="105"/>
                    <a:pt x="158" y="112"/>
                    <a:pt x="156" y="129"/>
                  </a:cubicBezTo>
                  <a:cubicBezTo>
                    <a:pt x="153" y="151"/>
                    <a:pt x="136" y="167"/>
                    <a:pt x="118" y="177"/>
                  </a:cubicBezTo>
                  <a:cubicBezTo>
                    <a:pt x="75" y="199"/>
                    <a:pt x="26" y="171"/>
                    <a:pt x="11" y="129"/>
                  </a:cubicBezTo>
                  <a:cubicBezTo>
                    <a:pt x="4" y="109"/>
                    <a:pt x="20" y="98"/>
                    <a:pt x="26" y="82"/>
                  </a:cubicBezTo>
                  <a:cubicBezTo>
                    <a:pt x="34" y="58"/>
                    <a:pt x="36" y="32"/>
                    <a:pt x="52" y="12"/>
                  </a:cubicBezTo>
                  <a:cubicBezTo>
                    <a:pt x="54" y="9"/>
                    <a:pt x="50" y="4"/>
                    <a:pt x="48" y="8"/>
                  </a:cubicBezTo>
                  <a:close/>
                </a:path>
              </a:pathLst>
            </a:custGeom>
            <a:solidFill>
              <a:srgbClr val="000000">
                <a:alpha val="100000"/>
              </a:srgbClr>
            </a:solidFill>
            <a:ln w="9525">
              <a:noFill/>
            </a:ln>
          </p:spPr>
          <p:txBody>
            <a:bodyPr/>
            <a:p>
              <a:endParaRPr lang="zh-CN" altLang="en-US"/>
            </a:p>
          </p:txBody>
        </p:sp>
        <p:sp>
          <p:nvSpPr>
            <p:cNvPr id="22569" name="Freeform 40"/>
            <p:cNvSpPr/>
            <p:nvPr/>
          </p:nvSpPr>
          <p:spPr>
            <a:xfrm>
              <a:off x="6000750" y="2627313"/>
              <a:ext cx="854075" cy="688975"/>
            </a:xfrm>
            <a:custGeom>
              <a:avLst/>
              <a:gdLst/>
              <a:ahLst/>
              <a:cxnLst>
                <a:cxn ang="0">
                  <a:pos x="2146908556" y="869287995"/>
                </a:cxn>
                <a:cxn ang="0">
                  <a:pos x="1375143161" y="1430117390"/>
                </a:cxn>
                <a:cxn ang="0">
                  <a:pos x="1697882370" y="1051555583"/>
                </a:cxn>
                <a:cxn ang="0">
                  <a:pos x="1164662371" y="2147483646"/>
                </a:cxn>
                <a:cxn ang="0">
                  <a:pos x="1627720858" y="42061175"/>
                </a:cxn>
                <a:cxn ang="0">
                  <a:pos x="2147483646" y="1093616757"/>
                </a:cxn>
                <a:cxn ang="0">
                  <a:pos x="2147483646" y="1864759515"/>
                </a:cxn>
                <a:cxn ang="0">
                  <a:pos x="2147483646" y="2147483646"/>
                </a:cxn>
                <a:cxn ang="0">
                  <a:pos x="2147483646" y="2147483646"/>
                </a:cxn>
                <a:cxn ang="0">
                  <a:pos x="2146908556" y="953410345"/>
                </a:cxn>
              </a:cxnLst>
              <a:pathLst>
                <a:path w="228" h="184">
                  <a:moveTo>
                    <a:pt x="153" y="62"/>
                  </a:moveTo>
                  <a:cubicBezTo>
                    <a:pt x="147" y="85"/>
                    <a:pt x="123" y="106"/>
                    <a:pt x="98" y="102"/>
                  </a:cubicBezTo>
                  <a:cubicBezTo>
                    <a:pt x="110" y="99"/>
                    <a:pt x="118" y="87"/>
                    <a:pt x="121" y="75"/>
                  </a:cubicBezTo>
                  <a:cubicBezTo>
                    <a:pt x="113" y="86"/>
                    <a:pt x="14" y="162"/>
                    <a:pt x="83" y="175"/>
                  </a:cubicBezTo>
                  <a:cubicBezTo>
                    <a:pt x="0" y="184"/>
                    <a:pt x="6" y="0"/>
                    <a:pt x="116" y="3"/>
                  </a:cubicBezTo>
                  <a:cubicBezTo>
                    <a:pt x="160" y="5"/>
                    <a:pt x="198" y="39"/>
                    <a:pt x="208" y="78"/>
                  </a:cubicBezTo>
                  <a:cubicBezTo>
                    <a:pt x="214" y="94"/>
                    <a:pt x="218" y="116"/>
                    <a:pt x="215" y="133"/>
                  </a:cubicBezTo>
                  <a:cubicBezTo>
                    <a:pt x="215" y="133"/>
                    <a:pt x="195" y="177"/>
                    <a:pt x="171" y="173"/>
                  </a:cubicBezTo>
                  <a:cubicBezTo>
                    <a:pt x="171" y="173"/>
                    <a:pt x="175" y="182"/>
                    <a:pt x="173" y="182"/>
                  </a:cubicBezTo>
                  <a:cubicBezTo>
                    <a:pt x="228" y="162"/>
                    <a:pt x="204" y="72"/>
                    <a:pt x="153" y="68"/>
                  </a:cubicBezTo>
                </a:path>
              </a:pathLst>
            </a:custGeom>
            <a:solidFill>
              <a:srgbClr val="FFFFFF">
                <a:alpha val="100000"/>
              </a:srgbClr>
            </a:solidFill>
            <a:ln w="9525">
              <a:noFill/>
            </a:ln>
          </p:spPr>
          <p:txBody>
            <a:bodyPr/>
            <a:p>
              <a:endParaRPr lang="zh-CN" altLang="en-US"/>
            </a:p>
          </p:txBody>
        </p:sp>
        <p:sp>
          <p:nvSpPr>
            <p:cNvPr id="22570" name="Freeform 41"/>
            <p:cNvSpPr/>
            <p:nvPr/>
          </p:nvSpPr>
          <p:spPr>
            <a:xfrm>
              <a:off x="6048375" y="2551113"/>
              <a:ext cx="817562" cy="773113"/>
            </a:xfrm>
            <a:custGeom>
              <a:avLst/>
              <a:gdLst/>
              <a:ahLst/>
              <a:cxnLst>
                <a:cxn ang="0">
                  <a:pos x="1926854873" y="1154955762"/>
                </a:cxn>
                <a:cxn ang="0">
                  <a:pos x="1195493160" y="1676093972"/>
                </a:cxn>
                <a:cxn ang="0">
                  <a:pos x="1209556727" y="1760603480"/>
                </a:cxn>
                <a:cxn ang="0">
                  <a:pos x="1561175892" y="1352144613"/>
                </a:cxn>
                <a:cxn ang="0">
                  <a:pos x="1490850559" y="1309889859"/>
                </a:cxn>
                <a:cxn ang="0">
                  <a:pos x="970461095" y="2147483646"/>
                </a:cxn>
                <a:cxn ang="0">
                  <a:pos x="984524662" y="2147483646"/>
                </a:cxn>
                <a:cxn ang="0">
                  <a:pos x="239099382" y="1915537577"/>
                </a:cxn>
                <a:cxn ang="0">
                  <a:pos x="661036380" y="661987389"/>
                </a:cxn>
                <a:cxn ang="0">
                  <a:pos x="2147483646" y="887342322"/>
                </a:cxn>
                <a:cxn ang="0">
                  <a:pos x="2147483646" y="1394399367"/>
                </a:cxn>
                <a:cxn ang="0">
                  <a:pos x="2147483646" y="2140892510"/>
                </a:cxn>
                <a:cxn ang="0">
                  <a:pos x="2147483646" y="2147483646"/>
                </a:cxn>
                <a:cxn ang="0">
                  <a:pos x="2147483646" y="2147483646"/>
                </a:cxn>
                <a:cxn ang="0">
                  <a:pos x="2147483646" y="2147483646"/>
                </a:cxn>
                <a:cxn ang="0">
                  <a:pos x="2147483646" y="2147483646"/>
                </a:cxn>
                <a:cxn ang="0">
                  <a:pos x="1969049323" y="1197210516"/>
                </a:cxn>
                <a:cxn ang="0">
                  <a:pos x="1969049323" y="1281720024"/>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1450739039"/>
                </a:cxn>
                <a:cxn ang="0">
                  <a:pos x="914199329" y="380289031"/>
                </a:cxn>
                <a:cxn ang="0">
                  <a:pos x="140646916" y="1816943151"/>
                </a:cxn>
                <a:cxn ang="0">
                  <a:pos x="984524662" y="2147483646"/>
                </a:cxn>
                <a:cxn ang="0">
                  <a:pos x="984524662" y="2147483646"/>
                </a:cxn>
                <a:cxn ang="0">
                  <a:pos x="1547108575" y="1366229531"/>
                </a:cxn>
                <a:cxn ang="0">
                  <a:pos x="1476786992" y="1323974777"/>
                </a:cxn>
                <a:cxn ang="0">
                  <a:pos x="1181429594" y="1676093972"/>
                </a:cxn>
                <a:cxn ang="0">
                  <a:pos x="1195493160" y="1760603480"/>
                </a:cxn>
                <a:cxn ang="0">
                  <a:pos x="2011243773" y="1169040680"/>
                </a:cxn>
                <a:cxn ang="0">
                  <a:pos x="1926854873" y="1154955762"/>
                </a:cxn>
              </a:cxnLst>
              <a:pathLst>
                <a:path w="218" h="206">
                  <a:moveTo>
                    <a:pt x="137" y="82"/>
                  </a:moveTo>
                  <a:cubicBezTo>
                    <a:pt x="130" y="105"/>
                    <a:pt x="110" y="121"/>
                    <a:pt x="85" y="119"/>
                  </a:cubicBezTo>
                  <a:cubicBezTo>
                    <a:pt x="85" y="121"/>
                    <a:pt x="85" y="123"/>
                    <a:pt x="86" y="125"/>
                  </a:cubicBezTo>
                  <a:cubicBezTo>
                    <a:pt x="99" y="120"/>
                    <a:pt x="107" y="110"/>
                    <a:pt x="111" y="96"/>
                  </a:cubicBezTo>
                  <a:cubicBezTo>
                    <a:pt x="112" y="93"/>
                    <a:pt x="108" y="91"/>
                    <a:pt x="106" y="93"/>
                  </a:cubicBezTo>
                  <a:cubicBezTo>
                    <a:pt x="88" y="114"/>
                    <a:pt x="0" y="183"/>
                    <a:pt x="69" y="198"/>
                  </a:cubicBezTo>
                  <a:cubicBezTo>
                    <a:pt x="69" y="196"/>
                    <a:pt x="69" y="194"/>
                    <a:pt x="70" y="192"/>
                  </a:cubicBezTo>
                  <a:cubicBezTo>
                    <a:pt x="36" y="195"/>
                    <a:pt x="20" y="165"/>
                    <a:pt x="17" y="136"/>
                  </a:cubicBezTo>
                  <a:cubicBezTo>
                    <a:pt x="14" y="104"/>
                    <a:pt x="24" y="70"/>
                    <a:pt x="47" y="47"/>
                  </a:cubicBezTo>
                  <a:cubicBezTo>
                    <a:pt x="84" y="10"/>
                    <a:pt x="142" y="27"/>
                    <a:pt x="173" y="63"/>
                  </a:cubicBezTo>
                  <a:cubicBezTo>
                    <a:pt x="182" y="73"/>
                    <a:pt x="188" y="86"/>
                    <a:pt x="192" y="99"/>
                  </a:cubicBezTo>
                  <a:cubicBezTo>
                    <a:pt x="196" y="114"/>
                    <a:pt x="206" y="137"/>
                    <a:pt x="199" y="152"/>
                  </a:cubicBezTo>
                  <a:cubicBezTo>
                    <a:pt x="192" y="168"/>
                    <a:pt x="178" y="191"/>
                    <a:pt x="158" y="190"/>
                  </a:cubicBezTo>
                  <a:cubicBezTo>
                    <a:pt x="156" y="190"/>
                    <a:pt x="154" y="192"/>
                    <a:pt x="155" y="194"/>
                  </a:cubicBezTo>
                  <a:cubicBezTo>
                    <a:pt x="156" y="195"/>
                    <a:pt x="158" y="199"/>
                    <a:pt x="157" y="200"/>
                  </a:cubicBezTo>
                  <a:cubicBezTo>
                    <a:pt x="156" y="202"/>
                    <a:pt x="158" y="206"/>
                    <a:pt x="161" y="205"/>
                  </a:cubicBezTo>
                  <a:cubicBezTo>
                    <a:pt x="218" y="182"/>
                    <a:pt x="197" y="92"/>
                    <a:pt x="140" y="85"/>
                  </a:cubicBezTo>
                  <a:cubicBezTo>
                    <a:pt x="136" y="84"/>
                    <a:pt x="136" y="91"/>
                    <a:pt x="140" y="91"/>
                  </a:cubicBezTo>
                  <a:cubicBezTo>
                    <a:pt x="190" y="97"/>
                    <a:pt x="209" y="179"/>
                    <a:pt x="159" y="199"/>
                  </a:cubicBezTo>
                  <a:cubicBezTo>
                    <a:pt x="160" y="200"/>
                    <a:pt x="161" y="202"/>
                    <a:pt x="162" y="203"/>
                  </a:cubicBezTo>
                  <a:cubicBezTo>
                    <a:pt x="164" y="201"/>
                    <a:pt x="163" y="200"/>
                    <a:pt x="163" y="197"/>
                  </a:cubicBezTo>
                  <a:cubicBezTo>
                    <a:pt x="162" y="193"/>
                    <a:pt x="161" y="193"/>
                    <a:pt x="162" y="197"/>
                  </a:cubicBezTo>
                  <a:cubicBezTo>
                    <a:pt x="164" y="197"/>
                    <a:pt x="168" y="196"/>
                    <a:pt x="170" y="195"/>
                  </a:cubicBezTo>
                  <a:cubicBezTo>
                    <a:pt x="180" y="192"/>
                    <a:pt x="187" y="182"/>
                    <a:pt x="193" y="175"/>
                  </a:cubicBezTo>
                  <a:cubicBezTo>
                    <a:pt x="210" y="152"/>
                    <a:pt x="208" y="129"/>
                    <a:pt x="200" y="103"/>
                  </a:cubicBezTo>
                  <a:cubicBezTo>
                    <a:pt x="183" y="49"/>
                    <a:pt x="124" y="0"/>
                    <a:pt x="65" y="27"/>
                  </a:cubicBezTo>
                  <a:cubicBezTo>
                    <a:pt x="27" y="45"/>
                    <a:pt x="9" y="89"/>
                    <a:pt x="10" y="129"/>
                  </a:cubicBezTo>
                  <a:cubicBezTo>
                    <a:pt x="11" y="164"/>
                    <a:pt x="30" y="201"/>
                    <a:pt x="70" y="198"/>
                  </a:cubicBezTo>
                  <a:cubicBezTo>
                    <a:pt x="73" y="198"/>
                    <a:pt x="74" y="193"/>
                    <a:pt x="70" y="192"/>
                  </a:cubicBezTo>
                  <a:cubicBezTo>
                    <a:pt x="12" y="179"/>
                    <a:pt x="94" y="116"/>
                    <a:pt x="110" y="97"/>
                  </a:cubicBezTo>
                  <a:cubicBezTo>
                    <a:pt x="109" y="96"/>
                    <a:pt x="107" y="95"/>
                    <a:pt x="105" y="94"/>
                  </a:cubicBezTo>
                  <a:cubicBezTo>
                    <a:pt x="102" y="106"/>
                    <a:pt x="96" y="115"/>
                    <a:pt x="84" y="119"/>
                  </a:cubicBezTo>
                  <a:cubicBezTo>
                    <a:pt x="81" y="120"/>
                    <a:pt x="81" y="125"/>
                    <a:pt x="85" y="125"/>
                  </a:cubicBezTo>
                  <a:cubicBezTo>
                    <a:pt x="112" y="128"/>
                    <a:pt x="135" y="109"/>
                    <a:pt x="143" y="83"/>
                  </a:cubicBezTo>
                  <a:cubicBezTo>
                    <a:pt x="144" y="79"/>
                    <a:pt x="138" y="78"/>
                    <a:pt x="137" y="82"/>
                  </a:cubicBezTo>
                  <a:close/>
                </a:path>
              </a:pathLst>
            </a:custGeom>
            <a:solidFill>
              <a:srgbClr val="000000">
                <a:alpha val="100000"/>
              </a:srgbClr>
            </a:solidFill>
            <a:ln w="9525">
              <a:noFill/>
            </a:ln>
          </p:spPr>
          <p:txBody>
            <a:bodyPr/>
            <a:p>
              <a:endParaRPr lang="zh-CN" altLang="en-US"/>
            </a:p>
          </p:txBody>
        </p:sp>
        <p:sp>
          <p:nvSpPr>
            <p:cNvPr id="22571" name="Freeform 42"/>
            <p:cNvSpPr/>
            <p:nvPr/>
          </p:nvSpPr>
          <p:spPr>
            <a:xfrm>
              <a:off x="6307138" y="3090863"/>
              <a:ext cx="157162" cy="57150"/>
            </a:xfrm>
            <a:custGeom>
              <a:avLst/>
              <a:gdLst/>
              <a:ahLst/>
              <a:cxnLst>
                <a:cxn ang="0">
                  <a:pos x="560087948" y="116128800"/>
                </a:cxn>
                <a:cxn ang="0">
                  <a:pos x="378060675" y="29032200"/>
                </a:cxn>
                <a:cxn ang="0">
                  <a:pos x="84014315" y="58064400"/>
                </a:cxn>
                <a:cxn ang="0">
                  <a:pos x="42007157" y="145161000"/>
                </a:cxn>
                <a:cxn ang="0">
                  <a:pos x="280043974" y="174193200"/>
                </a:cxn>
                <a:cxn ang="0">
                  <a:pos x="490076019" y="159677100"/>
                </a:cxn>
                <a:cxn ang="0">
                  <a:pos x="560087948" y="116128800"/>
                </a:cxn>
              </a:cxnLst>
              <a:pathLst>
                <a:path w="42" h="15">
                  <a:moveTo>
                    <a:pt x="40" y="8"/>
                  </a:moveTo>
                  <a:cubicBezTo>
                    <a:pt x="37" y="3"/>
                    <a:pt x="33" y="0"/>
                    <a:pt x="27" y="2"/>
                  </a:cubicBezTo>
                  <a:cubicBezTo>
                    <a:pt x="19" y="4"/>
                    <a:pt x="14" y="10"/>
                    <a:pt x="6" y="4"/>
                  </a:cubicBezTo>
                  <a:cubicBezTo>
                    <a:pt x="3" y="2"/>
                    <a:pt x="0" y="7"/>
                    <a:pt x="3" y="10"/>
                  </a:cubicBezTo>
                  <a:cubicBezTo>
                    <a:pt x="8" y="13"/>
                    <a:pt x="14" y="14"/>
                    <a:pt x="20" y="12"/>
                  </a:cubicBezTo>
                  <a:cubicBezTo>
                    <a:pt x="26" y="9"/>
                    <a:pt x="31" y="4"/>
                    <a:pt x="35" y="11"/>
                  </a:cubicBezTo>
                  <a:cubicBezTo>
                    <a:pt x="37" y="15"/>
                    <a:pt x="42" y="12"/>
                    <a:pt x="40" y="8"/>
                  </a:cubicBezTo>
                  <a:close/>
                </a:path>
              </a:pathLst>
            </a:custGeom>
            <a:solidFill>
              <a:srgbClr val="000000">
                <a:alpha val="100000"/>
              </a:srgbClr>
            </a:solidFill>
            <a:ln w="9525">
              <a:noFill/>
            </a:ln>
          </p:spPr>
          <p:txBody>
            <a:bodyPr/>
            <a:p>
              <a:endParaRPr lang="zh-CN" altLang="en-US"/>
            </a:p>
          </p:txBody>
        </p:sp>
        <p:sp>
          <p:nvSpPr>
            <p:cNvPr id="22572" name="Freeform 43"/>
            <p:cNvSpPr/>
            <p:nvPr/>
          </p:nvSpPr>
          <p:spPr>
            <a:xfrm>
              <a:off x="6405563" y="3106738"/>
              <a:ext cx="74612" cy="60325"/>
            </a:xfrm>
            <a:custGeom>
              <a:avLst/>
              <a:gdLst/>
              <a:ahLst/>
              <a:cxnLst>
                <a:cxn ang="0">
                  <a:pos x="55668013" y="113723936"/>
                </a:cxn>
                <a:cxn ang="0">
                  <a:pos x="125254895" y="99506088"/>
                </a:cxn>
                <a:cxn ang="0">
                  <a:pos x="125254895" y="99506088"/>
                </a:cxn>
                <a:cxn ang="0">
                  <a:pos x="97420888" y="85292009"/>
                </a:cxn>
                <a:cxn ang="0">
                  <a:pos x="111339757" y="142152092"/>
                </a:cxn>
                <a:cxn ang="0">
                  <a:pos x="180926639" y="99506088"/>
                </a:cxn>
                <a:cxn ang="0">
                  <a:pos x="153092632" y="85292009"/>
                </a:cxn>
                <a:cxn ang="0">
                  <a:pos x="125254895" y="142152092"/>
                </a:cxn>
                <a:cxn ang="0">
                  <a:pos x="125254895" y="142152092"/>
                </a:cxn>
                <a:cxn ang="0">
                  <a:pos x="167007770" y="156366170"/>
                </a:cxn>
                <a:cxn ang="0">
                  <a:pos x="153092632" y="142152092"/>
                </a:cxn>
                <a:cxn ang="0">
                  <a:pos x="180926639" y="99506088"/>
                </a:cxn>
                <a:cxn ang="0">
                  <a:pos x="167007770" y="99506088"/>
                </a:cxn>
                <a:cxn ang="0">
                  <a:pos x="153092632" y="99506088"/>
                </a:cxn>
                <a:cxn ang="0">
                  <a:pos x="153092632" y="99506088"/>
                </a:cxn>
                <a:cxn ang="0">
                  <a:pos x="153092632" y="170584019"/>
                </a:cxn>
                <a:cxn ang="0">
                  <a:pos x="153092632" y="170584019"/>
                </a:cxn>
                <a:cxn ang="0">
                  <a:pos x="125254895" y="184798097"/>
                </a:cxn>
                <a:cxn ang="0">
                  <a:pos x="125254895" y="184798097"/>
                </a:cxn>
                <a:cxn ang="0">
                  <a:pos x="167007770" y="113723936"/>
                </a:cxn>
                <a:cxn ang="0">
                  <a:pos x="167007770" y="85292009"/>
                </a:cxn>
                <a:cxn ang="0">
                  <a:pos x="167007770" y="14214078"/>
                </a:cxn>
                <a:cxn ang="0">
                  <a:pos x="167007770" y="28431927"/>
                </a:cxn>
                <a:cxn ang="0">
                  <a:pos x="167007770" y="71077931"/>
                </a:cxn>
                <a:cxn ang="0">
                  <a:pos x="167007770" y="71077931"/>
                </a:cxn>
                <a:cxn ang="0">
                  <a:pos x="125254895" y="85292009"/>
                </a:cxn>
                <a:cxn ang="0">
                  <a:pos x="125254895" y="99506088"/>
                </a:cxn>
                <a:cxn ang="0">
                  <a:pos x="167007770" y="127938014"/>
                </a:cxn>
                <a:cxn ang="0">
                  <a:pos x="208760645" y="170584019"/>
                </a:cxn>
                <a:cxn ang="0">
                  <a:pos x="278347527" y="142152092"/>
                </a:cxn>
                <a:cxn ang="0">
                  <a:pos x="153092632" y="127938014"/>
                </a:cxn>
                <a:cxn ang="0">
                  <a:pos x="139173764" y="127938014"/>
                </a:cxn>
                <a:cxn ang="0">
                  <a:pos x="167007770" y="142152092"/>
                </a:cxn>
                <a:cxn ang="0">
                  <a:pos x="180926639" y="113723936"/>
                </a:cxn>
                <a:cxn ang="0">
                  <a:pos x="180926639" y="85292009"/>
                </a:cxn>
                <a:cxn ang="0">
                  <a:pos x="97420888" y="85292009"/>
                </a:cxn>
                <a:cxn ang="0">
                  <a:pos x="111339757" y="213230023"/>
                </a:cxn>
                <a:cxn ang="0">
                  <a:pos x="194841777" y="213230023"/>
                </a:cxn>
                <a:cxn ang="0">
                  <a:pos x="222679514" y="184798097"/>
                </a:cxn>
                <a:cxn ang="0">
                  <a:pos x="236594652" y="184798097"/>
                </a:cxn>
                <a:cxn ang="0">
                  <a:pos x="236594652" y="184798097"/>
                </a:cxn>
                <a:cxn ang="0">
                  <a:pos x="194841777" y="142152092"/>
                </a:cxn>
                <a:cxn ang="0">
                  <a:pos x="264428659" y="113723936"/>
                </a:cxn>
                <a:cxn ang="0">
                  <a:pos x="153092632" y="0"/>
                </a:cxn>
                <a:cxn ang="0">
                  <a:pos x="97420888" y="28431927"/>
                </a:cxn>
                <a:cxn ang="0">
                  <a:pos x="97420888" y="28431927"/>
                </a:cxn>
                <a:cxn ang="0">
                  <a:pos x="97420888" y="71077931"/>
                </a:cxn>
                <a:cxn ang="0">
                  <a:pos x="111339757" y="85292009"/>
                </a:cxn>
                <a:cxn ang="0">
                  <a:pos x="111339757" y="14214078"/>
                </a:cxn>
                <a:cxn ang="0">
                  <a:pos x="97420888" y="156366170"/>
                </a:cxn>
                <a:cxn ang="0">
                  <a:pos x="125254895" y="85292009"/>
                </a:cxn>
                <a:cxn ang="0">
                  <a:pos x="97420888" y="99506088"/>
                </a:cxn>
                <a:cxn ang="0">
                  <a:pos x="97420888" y="170584019"/>
                </a:cxn>
                <a:cxn ang="0">
                  <a:pos x="194841777" y="184798097"/>
                </a:cxn>
                <a:cxn ang="0">
                  <a:pos x="194841777" y="71077931"/>
                </a:cxn>
                <a:cxn ang="0">
                  <a:pos x="111339757" y="56860083"/>
                </a:cxn>
                <a:cxn ang="0">
                  <a:pos x="83505750" y="113723936"/>
                </a:cxn>
                <a:cxn ang="0">
                  <a:pos x="139173764" y="170584019"/>
                </a:cxn>
                <a:cxn ang="0">
                  <a:pos x="208760645" y="142152092"/>
                </a:cxn>
                <a:cxn ang="0">
                  <a:pos x="139173764" y="14214078"/>
                </a:cxn>
                <a:cxn ang="0">
                  <a:pos x="55668013" y="28431927"/>
                </a:cxn>
                <a:cxn ang="0">
                  <a:pos x="55668013" y="113723936"/>
                </a:cxn>
              </a:cxnLst>
              <a:pathLst>
                <a:path w="20" h="16">
                  <a:moveTo>
                    <a:pt x="4" y="8"/>
                  </a:moveTo>
                  <a:cubicBezTo>
                    <a:pt x="6" y="8"/>
                    <a:pt x="7" y="8"/>
                    <a:pt x="9" y="7"/>
                  </a:cubicBezTo>
                  <a:cubicBezTo>
                    <a:pt x="8" y="7"/>
                    <a:pt x="9" y="7"/>
                    <a:pt x="9" y="7"/>
                  </a:cubicBezTo>
                  <a:cubicBezTo>
                    <a:pt x="9" y="7"/>
                    <a:pt x="8" y="7"/>
                    <a:pt x="7" y="6"/>
                  </a:cubicBezTo>
                  <a:cubicBezTo>
                    <a:pt x="8" y="7"/>
                    <a:pt x="8" y="9"/>
                    <a:pt x="8" y="10"/>
                  </a:cubicBezTo>
                  <a:cubicBezTo>
                    <a:pt x="10" y="9"/>
                    <a:pt x="11" y="8"/>
                    <a:pt x="13" y="7"/>
                  </a:cubicBezTo>
                  <a:cubicBezTo>
                    <a:pt x="12" y="7"/>
                    <a:pt x="12" y="6"/>
                    <a:pt x="11" y="6"/>
                  </a:cubicBezTo>
                  <a:cubicBezTo>
                    <a:pt x="8" y="9"/>
                    <a:pt x="8" y="10"/>
                    <a:pt x="9" y="10"/>
                  </a:cubicBezTo>
                  <a:cubicBezTo>
                    <a:pt x="10" y="10"/>
                    <a:pt x="10" y="10"/>
                    <a:pt x="9" y="10"/>
                  </a:cubicBezTo>
                  <a:cubicBezTo>
                    <a:pt x="10" y="10"/>
                    <a:pt x="11" y="11"/>
                    <a:pt x="12" y="11"/>
                  </a:cubicBezTo>
                  <a:cubicBezTo>
                    <a:pt x="13" y="11"/>
                    <a:pt x="12" y="11"/>
                    <a:pt x="11" y="10"/>
                  </a:cubicBezTo>
                  <a:cubicBezTo>
                    <a:pt x="11" y="8"/>
                    <a:pt x="12" y="7"/>
                    <a:pt x="13" y="7"/>
                  </a:cubicBezTo>
                  <a:cubicBezTo>
                    <a:pt x="13" y="7"/>
                    <a:pt x="12" y="7"/>
                    <a:pt x="12" y="7"/>
                  </a:cubicBezTo>
                  <a:cubicBezTo>
                    <a:pt x="12" y="7"/>
                    <a:pt x="12" y="7"/>
                    <a:pt x="11" y="7"/>
                  </a:cubicBezTo>
                  <a:cubicBezTo>
                    <a:pt x="10" y="7"/>
                    <a:pt x="10" y="6"/>
                    <a:pt x="11" y="7"/>
                  </a:cubicBezTo>
                  <a:cubicBezTo>
                    <a:pt x="11" y="9"/>
                    <a:pt x="11" y="10"/>
                    <a:pt x="11" y="12"/>
                  </a:cubicBezTo>
                  <a:cubicBezTo>
                    <a:pt x="11" y="12"/>
                    <a:pt x="11" y="12"/>
                    <a:pt x="11" y="12"/>
                  </a:cubicBezTo>
                  <a:cubicBezTo>
                    <a:pt x="11" y="12"/>
                    <a:pt x="10" y="12"/>
                    <a:pt x="9" y="13"/>
                  </a:cubicBezTo>
                  <a:cubicBezTo>
                    <a:pt x="9" y="13"/>
                    <a:pt x="9" y="13"/>
                    <a:pt x="9" y="13"/>
                  </a:cubicBezTo>
                  <a:cubicBezTo>
                    <a:pt x="12" y="13"/>
                    <a:pt x="14" y="10"/>
                    <a:pt x="12" y="8"/>
                  </a:cubicBezTo>
                  <a:cubicBezTo>
                    <a:pt x="11" y="7"/>
                    <a:pt x="11" y="7"/>
                    <a:pt x="12" y="6"/>
                  </a:cubicBezTo>
                  <a:cubicBezTo>
                    <a:pt x="13" y="5"/>
                    <a:pt x="13" y="3"/>
                    <a:pt x="12" y="1"/>
                  </a:cubicBezTo>
                  <a:cubicBezTo>
                    <a:pt x="12" y="2"/>
                    <a:pt x="12" y="2"/>
                    <a:pt x="12" y="2"/>
                  </a:cubicBezTo>
                  <a:cubicBezTo>
                    <a:pt x="12" y="3"/>
                    <a:pt x="12" y="4"/>
                    <a:pt x="12" y="5"/>
                  </a:cubicBezTo>
                  <a:cubicBezTo>
                    <a:pt x="12" y="5"/>
                    <a:pt x="12" y="5"/>
                    <a:pt x="12" y="5"/>
                  </a:cubicBezTo>
                  <a:cubicBezTo>
                    <a:pt x="11" y="5"/>
                    <a:pt x="10" y="6"/>
                    <a:pt x="9" y="6"/>
                  </a:cubicBezTo>
                  <a:cubicBezTo>
                    <a:pt x="7" y="6"/>
                    <a:pt x="8" y="6"/>
                    <a:pt x="9" y="7"/>
                  </a:cubicBezTo>
                  <a:cubicBezTo>
                    <a:pt x="10" y="8"/>
                    <a:pt x="11" y="8"/>
                    <a:pt x="12" y="9"/>
                  </a:cubicBezTo>
                  <a:cubicBezTo>
                    <a:pt x="13" y="10"/>
                    <a:pt x="14" y="11"/>
                    <a:pt x="15" y="12"/>
                  </a:cubicBezTo>
                  <a:cubicBezTo>
                    <a:pt x="17" y="14"/>
                    <a:pt x="20" y="13"/>
                    <a:pt x="20" y="10"/>
                  </a:cubicBezTo>
                  <a:cubicBezTo>
                    <a:pt x="20" y="4"/>
                    <a:pt x="14" y="8"/>
                    <a:pt x="11" y="9"/>
                  </a:cubicBezTo>
                  <a:cubicBezTo>
                    <a:pt x="11" y="9"/>
                    <a:pt x="10" y="9"/>
                    <a:pt x="10" y="9"/>
                  </a:cubicBezTo>
                  <a:cubicBezTo>
                    <a:pt x="13" y="9"/>
                    <a:pt x="12" y="13"/>
                    <a:pt x="12" y="10"/>
                  </a:cubicBezTo>
                  <a:cubicBezTo>
                    <a:pt x="13" y="10"/>
                    <a:pt x="13" y="9"/>
                    <a:pt x="13" y="8"/>
                  </a:cubicBezTo>
                  <a:cubicBezTo>
                    <a:pt x="13" y="7"/>
                    <a:pt x="13" y="6"/>
                    <a:pt x="13" y="6"/>
                  </a:cubicBezTo>
                  <a:cubicBezTo>
                    <a:pt x="13" y="2"/>
                    <a:pt x="7" y="2"/>
                    <a:pt x="7" y="6"/>
                  </a:cubicBezTo>
                  <a:cubicBezTo>
                    <a:pt x="6" y="9"/>
                    <a:pt x="5" y="13"/>
                    <a:pt x="8" y="15"/>
                  </a:cubicBezTo>
                  <a:cubicBezTo>
                    <a:pt x="10" y="16"/>
                    <a:pt x="12" y="15"/>
                    <a:pt x="14" y="15"/>
                  </a:cubicBezTo>
                  <a:cubicBezTo>
                    <a:pt x="15" y="14"/>
                    <a:pt x="15" y="14"/>
                    <a:pt x="16" y="13"/>
                  </a:cubicBezTo>
                  <a:cubicBezTo>
                    <a:pt x="17" y="13"/>
                    <a:pt x="17" y="13"/>
                    <a:pt x="17" y="13"/>
                  </a:cubicBezTo>
                  <a:cubicBezTo>
                    <a:pt x="17" y="13"/>
                    <a:pt x="17" y="13"/>
                    <a:pt x="17" y="13"/>
                  </a:cubicBezTo>
                  <a:cubicBezTo>
                    <a:pt x="16" y="13"/>
                    <a:pt x="15" y="12"/>
                    <a:pt x="14" y="10"/>
                  </a:cubicBezTo>
                  <a:cubicBezTo>
                    <a:pt x="16" y="9"/>
                    <a:pt x="18" y="9"/>
                    <a:pt x="19" y="8"/>
                  </a:cubicBezTo>
                  <a:cubicBezTo>
                    <a:pt x="17" y="5"/>
                    <a:pt x="14" y="2"/>
                    <a:pt x="11" y="0"/>
                  </a:cubicBezTo>
                  <a:cubicBezTo>
                    <a:pt x="9" y="0"/>
                    <a:pt x="8" y="1"/>
                    <a:pt x="7" y="2"/>
                  </a:cubicBezTo>
                  <a:cubicBezTo>
                    <a:pt x="7" y="2"/>
                    <a:pt x="7" y="2"/>
                    <a:pt x="7" y="2"/>
                  </a:cubicBezTo>
                  <a:cubicBezTo>
                    <a:pt x="6" y="3"/>
                    <a:pt x="6" y="4"/>
                    <a:pt x="7" y="5"/>
                  </a:cubicBezTo>
                  <a:cubicBezTo>
                    <a:pt x="7" y="5"/>
                    <a:pt x="7" y="6"/>
                    <a:pt x="8" y="6"/>
                  </a:cubicBezTo>
                  <a:cubicBezTo>
                    <a:pt x="8" y="4"/>
                    <a:pt x="8" y="3"/>
                    <a:pt x="8" y="1"/>
                  </a:cubicBezTo>
                  <a:cubicBezTo>
                    <a:pt x="5" y="4"/>
                    <a:pt x="4" y="8"/>
                    <a:pt x="7" y="11"/>
                  </a:cubicBezTo>
                  <a:cubicBezTo>
                    <a:pt x="8" y="9"/>
                    <a:pt x="9" y="8"/>
                    <a:pt x="9" y="6"/>
                  </a:cubicBezTo>
                  <a:cubicBezTo>
                    <a:pt x="9" y="6"/>
                    <a:pt x="8" y="7"/>
                    <a:pt x="7" y="7"/>
                  </a:cubicBezTo>
                  <a:cubicBezTo>
                    <a:pt x="6" y="9"/>
                    <a:pt x="6" y="10"/>
                    <a:pt x="7" y="12"/>
                  </a:cubicBezTo>
                  <a:cubicBezTo>
                    <a:pt x="9" y="13"/>
                    <a:pt x="12" y="14"/>
                    <a:pt x="14" y="13"/>
                  </a:cubicBezTo>
                  <a:cubicBezTo>
                    <a:pt x="18" y="12"/>
                    <a:pt x="18" y="6"/>
                    <a:pt x="14" y="5"/>
                  </a:cubicBezTo>
                  <a:cubicBezTo>
                    <a:pt x="12" y="4"/>
                    <a:pt x="10" y="4"/>
                    <a:pt x="8" y="4"/>
                  </a:cubicBezTo>
                  <a:cubicBezTo>
                    <a:pt x="6" y="4"/>
                    <a:pt x="5" y="6"/>
                    <a:pt x="6" y="8"/>
                  </a:cubicBezTo>
                  <a:cubicBezTo>
                    <a:pt x="6" y="10"/>
                    <a:pt x="8" y="11"/>
                    <a:pt x="10" y="12"/>
                  </a:cubicBezTo>
                  <a:cubicBezTo>
                    <a:pt x="12" y="13"/>
                    <a:pt x="15" y="12"/>
                    <a:pt x="15" y="10"/>
                  </a:cubicBezTo>
                  <a:cubicBezTo>
                    <a:pt x="14" y="6"/>
                    <a:pt x="14" y="2"/>
                    <a:pt x="10" y="1"/>
                  </a:cubicBezTo>
                  <a:cubicBezTo>
                    <a:pt x="8" y="0"/>
                    <a:pt x="6" y="2"/>
                    <a:pt x="4" y="2"/>
                  </a:cubicBezTo>
                  <a:cubicBezTo>
                    <a:pt x="0" y="2"/>
                    <a:pt x="0" y="8"/>
                    <a:pt x="4" y="8"/>
                  </a:cubicBezTo>
                  <a:close/>
                </a:path>
              </a:pathLst>
            </a:custGeom>
            <a:solidFill>
              <a:srgbClr val="000000">
                <a:alpha val="100000"/>
              </a:srgbClr>
            </a:solidFill>
            <a:ln w="9525">
              <a:noFill/>
            </a:ln>
          </p:spPr>
          <p:txBody>
            <a:bodyPr/>
            <a:p>
              <a:endParaRPr lang="zh-CN" altLang="en-US"/>
            </a:p>
          </p:txBody>
        </p:sp>
        <p:sp>
          <p:nvSpPr>
            <p:cNvPr id="22573" name="Freeform 44"/>
            <p:cNvSpPr/>
            <p:nvPr/>
          </p:nvSpPr>
          <p:spPr>
            <a:xfrm>
              <a:off x="6400800" y="3114675"/>
              <a:ext cx="52387" cy="55563"/>
            </a:xfrm>
            <a:custGeom>
              <a:avLst/>
              <a:gdLst/>
              <a:ahLst/>
              <a:cxnLst>
                <a:cxn ang="0">
                  <a:pos x="28004593" y="27440714"/>
                </a:cxn>
                <a:cxn ang="0">
                  <a:pos x="14002297" y="150931333"/>
                </a:cxn>
                <a:cxn ang="0">
                  <a:pos x="154021522" y="164651690"/>
                </a:cxn>
                <a:cxn ang="0">
                  <a:pos x="182026115" y="123490620"/>
                </a:cxn>
                <a:cxn ang="0">
                  <a:pos x="126016929" y="82325845"/>
                </a:cxn>
                <a:cxn ang="0">
                  <a:pos x="84013780" y="96046202"/>
                </a:cxn>
                <a:cxn ang="0">
                  <a:pos x="84013780" y="96046202"/>
                </a:cxn>
                <a:cxn ang="0">
                  <a:pos x="98016077" y="109770263"/>
                </a:cxn>
                <a:cxn ang="0">
                  <a:pos x="98016077" y="109770263"/>
                </a:cxn>
                <a:cxn ang="0">
                  <a:pos x="98016077" y="96046202"/>
                </a:cxn>
                <a:cxn ang="0">
                  <a:pos x="112014632" y="54885131"/>
                </a:cxn>
                <a:cxn ang="0">
                  <a:pos x="84013780" y="0"/>
                </a:cxn>
                <a:cxn ang="0">
                  <a:pos x="28004593" y="27440714"/>
                </a:cxn>
              </a:cxnLst>
              <a:pathLst>
                <a:path w="14" h="15">
                  <a:moveTo>
                    <a:pt x="2" y="2"/>
                  </a:moveTo>
                  <a:cubicBezTo>
                    <a:pt x="1" y="5"/>
                    <a:pt x="0" y="8"/>
                    <a:pt x="1" y="11"/>
                  </a:cubicBezTo>
                  <a:cubicBezTo>
                    <a:pt x="3" y="15"/>
                    <a:pt x="8" y="14"/>
                    <a:pt x="11" y="12"/>
                  </a:cubicBezTo>
                  <a:cubicBezTo>
                    <a:pt x="13" y="12"/>
                    <a:pt x="14" y="10"/>
                    <a:pt x="13" y="9"/>
                  </a:cubicBezTo>
                  <a:cubicBezTo>
                    <a:pt x="13" y="7"/>
                    <a:pt x="11" y="6"/>
                    <a:pt x="9" y="6"/>
                  </a:cubicBezTo>
                  <a:cubicBezTo>
                    <a:pt x="8" y="7"/>
                    <a:pt x="7" y="7"/>
                    <a:pt x="6" y="7"/>
                  </a:cubicBezTo>
                  <a:cubicBezTo>
                    <a:pt x="6" y="7"/>
                    <a:pt x="5" y="7"/>
                    <a:pt x="6" y="7"/>
                  </a:cubicBezTo>
                  <a:cubicBezTo>
                    <a:pt x="6" y="8"/>
                    <a:pt x="6" y="8"/>
                    <a:pt x="7" y="8"/>
                  </a:cubicBezTo>
                  <a:cubicBezTo>
                    <a:pt x="6" y="8"/>
                    <a:pt x="7" y="9"/>
                    <a:pt x="7" y="8"/>
                  </a:cubicBezTo>
                  <a:cubicBezTo>
                    <a:pt x="7" y="8"/>
                    <a:pt x="7" y="8"/>
                    <a:pt x="7" y="7"/>
                  </a:cubicBezTo>
                  <a:cubicBezTo>
                    <a:pt x="7" y="6"/>
                    <a:pt x="7" y="5"/>
                    <a:pt x="8" y="4"/>
                  </a:cubicBezTo>
                  <a:cubicBezTo>
                    <a:pt x="9" y="2"/>
                    <a:pt x="7" y="1"/>
                    <a:pt x="6" y="0"/>
                  </a:cubicBezTo>
                  <a:cubicBezTo>
                    <a:pt x="4" y="0"/>
                    <a:pt x="3" y="1"/>
                    <a:pt x="2" y="2"/>
                  </a:cubicBezTo>
                  <a:close/>
                </a:path>
              </a:pathLst>
            </a:custGeom>
            <a:solidFill>
              <a:srgbClr val="000000">
                <a:alpha val="100000"/>
              </a:srgbClr>
            </a:solidFill>
            <a:ln w="9525">
              <a:noFill/>
            </a:ln>
          </p:spPr>
          <p:txBody>
            <a:bodyPr/>
            <a:p>
              <a:endParaRPr lang="zh-CN" altLang="en-US"/>
            </a:p>
          </p:txBody>
        </p:sp>
        <p:sp>
          <p:nvSpPr>
            <p:cNvPr id="22574" name="Freeform 45"/>
            <p:cNvSpPr/>
            <p:nvPr/>
          </p:nvSpPr>
          <p:spPr>
            <a:xfrm>
              <a:off x="6634163" y="3128963"/>
              <a:ext cx="104775" cy="49213"/>
            </a:xfrm>
            <a:custGeom>
              <a:avLst/>
              <a:gdLst/>
              <a:ahLst/>
              <a:cxnLst>
                <a:cxn ang="0">
                  <a:pos x="140024304" y="71654128"/>
                </a:cxn>
                <a:cxn ang="0">
                  <a:pos x="112019443" y="114647362"/>
                </a:cxn>
                <a:cxn ang="0">
                  <a:pos x="98017013" y="143308256"/>
                </a:cxn>
                <a:cxn ang="0">
                  <a:pos x="84014582" y="28660894"/>
                </a:cxn>
                <a:cxn ang="0">
                  <a:pos x="168029164" y="128979702"/>
                </a:cxn>
                <a:cxn ang="0">
                  <a:pos x="168029164" y="42993234"/>
                </a:cxn>
                <a:cxn ang="0">
                  <a:pos x="196034025" y="114647362"/>
                </a:cxn>
                <a:cxn ang="0">
                  <a:pos x="112019443" y="57321788"/>
                </a:cxn>
                <a:cxn ang="0">
                  <a:pos x="84014582" y="85986468"/>
                </a:cxn>
                <a:cxn ang="0">
                  <a:pos x="126021873" y="157640596"/>
                </a:cxn>
                <a:cxn ang="0">
                  <a:pos x="42007291" y="128979702"/>
                </a:cxn>
                <a:cxn ang="0">
                  <a:pos x="140024304" y="100315022"/>
                </a:cxn>
                <a:cxn ang="0">
                  <a:pos x="140024304" y="71654128"/>
                </a:cxn>
                <a:cxn ang="0">
                  <a:pos x="98017013" y="85986468"/>
                </a:cxn>
                <a:cxn ang="0">
                  <a:pos x="70012152" y="71654128"/>
                </a:cxn>
                <a:cxn ang="0">
                  <a:pos x="154026734" y="28660894"/>
                </a:cxn>
                <a:cxn ang="0">
                  <a:pos x="154026734" y="71654128"/>
                </a:cxn>
                <a:cxn ang="0">
                  <a:pos x="112019443" y="100315022"/>
                </a:cxn>
                <a:cxn ang="0">
                  <a:pos x="140024304" y="57321788"/>
                </a:cxn>
                <a:cxn ang="0">
                  <a:pos x="84014582" y="114647362"/>
                </a:cxn>
                <a:cxn ang="0">
                  <a:pos x="364059447" y="100315022"/>
                </a:cxn>
                <a:cxn ang="0">
                  <a:pos x="168029164" y="28660894"/>
                </a:cxn>
                <a:cxn ang="0">
                  <a:pos x="42007291" y="128979702"/>
                </a:cxn>
                <a:cxn ang="0">
                  <a:pos x="210032713" y="85986468"/>
                </a:cxn>
                <a:cxn ang="0">
                  <a:pos x="70012152" y="14332340"/>
                </a:cxn>
                <a:cxn ang="0">
                  <a:pos x="154026734" y="28660894"/>
                </a:cxn>
                <a:cxn ang="0">
                  <a:pos x="70012152" y="14332340"/>
                </a:cxn>
                <a:cxn ang="0">
                  <a:pos x="140024304" y="128979702"/>
                </a:cxn>
                <a:cxn ang="0">
                  <a:pos x="56009721" y="100315022"/>
                </a:cxn>
                <a:cxn ang="0">
                  <a:pos x="98017013" y="171969150"/>
                </a:cxn>
                <a:cxn ang="0">
                  <a:pos x="168029164" y="128979702"/>
                </a:cxn>
                <a:cxn ang="0">
                  <a:pos x="126021873" y="42993234"/>
                </a:cxn>
                <a:cxn ang="0">
                  <a:pos x="168029164" y="128979702"/>
                </a:cxn>
                <a:cxn ang="0">
                  <a:pos x="168029164" y="42993234"/>
                </a:cxn>
                <a:cxn ang="0">
                  <a:pos x="84014582" y="114647362"/>
                </a:cxn>
                <a:cxn ang="0">
                  <a:pos x="126021873" y="57321788"/>
                </a:cxn>
                <a:cxn ang="0">
                  <a:pos x="154026734" y="85986468"/>
                </a:cxn>
                <a:cxn ang="0">
                  <a:pos x="154026734" y="42993234"/>
                </a:cxn>
                <a:cxn ang="0">
                  <a:pos x="140024304" y="71654128"/>
                </a:cxn>
              </a:cxnLst>
              <a:pathLst>
                <a:path w="28" h="13">
                  <a:moveTo>
                    <a:pt x="10" y="5"/>
                  </a:moveTo>
                  <a:cubicBezTo>
                    <a:pt x="10" y="5"/>
                    <a:pt x="10" y="5"/>
                    <a:pt x="10" y="5"/>
                  </a:cubicBezTo>
                  <a:cubicBezTo>
                    <a:pt x="10" y="6"/>
                    <a:pt x="9" y="7"/>
                    <a:pt x="9" y="7"/>
                  </a:cubicBezTo>
                  <a:cubicBezTo>
                    <a:pt x="9" y="8"/>
                    <a:pt x="9" y="8"/>
                    <a:pt x="8" y="8"/>
                  </a:cubicBezTo>
                  <a:cubicBezTo>
                    <a:pt x="8" y="6"/>
                    <a:pt x="8" y="5"/>
                    <a:pt x="8" y="3"/>
                  </a:cubicBezTo>
                  <a:cubicBezTo>
                    <a:pt x="5" y="4"/>
                    <a:pt x="3" y="9"/>
                    <a:pt x="7" y="10"/>
                  </a:cubicBezTo>
                  <a:cubicBezTo>
                    <a:pt x="9" y="11"/>
                    <a:pt x="12" y="9"/>
                    <a:pt x="11" y="6"/>
                  </a:cubicBezTo>
                  <a:cubicBezTo>
                    <a:pt x="10" y="4"/>
                    <a:pt x="8" y="2"/>
                    <a:pt x="6" y="2"/>
                  </a:cubicBezTo>
                  <a:cubicBezTo>
                    <a:pt x="6" y="4"/>
                    <a:pt x="6" y="6"/>
                    <a:pt x="6" y="8"/>
                  </a:cubicBezTo>
                  <a:cubicBezTo>
                    <a:pt x="8" y="8"/>
                    <a:pt x="10" y="9"/>
                    <a:pt x="12" y="9"/>
                  </a:cubicBezTo>
                  <a:cubicBezTo>
                    <a:pt x="12" y="7"/>
                    <a:pt x="12" y="5"/>
                    <a:pt x="12" y="3"/>
                  </a:cubicBezTo>
                  <a:cubicBezTo>
                    <a:pt x="12" y="3"/>
                    <a:pt x="12" y="3"/>
                    <a:pt x="12" y="3"/>
                  </a:cubicBezTo>
                  <a:cubicBezTo>
                    <a:pt x="12" y="4"/>
                    <a:pt x="13" y="6"/>
                    <a:pt x="14" y="8"/>
                  </a:cubicBezTo>
                  <a:cubicBezTo>
                    <a:pt x="14" y="8"/>
                    <a:pt x="14" y="8"/>
                    <a:pt x="14" y="8"/>
                  </a:cubicBezTo>
                  <a:cubicBezTo>
                    <a:pt x="16" y="6"/>
                    <a:pt x="14" y="2"/>
                    <a:pt x="11" y="3"/>
                  </a:cubicBezTo>
                  <a:cubicBezTo>
                    <a:pt x="10" y="3"/>
                    <a:pt x="9" y="4"/>
                    <a:pt x="8" y="4"/>
                  </a:cubicBezTo>
                  <a:cubicBezTo>
                    <a:pt x="7" y="5"/>
                    <a:pt x="7" y="5"/>
                    <a:pt x="6" y="6"/>
                  </a:cubicBezTo>
                  <a:cubicBezTo>
                    <a:pt x="6" y="6"/>
                    <a:pt x="4" y="6"/>
                    <a:pt x="6" y="6"/>
                  </a:cubicBezTo>
                  <a:cubicBezTo>
                    <a:pt x="7" y="8"/>
                    <a:pt x="8" y="10"/>
                    <a:pt x="9" y="11"/>
                  </a:cubicBezTo>
                  <a:cubicBezTo>
                    <a:pt x="9" y="11"/>
                    <a:pt x="9" y="11"/>
                    <a:pt x="9" y="11"/>
                  </a:cubicBezTo>
                  <a:cubicBezTo>
                    <a:pt x="7" y="11"/>
                    <a:pt x="5" y="10"/>
                    <a:pt x="3" y="9"/>
                  </a:cubicBezTo>
                  <a:cubicBezTo>
                    <a:pt x="3" y="9"/>
                    <a:pt x="3" y="9"/>
                    <a:pt x="3" y="9"/>
                  </a:cubicBezTo>
                  <a:cubicBezTo>
                    <a:pt x="3" y="13"/>
                    <a:pt x="9" y="13"/>
                    <a:pt x="10" y="9"/>
                  </a:cubicBezTo>
                  <a:cubicBezTo>
                    <a:pt x="10" y="9"/>
                    <a:pt x="10" y="8"/>
                    <a:pt x="10" y="7"/>
                  </a:cubicBezTo>
                  <a:cubicBezTo>
                    <a:pt x="10" y="7"/>
                    <a:pt x="10" y="6"/>
                    <a:pt x="10" y="6"/>
                  </a:cubicBezTo>
                  <a:cubicBezTo>
                    <a:pt x="10" y="5"/>
                    <a:pt x="11" y="5"/>
                    <a:pt x="10" y="5"/>
                  </a:cubicBezTo>
                  <a:cubicBezTo>
                    <a:pt x="9" y="6"/>
                    <a:pt x="8" y="6"/>
                    <a:pt x="7" y="6"/>
                  </a:cubicBezTo>
                  <a:cubicBezTo>
                    <a:pt x="7" y="6"/>
                    <a:pt x="7" y="6"/>
                    <a:pt x="7" y="6"/>
                  </a:cubicBezTo>
                  <a:cubicBezTo>
                    <a:pt x="6" y="6"/>
                    <a:pt x="6" y="5"/>
                    <a:pt x="5" y="5"/>
                  </a:cubicBezTo>
                  <a:cubicBezTo>
                    <a:pt x="5" y="5"/>
                    <a:pt x="5" y="5"/>
                    <a:pt x="5" y="5"/>
                  </a:cubicBezTo>
                  <a:cubicBezTo>
                    <a:pt x="7" y="8"/>
                    <a:pt x="12" y="6"/>
                    <a:pt x="11" y="3"/>
                  </a:cubicBezTo>
                  <a:cubicBezTo>
                    <a:pt x="11" y="3"/>
                    <a:pt x="11" y="2"/>
                    <a:pt x="11" y="2"/>
                  </a:cubicBezTo>
                  <a:cubicBezTo>
                    <a:pt x="11" y="3"/>
                    <a:pt x="11" y="4"/>
                    <a:pt x="11" y="5"/>
                  </a:cubicBezTo>
                  <a:cubicBezTo>
                    <a:pt x="11" y="5"/>
                    <a:pt x="11" y="5"/>
                    <a:pt x="11" y="5"/>
                  </a:cubicBezTo>
                  <a:cubicBezTo>
                    <a:pt x="10" y="5"/>
                    <a:pt x="9" y="6"/>
                    <a:pt x="8" y="6"/>
                  </a:cubicBezTo>
                  <a:cubicBezTo>
                    <a:pt x="6" y="6"/>
                    <a:pt x="7" y="6"/>
                    <a:pt x="8" y="7"/>
                  </a:cubicBezTo>
                  <a:cubicBezTo>
                    <a:pt x="8" y="7"/>
                    <a:pt x="9" y="8"/>
                    <a:pt x="9" y="7"/>
                  </a:cubicBezTo>
                  <a:cubicBezTo>
                    <a:pt x="9" y="6"/>
                    <a:pt x="10" y="5"/>
                    <a:pt x="10" y="4"/>
                  </a:cubicBezTo>
                  <a:cubicBezTo>
                    <a:pt x="8" y="5"/>
                    <a:pt x="7" y="4"/>
                    <a:pt x="5" y="3"/>
                  </a:cubicBezTo>
                  <a:cubicBezTo>
                    <a:pt x="5" y="5"/>
                    <a:pt x="6" y="6"/>
                    <a:pt x="6" y="8"/>
                  </a:cubicBezTo>
                  <a:cubicBezTo>
                    <a:pt x="8" y="6"/>
                    <a:pt x="13" y="9"/>
                    <a:pt x="16" y="10"/>
                  </a:cubicBezTo>
                  <a:cubicBezTo>
                    <a:pt x="20" y="12"/>
                    <a:pt x="23" y="11"/>
                    <a:pt x="26" y="7"/>
                  </a:cubicBezTo>
                  <a:cubicBezTo>
                    <a:pt x="28" y="4"/>
                    <a:pt x="23" y="1"/>
                    <a:pt x="20" y="4"/>
                  </a:cubicBezTo>
                  <a:cubicBezTo>
                    <a:pt x="19" y="6"/>
                    <a:pt x="14" y="3"/>
                    <a:pt x="12" y="2"/>
                  </a:cubicBezTo>
                  <a:cubicBezTo>
                    <a:pt x="8" y="1"/>
                    <a:pt x="4" y="1"/>
                    <a:pt x="2" y="4"/>
                  </a:cubicBezTo>
                  <a:cubicBezTo>
                    <a:pt x="0" y="5"/>
                    <a:pt x="1" y="8"/>
                    <a:pt x="3" y="9"/>
                  </a:cubicBezTo>
                  <a:cubicBezTo>
                    <a:pt x="7" y="10"/>
                    <a:pt x="9" y="11"/>
                    <a:pt x="13" y="9"/>
                  </a:cubicBezTo>
                  <a:cubicBezTo>
                    <a:pt x="15" y="9"/>
                    <a:pt x="15" y="7"/>
                    <a:pt x="15" y="6"/>
                  </a:cubicBezTo>
                  <a:cubicBezTo>
                    <a:pt x="14" y="3"/>
                    <a:pt x="10" y="0"/>
                    <a:pt x="8" y="0"/>
                  </a:cubicBezTo>
                  <a:cubicBezTo>
                    <a:pt x="7" y="0"/>
                    <a:pt x="6" y="1"/>
                    <a:pt x="5" y="1"/>
                  </a:cubicBezTo>
                  <a:cubicBezTo>
                    <a:pt x="5" y="2"/>
                    <a:pt x="5" y="3"/>
                    <a:pt x="5" y="4"/>
                  </a:cubicBezTo>
                  <a:cubicBezTo>
                    <a:pt x="7" y="3"/>
                    <a:pt x="9" y="3"/>
                    <a:pt x="11" y="2"/>
                  </a:cubicBezTo>
                  <a:cubicBezTo>
                    <a:pt x="10" y="1"/>
                    <a:pt x="9" y="1"/>
                    <a:pt x="9" y="0"/>
                  </a:cubicBezTo>
                  <a:cubicBezTo>
                    <a:pt x="7" y="0"/>
                    <a:pt x="6" y="0"/>
                    <a:pt x="5" y="1"/>
                  </a:cubicBezTo>
                  <a:cubicBezTo>
                    <a:pt x="3" y="3"/>
                    <a:pt x="4" y="7"/>
                    <a:pt x="3" y="9"/>
                  </a:cubicBezTo>
                  <a:cubicBezTo>
                    <a:pt x="5" y="9"/>
                    <a:pt x="8" y="9"/>
                    <a:pt x="10" y="9"/>
                  </a:cubicBezTo>
                  <a:cubicBezTo>
                    <a:pt x="10" y="9"/>
                    <a:pt x="10" y="9"/>
                    <a:pt x="10" y="9"/>
                  </a:cubicBezTo>
                  <a:cubicBezTo>
                    <a:pt x="10" y="6"/>
                    <a:pt x="6" y="5"/>
                    <a:pt x="4" y="7"/>
                  </a:cubicBezTo>
                  <a:cubicBezTo>
                    <a:pt x="4" y="7"/>
                    <a:pt x="4" y="7"/>
                    <a:pt x="4" y="7"/>
                  </a:cubicBezTo>
                  <a:cubicBezTo>
                    <a:pt x="2" y="9"/>
                    <a:pt x="4" y="13"/>
                    <a:pt x="7" y="12"/>
                  </a:cubicBezTo>
                  <a:cubicBezTo>
                    <a:pt x="8" y="12"/>
                    <a:pt x="9" y="11"/>
                    <a:pt x="10" y="10"/>
                  </a:cubicBezTo>
                  <a:cubicBezTo>
                    <a:pt x="11" y="10"/>
                    <a:pt x="11" y="9"/>
                    <a:pt x="12" y="9"/>
                  </a:cubicBezTo>
                  <a:cubicBezTo>
                    <a:pt x="13" y="9"/>
                    <a:pt x="14" y="8"/>
                    <a:pt x="13" y="9"/>
                  </a:cubicBezTo>
                  <a:cubicBezTo>
                    <a:pt x="12" y="7"/>
                    <a:pt x="10" y="5"/>
                    <a:pt x="9" y="3"/>
                  </a:cubicBezTo>
                  <a:cubicBezTo>
                    <a:pt x="9" y="3"/>
                    <a:pt x="9" y="3"/>
                    <a:pt x="9" y="3"/>
                  </a:cubicBezTo>
                  <a:cubicBezTo>
                    <a:pt x="7" y="5"/>
                    <a:pt x="9" y="9"/>
                    <a:pt x="12" y="9"/>
                  </a:cubicBezTo>
                  <a:cubicBezTo>
                    <a:pt x="12" y="9"/>
                    <a:pt x="12" y="9"/>
                    <a:pt x="12" y="9"/>
                  </a:cubicBezTo>
                  <a:cubicBezTo>
                    <a:pt x="16" y="9"/>
                    <a:pt x="16" y="3"/>
                    <a:pt x="12" y="3"/>
                  </a:cubicBezTo>
                  <a:cubicBezTo>
                    <a:pt x="10" y="2"/>
                    <a:pt x="8" y="2"/>
                    <a:pt x="6" y="2"/>
                  </a:cubicBezTo>
                  <a:cubicBezTo>
                    <a:pt x="2" y="2"/>
                    <a:pt x="2" y="8"/>
                    <a:pt x="6" y="8"/>
                  </a:cubicBezTo>
                  <a:cubicBezTo>
                    <a:pt x="5" y="9"/>
                    <a:pt x="5" y="9"/>
                    <a:pt x="5" y="8"/>
                  </a:cubicBezTo>
                  <a:cubicBezTo>
                    <a:pt x="6" y="7"/>
                    <a:pt x="8" y="5"/>
                    <a:pt x="9" y="4"/>
                  </a:cubicBezTo>
                  <a:cubicBezTo>
                    <a:pt x="9" y="4"/>
                    <a:pt x="9" y="4"/>
                    <a:pt x="9" y="4"/>
                  </a:cubicBezTo>
                  <a:cubicBezTo>
                    <a:pt x="9" y="5"/>
                    <a:pt x="10" y="5"/>
                    <a:pt x="11" y="6"/>
                  </a:cubicBezTo>
                  <a:cubicBezTo>
                    <a:pt x="10" y="8"/>
                    <a:pt x="10" y="9"/>
                    <a:pt x="11" y="8"/>
                  </a:cubicBezTo>
                  <a:cubicBezTo>
                    <a:pt x="14" y="7"/>
                    <a:pt x="13" y="4"/>
                    <a:pt x="11" y="3"/>
                  </a:cubicBezTo>
                  <a:cubicBezTo>
                    <a:pt x="8" y="1"/>
                    <a:pt x="2" y="3"/>
                    <a:pt x="4" y="7"/>
                  </a:cubicBezTo>
                  <a:cubicBezTo>
                    <a:pt x="5" y="11"/>
                    <a:pt x="11" y="9"/>
                    <a:pt x="10" y="5"/>
                  </a:cubicBezTo>
                  <a:close/>
                </a:path>
              </a:pathLst>
            </a:custGeom>
            <a:solidFill>
              <a:srgbClr val="000000">
                <a:alpha val="100000"/>
              </a:srgbClr>
            </a:solidFill>
            <a:ln w="9525">
              <a:noFill/>
            </a:ln>
          </p:spPr>
          <p:txBody>
            <a:bodyPr/>
            <a:p>
              <a:endParaRPr lang="zh-CN" altLang="en-US"/>
            </a:p>
          </p:txBody>
        </p:sp>
        <p:sp>
          <p:nvSpPr>
            <p:cNvPr id="22575" name="Freeform 46"/>
            <p:cNvSpPr/>
            <p:nvPr/>
          </p:nvSpPr>
          <p:spPr>
            <a:xfrm>
              <a:off x="6626225" y="3117850"/>
              <a:ext cx="71437" cy="66675"/>
            </a:xfrm>
            <a:custGeom>
              <a:avLst/>
              <a:gdLst/>
              <a:ahLst/>
              <a:cxnLst>
                <a:cxn ang="0">
                  <a:pos x="141362543" y="123489508"/>
                </a:cxn>
                <a:cxn ang="0">
                  <a:pos x="141362543" y="96045338"/>
                </a:cxn>
                <a:cxn ang="0">
                  <a:pos x="155499550" y="96045338"/>
                </a:cxn>
                <a:cxn ang="0">
                  <a:pos x="155499550" y="96045338"/>
                </a:cxn>
                <a:cxn ang="0">
                  <a:pos x="169636556" y="96045338"/>
                </a:cxn>
                <a:cxn ang="0">
                  <a:pos x="169636556" y="96045338"/>
                </a:cxn>
                <a:cxn ang="0">
                  <a:pos x="169636556" y="82325104"/>
                </a:cxn>
                <a:cxn ang="0">
                  <a:pos x="141362543" y="150929975"/>
                </a:cxn>
                <a:cxn ang="0">
                  <a:pos x="141362543" y="150929975"/>
                </a:cxn>
                <a:cxn ang="0">
                  <a:pos x="127229297" y="137209742"/>
                </a:cxn>
                <a:cxn ang="0">
                  <a:pos x="98955284" y="96045338"/>
                </a:cxn>
                <a:cxn ang="0">
                  <a:pos x="14137006" y="137209742"/>
                </a:cxn>
                <a:cxn ang="0">
                  <a:pos x="169636556" y="219534846"/>
                </a:cxn>
                <a:cxn ang="0">
                  <a:pos x="254454834" y="68604871"/>
                </a:cxn>
                <a:cxn ang="0">
                  <a:pos x="141362543" y="0"/>
                </a:cxn>
                <a:cxn ang="0">
                  <a:pos x="56544265" y="123489508"/>
                </a:cxn>
                <a:cxn ang="0">
                  <a:pos x="141362543" y="123489508"/>
                </a:cxn>
              </a:cxnLst>
              <a:pathLst>
                <a:path w="19" h="18">
                  <a:moveTo>
                    <a:pt x="10" y="9"/>
                  </a:moveTo>
                  <a:cubicBezTo>
                    <a:pt x="10" y="8"/>
                    <a:pt x="10" y="8"/>
                    <a:pt x="10" y="7"/>
                  </a:cubicBezTo>
                  <a:cubicBezTo>
                    <a:pt x="10" y="7"/>
                    <a:pt x="11" y="7"/>
                    <a:pt x="11" y="7"/>
                  </a:cubicBezTo>
                  <a:cubicBezTo>
                    <a:pt x="12" y="6"/>
                    <a:pt x="11" y="7"/>
                    <a:pt x="11" y="7"/>
                  </a:cubicBezTo>
                  <a:cubicBezTo>
                    <a:pt x="11" y="7"/>
                    <a:pt x="12" y="7"/>
                    <a:pt x="12" y="7"/>
                  </a:cubicBezTo>
                  <a:cubicBezTo>
                    <a:pt x="12" y="7"/>
                    <a:pt x="11" y="6"/>
                    <a:pt x="12" y="7"/>
                  </a:cubicBezTo>
                  <a:cubicBezTo>
                    <a:pt x="11" y="6"/>
                    <a:pt x="12" y="7"/>
                    <a:pt x="12" y="6"/>
                  </a:cubicBezTo>
                  <a:cubicBezTo>
                    <a:pt x="12" y="7"/>
                    <a:pt x="11" y="10"/>
                    <a:pt x="10" y="11"/>
                  </a:cubicBezTo>
                  <a:cubicBezTo>
                    <a:pt x="9" y="11"/>
                    <a:pt x="9" y="11"/>
                    <a:pt x="10" y="11"/>
                  </a:cubicBezTo>
                  <a:cubicBezTo>
                    <a:pt x="9" y="11"/>
                    <a:pt x="9" y="10"/>
                    <a:pt x="9" y="10"/>
                  </a:cubicBezTo>
                  <a:cubicBezTo>
                    <a:pt x="8" y="9"/>
                    <a:pt x="7" y="8"/>
                    <a:pt x="7" y="7"/>
                  </a:cubicBezTo>
                  <a:cubicBezTo>
                    <a:pt x="5" y="4"/>
                    <a:pt x="0" y="7"/>
                    <a:pt x="1" y="10"/>
                  </a:cubicBezTo>
                  <a:cubicBezTo>
                    <a:pt x="3" y="14"/>
                    <a:pt x="7" y="18"/>
                    <a:pt x="12" y="16"/>
                  </a:cubicBezTo>
                  <a:cubicBezTo>
                    <a:pt x="16" y="15"/>
                    <a:pt x="19" y="9"/>
                    <a:pt x="18" y="5"/>
                  </a:cubicBezTo>
                  <a:cubicBezTo>
                    <a:pt x="17" y="1"/>
                    <a:pt x="13" y="0"/>
                    <a:pt x="10" y="0"/>
                  </a:cubicBezTo>
                  <a:cubicBezTo>
                    <a:pt x="6" y="1"/>
                    <a:pt x="4" y="5"/>
                    <a:pt x="4" y="9"/>
                  </a:cubicBezTo>
                  <a:cubicBezTo>
                    <a:pt x="4" y="13"/>
                    <a:pt x="10" y="13"/>
                    <a:pt x="10" y="9"/>
                  </a:cubicBezTo>
                  <a:close/>
                </a:path>
              </a:pathLst>
            </a:custGeom>
            <a:solidFill>
              <a:srgbClr val="000000">
                <a:alpha val="100000"/>
              </a:srgbClr>
            </a:solidFill>
            <a:ln w="9525">
              <a:noFill/>
            </a:ln>
          </p:spPr>
          <p:txBody>
            <a:bodyPr/>
            <a:p>
              <a:endParaRPr lang="zh-CN" altLang="en-US"/>
            </a:p>
          </p:txBody>
        </p:sp>
        <p:sp>
          <p:nvSpPr>
            <p:cNvPr id="22576" name="Freeform 47"/>
            <p:cNvSpPr/>
            <p:nvPr/>
          </p:nvSpPr>
          <p:spPr>
            <a:xfrm>
              <a:off x="6405563" y="3343275"/>
              <a:ext cx="288925" cy="239713"/>
            </a:xfrm>
            <a:custGeom>
              <a:avLst/>
              <a:gdLst/>
              <a:ahLst/>
              <a:cxnLst>
                <a:cxn ang="0">
                  <a:pos x="337910920" y="0"/>
                </a:cxn>
                <a:cxn ang="0">
                  <a:pos x="591339420" y="462953222"/>
                </a:cxn>
                <a:cxn ang="0">
                  <a:pos x="1084125398" y="799645113"/>
                </a:cxn>
                <a:cxn ang="0">
                  <a:pos x="549103839" y="827702770"/>
                </a:cxn>
                <a:cxn ang="0">
                  <a:pos x="0" y="827702770"/>
                </a:cxn>
                <a:cxn ang="0">
                  <a:pos x="253432252" y="14030702"/>
                </a:cxn>
              </a:cxnLst>
              <a:pathLst>
                <a:path w="77" h="64">
                  <a:moveTo>
                    <a:pt x="24" y="0"/>
                  </a:moveTo>
                  <a:cubicBezTo>
                    <a:pt x="29" y="9"/>
                    <a:pt x="36" y="28"/>
                    <a:pt x="42" y="33"/>
                  </a:cubicBezTo>
                  <a:cubicBezTo>
                    <a:pt x="53" y="41"/>
                    <a:pt x="68" y="45"/>
                    <a:pt x="77" y="57"/>
                  </a:cubicBezTo>
                  <a:cubicBezTo>
                    <a:pt x="59" y="57"/>
                    <a:pt x="58" y="60"/>
                    <a:pt x="39" y="59"/>
                  </a:cubicBezTo>
                  <a:cubicBezTo>
                    <a:pt x="19" y="57"/>
                    <a:pt x="21" y="64"/>
                    <a:pt x="0" y="59"/>
                  </a:cubicBezTo>
                  <a:cubicBezTo>
                    <a:pt x="23" y="44"/>
                    <a:pt x="33" y="29"/>
                    <a:pt x="18" y="1"/>
                  </a:cubicBezTo>
                </a:path>
              </a:pathLst>
            </a:custGeom>
            <a:solidFill>
              <a:srgbClr val="FFFFFF">
                <a:alpha val="100000"/>
              </a:srgbClr>
            </a:solidFill>
            <a:ln w="9525">
              <a:noFill/>
            </a:ln>
          </p:spPr>
          <p:txBody>
            <a:bodyPr/>
            <a:p>
              <a:endParaRPr lang="zh-CN" altLang="en-US"/>
            </a:p>
          </p:txBody>
        </p:sp>
        <p:sp>
          <p:nvSpPr>
            <p:cNvPr id="22577" name="Freeform 48"/>
            <p:cNvSpPr/>
            <p:nvPr/>
          </p:nvSpPr>
          <p:spPr>
            <a:xfrm>
              <a:off x="6394450" y="3324225"/>
              <a:ext cx="314325" cy="261938"/>
            </a:xfrm>
            <a:custGeom>
              <a:avLst/>
              <a:gdLst/>
              <a:ahLst/>
              <a:cxnLst>
                <a:cxn ang="0">
                  <a:pos x="350057017" y="98017200"/>
                </a:cxn>
                <a:cxn ang="0">
                  <a:pos x="574095903" y="532089627"/>
                </a:cxn>
                <a:cxn ang="0">
                  <a:pos x="1092178342" y="910152227"/>
                </a:cxn>
                <a:cxn ang="0">
                  <a:pos x="1120183203" y="826137484"/>
                </a:cxn>
                <a:cxn ang="0">
                  <a:pos x="588098333" y="840139941"/>
                </a:cxn>
                <a:cxn ang="0">
                  <a:pos x="56009721" y="854142398"/>
                </a:cxn>
                <a:cxn ang="0">
                  <a:pos x="70012152" y="924154684"/>
                </a:cxn>
                <a:cxn ang="0">
                  <a:pos x="322052156" y="70012285"/>
                </a:cxn>
                <a:cxn ang="0">
                  <a:pos x="252040004" y="112019657"/>
                </a:cxn>
                <a:cxn ang="0">
                  <a:pos x="28004861" y="854142398"/>
                </a:cxn>
                <a:cxn ang="0">
                  <a:pos x="28004861" y="938157141"/>
                </a:cxn>
                <a:cxn ang="0">
                  <a:pos x="518086181" y="924154684"/>
                </a:cxn>
                <a:cxn ang="0">
                  <a:pos x="1120183203" y="924154684"/>
                </a:cxn>
                <a:cxn ang="0">
                  <a:pos x="1148188063" y="840139941"/>
                </a:cxn>
                <a:cxn ang="0">
                  <a:pos x="742121325" y="560094541"/>
                </a:cxn>
                <a:cxn ang="0">
                  <a:pos x="420069169" y="42007371"/>
                </a:cxn>
                <a:cxn ang="0">
                  <a:pos x="350057017" y="98017200"/>
                </a:cxn>
              </a:cxnLst>
              <a:pathLst>
                <a:path w="84" h="70">
                  <a:moveTo>
                    <a:pt x="25" y="7"/>
                  </a:moveTo>
                  <a:cubicBezTo>
                    <a:pt x="30" y="16"/>
                    <a:pt x="33" y="30"/>
                    <a:pt x="41" y="38"/>
                  </a:cubicBezTo>
                  <a:cubicBezTo>
                    <a:pt x="52" y="49"/>
                    <a:pt x="67" y="53"/>
                    <a:pt x="78" y="65"/>
                  </a:cubicBezTo>
                  <a:cubicBezTo>
                    <a:pt x="79" y="63"/>
                    <a:pt x="79" y="61"/>
                    <a:pt x="80" y="59"/>
                  </a:cubicBezTo>
                  <a:cubicBezTo>
                    <a:pt x="67" y="59"/>
                    <a:pt x="55" y="61"/>
                    <a:pt x="42" y="60"/>
                  </a:cubicBezTo>
                  <a:cubicBezTo>
                    <a:pt x="29" y="60"/>
                    <a:pt x="17" y="64"/>
                    <a:pt x="4" y="61"/>
                  </a:cubicBezTo>
                  <a:cubicBezTo>
                    <a:pt x="4" y="63"/>
                    <a:pt x="5" y="64"/>
                    <a:pt x="5" y="66"/>
                  </a:cubicBezTo>
                  <a:cubicBezTo>
                    <a:pt x="29" y="50"/>
                    <a:pt x="37" y="32"/>
                    <a:pt x="23" y="5"/>
                  </a:cubicBezTo>
                  <a:cubicBezTo>
                    <a:pt x="22" y="1"/>
                    <a:pt x="16" y="4"/>
                    <a:pt x="18" y="8"/>
                  </a:cubicBezTo>
                  <a:cubicBezTo>
                    <a:pt x="30" y="32"/>
                    <a:pt x="23" y="47"/>
                    <a:pt x="2" y="61"/>
                  </a:cubicBezTo>
                  <a:cubicBezTo>
                    <a:pt x="0" y="62"/>
                    <a:pt x="0" y="66"/>
                    <a:pt x="2" y="67"/>
                  </a:cubicBezTo>
                  <a:cubicBezTo>
                    <a:pt x="15" y="70"/>
                    <a:pt x="25" y="67"/>
                    <a:pt x="37" y="66"/>
                  </a:cubicBezTo>
                  <a:cubicBezTo>
                    <a:pt x="51" y="66"/>
                    <a:pt x="66" y="65"/>
                    <a:pt x="80" y="66"/>
                  </a:cubicBezTo>
                  <a:cubicBezTo>
                    <a:pt x="83" y="66"/>
                    <a:pt x="84" y="62"/>
                    <a:pt x="82" y="60"/>
                  </a:cubicBezTo>
                  <a:cubicBezTo>
                    <a:pt x="74" y="51"/>
                    <a:pt x="64" y="46"/>
                    <a:pt x="53" y="40"/>
                  </a:cubicBezTo>
                  <a:cubicBezTo>
                    <a:pt x="40" y="32"/>
                    <a:pt x="37" y="16"/>
                    <a:pt x="30" y="3"/>
                  </a:cubicBezTo>
                  <a:cubicBezTo>
                    <a:pt x="28" y="0"/>
                    <a:pt x="23" y="3"/>
                    <a:pt x="25" y="7"/>
                  </a:cubicBezTo>
                  <a:close/>
                </a:path>
              </a:pathLst>
            </a:custGeom>
            <a:solidFill>
              <a:srgbClr val="000000">
                <a:alpha val="100000"/>
              </a:srgbClr>
            </a:solidFill>
            <a:ln w="9525">
              <a:noFill/>
            </a:ln>
          </p:spPr>
          <p:txBody>
            <a:bodyPr/>
            <a:p>
              <a:endParaRPr lang="zh-CN" altLang="en-US"/>
            </a:p>
          </p:txBody>
        </p:sp>
        <p:sp>
          <p:nvSpPr>
            <p:cNvPr id="22578" name="Freeform 49"/>
            <p:cNvSpPr/>
            <p:nvPr/>
          </p:nvSpPr>
          <p:spPr>
            <a:xfrm>
              <a:off x="6064250" y="3522663"/>
              <a:ext cx="735012" cy="933450"/>
            </a:xfrm>
            <a:custGeom>
              <a:avLst/>
              <a:gdLst/>
              <a:ahLst/>
              <a:cxnLst>
                <a:cxn ang="0">
                  <a:pos x="1293793623" y="126480601"/>
                </a:cxn>
                <a:cxn ang="0">
                  <a:pos x="2147483646" y="126480601"/>
                </a:cxn>
                <a:cxn ang="0">
                  <a:pos x="2147483646" y="2147483646"/>
                </a:cxn>
                <a:cxn ang="0">
                  <a:pos x="267195612" y="2147483646"/>
                </a:cxn>
                <a:cxn ang="0">
                  <a:pos x="1096911658" y="2065859807"/>
                </a:cxn>
                <a:cxn ang="0">
                  <a:pos x="1223476225" y="112426367"/>
                </a:cxn>
              </a:cxnLst>
              <a:pathLst>
                <a:path w="196" h="249">
                  <a:moveTo>
                    <a:pt x="92" y="9"/>
                  </a:moveTo>
                  <a:cubicBezTo>
                    <a:pt x="112" y="0"/>
                    <a:pt x="145" y="9"/>
                    <a:pt x="168" y="9"/>
                  </a:cubicBezTo>
                  <a:cubicBezTo>
                    <a:pt x="167" y="79"/>
                    <a:pt x="139" y="167"/>
                    <a:pt x="196" y="226"/>
                  </a:cubicBezTo>
                  <a:cubicBezTo>
                    <a:pt x="146" y="249"/>
                    <a:pt x="0" y="237"/>
                    <a:pt x="19" y="155"/>
                  </a:cubicBezTo>
                  <a:cubicBezTo>
                    <a:pt x="46" y="187"/>
                    <a:pt x="49" y="179"/>
                    <a:pt x="78" y="147"/>
                  </a:cubicBezTo>
                  <a:cubicBezTo>
                    <a:pt x="111" y="103"/>
                    <a:pt x="111" y="53"/>
                    <a:pt x="87" y="8"/>
                  </a:cubicBezTo>
                </a:path>
              </a:pathLst>
            </a:custGeom>
            <a:solidFill>
              <a:srgbClr val="FFFFFF">
                <a:alpha val="100000"/>
              </a:srgbClr>
            </a:solidFill>
            <a:ln w="9525">
              <a:noFill/>
            </a:ln>
          </p:spPr>
          <p:txBody>
            <a:bodyPr/>
            <a:p>
              <a:endParaRPr lang="zh-CN" altLang="en-US"/>
            </a:p>
          </p:txBody>
        </p:sp>
        <p:sp>
          <p:nvSpPr>
            <p:cNvPr id="22579" name="Freeform 50"/>
            <p:cNvSpPr/>
            <p:nvPr/>
          </p:nvSpPr>
          <p:spPr>
            <a:xfrm>
              <a:off x="6056313" y="3511550"/>
              <a:ext cx="754062" cy="955675"/>
            </a:xfrm>
            <a:custGeom>
              <a:avLst/>
              <a:gdLst/>
              <a:ahLst/>
              <a:cxnLst>
                <a:cxn ang="0">
                  <a:pos x="1337041963" y="210683238"/>
                </a:cxn>
                <a:cxn ang="0">
                  <a:pos x="2147483646" y="238776336"/>
                </a:cxn>
                <a:cxn ang="0">
                  <a:pos x="2147483646" y="1348378722"/>
                </a:cxn>
                <a:cxn ang="0">
                  <a:pos x="2147483646" y="2147483646"/>
                </a:cxn>
                <a:cxn ang="0">
                  <a:pos x="2097046422" y="2147483646"/>
                </a:cxn>
                <a:cxn ang="0">
                  <a:pos x="1266674098" y="2147483646"/>
                </a:cxn>
                <a:cxn ang="0">
                  <a:pos x="337778509" y="2147483646"/>
                </a:cxn>
                <a:cxn ang="0">
                  <a:pos x="253334820" y="2147483646"/>
                </a:cxn>
                <a:cxn ang="0">
                  <a:pos x="689632842" y="2147483646"/>
                </a:cxn>
                <a:cxn ang="0">
                  <a:pos x="1224450377" y="2050657433"/>
                </a:cxn>
                <a:cxn ang="0">
                  <a:pos x="1294821994" y="126411442"/>
                </a:cxn>
                <a:cxn ang="0">
                  <a:pos x="1224450377" y="168547340"/>
                </a:cxn>
                <a:cxn ang="0">
                  <a:pos x="1351117787" y="1601197859"/>
                </a:cxn>
                <a:cxn ang="0">
                  <a:pos x="900743941" y="2147483646"/>
                </a:cxn>
                <a:cxn ang="0">
                  <a:pos x="577041256" y="2147483646"/>
                </a:cxn>
                <a:cxn ang="0">
                  <a:pos x="323706436" y="2147483646"/>
                </a:cxn>
                <a:cxn ang="0">
                  <a:pos x="253334820" y="2147483646"/>
                </a:cxn>
                <a:cxn ang="0">
                  <a:pos x="2147483646" y="2147483646"/>
                </a:cxn>
                <a:cxn ang="0">
                  <a:pos x="2147483646" y="2147483646"/>
                </a:cxn>
                <a:cxn ang="0">
                  <a:pos x="2147483646" y="168547340"/>
                </a:cxn>
                <a:cxn ang="0">
                  <a:pos x="2147483646" y="112364894"/>
                </a:cxn>
                <a:cxn ang="0">
                  <a:pos x="1308894067" y="126411442"/>
                </a:cxn>
                <a:cxn ang="0">
                  <a:pos x="1337041963" y="210683238"/>
                </a:cxn>
              </a:cxnLst>
              <a:pathLst>
                <a:path w="201" h="255">
                  <a:moveTo>
                    <a:pt x="95" y="15"/>
                  </a:moveTo>
                  <a:cubicBezTo>
                    <a:pt x="101" y="13"/>
                    <a:pt x="167" y="9"/>
                    <a:pt x="167" y="17"/>
                  </a:cubicBezTo>
                  <a:cubicBezTo>
                    <a:pt x="166" y="43"/>
                    <a:pt x="162" y="69"/>
                    <a:pt x="160" y="96"/>
                  </a:cubicBezTo>
                  <a:cubicBezTo>
                    <a:pt x="157" y="142"/>
                    <a:pt x="161" y="189"/>
                    <a:pt x="191" y="226"/>
                  </a:cubicBezTo>
                  <a:cubicBezTo>
                    <a:pt x="193" y="229"/>
                    <a:pt x="153" y="235"/>
                    <a:pt x="149" y="235"/>
                  </a:cubicBezTo>
                  <a:cubicBezTo>
                    <a:pt x="130" y="237"/>
                    <a:pt x="110" y="235"/>
                    <a:pt x="90" y="231"/>
                  </a:cubicBezTo>
                  <a:cubicBezTo>
                    <a:pt x="54" y="223"/>
                    <a:pt x="15" y="201"/>
                    <a:pt x="24" y="158"/>
                  </a:cubicBezTo>
                  <a:cubicBezTo>
                    <a:pt x="22" y="159"/>
                    <a:pt x="20" y="159"/>
                    <a:pt x="18" y="160"/>
                  </a:cubicBezTo>
                  <a:cubicBezTo>
                    <a:pt x="25" y="167"/>
                    <a:pt x="37" y="184"/>
                    <a:pt x="49" y="181"/>
                  </a:cubicBezTo>
                  <a:cubicBezTo>
                    <a:pt x="65" y="177"/>
                    <a:pt x="78" y="158"/>
                    <a:pt x="87" y="146"/>
                  </a:cubicBezTo>
                  <a:cubicBezTo>
                    <a:pt x="117" y="105"/>
                    <a:pt x="114" y="53"/>
                    <a:pt x="92" y="9"/>
                  </a:cubicBezTo>
                  <a:cubicBezTo>
                    <a:pt x="90" y="6"/>
                    <a:pt x="85" y="9"/>
                    <a:pt x="87" y="12"/>
                  </a:cubicBezTo>
                  <a:cubicBezTo>
                    <a:pt x="103" y="45"/>
                    <a:pt x="108" y="79"/>
                    <a:pt x="96" y="114"/>
                  </a:cubicBezTo>
                  <a:cubicBezTo>
                    <a:pt x="90" y="133"/>
                    <a:pt x="78" y="148"/>
                    <a:pt x="64" y="162"/>
                  </a:cubicBezTo>
                  <a:cubicBezTo>
                    <a:pt x="59" y="169"/>
                    <a:pt x="51" y="178"/>
                    <a:pt x="41" y="173"/>
                  </a:cubicBezTo>
                  <a:cubicBezTo>
                    <a:pt x="34" y="170"/>
                    <a:pt x="28" y="161"/>
                    <a:pt x="23" y="155"/>
                  </a:cubicBezTo>
                  <a:cubicBezTo>
                    <a:pt x="21" y="154"/>
                    <a:pt x="18" y="155"/>
                    <a:pt x="18" y="157"/>
                  </a:cubicBezTo>
                  <a:cubicBezTo>
                    <a:pt x="0" y="245"/>
                    <a:pt x="145" y="255"/>
                    <a:pt x="199" y="231"/>
                  </a:cubicBezTo>
                  <a:cubicBezTo>
                    <a:pt x="201" y="230"/>
                    <a:pt x="201" y="228"/>
                    <a:pt x="200" y="226"/>
                  </a:cubicBezTo>
                  <a:cubicBezTo>
                    <a:pt x="146" y="167"/>
                    <a:pt x="171" y="84"/>
                    <a:pt x="173" y="12"/>
                  </a:cubicBezTo>
                  <a:cubicBezTo>
                    <a:pt x="173" y="10"/>
                    <a:pt x="171" y="8"/>
                    <a:pt x="170" y="8"/>
                  </a:cubicBezTo>
                  <a:cubicBezTo>
                    <a:pt x="145" y="8"/>
                    <a:pt x="118" y="0"/>
                    <a:pt x="93" y="9"/>
                  </a:cubicBezTo>
                  <a:cubicBezTo>
                    <a:pt x="90" y="10"/>
                    <a:pt x="91" y="16"/>
                    <a:pt x="95" y="15"/>
                  </a:cubicBezTo>
                  <a:close/>
                </a:path>
              </a:pathLst>
            </a:custGeom>
            <a:solidFill>
              <a:srgbClr val="000000">
                <a:alpha val="100000"/>
              </a:srgbClr>
            </a:solidFill>
            <a:ln w="9525">
              <a:noFill/>
            </a:ln>
          </p:spPr>
          <p:txBody>
            <a:bodyPr/>
            <a:p>
              <a:endParaRPr lang="zh-CN" altLang="en-US"/>
            </a:p>
          </p:txBody>
        </p:sp>
        <p:sp>
          <p:nvSpPr>
            <p:cNvPr id="22580" name="Freeform 51"/>
            <p:cNvSpPr/>
            <p:nvPr/>
          </p:nvSpPr>
          <p:spPr>
            <a:xfrm>
              <a:off x="6326188" y="2581275"/>
              <a:ext cx="228600" cy="82550"/>
            </a:xfrm>
            <a:custGeom>
              <a:avLst/>
              <a:gdLst/>
              <a:ahLst/>
              <a:cxnLst>
                <a:cxn ang="0">
                  <a:pos x="98309243" y="211192918"/>
                </a:cxn>
                <a:cxn ang="0">
                  <a:pos x="786466446" y="253432252"/>
                </a:cxn>
                <a:cxn ang="0">
                  <a:pos x="800512230" y="168953584"/>
                </a:cxn>
                <a:cxn ang="0">
                  <a:pos x="140439098" y="183035864"/>
                </a:cxn>
                <a:cxn ang="0">
                  <a:pos x="126397062" y="267510780"/>
                </a:cxn>
                <a:cxn ang="0">
                  <a:pos x="814554266" y="253432252"/>
                </a:cxn>
                <a:cxn ang="0">
                  <a:pos x="828600049" y="168953584"/>
                </a:cxn>
                <a:cxn ang="0">
                  <a:pos x="56175639" y="140796530"/>
                </a:cxn>
                <a:cxn ang="0">
                  <a:pos x="98309243" y="211192918"/>
                </a:cxn>
              </a:cxnLst>
              <a:pathLst>
                <a:path w="61" h="22">
                  <a:moveTo>
                    <a:pt x="7" y="15"/>
                  </a:moveTo>
                  <a:cubicBezTo>
                    <a:pt x="23" y="7"/>
                    <a:pt x="41" y="8"/>
                    <a:pt x="56" y="18"/>
                  </a:cubicBezTo>
                  <a:cubicBezTo>
                    <a:pt x="56" y="16"/>
                    <a:pt x="57" y="14"/>
                    <a:pt x="57" y="12"/>
                  </a:cubicBezTo>
                  <a:cubicBezTo>
                    <a:pt x="41" y="16"/>
                    <a:pt x="26" y="15"/>
                    <a:pt x="10" y="13"/>
                  </a:cubicBezTo>
                  <a:cubicBezTo>
                    <a:pt x="7" y="12"/>
                    <a:pt x="5" y="18"/>
                    <a:pt x="9" y="19"/>
                  </a:cubicBezTo>
                  <a:cubicBezTo>
                    <a:pt x="25" y="22"/>
                    <a:pt x="42" y="22"/>
                    <a:pt x="58" y="18"/>
                  </a:cubicBezTo>
                  <a:cubicBezTo>
                    <a:pt x="61" y="17"/>
                    <a:pt x="61" y="14"/>
                    <a:pt x="59" y="12"/>
                  </a:cubicBezTo>
                  <a:cubicBezTo>
                    <a:pt x="42" y="1"/>
                    <a:pt x="22" y="0"/>
                    <a:pt x="4" y="10"/>
                  </a:cubicBezTo>
                  <a:cubicBezTo>
                    <a:pt x="0" y="11"/>
                    <a:pt x="3" y="17"/>
                    <a:pt x="7" y="15"/>
                  </a:cubicBezTo>
                  <a:close/>
                </a:path>
              </a:pathLst>
            </a:custGeom>
            <a:solidFill>
              <a:srgbClr val="000000">
                <a:alpha val="100000"/>
              </a:srgbClr>
            </a:solidFill>
            <a:ln w="9525">
              <a:noFill/>
            </a:ln>
          </p:spPr>
          <p:txBody>
            <a:bodyPr/>
            <a:p>
              <a:endParaRPr lang="zh-CN" altLang="en-US"/>
            </a:p>
          </p:txBody>
        </p:sp>
        <p:sp>
          <p:nvSpPr>
            <p:cNvPr id="22581" name="Freeform 52"/>
            <p:cNvSpPr/>
            <p:nvPr/>
          </p:nvSpPr>
          <p:spPr>
            <a:xfrm>
              <a:off x="6461125" y="2490788"/>
              <a:ext cx="338137" cy="195263"/>
            </a:xfrm>
            <a:custGeom>
              <a:avLst/>
              <a:gdLst/>
              <a:ahLst/>
              <a:cxnLst>
                <a:cxn ang="0">
                  <a:pos x="112926487" y="465315484"/>
                </a:cxn>
                <a:cxn ang="0">
                  <a:pos x="846939258" y="267908346"/>
                </a:cxn>
                <a:cxn ang="0">
                  <a:pos x="846939258" y="197407138"/>
                </a:cxn>
                <a:cxn ang="0">
                  <a:pos x="254079899" y="394814276"/>
                </a:cxn>
                <a:cxn ang="0">
                  <a:pos x="268195240" y="479415726"/>
                </a:cxn>
                <a:cxn ang="0">
                  <a:pos x="1171595863" y="676822864"/>
                </a:cxn>
                <a:cxn ang="0">
                  <a:pos x="1213945644" y="606317900"/>
                </a:cxn>
                <a:cxn ang="0">
                  <a:pos x="254079899" y="493515967"/>
                </a:cxn>
                <a:cxn ang="0">
                  <a:pos x="211733875" y="578117417"/>
                </a:cxn>
                <a:cxn ang="0">
                  <a:pos x="1213945644" y="705023347"/>
                </a:cxn>
                <a:cxn ang="0">
                  <a:pos x="1242176326" y="634522139"/>
                </a:cxn>
                <a:cxn ang="0">
                  <a:pos x="239964558" y="394814276"/>
                </a:cxn>
                <a:cxn ang="0">
                  <a:pos x="254079899" y="479415726"/>
                </a:cxn>
                <a:cxn ang="0">
                  <a:pos x="889285282" y="267908346"/>
                </a:cxn>
                <a:cxn ang="0">
                  <a:pos x="889285282" y="197407138"/>
                </a:cxn>
                <a:cxn ang="0">
                  <a:pos x="42346024" y="408914518"/>
                </a:cxn>
                <a:cxn ang="0">
                  <a:pos x="112926487" y="465315484"/>
                </a:cxn>
              </a:cxnLst>
              <a:pathLst>
                <a:path w="90" h="52">
                  <a:moveTo>
                    <a:pt x="8" y="33"/>
                  </a:moveTo>
                  <a:cubicBezTo>
                    <a:pt x="22" y="22"/>
                    <a:pt x="42" y="7"/>
                    <a:pt x="60" y="19"/>
                  </a:cubicBezTo>
                  <a:cubicBezTo>
                    <a:pt x="60" y="17"/>
                    <a:pt x="60" y="16"/>
                    <a:pt x="60" y="14"/>
                  </a:cubicBezTo>
                  <a:cubicBezTo>
                    <a:pt x="47" y="23"/>
                    <a:pt x="33" y="26"/>
                    <a:pt x="18" y="28"/>
                  </a:cubicBezTo>
                  <a:cubicBezTo>
                    <a:pt x="19" y="30"/>
                    <a:pt x="19" y="32"/>
                    <a:pt x="19" y="34"/>
                  </a:cubicBezTo>
                  <a:cubicBezTo>
                    <a:pt x="41" y="26"/>
                    <a:pt x="70" y="25"/>
                    <a:pt x="83" y="48"/>
                  </a:cubicBezTo>
                  <a:cubicBezTo>
                    <a:pt x="84" y="46"/>
                    <a:pt x="85" y="45"/>
                    <a:pt x="86" y="43"/>
                  </a:cubicBezTo>
                  <a:cubicBezTo>
                    <a:pt x="63" y="46"/>
                    <a:pt x="40" y="44"/>
                    <a:pt x="18" y="35"/>
                  </a:cubicBezTo>
                  <a:cubicBezTo>
                    <a:pt x="15" y="34"/>
                    <a:pt x="12" y="39"/>
                    <a:pt x="15" y="41"/>
                  </a:cubicBezTo>
                  <a:cubicBezTo>
                    <a:pt x="37" y="50"/>
                    <a:pt x="62" y="52"/>
                    <a:pt x="86" y="50"/>
                  </a:cubicBezTo>
                  <a:cubicBezTo>
                    <a:pt x="88" y="49"/>
                    <a:pt x="90" y="47"/>
                    <a:pt x="88" y="45"/>
                  </a:cubicBezTo>
                  <a:cubicBezTo>
                    <a:pt x="74" y="19"/>
                    <a:pt x="43" y="19"/>
                    <a:pt x="17" y="28"/>
                  </a:cubicBezTo>
                  <a:cubicBezTo>
                    <a:pt x="14" y="29"/>
                    <a:pt x="15" y="34"/>
                    <a:pt x="18" y="34"/>
                  </a:cubicBezTo>
                  <a:cubicBezTo>
                    <a:pt x="34" y="32"/>
                    <a:pt x="50" y="29"/>
                    <a:pt x="63" y="19"/>
                  </a:cubicBezTo>
                  <a:cubicBezTo>
                    <a:pt x="65" y="18"/>
                    <a:pt x="65" y="15"/>
                    <a:pt x="63" y="14"/>
                  </a:cubicBezTo>
                  <a:cubicBezTo>
                    <a:pt x="42" y="0"/>
                    <a:pt x="20" y="15"/>
                    <a:pt x="3" y="29"/>
                  </a:cubicBezTo>
                  <a:cubicBezTo>
                    <a:pt x="0" y="31"/>
                    <a:pt x="5" y="35"/>
                    <a:pt x="8" y="33"/>
                  </a:cubicBezTo>
                  <a:close/>
                </a:path>
              </a:pathLst>
            </a:custGeom>
            <a:solidFill>
              <a:srgbClr val="000000">
                <a:alpha val="100000"/>
              </a:srgbClr>
            </a:solidFill>
            <a:ln w="9525">
              <a:noFill/>
            </a:ln>
          </p:spPr>
          <p:txBody>
            <a:bodyPr/>
            <a:p>
              <a:endParaRPr lang="zh-CN" altLang="en-US"/>
            </a:p>
          </p:txBody>
        </p:sp>
        <p:sp>
          <p:nvSpPr>
            <p:cNvPr id="22582" name="Freeform 53"/>
            <p:cNvSpPr/>
            <p:nvPr/>
          </p:nvSpPr>
          <p:spPr>
            <a:xfrm>
              <a:off x="6007100" y="2697163"/>
              <a:ext cx="165100" cy="323850"/>
            </a:xfrm>
            <a:custGeom>
              <a:avLst/>
              <a:gdLst/>
              <a:ahLst/>
              <a:cxnLst>
                <a:cxn ang="0">
                  <a:pos x="42239334" y="99263791"/>
                </a:cxn>
                <a:cxn ang="0">
                  <a:pos x="478703698" y="1162798488"/>
                </a:cxn>
                <a:cxn ang="0">
                  <a:pos x="563182366" y="1162798488"/>
                </a:cxn>
                <a:cxn ang="0">
                  <a:pos x="98557195" y="42541087"/>
                </a:cxn>
                <a:cxn ang="0">
                  <a:pos x="42239334" y="99263791"/>
                </a:cxn>
              </a:cxnLst>
              <a:pathLst>
                <a:path w="44" h="86">
                  <a:moveTo>
                    <a:pt x="3" y="7"/>
                  </a:moveTo>
                  <a:cubicBezTo>
                    <a:pt x="24" y="27"/>
                    <a:pt x="38" y="52"/>
                    <a:pt x="34" y="82"/>
                  </a:cubicBezTo>
                  <a:cubicBezTo>
                    <a:pt x="34" y="86"/>
                    <a:pt x="40" y="86"/>
                    <a:pt x="40" y="82"/>
                  </a:cubicBezTo>
                  <a:cubicBezTo>
                    <a:pt x="44" y="51"/>
                    <a:pt x="30" y="24"/>
                    <a:pt x="7" y="3"/>
                  </a:cubicBezTo>
                  <a:cubicBezTo>
                    <a:pt x="4" y="0"/>
                    <a:pt x="0" y="5"/>
                    <a:pt x="3" y="7"/>
                  </a:cubicBezTo>
                  <a:close/>
                </a:path>
              </a:pathLst>
            </a:custGeom>
            <a:solidFill>
              <a:srgbClr val="000000">
                <a:alpha val="100000"/>
              </a:srgbClr>
            </a:solidFill>
            <a:ln w="9525">
              <a:noFill/>
            </a:ln>
          </p:spPr>
          <p:txBody>
            <a:bodyPr/>
            <a:p>
              <a:endParaRPr lang="zh-CN" altLang="en-US"/>
            </a:p>
          </p:txBody>
        </p:sp>
        <p:sp>
          <p:nvSpPr>
            <p:cNvPr id="22583" name="Freeform 54"/>
            <p:cNvSpPr/>
            <p:nvPr/>
          </p:nvSpPr>
          <p:spPr>
            <a:xfrm>
              <a:off x="5970588" y="2674938"/>
              <a:ext cx="149225" cy="57150"/>
            </a:xfrm>
            <a:custGeom>
              <a:avLst/>
              <a:gdLst/>
              <a:ahLst/>
              <a:cxnLst>
                <a:cxn ang="0">
                  <a:pos x="55672117" y="101612700"/>
                </a:cxn>
                <a:cxn ang="0">
                  <a:pos x="473196206" y="203225400"/>
                </a:cxn>
                <a:cxn ang="0">
                  <a:pos x="501034129" y="116128800"/>
                </a:cxn>
                <a:cxn ang="0">
                  <a:pos x="83506310" y="14516100"/>
                </a:cxn>
                <a:cxn ang="0">
                  <a:pos x="55672117" y="101612700"/>
                </a:cxn>
              </a:cxnLst>
              <a:pathLst>
                <a:path w="40" h="15">
                  <a:moveTo>
                    <a:pt x="4" y="7"/>
                  </a:moveTo>
                  <a:cubicBezTo>
                    <a:pt x="14" y="9"/>
                    <a:pt x="24" y="12"/>
                    <a:pt x="34" y="14"/>
                  </a:cubicBezTo>
                  <a:cubicBezTo>
                    <a:pt x="38" y="15"/>
                    <a:pt x="40" y="9"/>
                    <a:pt x="36" y="8"/>
                  </a:cubicBezTo>
                  <a:cubicBezTo>
                    <a:pt x="26" y="6"/>
                    <a:pt x="16" y="3"/>
                    <a:pt x="6" y="1"/>
                  </a:cubicBezTo>
                  <a:cubicBezTo>
                    <a:pt x="2" y="0"/>
                    <a:pt x="0" y="6"/>
                    <a:pt x="4" y="7"/>
                  </a:cubicBezTo>
                  <a:close/>
                </a:path>
              </a:pathLst>
            </a:custGeom>
            <a:solidFill>
              <a:srgbClr val="000000">
                <a:alpha val="100000"/>
              </a:srgbClr>
            </a:solidFill>
            <a:ln w="9525">
              <a:noFill/>
            </a:ln>
          </p:spPr>
          <p:txBody>
            <a:bodyPr/>
            <a:p>
              <a:endParaRPr lang="zh-CN" altLang="en-US"/>
            </a:p>
          </p:txBody>
        </p:sp>
        <p:sp>
          <p:nvSpPr>
            <p:cNvPr id="22584" name="Freeform 55"/>
            <p:cNvSpPr/>
            <p:nvPr/>
          </p:nvSpPr>
          <p:spPr>
            <a:xfrm>
              <a:off x="5580063" y="3302000"/>
              <a:ext cx="520700" cy="941388"/>
            </a:xfrm>
            <a:custGeom>
              <a:avLst/>
              <a:gdLst/>
              <a:ahLst/>
              <a:cxnLst>
                <a:cxn ang="0">
                  <a:pos x="785837443" y="42201186"/>
                </a:cxn>
                <a:cxn ang="0">
                  <a:pos x="154359455" y="1392594143"/>
                </a:cxn>
                <a:cxn ang="0">
                  <a:pos x="182428556" y="2147483646"/>
                </a:cxn>
                <a:cxn ang="0">
                  <a:pos x="1950564676" y="2147483646"/>
                </a:cxn>
                <a:cxn ang="0">
                  <a:pos x="1571678632" y="1420730768"/>
                </a:cxn>
                <a:cxn ang="0">
                  <a:pos x="1697972732" y="365731113"/>
                </a:cxn>
                <a:cxn ang="0">
                  <a:pos x="1150694555" y="0"/>
                </a:cxn>
              </a:cxnLst>
              <a:pathLst>
                <a:path w="139" h="251">
                  <a:moveTo>
                    <a:pt x="56" y="3"/>
                  </a:moveTo>
                  <a:cubicBezTo>
                    <a:pt x="26" y="4"/>
                    <a:pt x="15" y="54"/>
                    <a:pt x="11" y="99"/>
                  </a:cubicBezTo>
                  <a:cubicBezTo>
                    <a:pt x="8" y="151"/>
                    <a:pt x="0" y="200"/>
                    <a:pt x="13" y="251"/>
                  </a:cubicBezTo>
                  <a:cubicBezTo>
                    <a:pt x="46" y="236"/>
                    <a:pt x="102" y="244"/>
                    <a:pt x="139" y="238"/>
                  </a:cubicBezTo>
                  <a:cubicBezTo>
                    <a:pt x="112" y="201"/>
                    <a:pt x="106" y="145"/>
                    <a:pt x="112" y="101"/>
                  </a:cubicBezTo>
                  <a:cubicBezTo>
                    <a:pt x="115" y="80"/>
                    <a:pt x="127" y="46"/>
                    <a:pt x="121" y="26"/>
                  </a:cubicBezTo>
                  <a:cubicBezTo>
                    <a:pt x="117" y="13"/>
                    <a:pt x="99" y="5"/>
                    <a:pt x="82" y="0"/>
                  </a:cubicBezTo>
                </a:path>
              </a:pathLst>
            </a:custGeom>
            <a:solidFill>
              <a:srgbClr val="FFFFFF">
                <a:alpha val="100000"/>
              </a:srgbClr>
            </a:solidFill>
            <a:ln w="9525">
              <a:noFill/>
            </a:ln>
          </p:spPr>
          <p:txBody>
            <a:bodyPr/>
            <a:p>
              <a:endParaRPr lang="zh-CN" altLang="en-US"/>
            </a:p>
          </p:txBody>
        </p:sp>
        <p:sp>
          <p:nvSpPr>
            <p:cNvPr id="22585" name="Freeform 56"/>
            <p:cNvSpPr/>
            <p:nvPr/>
          </p:nvSpPr>
          <p:spPr>
            <a:xfrm>
              <a:off x="5568950" y="3282950"/>
              <a:ext cx="547687" cy="971550"/>
            </a:xfrm>
            <a:custGeom>
              <a:avLst/>
              <a:gdLst/>
              <a:ahLst/>
              <a:cxnLst>
                <a:cxn ang="0">
                  <a:pos x="830255979" y="70356725"/>
                </a:cxn>
                <a:cxn ang="0">
                  <a:pos x="182938712" y="1196049322"/>
                </a:cxn>
                <a:cxn ang="0">
                  <a:pos x="182938712" y="2147483646"/>
                </a:cxn>
                <a:cxn ang="0">
                  <a:pos x="239226681" y="2147483646"/>
                </a:cxn>
                <a:cxn ang="0">
                  <a:pos x="1998239771" y="2147483646"/>
                </a:cxn>
                <a:cxn ang="0">
                  <a:pos x="2026381880" y="2147483646"/>
                </a:cxn>
                <a:cxn ang="0">
                  <a:pos x="1716796176" y="1210123668"/>
                </a:cxn>
                <a:cxn ang="0">
                  <a:pos x="1787158950" y="422136599"/>
                </a:cxn>
                <a:cxn ang="0">
                  <a:pos x="1210200706" y="28141190"/>
                </a:cxn>
                <a:cxn ang="0">
                  <a:pos x="1182058597" y="112568509"/>
                </a:cxn>
                <a:cxn ang="0">
                  <a:pos x="1688654067" y="393991659"/>
                </a:cxn>
                <a:cxn ang="0">
                  <a:pos x="1674579261" y="1027198433"/>
                </a:cxn>
                <a:cxn ang="0">
                  <a:pos x="1547932270" y="1815181751"/>
                </a:cxn>
                <a:cxn ang="0">
                  <a:pos x="1956022856" y="2147483646"/>
                </a:cxn>
                <a:cxn ang="0">
                  <a:pos x="1998239771" y="2147483646"/>
                </a:cxn>
                <a:cxn ang="0">
                  <a:pos x="886543948" y="2147483646"/>
                </a:cxn>
                <a:cxn ang="0">
                  <a:pos x="408090587" y="2147483646"/>
                </a:cxn>
                <a:cxn ang="0">
                  <a:pos x="225151875" y="2147483646"/>
                </a:cxn>
                <a:cxn ang="0">
                  <a:pos x="168863906" y="2147483646"/>
                </a:cxn>
                <a:cxn ang="0">
                  <a:pos x="253297735" y="1378978308"/>
                </a:cxn>
                <a:cxn ang="0">
                  <a:pos x="830255979" y="154784045"/>
                </a:cxn>
                <a:cxn ang="0">
                  <a:pos x="830255979" y="70356725"/>
                </a:cxn>
              </a:cxnLst>
              <a:pathLst>
                <a:path w="146" h="259">
                  <a:moveTo>
                    <a:pt x="59" y="5"/>
                  </a:moveTo>
                  <a:cubicBezTo>
                    <a:pt x="24" y="9"/>
                    <a:pt x="17" y="57"/>
                    <a:pt x="13" y="85"/>
                  </a:cubicBezTo>
                  <a:cubicBezTo>
                    <a:pt x="6" y="141"/>
                    <a:pt x="0" y="201"/>
                    <a:pt x="13" y="256"/>
                  </a:cubicBezTo>
                  <a:cubicBezTo>
                    <a:pt x="14" y="258"/>
                    <a:pt x="16" y="259"/>
                    <a:pt x="17" y="259"/>
                  </a:cubicBezTo>
                  <a:cubicBezTo>
                    <a:pt x="56" y="243"/>
                    <a:pt x="101" y="252"/>
                    <a:pt x="142" y="246"/>
                  </a:cubicBezTo>
                  <a:cubicBezTo>
                    <a:pt x="144" y="246"/>
                    <a:pt x="146" y="244"/>
                    <a:pt x="144" y="242"/>
                  </a:cubicBezTo>
                  <a:cubicBezTo>
                    <a:pt x="114" y="197"/>
                    <a:pt x="110" y="138"/>
                    <a:pt x="122" y="86"/>
                  </a:cubicBezTo>
                  <a:cubicBezTo>
                    <a:pt x="126" y="68"/>
                    <a:pt x="131" y="49"/>
                    <a:pt x="127" y="30"/>
                  </a:cubicBezTo>
                  <a:cubicBezTo>
                    <a:pt x="123" y="14"/>
                    <a:pt x="100" y="6"/>
                    <a:pt x="86" y="2"/>
                  </a:cubicBezTo>
                  <a:cubicBezTo>
                    <a:pt x="82" y="0"/>
                    <a:pt x="81" y="6"/>
                    <a:pt x="84" y="8"/>
                  </a:cubicBezTo>
                  <a:cubicBezTo>
                    <a:pt x="97" y="12"/>
                    <a:pt x="111" y="17"/>
                    <a:pt x="120" y="28"/>
                  </a:cubicBezTo>
                  <a:cubicBezTo>
                    <a:pt x="127" y="39"/>
                    <a:pt x="121" y="61"/>
                    <a:pt x="119" y="73"/>
                  </a:cubicBezTo>
                  <a:cubicBezTo>
                    <a:pt x="115" y="92"/>
                    <a:pt x="111" y="109"/>
                    <a:pt x="110" y="129"/>
                  </a:cubicBezTo>
                  <a:cubicBezTo>
                    <a:pt x="108" y="169"/>
                    <a:pt x="116" y="211"/>
                    <a:pt x="139" y="245"/>
                  </a:cubicBezTo>
                  <a:cubicBezTo>
                    <a:pt x="140" y="243"/>
                    <a:pt x="141" y="242"/>
                    <a:pt x="142" y="240"/>
                  </a:cubicBezTo>
                  <a:cubicBezTo>
                    <a:pt x="116" y="244"/>
                    <a:pt x="89" y="242"/>
                    <a:pt x="63" y="243"/>
                  </a:cubicBezTo>
                  <a:cubicBezTo>
                    <a:pt x="52" y="244"/>
                    <a:pt x="40" y="245"/>
                    <a:pt x="29" y="248"/>
                  </a:cubicBezTo>
                  <a:cubicBezTo>
                    <a:pt x="19" y="250"/>
                    <a:pt x="19" y="252"/>
                    <a:pt x="16" y="240"/>
                  </a:cubicBezTo>
                  <a:cubicBezTo>
                    <a:pt x="13" y="228"/>
                    <a:pt x="13" y="215"/>
                    <a:pt x="12" y="203"/>
                  </a:cubicBezTo>
                  <a:cubicBezTo>
                    <a:pt x="10" y="168"/>
                    <a:pt x="15" y="133"/>
                    <a:pt x="18" y="98"/>
                  </a:cubicBezTo>
                  <a:cubicBezTo>
                    <a:pt x="20" y="72"/>
                    <a:pt x="25" y="15"/>
                    <a:pt x="59" y="11"/>
                  </a:cubicBezTo>
                  <a:cubicBezTo>
                    <a:pt x="63" y="11"/>
                    <a:pt x="63" y="5"/>
                    <a:pt x="59" y="5"/>
                  </a:cubicBezTo>
                  <a:close/>
                </a:path>
              </a:pathLst>
            </a:custGeom>
            <a:solidFill>
              <a:srgbClr val="000000">
                <a:alpha val="100000"/>
              </a:srgbClr>
            </a:solidFill>
            <a:ln w="9525">
              <a:noFill/>
            </a:ln>
          </p:spPr>
          <p:txBody>
            <a:bodyPr/>
            <a:p>
              <a:endParaRPr lang="zh-CN" altLang="en-US"/>
            </a:p>
          </p:txBody>
        </p:sp>
        <p:sp>
          <p:nvSpPr>
            <p:cNvPr id="22586" name="Freeform 57"/>
            <p:cNvSpPr/>
            <p:nvPr/>
          </p:nvSpPr>
          <p:spPr>
            <a:xfrm>
              <a:off x="5483225" y="2555875"/>
              <a:ext cx="790575" cy="760413"/>
            </a:xfrm>
            <a:custGeom>
              <a:avLst/>
              <a:gdLst/>
              <a:ahLst/>
              <a:cxnLst>
                <a:cxn ang="0">
                  <a:pos x="1109041840" y="112252691"/>
                </a:cxn>
                <a:cxn ang="0">
                  <a:pos x="1052888534" y="2147483646"/>
                </a:cxn>
                <a:cxn ang="0">
                  <a:pos x="1628468349" y="42096164"/>
                </a:cxn>
                <a:cxn ang="0">
                  <a:pos x="1109041840" y="56128219"/>
                </a:cxn>
              </a:cxnLst>
              <a:pathLst>
                <a:path w="211" h="203">
                  <a:moveTo>
                    <a:pt x="79" y="8"/>
                  </a:moveTo>
                  <a:cubicBezTo>
                    <a:pt x="10" y="25"/>
                    <a:pt x="0" y="161"/>
                    <a:pt x="75" y="177"/>
                  </a:cubicBezTo>
                  <a:cubicBezTo>
                    <a:pt x="197" y="203"/>
                    <a:pt x="211" y="16"/>
                    <a:pt x="116" y="3"/>
                  </a:cubicBezTo>
                  <a:cubicBezTo>
                    <a:pt x="103" y="1"/>
                    <a:pt x="91" y="0"/>
                    <a:pt x="79" y="4"/>
                  </a:cubicBezTo>
                </a:path>
              </a:pathLst>
            </a:custGeom>
            <a:solidFill>
              <a:srgbClr val="FFFFFF">
                <a:alpha val="100000"/>
              </a:srgbClr>
            </a:solidFill>
            <a:ln w="9525">
              <a:noFill/>
            </a:ln>
          </p:spPr>
          <p:txBody>
            <a:bodyPr/>
            <a:p>
              <a:endParaRPr lang="zh-CN" altLang="en-US"/>
            </a:p>
          </p:txBody>
        </p:sp>
        <p:sp>
          <p:nvSpPr>
            <p:cNvPr id="22587" name="Freeform 58"/>
            <p:cNvSpPr/>
            <p:nvPr/>
          </p:nvSpPr>
          <p:spPr>
            <a:xfrm>
              <a:off x="5530850" y="2446338"/>
              <a:ext cx="773112" cy="844550"/>
            </a:xfrm>
            <a:custGeom>
              <a:avLst/>
              <a:gdLst/>
              <a:ahLst/>
              <a:cxnLst>
                <a:cxn ang="0">
                  <a:pos x="915510974" y="479032514"/>
                </a:cxn>
                <a:cxn ang="0">
                  <a:pos x="126764097" y="2127466493"/>
                </a:cxn>
                <a:cxn ang="0">
                  <a:pos x="1619752205" y="2147483646"/>
                </a:cxn>
                <a:cxn ang="0">
                  <a:pos x="915510974" y="422676630"/>
                </a:cxn>
                <a:cxn ang="0">
                  <a:pos x="929595874" y="507210455"/>
                </a:cxn>
                <a:cxn ang="0">
                  <a:pos x="1662006904" y="2147483646"/>
                </a:cxn>
                <a:cxn ang="0">
                  <a:pos x="774661977" y="2147483646"/>
                </a:cxn>
                <a:cxn ang="0">
                  <a:pos x="211273495" y="2113375645"/>
                </a:cxn>
                <a:cxn ang="0">
                  <a:pos x="943680773" y="577657186"/>
                </a:cxn>
                <a:cxn ang="0">
                  <a:pos x="915510974" y="479032514"/>
                </a:cxn>
              </a:cxnLst>
              <a:pathLst>
                <a:path w="206" h="225">
                  <a:moveTo>
                    <a:pt x="65" y="34"/>
                  </a:moveTo>
                  <a:cubicBezTo>
                    <a:pt x="16" y="48"/>
                    <a:pt x="0" y="107"/>
                    <a:pt x="9" y="151"/>
                  </a:cubicBezTo>
                  <a:cubicBezTo>
                    <a:pt x="18" y="200"/>
                    <a:pt x="70" y="225"/>
                    <a:pt x="115" y="206"/>
                  </a:cubicBezTo>
                  <a:cubicBezTo>
                    <a:pt x="206" y="168"/>
                    <a:pt x="172" y="0"/>
                    <a:pt x="65" y="30"/>
                  </a:cubicBezTo>
                  <a:cubicBezTo>
                    <a:pt x="61" y="31"/>
                    <a:pt x="62" y="38"/>
                    <a:pt x="66" y="36"/>
                  </a:cubicBezTo>
                  <a:cubicBezTo>
                    <a:pt x="164" y="9"/>
                    <a:pt x="195" y="157"/>
                    <a:pt x="118" y="198"/>
                  </a:cubicBezTo>
                  <a:cubicBezTo>
                    <a:pt x="99" y="208"/>
                    <a:pt x="75" y="207"/>
                    <a:pt x="55" y="201"/>
                  </a:cubicBezTo>
                  <a:cubicBezTo>
                    <a:pt x="33" y="194"/>
                    <a:pt x="20" y="171"/>
                    <a:pt x="15" y="150"/>
                  </a:cubicBezTo>
                  <a:cubicBezTo>
                    <a:pt x="6" y="109"/>
                    <a:pt x="23" y="53"/>
                    <a:pt x="67" y="41"/>
                  </a:cubicBezTo>
                  <a:cubicBezTo>
                    <a:pt x="71" y="39"/>
                    <a:pt x="69" y="33"/>
                    <a:pt x="65" y="34"/>
                  </a:cubicBezTo>
                  <a:close/>
                </a:path>
              </a:pathLst>
            </a:custGeom>
            <a:solidFill>
              <a:srgbClr val="000000">
                <a:alpha val="100000"/>
              </a:srgbClr>
            </a:solidFill>
            <a:ln w="9525">
              <a:noFill/>
            </a:ln>
          </p:spPr>
          <p:txBody>
            <a:bodyPr/>
            <a:p>
              <a:endParaRPr lang="zh-CN" altLang="en-US"/>
            </a:p>
          </p:txBody>
        </p:sp>
        <p:sp>
          <p:nvSpPr>
            <p:cNvPr id="22588" name="Freeform 59"/>
            <p:cNvSpPr/>
            <p:nvPr/>
          </p:nvSpPr>
          <p:spPr>
            <a:xfrm>
              <a:off x="6100763" y="2941638"/>
              <a:ext cx="120650" cy="184150"/>
            </a:xfrm>
            <a:custGeom>
              <a:avLst/>
              <a:gdLst/>
              <a:ahLst/>
              <a:cxnLst>
                <a:cxn ang="0">
                  <a:pos x="156366170" y="127112356"/>
                </a:cxn>
                <a:cxn ang="0">
                  <a:pos x="0" y="593199764"/>
                </a:cxn>
              </a:cxnLst>
              <a:pathLst>
                <a:path w="32" h="49">
                  <a:moveTo>
                    <a:pt x="11" y="9"/>
                  </a:moveTo>
                  <a:cubicBezTo>
                    <a:pt x="32" y="0"/>
                    <a:pt x="31" y="49"/>
                    <a:pt x="0" y="42"/>
                  </a:cubicBezTo>
                </a:path>
              </a:pathLst>
            </a:custGeom>
            <a:solidFill>
              <a:srgbClr val="FFFFFF">
                <a:alpha val="100000"/>
              </a:srgbClr>
            </a:solidFill>
            <a:ln w="9525">
              <a:noFill/>
            </a:ln>
          </p:spPr>
          <p:txBody>
            <a:bodyPr/>
            <a:p>
              <a:endParaRPr lang="zh-CN" altLang="en-US"/>
            </a:p>
          </p:txBody>
        </p:sp>
        <p:sp>
          <p:nvSpPr>
            <p:cNvPr id="22589" name="Freeform 60"/>
            <p:cNvSpPr/>
            <p:nvPr/>
          </p:nvSpPr>
          <p:spPr>
            <a:xfrm>
              <a:off x="6083300" y="2941638"/>
              <a:ext cx="130175" cy="179388"/>
            </a:xfrm>
            <a:custGeom>
              <a:avLst/>
              <a:gdLst/>
              <a:ahLst/>
              <a:cxnLst>
                <a:cxn ang="0">
                  <a:pos x="235162997" y="167604451"/>
                </a:cxn>
                <a:cxn ang="0">
                  <a:pos x="373494391" y="349175005"/>
                </a:cxn>
                <a:cxn ang="0">
                  <a:pos x="82999580" y="544715399"/>
                </a:cxn>
                <a:cxn ang="0">
                  <a:pos x="55331814" y="628515756"/>
                </a:cxn>
                <a:cxn ang="0">
                  <a:pos x="456490251" y="349175005"/>
                </a:cxn>
                <a:cxn ang="0">
                  <a:pos x="207495231" y="83804094"/>
                </a:cxn>
                <a:cxn ang="0">
                  <a:pos x="235162997" y="167604451"/>
                </a:cxn>
              </a:cxnLst>
              <a:pathLst>
                <a:path w="35" h="48">
                  <a:moveTo>
                    <a:pt x="17" y="12"/>
                  </a:moveTo>
                  <a:cubicBezTo>
                    <a:pt x="26" y="9"/>
                    <a:pt x="28" y="18"/>
                    <a:pt x="27" y="25"/>
                  </a:cubicBezTo>
                  <a:cubicBezTo>
                    <a:pt x="25" y="36"/>
                    <a:pt x="17" y="41"/>
                    <a:pt x="6" y="39"/>
                  </a:cubicBezTo>
                  <a:cubicBezTo>
                    <a:pt x="2" y="38"/>
                    <a:pt x="0" y="45"/>
                    <a:pt x="4" y="45"/>
                  </a:cubicBezTo>
                  <a:cubicBezTo>
                    <a:pt x="19" y="48"/>
                    <a:pt x="32" y="40"/>
                    <a:pt x="33" y="25"/>
                  </a:cubicBezTo>
                  <a:cubicBezTo>
                    <a:pt x="35" y="14"/>
                    <a:pt x="28" y="0"/>
                    <a:pt x="15" y="6"/>
                  </a:cubicBezTo>
                  <a:cubicBezTo>
                    <a:pt x="12" y="7"/>
                    <a:pt x="13" y="14"/>
                    <a:pt x="17" y="12"/>
                  </a:cubicBezTo>
                  <a:close/>
                </a:path>
              </a:pathLst>
            </a:custGeom>
            <a:solidFill>
              <a:srgbClr val="000000">
                <a:alpha val="100000"/>
              </a:srgbClr>
            </a:solidFill>
            <a:ln w="9525">
              <a:noFill/>
            </a:ln>
          </p:spPr>
          <p:txBody>
            <a:bodyPr/>
            <a:p>
              <a:endParaRPr lang="zh-CN" altLang="en-US"/>
            </a:p>
          </p:txBody>
        </p:sp>
        <p:sp>
          <p:nvSpPr>
            <p:cNvPr id="22590" name="Freeform 61"/>
            <p:cNvSpPr/>
            <p:nvPr/>
          </p:nvSpPr>
          <p:spPr>
            <a:xfrm>
              <a:off x="5772150" y="3214688"/>
              <a:ext cx="52387" cy="106363"/>
            </a:xfrm>
            <a:custGeom>
              <a:avLst/>
              <a:gdLst/>
              <a:ahLst/>
              <a:cxnLst>
                <a:cxn ang="0">
                  <a:pos x="98016077" y="43289741"/>
                </a:cxn>
                <a:cxn ang="0">
                  <a:pos x="0" y="346317928"/>
                </a:cxn>
                <a:cxn ang="0">
                  <a:pos x="84013780" y="346317928"/>
                </a:cxn>
                <a:cxn ang="0">
                  <a:pos x="168023819" y="86579482"/>
                </a:cxn>
                <a:cxn ang="0">
                  <a:pos x="98016077" y="43289741"/>
                </a:cxn>
              </a:cxnLst>
              <a:pathLst>
                <a:path w="14" h="28">
                  <a:moveTo>
                    <a:pt x="7" y="3"/>
                  </a:moveTo>
                  <a:cubicBezTo>
                    <a:pt x="3" y="9"/>
                    <a:pt x="0" y="16"/>
                    <a:pt x="0" y="24"/>
                  </a:cubicBezTo>
                  <a:cubicBezTo>
                    <a:pt x="0" y="28"/>
                    <a:pt x="6" y="28"/>
                    <a:pt x="6" y="24"/>
                  </a:cubicBezTo>
                  <a:cubicBezTo>
                    <a:pt x="6" y="17"/>
                    <a:pt x="9" y="12"/>
                    <a:pt x="12" y="6"/>
                  </a:cubicBezTo>
                  <a:cubicBezTo>
                    <a:pt x="14" y="3"/>
                    <a:pt x="9" y="0"/>
                    <a:pt x="7" y="3"/>
                  </a:cubicBezTo>
                  <a:close/>
                </a:path>
              </a:pathLst>
            </a:custGeom>
            <a:solidFill>
              <a:srgbClr val="000000">
                <a:alpha val="100000"/>
              </a:srgbClr>
            </a:solidFill>
            <a:ln w="9525">
              <a:noFill/>
            </a:ln>
          </p:spPr>
          <p:txBody>
            <a:bodyPr/>
            <a:p>
              <a:endParaRPr lang="zh-CN" altLang="en-US"/>
            </a:p>
          </p:txBody>
        </p:sp>
        <p:sp>
          <p:nvSpPr>
            <p:cNvPr id="22591" name="Freeform 62"/>
            <p:cNvSpPr/>
            <p:nvPr/>
          </p:nvSpPr>
          <p:spPr>
            <a:xfrm>
              <a:off x="5846763" y="3222625"/>
              <a:ext cx="36512" cy="79375"/>
            </a:xfrm>
            <a:custGeom>
              <a:avLst/>
              <a:gdLst/>
              <a:ahLst/>
              <a:cxnLst>
                <a:cxn ang="0">
                  <a:pos x="39995245" y="42858720"/>
                </a:cxn>
                <a:cxn ang="0">
                  <a:pos x="26661062" y="242872381"/>
                </a:cxn>
                <a:cxn ang="0">
                  <a:pos x="106651552" y="228584881"/>
                </a:cxn>
                <a:cxn ang="0">
                  <a:pos x="106651552" y="100004940"/>
                </a:cxn>
                <a:cxn ang="0">
                  <a:pos x="39995245" y="42858720"/>
                </a:cxn>
              </a:cxnLst>
              <a:pathLst>
                <a:path w="10" h="21">
                  <a:moveTo>
                    <a:pt x="3" y="3"/>
                  </a:moveTo>
                  <a:cubicBezTo>
                    <a:pt x="0" y="7"/>
                    <a:pt x="0" y="12"/>
                    <a:pt x="2" y="17"/>
                  </a:cubicBezTo>
                  <a:cubicBezTo>
                    <a:pt x="3" y="21"/>
                    <a:pt x="9" y="19"/>
                    <a:pt x="8" y="16"/>
                  </a:cubicBezTo>
                  <a:cubicBezTo>
                    <a:pt x="7" y="13"/>
                    <a:pt x="6" y="10"/>
                    <a:pt x="8" y="7"/>
                  </a:cubicBezTo>
                  <a:cubicBezTo>
                    <a:pt x="10" y="4"/>
                    <a:pt x="6" y="0"/>
                    <a:pt x="3" y="3"/>
                  </a:cubicBezTo>
                  <a:close/>
                </a:path>
              </a:pathLst>
            </a:custGeom>
            <a:solidFill>
              <a:srgbClr val="000000">
                <a:alpha val="100000"/>
              </a:srgbClr>
            </a:solidFill>
            <a:ln w="9525">
              <a:noFill/>
            </a:ln>
          </p:spPr>
          <p:txBody>
            <a:bodyPr/>
            <a:p>
              <a:endParaRPr lang="zh-CN" altLang="en-US"/>
            </a:p>
          </p:txBody>
        </p:sp>
        <p:sp>
          <p:nvSpPr>
            <p:cNvPr id="22592" name="Freeform 63"/>
            <p:cNvSpPr/>
            <p:nvPr/>
          </p:nvSpPr>
          <p:spPr>
            <a:xfrm>
              <a:off x="5489575" y="2630488"/>
              <a:ext cx="241300" cy="352425"/>
            </a:xfrm>
            <a:custGeom>
              <a:avLst/>
              <a:gdLst/>
              <a:ahLst/>
              <a:cxnLst>
                <a:cxn ang="0">
                  <a:pos x="824484397" y="28111518"/>
                </a:cxn>
                <a:cxn ang="0">
                  <a:pos x="142152092" y="1279141534"/>
                </a:cxn>
                <a:cxn ang="0">
                  <a:pos x="227444102" y="1251030017"/>
                </a:cxn>
                <a:cxn ang="0">
                  <a:pos x="867130402" y="98394061"/>
                </a:cxn>
                <a:cxn ang="0">
                  <a:pos x="824484397" y="28111518"/>
                </a:cxn>
              </a:cxnLst>
              <a:pathLst>
                <a:path w="64" h="94">
                  <a:moveTo>
                    <a:pt x="58" y="2"/>
                  </a:moveTo>
                  <a:cubicBezTo>
                    <a:pt x="24" y="16"/>
                    <a:pt x="0" y="53"/>
                    <a:pt x="10" y="91"/>
                  </a:cubicBezTo>
                  <a:cubicBezTo>
                    <a:pt x="11" y="94"/>
                    <a:pt x="17" y="93"/>
                    <a:pt x="16" y="89"/>
                  </a:cubicBezTo>
                  <a:cubicBezTo>
                    <a:pt x="7" y="54"/>
                    <a:pt x="29" y="21"/>
                    <a:pt x="61" y="7"/>
                  </a:cubicBezTo>
                  <a:cubicBezTo>
                    <a:pt x="64" y="6"/>
                    <a:pt x="61" y="0"/>
                    <a:pt x="58" y="2"/>
                  </a:cubicBezTo>
                  <a:close/>
                </a:path>
              </a:pathLst>
            </a:custGeom>
            <a:solidFill>
              <a:srgbClr val="000000">
                <a:alpha val="100000"/>
              </a:srgbClr>
            </a:solidFill>
            <a:ln w="9525">
              <a:noFill/>
            </a:ln>
          </p:spPr>
          <p:txBody>
            <a:bodyPr/>
            <a:p>
              <a:endParaRPr lang="zh-CN" altLang="en-US"/>
            </a:p>
          </p:txBody>
        </p:sp>
        <p:sp>
          <p:nvSpPr>
            <p:cNvPr id="22593" name="Freeform 64"/>
            <p:cNvSpPr/>
            <p:nvPr/>
          </p:nvSpPr>
          <p:spPr>
            <a:xfrm>
              <a:off x="5595938" y="2630488"/>
              <a:ext cx="134937" cy="307975"/>
            </a:xfrm>
            <a:custGeom>
              <a:avLst/>
              <a:gdLst/>
              <a:ahLst/>
              <a:cxnLst>
                <a:cxn ang="0">
                  <a:pos x="421483216" y="28213515"/>
                </a:cxn>
                <a:cxn ang="0">
                  <a:pos x="252890679" y="1114373735"/>
                </a:cxn>
                <a:cxn ang="0">
                  <a:pos x="309088192" y="1043843705"/>
                </a:cxn>
                <a:cxn ang="0">
                  <a:pos x="463628539" y="98743545"/>
                </a:cxn>
                <a:cxn ang="0">
                  <a:pos x="421483216" y="28213515"/>
                </a:cxn>
              </a:cxnLst>
              <a:pathLst>
                <a:path w="36" h="82">
                  <a:moveTo>
                    <a:pt x="30" y="2"/>
                  </a:moveTo>
                  <a:cubicBezTo>
                    <a:pt x="6" y="18"/>
                    <a:pt x="0" y="56"/>
                    <a:pt x="18" y="79"/>
                  </a:cubicBezTo>
                  <a:cubicBezTo>
                    <a:pt x="20" y="82"/>
                    <a:pt x="25" y="77"/>
                    <a:pt x="22" y="74"/>
                  </a:cubicBezTo>
                  <a:cubicBezTo>
                    <a:pt x="7" y="55"/>
                    <a:pt x="12" y="21"/>
                    <a:pt x="33" y="7"/>
                  </a:cubicBezTo>
                  <a:cubicBezTo>
                    <a:pt x="36" y="5"/>
                    <a:pt x="33" y="0"/>
                    <a:pt x="30" y="2"/>
                  </a:cubicBezTo>
                  <a:close/>
                </a:path>
              </a:pathLst>
            </a:custGeom>
            <a:solidFill>
              <a:srgbClr val="000000">
                <a:alpha val="100000"/>
              </a:srgbClr>
            </a:solidFill>
            <a:ln w="9525">
              <a:noFill/>
            </a:ln>
          </p:spPr>
          <p:txBody>
            <a:bodyPr/>
            <a:p>
              <a:endParaRPr lang="zh-CN" altLang="en-US"/>
            </a:p>
          </p:txBody>
        </p:sp>
        <p:sp>
          <p:nvSpPr>
            <p:cNvPr id="22594" name="Freeform 65"/>
            <p:cNvSpPr/>
            <p:nvPr/>
          </p:nvSpPr>
          <p:spPr>
            <a:xfrm>
              <a:off x="5681663" y="2627313"/>
              <a:ext cx="82550" cy="269875"/>
            </a:xfrm>
            <a:custGeom>
              <a:avLst/>
              <a:gdLst/>
              <a:ahLst/>
              <a:cxnLst>
                <a:cxn ang="0">
                  <a:pos x="140796530" y="42149227"/>
                </a:cxn>
                <a:cxn ang="0">
                  <a:pos x="211192918" y="955364997"/>
                </a:cxn>
                <a:cxn ang="0">
                  <a:pos x="295671586" y="913215769"/>
                </a:cxn>
                <a:cxn ang="0">
                  <a:pos x="225271445" y="84298455"/>
                </a:cxn>
                <a:cxn ang="0">
                  <a:pos x="140796530" y="42149227"/>
                </a:cxn>
              </a:cxnLst>
              <a:pathLst>
                <a:path w="22" h="72">
                  <a:moveTo>
                    <a:pt x="10" y="3"/>
                  </a:moveTo>
                  <a:cubicBezTo>
                    <a:pt x="0" y="23"/>
                    <a:pt x="6" y="49"/>
                    <a:pt x="15" y="68"/>
                  </a:cubicBezTo>
                  <a:cubicBezTo>
                    <a:pt x="17" y="72"/>
                    <a:pt x="22" y="69"/>
                    <a:pt x="21" y="65"/>
                  </a:cubicBezTo>
                  <a:cubicBezTo>
                    <a:pt x="13" y="48"/>
                    <a:pt x="6" y="24"/>
                    <a:pt x="16" y="6"/>
                  </a:cubicBezTo>
                  <a:cubicBezTo>
                    <a:pt x="18" y="3"/>
                    <a:pt x="12" y="0"/>
                    <a:pt x="10" y="3"/>
                  </a:cubicBezTo>
                  <a:close/>
                </a:path>
              </a:pathLst>
            </a:custGeom>
            <a:solidFill>
              <a:srgbClr val="000000">
                <a:alpha val="100000"/>
              </a:srgbClr>
            </a:solidFill>
            <a:ln w="9525">
              <a:noFill/>
            </a:ln>
          </p:spPr>
          <p:txBody>
            <a:bodyPr/>
            <a:p>
              <a:endParaRPr lang="zh-CN" altLang="en-US"/>
            </a:p>
          </p:txBody>
        </p:sp>
        <p:sp>
          <p:nvSpPr>
            <p:cNvPr id="22595" name="Freeform 66"/>
            <p:cNvSpPr/>
            <p:nvPr/>
          </p:nvSpPr>
          <p:spPr>
            <a:xfrm>
              <a:off x="5703888" y="2638425"/>
              <a:ext cx="142875" cy="231775"/>
            </a:xfrm>
            <a:custGeom>
              <a:avLst/>
              <a:gdLst/>
              <a:ahLst/>
              <a:cxnLst>
                <a:cxn ang="0">
                  <a:pos x="42411316" y="97824003"/>
                </a:cxn>
                <a:cxn ang="0">
                  <a:pos x="424098118" y="810547081"/>
                </a:cxn>
                <a:cxn ang="0">
                  <a:pos x="523054095" y="810547081"/>
                </a:cxn>
                <a:cxn ang="0">
                  <a:pos x="98955977" y="27951317"/>
                </a:cxn>
                <a:cxn ang="0">
                  <a:pos x="42411316" y="97824003"/>
                </a:cxn>
              </a:cxnLst>
              <a:pathLst>
                <a:path w="38" h="62">
                  <a:moveTo>
                    <a:pt x="3" y="7"/>
                  </a:moveTo>
                  <a:cubicBezTo>
                    <a:pt x="21" y="16"/>
                    <a:pt x="31" y="38"/>
                    <a:pt x="30" y="58"/>
                  </a:cubicBezTo>
                  <a:cubicBezTo>
                    <a:pt x="30" y="62"/>
                    <a:pt x="36" y="62"/>
                    <a:pt x="37" y="58"/>
                  </a:cubicBezTo>
                  <a:cubicBezTo>
                    <a:pt x="38" y="36"/>
                    <a:pt x="26" y="12"/>
                    <a:pt x="7" y="2"/>
                  </a:cubicBezTo>
                  <a:cubicBezTo>
                    <a:pt x="3" y="0"/>
                    <a:pt x="0" y="6"/>
                    <a:pt x="3" y="7"/>
                  </a:cubicBezTo>
                  <a:close/>
                </a:path>
              </a:pathLst>
            </a:custGeom>
            <a:solidFill>
              <a:srgbClr val="000000">
                <a:alpha val="100000"/>
              </a:srgbClr>
            </a:solidFill>
            <a:ln w="9525">
              <a:noFill/>
            </a:ln>
          </p:spPr>
          <p:txBody>
            <a:bodyPr/>
            <a:p>
              <a:endParaRPr lang="zh-CN" altLang="en-US"/>
            </a:p>
          </p:txBody>
        </p:sp>
        <p:sp>
          <p:nvSpPr>
            <p:cNvPr id="22596" name="Freeform 67"/>
            <p:cNvSpPr/>
            <p:nvPr/>
          </p:nvSpPr>
          <p:spPr>
            <a:xfrm>
              <a:off x="5737225" y="2525713"/>
              <a:ext cx="195262" cy="333375"/>
            </a:xfrm>
            <a:custGeom>
              <a:avLst/>
              <a:gdLst/>
              <a:ahLst/>
              <a:cxnLst>
                <a:cxn ang="0">
                  <a:pos x="98701186" y="392865581"/>
                </a:cxn>
                <a:cxn ang="0">
                  <a:pos x="606314795" y="1164565028"/>
                </a:cxn>
                <a:cxn ang="0">
                  <a:pos x="690915812" y="1192628461"/>
                </a:cxn>
                <a:cxn ang="0">
                  <a:pos x="28200339" y="336742462"/>
                </a:cxn>
                <a:cxn ang="0">
                  <a:pos x="98701186" y="392865581"/>
                </a:cxn>
              </a:cxnLst>
              <a:pathLst>
                <a:path w="52" h="89">
                  <a:moveTo>
                    <a:pt x="7" y="28"/>
                  </a:moveTo>
                  <a:cubicBezTo>
                    <a:pt x="22" y="12"/>
                    <a:pt x="45" y="72"/>
                    <a:pt x="43" y="83"/>
                  </a:cubicBezTo>
                  <a:cubicBezTo>
                    <a:pt x="43" y="87"/>
                    <a:pt x="49" y="89"/>
                    <a:pt x="49" y="85"/>
                  </a:cubicBezTo>
                  <a:cubicBezTo>
                    <a:pt x="52" y="69"/>
                    <a:pt x="25" y="0"/>
                    <a:pt x="2" y="24"/>
                  </a:cubicBezTo>
                  <a:cubicBezTo>
                    <a:pt x="0" y="26"/>
                    <a:pt x="4" y="31"/>
                    <a:pt x="7" y="28"/>
                  </a:cubicBezTo>
                  <a:close/>
                </a:path>
              </a:pathLst>
            </a:custGeom>
            <a:solidFill>
              <a:srgbClr val="000000">
                <a:alpha val="100000"/>
              </a:srgbClr>
            </a:solidFill>
            <a:ln w="9525">
              <a:noFill/>
            </a:ln>
          </p:spPr>
          <p:txBody>
            <a:bodyPr/>
            <a:p>
              <a:endParaRPr lang="zh-CN" altLang="en-US"/>
            </a:p>
          </p:txBody>
        </p:sp>
        <p:sp>
          <p:nvSpPr>
            <p:cNvPr id="22597" name="Freeform 68"/>
            <p:cNvSpPr/>
            <p:nvPr/>
          </p:nvSpPr>
          <p:spPr>
            <a:xfrm>
              <a:off x="5786438" y="2600325"/>
              <a:ext cx="266700" cy="273050"/>
            </a:xfrm>
            <a:custGeom>
              <a:avLst/>
              <a:gdLst/>
              <a:ahLst/>
              <a:cxnLst>
                <a:cxn ang="0">
                  <a:pos x="56438979" y="97935180"/>
                </a:cxn>
                <a:cxn ang="0">
                  <a:pos x="903046200" y="965355184"/>
                </a:cxn>
                <a:cxn ang="0">
                  <a:pos x="987706546" y="965355184"/>
                </a:cxn>
                <a:cxn ang="0">
                  <a:pos x="56438979" y="13989137"/>
                </a:cxn>
                <a:cxn ang="0">
                  <a:pos x="56438979" y="97935180"/>
                </a:cxn>
              </a:cxnLst>
              <a:pathLst>
                <a:path w="71" h="73">
                  <a:moveTo>
                    <a:pt x="4" y="7"/>
                  </a:moveTo>
                  <a:cubicBezTo>
                    <a:pt x="34" y="10"/>
                    <a:pt x="65" y="36"/>
                    <a:pt x="64" y="69"/>
                  </a:cubicBezTo>
                  <a:cubicBezTo>
                    <a:pt x="64" y="73"/>
                    <a:pt x="70" y="73"/>
                    <a:pt x="70" y="69"/>
                  </a:cubicBezTo>
                  <a:cubicBezTo>
                    <a:pt x="71" y="33"/>
                    <a:pt x="37" y="5"/>
                    <a:pt x="4" y="1"/>
                  </a:cubicBezTo>
                  <a:cubicBezTo>
                    <a:pt x="0" y="0"/>
                    <a:pt x="0" y="6"/>
                    <a:pt x="4" y="7"/>
                  </a:cubicBezTo>
                  <a:close/>
                </a:path>
              </a:pathLst>
            </a:custGeom>
            <a:solidFill>
              <a:srgbClr val="000000">
                <a:alpha val="100000"/>
              </a:srgbClr>
            </a:solidFill>
            <a:ln w="9525">
              <a:noFill/>
            </a:ln>
          </p:spPr>
          <p:txBody>
            <a:bodyPr/>
            <a:p>
              <a:endParaRPr lang="zh-CN" altLang="en-US"/>
            </a:p>
          </p:txBody>
        </p:sp>
        <p:sp>
          <p:nvSpPr>
            <p:cNvPr id="22598" name="Freeform 69"/>
            <p:cNvSpPr/>
            <p:nvPr/>
          </p:nvSpPr>
          <p:spPr>
            <a:xfrm>
              <a:off x="5907088" y="2597150"/>
              <a:ext cx="231775" cy="347663"/>
            </a:xfrm>
            <a:custGeom>
              <a:avLst/>
              <a:gdLst/>
              <a:ahLst/>
              <a:cxnLst>
                <a:cxn ang="0">
                  <a:pos x="41925107" y="111797954"/>
                </a:cxn>
                <a:cxn ang="0">
                  <a:pos x="726696868" y="1243773728"/>
                </a:cxn>
                <a:cxn ang="0">
                  <a:pos x="824520871" y="1243773728"/>
                </a:cxn>
                <a:cxn ang="0">
                  <a:pos x="69876424" y="27951358"/>
                </a:cxn>
                <a:cxn ang="0">
                  <a:pos x="41925107" y="111797954"/>
                </a:cxn>
              </a:cxnLst>
              <a:pathLst>
                <a:path w="62" h="93">
                  <a:moveTo>
                    <a:pt x="3" y="8"/>
                  </a:moveTo>
                  <a:cubicBezTo>
                    <a:pt x="37" y="18"/>
                    <a:pt x="56" y="55"/>
                    <a:pt x="52" y="89"/>
                  </a:cubicBezTo>
                  <a:cubicBezTo>
                    <a:pt x="52" y="93"/>
                    <a:pt x="58" y="93"/>
                    <a:pt x="59" y="89"/>
                  </a:cubicBezTo>
                  <a:cubicBezTo>
                    <a:pt x="62" y="52"/>
                    <a:pt x="41" y="13"/>
                    <a:pt x="5" y="2"/>
                  </a:cubicBezTo>
                  <a:cubicBezTo>
                    <a:pt x="1" y="0"/>
                    <a:pt x="0" y="6"/>
                    <a:pt x="3" y="8"/>
                  </a:cubicBezTo>
                  <a:close/>
                </a:path>
              </a:pathLst>
            </a:custGeom>
            <a:solidFill>
              <a:srgbClr val="000000">
                <a:alpha val="100000"/>
              </a:srgbClr>
            </a:solidFill>
            <a:ln w="9525">
              <a:noFill/>
            </a:ln>
          </p:spPr>
          <p:txBody>
            <a:bodyPr/>
            <a:p>
              <a:endParaRPr lang="zh-CN" altLang="en-US"/>
            </a:p>
          </p:txBody>
        </p:sp>
        <p:sp>
          <p:nvSpPr>
            <p:cNvPr id="22599" name="Freeform 70"/>
            <p:cNvSpPr/>
            <p:nvPr/>
          </p:nvSpPr>
          <p:spPr>
            <a:xfrm>
              <a:off x="5557838" y="2581275"/>
              <a:ext cx="261937" cy="165100"/>
            </a:xfrm>
            <a:custGeom>
              <a:avLst/>
              <a:gdLst/>
              <a:ahLst/>
              <a:cxnLst>
                <a:cxn ang="0">
                  <a:pos x="924147414" y="0"/>
                </a:cxn>
                <a:cxn ang="0">
                  <a:pos x="28004807" y="520943032"/>
                </a:cxn>
                <a:cxn ang="0">
                  <a:pos x="98016825" y="563182366"/>
                </a:cxn>
                <a:cxn ang="0">
                  <a:pos x="924147414" y="98557195"/>
                </a:cxn>
                <a:cxn ang="0">
                  <a:pos x="924147414" y="0"/>
                </a:cxn>
              </a:cxnLst>
              <a:pathLst>
                <a:path w="70" h="44">
                  <a:moveTo>
                    <a:pt x="66" y="0"/>
                  </a:moveTo>
                  <a:cubicBezTo>
                    <a:pt x="40" y="2"/>
                    <a:pt x="15" y="14"/>
                    <a:pt x="2" y="37"/>
                  </a:cubicBezTo>
                  <a:cubicBezTo>
                    <a:pt x="0" y="40"/>
                    <a:pt x="5" y="44"/>
                    <a:pt x="7" y="40"/>
                  </a:cubicBezTo>
                  <a:cubicBezTo>
                    <a:pt x="19" y="19"/>
                    <a:pt x="43" y="9"/>
                    <a:pt x="66" y="7"/>
                  </a:cubicBezTo>
                  <a:cubicBezTo>
                    <a:pt x="70" y="6"/>
                    <a:pt x="70" y="0"/>
                    <a:pt x="66" y="0"/>
                  </a:cubicBezTo>
                  <a:close/>
                </a:path>
              </a:pathLst>
            </a:custGeom>
            <a:solidFill>
              <a:srgbClr val="000000">
                <a:alpha val="100000"/>
              </a:srgbClr>
            </a:solidFill>
            <a:ln w="9525">
              <a:noFill/>
            </a:ln>
          </p:spPr>
          <p:txBody>
            <a:bodyPr/>
            <a:p>
              <a:endParaRPr lang="zh-CN" altLang="en-US"/>
            </a:p>
          </p:txBody>
        </p:sp>
        <p:sp>
          <p:nvSpPr>
            <p:cNvPr id="22600" name="Freeform 71"/>
            <p:cNvSpPr/>
            <p:nvPr/>
          </p:nvSpPr>
          <p:spPr>
            <a:xfrm>
              <a:off x="5632450" y="2986088"/>
              <a:ext cx="131762" cy="63500"/>
            </a:xfrm>
            <a:custGeom>
              <a:avLst/>
              <a:gdLst/>
              <a:ahLst/>
              <a:cxnLst>
                <a:cxn ang="0">
                  <a:pos x="113379319" y="209284794"/>
                </a:cxn>
                <a:cxn ang="0">
                  <a:pos x="396829498" y="153475765"/>
                </a:cxn>
                <a:cxn ang="0">
                  <a:pos x="439343448" y="83715412"/>
                </a:cxn>
                <a:cxn ang="0">
                  <a:pos x="42517715" y="139524441"/>
                </a:cxn>
                <a:cxn ang="0">
                  <a:pos x="113379319" y="209284794"/>
                </a:cxn>
              </a:cxnLst>
              <a:pathLst>
                <a:path w="35" h="17">
                  <a:moveTo>
                    <a:pt x="8" y="15"/>
                  </a:moveTo>
                  <a:cubicBezTo>
                    <a:pt x="13" y="10"/>
                    <a:pt x="22" y="7"/>
                    <a:pt x="28" y="11"/>
                  </a:cubicBezTo>
                  <a:cubicBezTo>
                    <a:pt x="32" y="14"/>
                    <a:pt x="35" y="8"/>
                    <a:pt x="31" y="6"/>
                  </a:cubicBezTo>
                  <a:cubicBezTo>
                    <a:pt x="22" y="0"/>
                    <a:pt x="10" y="4"/>
                    <a:pt x="3" y="10"/>
                  </a:cubicBezTo>
                  <a:cubicBezTo>
                    <a:pt x="0" y="13"/>
                    <a:pt x="4" y="17"/>
                    <a:pt x="8" y="15"/>
                  </a:cubicBezTo>
                  <a:close/>
                </a:path>
              </a:pathLst>
            </a:custGeom>
            <a:solidFill>
              <a:srgbClr val="000000">
                <a:alpha val="100000"/>
              </a:srgbClr>
            </a:solidFill>
            <a:ln w="9525">
              <a:noFill/>
            </a:ln>
          </p:spPr>
          <p:txBody>
            <a:bodyPr/>
            <a:p>
              <a:endParaRPr lang="zh-CN" altLang="en-US"/>
            </a:p>
          </p:txBody>
        </p:sp>
        <p:sp>
          <p:nvSpPr>
            <p:cNvPr id="22601" name="Freeform 72"/>
            <p:cNvSpPr/>
            <p:nvPr/>
          </p:nvSpPr>
          <p:spPr>
            <a:xfrm>
              <a:off x="5849938" y="2952750"/>
              <a:ext cx="142875" cy="63500"/>
            </a:xfrm>
            <a:custGeom>
              <a:avLst/>
              <a:gdLst/>
              <a:ahLst/>
              <a:cxnLst>
                <a:cxn ang="0">
                  <a:pos x="113093082" y="195333471"/>
                </a:cxn>
                <a:cxn ang="0">
                  <a:pos x="438235224" y="181382147"/>
                </a:cxn>
                <a:cxn ang="0">
                  <a:pos x="494779885" y="97666735"/>
                </a:cxn>
                <a:cxn ang="0">
                  <a:pos x="42411316" y="139524441"/>
                </a:cxn>
                <a:cxn ang="0">
                  <a:pos x="113093082" y="195333471"/>
                </a:cxn>
              </a:cxnLst>
              <a:pathLst>
                <a:path w="38" h="17">
                  <a:moveTo>
                    <a:pt x="8" y="14"/>
                  </a:moveTo>
                  <a:cubicBezTo>
                    <a:pt x="15" y="7"/>
                    <a:pt x="23" y="7"/>
                    <a:pt x="31" y="13"/>
                  </a:cubicBezTo>
                  <a:cubicBezTo>
                    <a:pt x="35" y="15"/>
                    <a:pt x="38" y="10"/>
                    <a:pt x="35" y="7"/>
                  </a:cubicBezTo>
                  <a:cubicBezTo>
                    <a:pt x="24" y="0"/>
                    <a:pt x="13" y="1"/>
                    <a:pt x="3" y="10"/>
                  </a:cubicBezTo>
                  <a:cubicBezTo>
                    <a:pt x="0" y="13"/>
                    <a:pt x="5" y="17"/>
                    <a:pt x="8" y="14"/>
                  </a:cubicBezTo>
                  <a:close/>
                </a:path>
              </a:pathLst>
            </a:custGeom>
            <a:solidFill>
              <a:srgbClr val="000000">
                <a:alpha val="100000"/>
              </a:srgbClr>
            </a:solidFill>
            <a:ln w="9525">
              <a:noFill/>
            </a:ln>
          </p:spPr>
          <p:txBody>
            <a:bodyPr/>
            <a:p>
              <a:endParaRPr lang="zh-CN" altLang="en-US"/>
            </a:p>
          </p:txBody>
        </p:sp>
        <p:sp>
          <p:nvSpPr>
            <p:cNvPr id="22602" name="Freeform 73"/>
            <p:cNvSpPr/>
            <p:nvPr/>
          </p:nvSpPr>
          <p:spPr>
            <a:xfrm>
              <a:off x="5753100" y="3263900"/>
              <a:ext cx="112712" cy="93663"/>
            </a:xfrm>
            <a:custGeom>
              <a:avLst/>
              <a:gdLst/>
              <a:ahLst/>
              <a:cxnLst>
                <a:cxn ang="0">
                  <a:pos x="28230599" y="168436046"/>
                </a:cxn>
                <a:cxn ang="0">
                  <a:pos x="254079147" y="336872092"/>
                </a:cxn>
                <a:cxn ang="0">
                  <a:pos x="409351199" y="84218023"/>
                </a:cxn>
                <a:cxn ang="0">
                  <a:pos x="324659402" y="56145349"/>
                </a:cxn>
                <a:cxn ang="0">
                  <a:pos x="239963848" y="252654069"/>
                </a:cxn>
                <a:cxn ang="0">
                  <a:pos x="112926153" y="126328908"/>
                </a:cxn>
                <a:cxn ang="0">
                  <a:pos x="28230599" y="168436046"/>
                </a:cxn>
              </a:cxnLst>
              <a:pathLst>
                <a:path w="30" h="25">
                  <a:moveTo>
                    <a:pt x="2" y="12"/>
                  </a:moveTo>
                  <a:cubicBezTo>
                    <a:pt x="6" y="18"/>
                    <a:pt x="11" y="25"/>
                    <a:pt x="18" y="24"/>
                  </a:cubicBezTo>
                  <a:cubicBezTo>
                    <a:pt x="25" y="22"/>
                    <a:pt x="28" y="11"/>
                    <a:pt x="29" y="6"/>
                  </a:cubicBezTo>
                  <a:cubicBezTo>
                    <a:pt x="30" y="2"/>
                    <a:pt x="24" y="0"/>
                    <a:pt x="23" y="4"/>
                  </a:cubicBezTo>
                  <a:cubicBezTo>
                    <a:pt x="22" y="8"/>
                    <a:pt x="21" y="15"/>
                    <a:pt x="17" y="18"/>
                  </a:cubicBezTo>
                  <a:cubicBezTo>
                    <a:pt x="14" y="20"/>
                    <a:pt x="9" y="11"/>
                    <a:pt x="8" y="9"/>
                  </a:cubicBezTo>
                  <a:cubicBezTo>
                    <a:pt x="5" y="6"/>
                    <a:pt x="0" y="9"/>
                    <a:pt x="2" y="12"/>
                  </a:cubicBezTo>
                  <a:close/>
                </a:path>
              </a:pathLst>
            </a:custGeom>
            <a:solidFill>
              <a:srgbClr val="000000">
                <a:alpha val="100000"/>
              </a:srgbClr>
            </a:solidFill>
            <a:ln w="9525">
              <a:noFill/>
            </a:ln>
          </p:spPr>
          <p:txBody>
            <a:bodyPr/>
            <a:p>
              <a:endParaRPr lang="zh-CN" altLang="en-US"/>
            </a:p>
          </p:txBody>
        </p:sp>
        <p:sp>
          <p:nvSpPr>
            <p:cNvPr id="22603" name="Freeform 74"/>
            <p:cNvSpPr/>
            <p:nvPr/>
          </p:nvSpPr>
          <p:spPr>
            <a:xfrm>
              <a:off x="5932488" y="3473450"/>
              <a:ext cx="355600" cy="544513"/>
            </a:xfrm>
            <a:custGeom>
              <a:avLst/>
              <a:gdLst/>
              <a:ahLst/>
              <a:cxnLst>
                <a:cxn ang="0">
                  <a:pos x="14010640" y="70508801"/>
                </a:cxn>
                <a:cxn ang="0">
                  <a:pos x="602483722" y="1297382961"/>
                </a:cxn>
                <a:cxn ang="0">
                  <a:pos x="1289035027" y="1988381223"/>
                </a:cxn>
                <a:cxn ang="0">
                  <a:pos x="1261010004" y="1903767658"/>
                </a:cxn>
                <a:cxn ang="0">
                  <a:pos x="574458699" y="1099953813"/>
                </a:cxn>
                <a:cxn ang="0">
                  <a:pos x="98078223" y="56407792"/>
                </a:cxn>
                <a:cxn ang="0">
                  <a:pos x="14010640" y="70508801"/>
                </a:cxn>
              </a:cxnLst>
              <a:pathLst>
                <a:path w="95" h="145">
                  <a:moveTo>
                    <a:pt x="1" y="5"/>
                  </a:moveTo>
                  <a:cubicBezTo>
                    <a:pt x="9" y="36"/>
                    <a:pt x="27" y="65"/>
                    <a:pt x="43" y="92"/>
                  </a:cubicBezTo>
                  <a:cubicBezTo>
                    <a:pt x="51" y="106"/>
                    <a:pt x="71" y="145"/>
                    <a:pt x="92" y="141"/>
                  </a:cubicBezTo>
                  <a:cubicBezTo>
                    <a:pt x="95" y="140"/>
                    <a:pt x="94" y="134"/>
                    <a:pt x="90" y="135"/>
                  </a:cubicBezTo>
                  <a:cubicBezTo>
                    <a:pt x="72" y="139"/>
                    <a:pt x="48" y="90"/>
                    <a:pt x="41" y="78"/>
                  </a:cubicBezTo>
                  <a:cubicBezTo>
                    <a:pt x="28" y="55"/>
                    <a:pt x="14" y="29"/>
                    <a:pt x="7" y="4"/>
                  </a:cubicBezTo>
                  <a:cubicBezTo>
                    <a:pt x="6" y="0"/>
                    <a:pt x="0" y="1"/>
                    <a:pt x="1" y="5"/>
                  </a:cubicBezTo>
                  <a:close/>
                </a:path>
              </a:pathLst>
            </a:custGeom>
            <a:solidFill>
              <a:srgbClr val="000000">
                <a:alpha val="100000"/>
              </a:srgbClr>
            </a:solidFill>
            <a:ln w="9525">
              <a:noFill/>
            </a:ln>
          </p:spPr>
          <p:txBody>
            <a:bodyPr/>
            <a:p>
              <a:endParaRPr lang="zh-CN" altLang="en-US"/>
            </a:p>
          </p:txBody>
        </p:sp>
        <p:sp>
          <p:nvSpPr>
            <p:cNvPr id="22604" name="Freeform 75"/>
            <p:cNvSpPr/>
            <p:nvPr/>
          </p:nvSpPr>
          <p:spPr>
            <a:xfrm>
              <a:off x="6235700" y="3538538"/>
              <a:ext cx="200025" cy="471488"/>
            </a:xfrm>
            <a:custGeom>
              <a:avLst/>
              <a:gdLst/>
              <a:ahLst/>
              <a:cxnLst>
                <a:cxn ang="0">
                  <a:pos x="669445934" y="42007336"/>
                </a:cxn>
                <a:cxn ang="0">
                  <a:pos x="455792816" y="784129448"/>
                </a:cxn>
                <a:cxn ang="0">
                  <a:pos x="42729869" y="1652273566"/>
                </a:cxn>
                <a:cxn ang="0">
                  <a:pos x="85459738" y="1736288238"/>
                </a:cxn>
                <a:cxn ang="0">
                  <a:pos x="441549526" y="1134186836"/>
                </a:cxn>
                <a:cxn ang="0">
                  <a:pos x="740662383" y="84014671"/>
                </a:cxn>
                <a:cxn ang="0">
                  <a:pos x="669445934" y="42007336"/>
                </a:cxn>
              </a:cxnLst>
              <a:pathLst>
                <a:path w="53" h="126">
                  <a:moveTo>
                    <a:pt x="47" y="3"/>
                  </a:moveTo>
                  <a:cubicBezTo>
                    <a:pt x="39" y="20"/>
                    <a:pt x="36" y="38"/>
                    <a:pt x="32" y="56"/>
                  </a:cubicBezTo>
                  <a:cubicBezTo>
                    <a:pt x="27" y="75"/>
                    <a:pt x="22" y="107"/>
                    <a:pt x="3" y="118"/>
                  </a:cubicBezTo>
                  <a:cubicBezTo>
                    <a:pt x="0" y="120"/>
                    <a:pt x="3" y="126"/>
                    <a:pt x="6" y="124"/>
                  </a:cubicBezTo>
                  <a:cubicBezTo>
                    <a:pt x="21" y="115"/>
                    <a:pt x="27" y="96"/>
                    <a:pt x="31" y="81"/>
                  </a:cubicBezTo>
                  <a:cubicBezTo>
                    <a:pt x="39" y="56"/>
                    <a:pt x="42" y="30"/>
                    <a:pt x="52" y="6"/>
                  </a:cubicBezTo>
                  <a:cubicBezTo>
                    <a:pt x="53" y="3"/>
                    <a:pt x="48" y="0"/>
                    <a:pt x="47" y="3"/>
                  </a:cubicBezTo>
                  <a:close/>
                </a:path>
              </a:pathLst>
            </a:custGeom>
            <a:solidFill>
              <a:srgbClr val="000000">
                <a:alpha val="100000"/>
              </a:srgbClr>
            </a:solidFill>
            <a:ln w="9525">
              <a:noFill/>
            </a:ln>
          </p:spPr>
          <p:txBody>
            <a:bodyPr/>
            <a:p>
              <a:endParaRPr lang="zh-CN" altLang="en-US"/>
            </a:p>
          </p:txBody>
        </p:sp>
        <p:sp>
          <p:nvSpPr>
            <p:cNvPr id="22605" name="Freeform 76"/>
            <p:cNvSpPr/>
            <p:nvPr/>
          </p:nvSpPr>
          <p:spPr>
            <a:xfrm>
              <a:off x="6165850" y="3871913"/>
              <a:ext cx="254000" cy="517525"/>
            </a:xfrm>
            <a:custGeom>
              <a:avLst/>
              <a:gdLst/>
              <a:ahLst/>
              <a:cxnLst>
                <a:cxn ang="0">
                  <a:pos x="334857912" y="478170599"/>
                </a:cxn>
                <a:cxn ang="0">
                  <a:pos x="125573118" y="942278018"/>
                </a:cxn>
                <a:cxn ang="0">
                  <a:pos x="265097559" y="478170599"/>
                </a:cxn>
              </a:cxnLst>
              <a:pathLst>
                <a:path w="68" h="138">
                  <a:moveTo>
                    <a:pt x="24" y="34"/>
                  </a:moveTo>
                  <a:cubicBezTo>
                    <a:pt x="21" y="25"/>
                    <a:pt x="0" y="50"/>
                    <a:pt x="9" y="67"/>
                  </a:cubicBezTo>
                  <a:cubicBezTo>
                    <a:pt x="46" y="138"/>
                    <a:pt x="68" y="0"/>
                    <a:pt x="19" y="34"/>
                  </a:cubicBezTo>
                </a:path>
              </a:pathLst>
            </a:custGeom>
            <a:solidFill>
              <a:srgbClr val="FFFFFF">
                <a:alpha val="100000"/>
              </a:srgbClr>
            </a:solidFill>
            <a:ln w="9525">
              <a:noFill/>
            </a:ln>
          </p:spPr>
          <p:txBody>
            <a:bodyPr/>
            <a:p>
              <a:endParaRPr lang="zh-CN" altLang="en-US"/>
            </a:p>
          </p:txBody>
        </p:sp>
        <p:sp>
          <p:nvSpPr>
            <p:cNvPr id="22606" name="Freeform 77"/>
            <p:cNvSpPr/>
            <p:nvPr/>
          </p:nvSpPr>
          <p:spPr>
            <a:xfrm>
              <a:off x="6172200" y="3954463"/>
              <a:ext cx="184150" cy="269875"/>
            </a:xfrm>
            <a:custGeom>
              <a:avLst/>
              <a:gdLst/>
              <a:ahLst/>
              <a:cxnLst>
                <a:cxn ang="0">
                  <a:pos x="353094471" y="168593161"/>
                </a:cxn>
                <a:cxn ang="0">
                  <a:pos x="141239292" y="196693896"/>
                </a:cxn>
                <a:cxn ang="0">
                  <a:pos x="42369533" y="618178674"/>
                </a:cxn>
                <a:cxn ang="0">
                  <a:pos x="451960472" y="955364997"/>
                </a:cxn>
                <a:cxn ang="0">
                  <a:pos x="677942588" y="576029446"/>
                </a:cxn>
                <a:cxn ang="0">
                  <a:pos x="593199764" y="112395441"/>
                </a:cxn>
                <a:cxn ang="0">
                  <a:pos x="211855180" y="140496175"/>
                </a:cxn>
                <a:cxn ang="0">
                  <a:pos x="254228470" y="210742389"/>
                </a:cxn>
                <a:cxn ang="0">
                  <a:pos x="579076587" y="266940109"/>
                </a:cxn>
                <a:cxn ang="0">
                  <a:pos x="550826473" y="716521873"/>
                </a:cxn>
                <a:cxn ang="0">
                  <a:pos x="296598003" y="828921063"/>
                </a:cxn>
                <a:cxn ang="0">
                  <a:pos x="112989179" y="533880219"/>
                </a:cxn>
                <a:cxn ang="0">
                  <a:pos x="169485647" y="309089337"/>
                </a:cxn>
                <a:cxn ang="0">
                  <a:pos x="225982115" y="224790882"/>
                </a:cxn>
                <a:cxn ang="0">
                  <a:pos x="268351648" y="196693896"/>
                </a:cxn>
                <a:cxn ang="0">
                  <a:pos x="268351648" y="182641655"/>
                </a:cxn>
                <a:cxn ang="0">
                  <a:pos x="353094471" y="168593161"/>
                </a:cxn>
              </a:cxnLst>
              <a:pathLst>
                <a:path w="49" h="72">
                  <a:moveTo>
                    <a:pt x="25" y="12"/>
                  </a:moveTo>
                  <a:cubicBezTo>
                    <a:pt x="22" y="3"/>
                    <a:pt x="13" y="9"/>
                    <a:pt x="10" y="14"/>
                  </a:cubicBezTo>
                  <a:cubicBezTo>
                    <a:pt x="3" y="22"/>
                    <a:pt x="0" y="34"/>
                    <a:pt x="3" y="44"/>
                  </a:cubicBezTo>
                  <a:cubicBezTo>
                    <a:pt x="7" y="54"/>
                    <a:pt x="19" y="72"/>
                    <a:pt x="32" y="68"/>
                  </a:cubicBezTo>
                  <a:cubicBezTo>
                    <a:pt x="42" y="64"/>
                    <a:pt x="46" y="50"/>
                    <a:pt x="48" y="41"/>
                  </a:cubicBezTo>
                  <a:cubicBezTo>
                    <a:pt x="49" y="30"/>
                    <a:pt x="49" y="17"/>
                    <a:pt x="42" y="8"/>
                  </a:cubicBezTo>
                  <a:cubicBezTo>
                    <a:pt x="34" y="0"/>
                    <a:pt x="23" y="5"/>
                    <a:pt x="15" y="10"/>
                  </a:cubicBezTo>
                  <a:cubicBezTo>
                    <a:pt x="12" y="12"/>
                    <a:pt x="15" y="17"/>
                    <a:pt x="18" y="15"/>
                  </a:cubicBezTo>
                  <a:cubicBezTo>
                    <a:pt x="27" y="9"/>
                    <a:pt x="37" y="7"/>
                    <a:pt x="41" y="19"/>
                  </a:cubicBezTo>
                  <a:cubicBezTo>
                    <a:pt x="44" y="29"/>
                    <a:pt x="42" y="41"/>
                    <a:pt x="39" y="51"/>
                  </a:cubicBezTo>
                  <a:cubicBezTo>
                    <a:pt x="36" y="59"/>
                    <a:pt x="30" y="66"/>
                    <a:pt x="21" y="59"/>
                  </a:cubicBezTo>
                  <a:cubicBezTo>
                    <a:pt x="15" y="55"/>
                    <a:pt x="10" y="46"/>
                    <a:pt x="8" y="38"/>
                  </a:cubicBezTo>
                  <a:cubicBezTo>
                    <a:pt x="7" y="33"/>
                    <a:pt x="9" y="27"/>
                    <a:pt x="12" y="22"/>
                  </a:cubicBezTo>
                  <a:cubicBezTo>
                    <a:pt x="13" y="20"/>
                    <a:pt x="15" y="17"/>
                    <a:pt x="16" y="16"/>
                  </a:cubicBezTo>
                  <a:cubicBezTo>
                    <a:pt x="17" y="15"/>
                    <a:pt x="18" y="14"/>
                    <a:pt x="19" y="14"/>
                  </a:cubicBezTo>
                  <a:cubicBezTo>
                    <a:pt x="20" y="13"/>
                    <a:pt x="19" y="14"/>
                    <a:pt x="19" y="13"/>
                  </a:cubicBezTo>
                  <a:cubicBezTo>
                    <a:pt x="20" y="17"/>
                    <a:pt x="26" y="15"/>
                    <a:pt x="25" y="12"/>
                  </a:cubicBezTo>
                  <a:close/>
                </a:path>
              </a:pathLst>
            </a:custGeom>
            <a:solidFill>
              <a:srgbClr val="000000">
                <a:alpha val="100000"/>
              </a:srgbClr>
            </a:solidFill>
            <a:ln w="9525">
              <a:noFill/>
            </a:ln>
          </p:spPr>
          <p:txBody>
            <a:bodyPr/>
            <a:p>
              <a:endParaRPr lang="zh-CN" altLang="en-US"/>
            </a:p>
          </p:txBody>
        </p:sp>
        <p:sp>
          <p:nvSpPr>
            <p:cNvPr id="22607" name="Freeform 78"/>
            <p:cNvSpPr/>
            <p:nvPr/>
          </p:nvSpPr>
          <p:spPr>
            <a:xfrm>
              <a:off x="6243638" y="3973513"/>
              <a:ext cx="68262" cy="234950"/>
            </a:xfrm>
            <a:custGeom>
              <a:avLst/>
              <a:gdLst/>
              <a:ahLst/>
              <a:cxnLst>
                <a:cxn ang="0">
                  <a:pos x="143816657" y="41724137"/>
                </a:cxn>
                <a:cxn ang="0">
                  <a:pos x="100671281" y="820583387"/>
                </a:cxn>
                <a:cxn ang="0">
                  <a:pos x="186962033" y="820583387"/>
                </a:cxn>
                <a:cxn ang="0">
                  <a:pos x="172581505" y="514603899"/>
                </a:cxn>
                <a:cxn ang="0">
                  <a:pos x="215726882" y="97358805"/>
                </a:cxn>
                <a:cxn ang="0">
                  <a:pos x="143816657" y="41724137"/>
                </a:cxn>
              </a:cxnLst>
              <a:pathLst>
                <a:path w="18" h="63">
                  <a:moveTo>
                    <a:pt x="10" y="3"/>
                  </a:moveTo>
                  <a:cubicBezTo>
                    <a:pt x="0" y="18"/>
                    <a:pt x="6" y="43"/>
                    <a:pt x="7" y="59"/>
                  </a:cubicBezTo>
                  <a:cubicBezTo>
                    <a:pt x="7" y="63"/>
                    <a:pt x="13" y="63"/>
                    <a:pt x="13" y="59"/>
                  </a:cubicBezTo>
                  <a:cubicBezTo>
                    <a:pt x="13" y="52"/>
                    <a:pt x="12" y="45"/>
                    <a:pt x="12" y="37"/>
                  </a:cubicBezTo>
                  <a:cubicBezTo>
                    <a:pt x="11" y="28"/>
                    <a:pt x="10" y="15"/>
                    <a:pt x="15" y="7"/>
                  </a:cubicBezTo>
                  <a:cubicBezTo>
                    <a:pt x="18" y="3"/>
                    <a:pt x="12" y="0"/>
                    <a:pt x="10" y="3"/>
                  </a:cubicBezTo>
                  <a:close/>
                </a:path>
              </a:pathLst>
            </a:custGeom>
            <a:solidFill>
              <a:srgbClr val="000000">
                <a:alpha val="100000"/>
              </a:srgbClr>
            </a:solidFill>
            <a:ln w="9525">
              <a:noFill/>
            </a:ln>
          </p:spPr>
          <p:txBody>
            <a:bodyPr/>
            <a:p>
              <a:endParaRPr lang="zh-CN" altLang="en-US"/>
            </a:p>
          </p:txBody>
        </p:sp>
        <p:sp>
          <p:nvSpPr>
            <p:cNvPr id="22608" name="Freeform 79"/>
            <p:cNvSpPr/>
            <p:nvPr/>
          </p:nvSpPr>
          <p:spPr>
            <a:xfrm>
              <a:off x="5513388" y="3500438"/>
              <a:ext cx="138112" cy="611188"/>
            </a:xfrm>
            <a:custGeom>
              <a:avLst/>
              <a:gdLst/>
              <a:ahLst/>
              <a:cxnLst>
                <a:cxn ang="0">
                  <a:pos x="404070919" y="56236795"/>
                </a:cxn>
                <a:cxn ang="0">
                  <a:pos x="97533201" y="1251308065"/>
                </a:cxn>
                <a:cxn ang="0">
                  <a:pos x="139336344" y="2147483646"/>
                </a:cxn>
                <a:cxn ang="0">
                  <a:pos x="209000784" y="2147483646"/>
                </a:cxn>
                <a:cxn ang="0">
                  <a:pos x="209000784" y="1124773401"/>
                </a:cxn>
                <a:cxn ang="0">
                  <a:pos x="487669739" y="84358942"/>
                </a:cxn>
                <a:cxn ang="0">
                  <a:pos x="404070919" y="56236795"/>
                </a:cxn>
              </a:cxnLst>
              <a:pathLst>
                <a:path w="37" h="163">
                  <a:moveTo>
                    <a:pt x="29" y="4"/>
                  </a:moveTo>
                  <a:cubicBezTo>
                    <a:pt x="18" y="31"/>
                    <a:pt x="12" y="60"/>
                    <a:pt x="7" y="89"/>
                  </a:cubicBezTo>
                  <a:cubicBezTo>
                    <a:pt x="4" y="111"/>
                    <a:pt x="0" y="139"/>
                    <a:pt x="10" y="160"/>
                  </a:cubicBezTo>
                  <a:cubicBezTo>
                    <a:pt x="11" y="163"/>
                    <a:pt x="17" y="160"/>
                    <a:pt x="15" y="157"/>
                  </a:cubicBezTo>
                  <a:cubicBezTo>
                    <a:pt x="5" y="135"/>
                    <a:pt x="11" y="103"/>
                    <a:pt x="15" y="80"/>
                  </a:cubicBezTo>
                  <a:cubicBezTo>
                    <a:pt x="19" y="55"/>
                    <a:pt x="25" y="29"/>
                    <a:pt x="35" y="6"/>
                  </a:cubicBezTo>
                  <a:cubicBezTo>
                    <a:pt x="37" y="2"/>
                    <a:pt x="31" y="0"/>
                    <a:pt x="29" y="4"/>
                  </a:cubicBezTo>
                  <a:close/>
                </a:path>
              </a:pathLst>
            </a:custGeom>
            <a:solidFill>
              <a:srgbClr val="000000">
                <a:alpha val="100000"/>
              </a:srgbClr>
            </a:solidFill>
            <a:ln w="9525">
              <a:noFill/>
            </a:ln>
          </p:spPr>
          <p:txBody>
            <a:bodyPr/>
            <a:p>
              <a:endParaRPr lang="zh-CN" altLang="en-US"/>
            </a:p>
          </p:txBody>
        </p:sp>
        <p:sp>
          <p:nvSpPr>
            <p:cNvPr id="22609" name="Freeform 80"/>
            <p:cNvSpPr/>
            <p:nvPr/>
          </p:nvSpPr>
          <p:spPr>
            <a:xfrm>
              <a:off x="5475288" y="3954463"/>
              <a:ext cx="250825" cy="592138"/>
            </a:xfrm>
            <a:custGeom>
              <a:avLst/>
              <a:gdLst/>
              <a:ahLst/>
              <a:cxnLst>
                <a:cxn ang="0">
                  <a:pos x="280298809" y="491586971"/>
                </a:cxn>
                <a:cxn ang="0">
                  <a:pos x="70073766" y="1151715905"/>
                </a:cxn>
                <a:cxn ang="0">
                  <a:pos x="280298809" y="491586971"/>
                </a:cxn>
              </a:cxnLst>
              <a:pathLst>
                <a:path w="67" h="158">
                  <a:moveTo>
                    <a:pt x="20" y="35"/>
                  </a:moveTo>
                  <a:cubicBezTo>
                    <a:pt x="10" y="42"/>
                    <a:pt x="0" y="67"/>
                    <a:pt x="5" y="82"/>
                  </a:cubicBezTo>
                  <a:cubicBezTo>
                    <a:pt x="37" y="158"/>
                    <a:pt x="67" y="0"/>
                    <a:pt x="20" y="35"/>
                  </a:cubicBezTo>
                </a:path>
              </a:pathLst>
            </a:custGeom>
            <a:solidFill>
              <a:srgbClr val="FFFFFF">
                <a:alpha val="100000"/>
              </a:srgbClr>
            </a:solidFill>
            <a:ln w="9525">
              <a:noFill/>
            </a:ln>
          </p:spPr>
          <p:txBody>
            <a:bodyPr/>
            <a:p>
              <a:endParaRPr lang="zh-CN" altLang="en-US"/>
            </a:p>
          </p:txBody>
        </p:sp>
        <p:sp>
          <p:nvSpPr>
            <p:cNvPr id="22610" name="Freeform 81"/>
            <p:cNvSpPr/>
            <p:nvPr/>
          </p:nvSpPr>
          <p:spPr>
            <a:xfrm>
              <a:off x="5453063" y="4025900"/>
              <a:ext cx="206375" cy="347663"/>
            </a:xfrm>
            <a:custGeom>
              <a:avLst/>
              <a:gdLst/>
              <a:ahLst/>
              <a:cxnLst>
                <a:cxn ang="0">
                  <a:pos x="337910920" y="181674478"/>
                </a:cxn>
                <a:cxn ang="0">
                  <a:pos x="281589307" y="1159923394"/>
                </a:cxn>
                <a:cxn ang="0">
                  <a:pos x="647661034" y="992222725"/>
                </a:cxn>
                <a:cxn ang="0">
                  <a:pos x="732135950" y="321423789"/>
                </a:cxn>
                <a:cxn ang="0">
                  <a:pos x="337910920" y="181674478"/>
                </a:cxn>
                <a:cxn ang="0">
                  <a:pos x="380146502" y="251551003"/>
                </a:cxn>
                <a:cxn ang="0">
                  <a:pos x="605421700" y="880424772"/>
                </a:cxn>
                <a:cxn ang="0">
                  <a:pos x="351989448" y="1104024417"/>
                </a:cxn>
                <a:cxn ang="0">
                  <a:pos x="197114391" y="838499605"/>
                </a:cxn>
                <a:cxn ang="0">
                  <a:pos x="394228782" y="251551003"/>
                </a:cxn>
                <a:cxn ang="0">
                  <a:pos x="337910920" y="181674478"/>
                </a:cxn>
              </a:cxnLst>
              <a:pathLst>
                <a:path w="55" h="93">
                  <a:moveTo>
                    <a:pt x="24" y="13"/>
                  </a:moveTo>
                  <a:cubicBezTo>
                    <a:pt x="4" y="30"/>
                    <a:pt x="0" y="65"/>
                    <a:pt x="20" y="83"/>
                  </a:cubicBezTo>
                  <a:cubicBezTo>
                    <a:pt x="32" y="93"/>
                    <a:pt x="42" y="81"/>
                    <a:pt x="46" y="71"/>
                  </a:cubicBezTo>
                  <a:cubicBezTo>
                    <a:pt x="53" y="56"/>
                    <a:pt x="55" y="38"/>
                    <a:pt x="52" y="23"/>
                  </a:cubicBezTo>
                  <a:cubicBezTo>
                    <a:pt x="49" y="7"/>
                    <a:pt x="37" y="4"/>
                    <a:pt x="24" y="13"/>
                  </a:cubicBezTo>
                  <a:cubicBezTo>
                    <a:pt x="21" y="15"/>
                    <a:pt x="24" y="21"/>
                    <a:pt x="27" y="18"/>
                  </a:cubicBezTo>
                  <a:cubicBezTo>
                    <a:pt x="54" y="0"/>
                    <a:pt x="47" y="51"/>
                    <a:pt x="43" y="63"/>
                  </a:cubicBezTo>
                  <a:cubicBezTo>
                    <a:pt x="41" y="69"/>
                    <a:pt x="35" y="85"/>
                    <a:pt x="25" y="79"/>
                  </a:cubicBezTo>
                  <a:cubicBezTo>
                    <a:pt x="20" y="76"/>
                    <a:pt x="15" y="66"/>
                    <a:pt x="14" y="60"/>
                  </a:cubicBezTo>
                  <a:cubicBezTo>
                    <a:pt x="10" y="46"/>
                    <a:pt x="18" y="26"/>
                    <a:pt x="28" y="18"/>
                  </a:cubicBezTo>
                  <a:cubicBezTo>
                    <a:pt x="31" y="15"/>
                    <a:pt x="27" y="11"/>
                    <a:pt x="24" y="13"/>
                  </a:cubicBezTo>
                  <a:close/>
                </a:path>
              </a:pathLst>
            </a:custGeom>
            <a:solidFill>
              <a:srgbClr val="000000">
                <a:alpha val="100000"/>
              </a:srgbClr>
            </a:solidFill>
            <a:ln w="9525">
              <a:noFill/>
            </a:ln>
          </p:spPr>
          <p:txBody>
            <a:bodyPr/>
            <a:p>
              <a:endParaRPr lang="zh-CN" altLang="en-US"/>
            </a:p>
          </p:txBody>
        </p:sp>
        <p:sp>
          <p:nvSpPr>
            <p:cNvPr id="22611" name="Freeform 82"/>
            <p:cNvSpPr/>
            <p:nvPr/>
          </p:nvSpPr>
          <p:spPr>
            <a:xfrm>
              <a:off x="6681788" y="3567113"/>
              <a:ext cx="87312" cy="552450"/>
            </a:xfrm>
            <a:custGeom>
              <a:avLst/>
              <a:gdLst/>
              <a:ahLst/>
              <a:cxnLst>
                <a:cxn ang="0">
                  <a:pos x="14410276" y="70619646"/>
                </a:cxn>
                <a:cxn ang="0">
                  <a:pos x="158520630" y="2019700828"/>
                </a:cxn>
                <a:cxn ang="0">
                  <a:pos x="244986083" y="2019700828"/>
                </a:cxn>
                <a:cxn ang="0">
                  <a:pos x="100875729" y="42369533"/>
                </a:cxn>
                <a:cxn ang="0">
                  <a:pos x="14410276" y="70619646"/>
                </a:cxn>
              </a:cxnLst>
              <a:pathLst>
                <a:path w="23" h="147">
                  <a:moveTo>
                    <a:pt x="1" y="5"/>
                  </a:moveTo>
                  <a:cubicBezTo>
                    <a:pt x="14" y="49"/>
                    <a:pt x="17" y="97"/>
                    <a:pt x="11" y="143"/>
                  </a:cubicBezTo>
                  <a:cubicBezTo>
                    <a:pt x="11" y="147"/>
                    <a:pt x="17" y="147"/>
                    <a:pt x="17" y="143"/>
                  </a:cubicBezTo>
                  <a:cubicBezTo>
                    <a:pt x="23" y="97"/>
                    <a:pt x="20" y="48"/>
                    <a:pt x="7" y="3"/>
                  </a:cubicBezTo>
                  <a:cubicBezTo>
                    <a:pt x="6" y="0"/>
                    <a:pt x="0" y="1"/>
                    <a:pt x="1" y="5"/>
                  </a:cubicBezTo>
                  <a:close/>
                </a:path>
              </a:pathLst>
            </a:custGeom>
            <a:solidFill>
              <a:srgbClr val="000000">
                <a:alpha val="100000"/>
              </a:srgbClr>
            </a:solidFill>
            <a:ln w="9525">
              <a:noFill/>
            </a:ln>
          </p:spPr>
          <p:txBody>
            <a:bodyPr/>
            <a:p>
              <a:endParaRPr lang="zh-CN" altLang="en-US"/>
            </a:p>
          </p:txBody>
        </p:sp>
        <p:sp>
          <p:nvSpPr>
            <p:cNvPr id="22612" name="Freeform 83"/>
            <p:cNvSpPr/>
            <p:nvPr/>
          </p:nvSpPr>
          <p:spPr>
            <a:xfrm>
              <a:off x="6697663" y="4084638"/>
              <a:ext cx="138112" cy="323850"/>
            </a:xfrm>
            <a:custGeom>
              <a:avLst/>
              <a:gdLst/>
              <a:ahLst/>
              <a:cxnLst>
                <a:cxn ang="0">
                  <a:pos x="181135754" y="99263791"/>
                </a:cxn>
                <a:cxn ang="0">
                  <a:pos x="320468366" y="70900556"/>
                </a:cxn>
                <a:cxn ang="0">
                  <a:pos x="459804710" y="694842769"/>
                </a:cxn>
                <a:cxn ang="0">
                  <a:pos x="181135754" y="0"/>
                </a:cxn>
              </a:cxnLst>
              <a:pathLst>
                <a:path w="37" h="86">
                  <a:moveTo>
                    <a:pt x="13" y="7"/>
                  </a:moveTo>
                  <a:cubicBezTo>
                    <a:pt x="18" y="7"/>
                    <a:pt x="18" y="2"/>
                    <a:pt x="23" y="5"/>
                  </a:cubicBezTo>
                  <a:cubicBezTo>
                    <a:pt x="28" y="15"/>
                    <a:pt x="37" y="37"/>
                    <a:pt x="33" y="49"/>
                  </a:cubicBezTo>
                  <a:cubicBezTo>
                    <a:pt x="18" y="86"/>
                    <a:pt x="0" y="22"/>
                    <a:pt x="13" y="0"/>
                  </a:cubicBezTo>
                </a:path>
              </a:pathLst>
            </a:custGeom>
            <a:solidFill>
              <a:srgbClr val="FFFFFF">
                <a:alpha val="100000"/>
              </a:srgbClr>
            </a:solidFill>
            <a:ln w="9525">
              <a:noFill/>
            </a:ln>
          </p:spPr>
          <p:txBody>
            <a:bodyPr/>
            <a:p>
              <a:endParaRPr lang="zh-CN" altLang="en-US"/>
            </a:p>
          </p:txBody>
        </p:sp>
        <p:sp>
          <p:nvSpPr>
            <p:cNvPr id="22613" name="Freeform 84"/>
            <p:cNvSpPr/>
            <p:nvPr/>
          </p:nvSpPr>
          <p:spPr>
            <a:xfrm>
              <a:off x="6711950" y="4067175"/>
              <a:ext cx="128587" cy="261938"/>
            </a:xfrm>
            <a:custGeom>
              <a:avLst/>
              <a:gdLst/>
              <a:ahLst/>
              <a:cxnLst>
                <a:cxn ang="0">
                  <a:pos x="143034128" y="210036856"/>
                </a:cxn>
                <a:cxn ang="0">
                  <a:pos x="271761061" y="238041770"/>
                </a:cxn>
                <a:cxn ang="0">
                  <a:pos x="357581537" y="504084713"/>
                </a:cxn>
                <a:cxn ang="0">
                  <a:pos x="343278124" y="784130113"/>
                </a:cxn>
                <a:cxn ang="0">
                  <a:pos x="228854604" y="854142398"/>
                </a:cxn>
                <a:cxn ang="0">
                  <a:pos x="114427302" y="504084713"/>
                </a:cxn>
                <a:cxn ang="0">
                  <a:pos x="157337540" y="84014743"/>
                </a:cxn>
                <a:cxn ang="0">
                  <a:pos x="85820477" y="42007371"/>
                </a:cxn>
                <a:cxn ang="0">
                  <a:pos x="42910238" y="616104370"/>
                </a:cxn>
                <a:cxn ang="0">
                  <a:pos x="271761061" y="952159598"/>
                </a:cxn>
                <a:cxn ang="0">
                  <a:pos x="457705427" y="546092084"/>
                </a:cxn>
                <a:cxn ang="0">
                  <a:pos x="328974712" y="168029485"/>
                </a:cxn>
                <a:cxn ang="0">
                  <a:pos x="114427302" y="126022114"/>
                </a:cxn>
                <a:cxn ang="0">
                  <a:pos x="143034128" y="210036856"/>
                </a:cxn>
              </a:cxnLst>
              <a:pathLst>
                <a:path w="34" h="70">
                  <a:moveTo>
                    <a:pt x="10" y="15"/>
                  </a:moveTo>
                  <a:cubicBezTo>
                    <a:pt x="15" y="14"/>
                    <a:pt x="16" y="11"/>
                    <a:pt x="19" y="17"/>
                  </a:cubicBezTo>
                  <a:cubicBezTo>
                    <a:pt x="21" y="23"/>
                    <a:pt x="24" y="29"/>
                    <a:pt x="25" y="36"/>
                  </a:cubicBezTo>
                  <a:cubicBezTo>
                    <a:pt x="27" y="43"/>
                    <a:pt x="27" y="50"/>
                    <a:pt x="24" y="56"/>
                  </a:cubicBezTo>
                  <a:cubicBezTo>
                    <a:pt x="22" y="60"/>
                    <a:pt x="20" y="64"/>
                    <a:pt x="16" y="61"/>
                  </a:cubicBezTo>
                  <a:cubicBezTo>
                    <a:pt x="11" y="55"/>
                    <a:pt x="9" y="43"/>
                    <a:pt x="8" y="36"/>
                  </a:cubicBezTo>
                  <a:cubicBezTo>
                    <a:pt x="7" y="26"/>
                    <a:pt x="7" y="15"/>
                    <a:pt x="11" y="6"/>
                  </a:cubicBezTo>
                  <a:cubicBezTo>
                    <a:pt x="13" y="3"/>
                    <a:pt x="8" y="0"/>
                    <a:pt x="6" y="3"/>
                  </a:cubicBezTo>
                  <a:cubicBezTo>
                    <a:pt x="0" y="16"/>
                    <a:pt x="1" y="31"/>
                    <a:pt x="3" y="44"/>
                  </a:cubicBezTo>
                  <a:cubicBezTo>
                    <a:pt x="5" y="53"/>
                    <a:pt x="9" y="68"/>
                    <a:pt x="19" y="68"/>
                  </a:cubicBezTo>
                  <a:cubicBezTo>
                    <a:pt x="31" y="70"/>
                    <a:pt x="34" y="47"/>
                    <a:pt x="32" y="39"/>
                  </a:cubicBezTo>
                  <a:cubicBezTo>
                    <a:pt x="31" y="30"/>
                    <a:pt x="27" y="20"/>
                    <a:pt x="23" y="12"/>
                  </a:cubicBezTo>
                  <a:cubicBezTo>
                    <a:pt x="19" y="2"/>
                    <a:pt x="15" y="8"/>
                    <a:pt x="8" y="9"/>
                  </a:cubicBezTo>
                  <a:cubicBezTo>
                    <a:pt x="4" y="10"/>
                    <a:pt x="6" y="16"/>
                    <a:pt x="10" y="15"/>
                  </a:cubicBezTo>
                  <a:close/>
                </a:path>
              </a:pathLst>
            </a:custGeom>
            <a:solidFill>
              <a:srgbClr val="000000">
                <a:alpha val="100000"/>
              </a:srgbClr>
            </a:solidFill>
            <a:ln w="9525">
              <a:noFill/>
            </a:ln>
          </p:spPr>
          <p:txBody>
            <a:bodyPr/>
            <a:p>
              <a:endParaRPr lang="zh-CN" altLang="en-US"/>
            </a:p>
          </p:txBody>
        </p:sp>
        <p:sp>
          <p:nvSpPr>
            <p:cNvPr id="22614" name="Freeform 85"/>
            <p:cNvSpPr/>
            <p:nvPr/>
          </p:nvSpPr>
          <p:spPr>
            <a:xfrm>
              <a:off x="5156201" y="5116513"/>
              <a:ext cx="522287" cy="149225"/>
            </a:xfrm>
            <a:custGeom>
              <a:avLst/>
              <a:gdLst/>
              <a:ahLst/>
              <a:cxnLst>
                <a:cxn ang="0">
                  <a:pos x="1891881327" y="13918962"/>
                </a:cxn>
                <a:cxn ang="0">
                  <a:pos x="56474630" y="222681006"/>
                </a:cxn>
                <a:cxn ang="0">
                  <a:pos x="56474630" y="306187316"/>
                </a:cxn>
                <a:cxn ang="0">
                  <a:pos x="1778932067" y="264434161"/>
                </a:cxn>
                <a:cxn ang="0">
                  <a:pos x="1807169382" y="180927851"/>
                </a:cxn>
                <a:cxn ang="0">
                  <a:pos x="84711945" y="431443051"/>
                </a:cxn>
                <a:cxn ang="0">
                  <a:pos x="84711945" y="514949361"/>
                </a:cxn>
                <a:cxn ang="0">
                  <a:pos x="1778932067" y="264434161"/>
                </a:cxn>
                <a:cxn ang="0">
                  <a:pos x="1807169382" y="180927851"/>
                </a:cxn>
                <a:cxn ang="0">
                  <a:pos x="56474630" y="222681006"/>
                </a:cxn>
                <a:cxn ang="0">
                  <a:pos x="56474630" y="306187316"/>
                </a:cxn>
                <a:cxn ang="0">
                  <a:pos x="1905998106" y="97421541"/>
                </a:cxn>
                <a:cxn ang="0">
                  <a:pos x="1891881327" y="13918962"/>
                </a:cxn>
              </a:cxnLst>
              <a:pathLst>
                <a:path w="139" h="40">
                  <a:moveTo>
                    <a:pt x="134" y="1"/>
                  </a:moveTo>
                  <a:cubicBezTo>
                    <a:pt x="92" y="12"/>
                    <a:pt x="47" y="18"/>
                    <a:pt x="4" y="16"/>
                  </a:cubicBezTo>
                  <a:cubicBezTo>
                    <a:pt x="4" y="18"/>
                    <a:pt x="4" y="20"/>
                    <a:pt x="4" y="22"/>
                  </a:cubicBezTo>
                  <a:cubicBezTo>
                    <a:pt x="45" y="23"/>
                    <a:pt x="86" y="8"/>
                    <a:pt x="126" y="19"/>
                  </a:cubicBezTo>
                  <a:cubicBezTo>
                    <a:pt x="127" y="17"/>
                    <a:pt x="127" y="15"/>
                    <a:pt x="128" y="13"/>
                  </a:cubicBezTo>
                  <a:cubicBezTo>
                    <a:pt x="86" y="2"/>
                    <a:pt x="48" y="34"/>
                    <a:pt x="6" y="31"/>
                  </a:cubicBezTo>
                  <a:cubicBezTo>
                    <a:pt x="2" y="30"/>
                    <a:pt x="2" y="36"/>
                    <a:pt x="6" y="37"/>
                  </a:cubicBezTo>
                  <a:cubicBezTo>
                    <a:pt x="48" y="40"/>
                    <a:pt x="85" y="9"/>
                    <a:pt x="126" y="19"/>
                  </a:cubicBezTo>
                  <a:cubicBezTo>
                    <a:pt x="130" y="20"/>
                    <a:pt x="132" y="14"/>
                    <a:pt x="128" y="13"/>
                  </a:cubicBezTo>
                  <a:cubicBezTo>
                    <a:pt x="87" y="2"/>
                    <a:pt x="45" y="17"/>
                    <a:pt x="4" y="16"/>
                  </a:cubicBezTo>
                  <a:cubicBezTo>
                    <a:pt x="0" y="16"/>
                    <a:pt x="0" y="22"/>
                    <a:pt x="4" y="22"/>
                  </a:cubicBezTo>
                  <a:cubicBezTo>
                    <a:pt x="47" y="24"/>
                    <a:pt x="93" y="19"/>
                    <a:pt x="135" y="7"/>
                  </a:cubicBezTo>
                  <a:cubicBezTo>
                    <a:pt x="139" y="6"/>
                    <a:pt x="138" y="0"/>
                    <a:pt x="134" y="1"/>
                  </a:cubicBezTo>
                  <a:close/>
                </a:path>
              </a:pathLst>
            </a:custGeom>
            <a:solidFill>
              <a:srgbClr val="000000">
                <a:alpha val="100000"/>
              </a:srgbClr>
            </a:solidFill>
            <a:ln w="9525">
              <a:noFill/>
            </a:ln>
          </p:spPr>
          <p:txBody>
            <a:bodyPr/>
            <a:p>
              <a:endParaRPr lang="zh-CN" altLang="en-US"/>
            </a:p>
          </p:txBody>
        </p:sp>
        <p:sp>
          <p:nvSpPr>
            <p:cNvPr id="22615" name="Freeform 86"/>
            <p:cNvSpPr/>
            <p:nvPr/>
          </p:nvSpPr>
          <p:spPr>
            <a:xfrm>
              <a:off x="6535738" y="5003800"/>
              <a:ext cx="484187" cy="131763"/>
            </a:xfrm>
            <a:custGeom>
              <a:avLst/>
              <a:gdLst/>
              <a:ahLst/>
              <a:cxnLst>
                <a:cxn ang="0">
                  <a:pos x="154966114" y="354314472"/>
                </a:cxn>
                <a:cxn ang="0">
                  <a:pos x="1746901655" y="212590189"/>
                </a:cxn>
                <a:cxn ang="0">
                  <a:pos x="1746901655" y="127554113"/>
                </a:cxn>
                <a:cxn ang="0">
                  <a:pos x="56353361" y="396832509"/>
                </a:cxn>
                <a:cxn ang="0">
                  <a:pos x="70439825" y="481868585"/>
                </a:cxn>
                <a:cxn ang="0">
                  <a:pos x="1732815192" y="425180378"/>
                </a:cxn>
                <a:cxn ang="0">
                  <a:pos x="1732815192" y="325970368"/>
                </a:cxn>
                <a:cxn ang="0">
                  <a:pos x="42263144" y="411006444"/>
                </a:cxn>
                <a:cxn ang="0">
                  <a:pos x="56353361" y="496042519"/>
                </a:cxn>
                <a:cxn ang="0">
                  <a:pos x="1775078336" y="212590189"/>
                </a:cxn>
                <a:cxn ang="0">
                  <a:pos x="1775078336" y="127554113"/>
                </a:cxn>
                <a:cxn ang="0">
                  <a:pos x="154966114" y="269278396"/>
                </a:cxn>
                <a:cxn ang="0">
                  <a:pos x="154966114" y="354314472"/>
                </a:cxn>
              </a:cxnLst>
              <a:pathLst>
                <a:path w="129" h="35">
                  <a:moveTo>
                    <a:pt x="11" y="25"/>
                  </a:moveTo>
                  <a:cubicBezTo>
                    <a:pt x="49" y="26"/>
                    <a:pt x="86" y="6"/>
                    <a:pt x="124" y="15"/>
                  </a:cubicBezTo>
                  <a:cubicBezTo>
                    <a:pt x="124" y="13"/>
                    <a:pt x="124" y="11"/>
                    <a:pt x="124" y="9"/>
                  </a:cubicBezTo>
                  <a:cubicBezTo>
                    <a:pt x="86" y="22"/>
                    <a:pt x="44" y="26"/>
                    <a:pt x="4" y="28"/>
                  </a:cubicBezTo>
                  <a:cubicBezTo>
                    <a:pt x="4" y="30"/>
                    <a:pt x="4" y="32"/>
                    <a:pt x="5" y="34"/>
                  </a:cubicBezTo>
                  <a:cubicBezTo>
                    <a:pt x="44" y="28"/>
                    <a:pt x="83" y="30"/>
                    <a:pt x="123" y="30"/>
                  </a:cubicBezTo>
                  <a:cubicBezTo>
                    <a:pt x="127" y="30"/>
                    <a:pt x="127" y="23"/>
                    <a:pt x="123" y="23"/>
                  </a:cubicBezTo>
                  <a:cubicBezTo>
                    <a:pt x="83" y="23"/>
                    <a:pt x="43" y="22"/>
                    <a:pt x="3" y="29"/>
                  </a:cubicBezTo>
                  <a:cubicBezTo>
                    <a:pt x="0" y="29"/>
                    <a:pt x="0" y="35"/>
                    <a:pt x="4" y="35"/>
                  </a:cubicBezTo>
                  <a:cubicBezTo>
                    <a:pt x="45" y="32"/>
                    <a:pt x="87" y="28"/>
                    <a:pt x="126" y="15"/>
                  </a:cubicBezTo>
                  <a:cubicBezTo>
                    <a:pt x="129" y="14"/>
                    <a:pt x="129" y="9"/>
                    <a:pt x="126" y="9"/>
                  </a:cubicBezTo>
                  <a:cubicBezTo>
                    <a:pt x="87" y="0"/>
                    <a:pt x="50" y="20"/>
                    <a:pt x="11" y="19"/>
                  </a:cubicBezTo>
                  <a:cubicBezTo>
                    <a:pt x="7" y="18"/>
                    <a:pt x="7" y="25"/>
                    <a:pt x="11" y="25"/>
                  </a:cubicBezTo>
                  <a:close/>
                </a:path>
              </a:pathLst>
            </a:custGeom>
            <a:solidFill>
              <a:srgbClr val="000000">
                <a:alpha val="100000"/>
              </a:srgbClr>
            </a:solidFill>
            <a:ln w="9525">
              <a:noFill/>
            </a:ln>
          </p:spPr>
          <p:txBody>
            <a:bodyPr/>
            <a:p>
              <a:endParaRPr lang="zh-CN" altLang="en-US"/>
            </a:p>
          </p:txBody>
        </p:sp>
      </p:grpSp>
      <p:sp>
        <p:nvSpPr>
          <p:cNvPr id="86" name="矩形 85"/>
          <p:cNvSpPr/>
          <p:nvPr/>
        </p:nvSpPr>
        <p:spPr>
          <a:xfrm rot="577614">
            <a:off x="3871578" y="820340"/>
            <a:ext cx="7546424" cy="5073509"/>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4" name="TextBox 83"/>
          <p:cNvSpPr txBox="1"/>
          <p:nvPr/>
        </p:nvSpPr>
        <p:spPr>
          <a:xfrm rot="600000">
            <a:off x="4165600" y="1649413"/>
            <a:ext cx="6958013" cy="3416300"/>
          </a:xfrm>
          <a:prstGeom prst="rect">
            <a:avLst/>
          </a:prstGeom>
          <a:noFill/>
          <a:ln w="9525">
            <a:noFill/>
          </a:ln>
        </p:spPr>
        <p:txBody>
          <a:bodyPr>
            <a:spAutoFit/>
          </a:bodyPr>
          <a:p>
            <a:pPr lvl="0" algn="ctr" eaLnBrk="1" hangingPunct="1"/>
            <a:r>
              <a:rPr lang="zh-CN" altLang="en-US" sz="2400" b="1" dirty="0">
                <a:latin typeface="方正喵呜体" panose="02010600010101010101" pitchFamily="2" charset="-122"/>
                <a:ea typeface="方正喵呜体" panose="02010600010101010101" pitchFamily="2" charset="-122"/>
              </a:rPr>
              <a:t>此处输入表白文字此处输入表白文字此处输入表白文字此处输入表白文字此处输入表白文字此处输入表白文字此处输入表白文字此处输入表白文字此处输入表白文字此处输入表白文字此处输入表白文字此处输入表白文字此处输入表白文字此处输入表白文字此处输入表白文字此处输入表白文字此处输入表白文字此处输入表白文字此处输入表白文字此处输入表白文字此处输入表白文字此处输入表白文字此处输入表白文字此处输入表白文字</a:t>
            </a:r>
            <a:endParaRPr lang="zh-CN" altLang="en-US" sz="2400" b="1" dirty="0">
              <a:latin typeface="方正喵呜体" panose="02010600010101010101" pitchFamily="2" charset="-122"/>
              <a:ea typeface="方正喵呜体" panose="02010600010101010101" pitchFamily="2"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86"/>
                                        </p:tgtEl>
                                        <p:attrNameLst>
                                          <p:attrName>style.visibility</p:attrName>
                                        </p:attrNameLst>
                                      </p:cBhvr>
                                      <p:to>
                                        <p:strVal val="visible"/>
                                      </p:to>
                                    </p:set>
                                    <p:anim calcmode="lin" valueType="num">
                                      <p:cBhvr>
                                        <p:cTn id="11" dur="1000" fill="hold"/>
                                        <p:tgtEl>
                                          <p:spTgt spid="86"/>
                                        </p:tgtEl>
                                        <p:attrNameLst>
                                          <p:attrName>ppt_w</p:attrName>
                                        </p:attrNameLst>
                                      </p:cBhvr>
                                      <p:tavLst>
                                        <p:tav tm="0">
                                          <p:val>
                                            <p:fltVal val="0.000000"/>
                                          </p:val>
                                        </p:tav>
                                        <p:tav tm="100000">
                                          <p:val>
                                            <p:strVal val="#ppt_w"/>
                                          </p:val>
                                        </p:tav>
                                      </p:tavLst>
                                    </p:anim>
                                    <p:anim calcmode="lin" valueType="num">
                                      <p:cBhvr>
                                        <p:cTn id="12" dur="1000" fill="hold"/>
                                        <p:tgtEl>
                                          <p:spTgt spid="86"/>
                                        </p:tgtEl>
                                        <p:attrNameLst>
                                          <p:attrName>ppt_h</p:attrName>
                                        </p:attrNameLst>
                                      </p:cBhvr>
                                      <p:tavLst>
                                        <p:tav tm="0">
                                          <p:val>
                                            <p:fltVal val="0.000000"/>
                                          </p:val>
                                        </p:tav>
                                        <p:tav tm="100000">
                                          <p:val>
                                            <p:strVal val="#ppt_h"/>
                                          </p:val>
                                        </p:tav>
                                      </p:tavLst>
                                    </p:anim>
                                    <p:anim calcmode="lin" valueType="num">
                                      <p:cBhvr>
                                        <p:cTn id="13" dur="1000" fill="hold"/>
                                        <p:tgtEl>
                                          <p:spTgt spid="86"/>
                                        </p:tgtEl>
                                        <p:attrNameLst>
                                          <p:attrName>style.rotation</p:attrName>
                                        </p:attrNameLst>
                                      </p:cBhvr>
                                      <p:tavLst>
                                        <p:tav tm="0">
                                          <p:val>
                                            <p:fltVal val="90.000000"/>
                                          </p:val>
                                        </p:tav>
                                        <p:tav tm="100000">
                                          <p:val>
                                            <p:fltVal val="0.000000"/>
                                          </p:val>
                                        </p:tav>
                                      </p:tavLst>
                                    </p:anim>
                                    <p:animEffect transition="in" filter="fade">
                                      <p:cBhvr>
                                        <p:cTn id="14" dur="1000"/>
                                        <p:tgtEl>
                                          <p:spTgt spid="86"/>
                                        </p:tgtEl>
                                      </p:cBhvr>
                                    </p:animEffect>
                                  </p:childTnLst>
                                </p:cTn>
                              </p:par>
                            </p:childTnLst>
                          </p:cTn>
                        </p:par>
                        <p:par>
                          <p:cTn id="15" fill="hold">
                            <p:stCondLst>
                              <p:cond delay="1500"/>
                            </p:stCondLst>
                            <p:childTnLst>
                              <p:par>
                                <p:cTn id="16" presetID="10" presetClass="entr" presetSubtype="0" fill="hold" grpId="0" nodeType="afterEffect">
                                  <p:stCondLst>
                                    <p:cond delay="0"/>
                                  </p:stCondLst>
                                  <p:iterate type="lt">
                                    <p:tmPct val="12000"/>
                                  </p:iterate>
                                  <p:childTnLst>
                                    <p:set>
                                      <p:cBhvr>
                                        <p:cTn id="17" dur="1" fill="hold">
                                          <p:stCondLst>
                                            <p:cond delay="0"/>
                                          </p:stCondLst>
                                        </p:cTn>
                                        <p:tgtEl>
                                          <p:spTgt spid="84"/>
                                        </p:tgtEl>
                                        <p:attrNameLst>
                                          <p:attrName>style.visibility</p:attrName>
                                        </p:attrNameLst>
                                      </p:cBhvr>
                                      <p:to>
                                        <p:strVal val="visible"/>
                                      </p:to>
                                    </p:set>
                                    <p:animEffect transition="in" filter="fade">
                                      <p:cBhvr>
                                        <p:cTn id="18"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221</Words>
  <Application>WPS 演示</Application>
  <PresentationFormat>宽屏</PresentationFormat>
  <Paragraphs>9</Paragraphs>
  <Slides>12</Slides>
  <Notes>1</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12</vt:i4>
      </vt:variant>
    </vt:vector>
  </HeadingPairs>
  <TitlesOfParts>
    <vt:vector size="20" baseType="lpstr">
      <vt:lpstr>Arial</vt:lpstr>
      <vt:lpstr>宋体</vt:lpstr>
      <vt:lpstr>Wingdings</vt:lpstr>
      <vt:lpstr>Calibri</vt:lpstr>
      <vt:lpstr>Calibri Light</vt:lpstr>
      <vt:lpstr>方正喵呜体</vt:lpstr>
      <vt:lpstr>微软雅黑</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Administrator</cp:lastModifiedBy>
  <cp:revision>31</cp:revision>
  <dcterms:created xsi:type="dcterms:W3CDTF">2014-10-30T16:24:50Z</dcterms:created>
  <dcterms:modified xsi:type="dcterms:W3CDTF">2017-03-17T09:35:07Z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