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9" r:id="rId2"/>
    <p:sldId id="261" r:id="rId3"/>
    <p:sldId id="264" r:id="rId4"/>
    <p:sldId id="265" r:id="rId5"/>
    <p:sldId id="263" r:id="rId6"/>
    <p:sldId id="266" r:id="rId7"/>
    <p:sldId id="284" r:id="rId8"/>
    <p:sldId id="267" r:id="rId9"/>
    <p:sldId id="269" r:id="rId10"/>
    <p:sldId id="285" r:id="rId11"/>
    <p:sldId id="270" r:id="rId12"/>
    <p:sldId id="271" r:id="rId13"/>
    <p:sldId id="286" r:id="rId14"/>
    <p:sldId id="273" r:id="rId15"/>
    <p:sldId id="272" r:id="rId16"/>
    <p:sldId id="274" r:id="rId17"/>
    <p:sldId id="287" r:id="rId18"/>
    <p:sldId id="275" r:id="rId19"/>
    <p:sldId id="276" r:id="rId20"/>
    <p:sldId id="288" r:id="rId21"/>
    <p:sldId id="277" r:id="rId22"/>
    <p:sldId id="289" r:id="rId23"/>
    <p:sldId id="278"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6D24"/>
    <a:srgbClr val="25243B"/>
    <a:srgbClr val="3C3B58"/>
    <a:srgbClr val="E3E6ED"/>
    <a:srgbClr val="E7EAF1"/>
    <a:srgbClr val="6B6A80"/>
    <a:srgbClr val="F0440F"/>
    <a:srgbClr val="E1E4E8"/>
    <a:srgbClr val="345692"/>
    <a:srgbClr val="17C0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1" autoAdjust="0"/>
    <p:restoredTop sz="94635"/>
  </p:normalViewPr>
  <p:slideViewPr>
    <p:cSldViewPr snapToGrid="0">
      <p:cViewPr varScale="1">
        <p:scale>
          <a:sx n="92" d="100"/>
          <a:sy n="92" d="100"/>
        </p:scale>
        <p:origin x="49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lang="zh-CN" sz="1860" b="0" i="0" u="none" strike="noStrike" kern="1200" spc="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title>
    <c:autoTitleDeleted val="0"/>
    <c:plotArea>
      <c:layout/>
      <c:barChart>
        <c:barDir val="col"/>
        <c:grouping val="clustered"/>
        <c:varyColors val="0"/>
        <c:ser>
          <c:idx val="1"/>
          <c:order val="0"/>
          <c:tx>
            <c:strRef>
              <c:f>Sheet1!$C$1</c:f>
              <c:strCache>
                <c:ptCount val="1"/>
                <c:pt idx="0">
                  <c:v>系列 2</c:v>
                </c:pt>
              </c:strCache>
            </c:strRef>
          </c:tx>
          <c:spPr>
            <a:solidFill>
              <a:srgbClr val="25243B"/>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1479-4440-9919-A013EAB58B2D}"/>
            </c:ext>
          </c:extLst>
        </c:ser>
        <c:ser>
          <c:idx val="2"/>
          <c:order val="1"/>
          <c:tx>
            <c:strRef>
              <c:f>Sheet1!$D$1</c:f>
              <c:strCache>
                <c:ptCount val="1"/>
                <c:pt idx="0">
                  <c:v>系列 3</c:v>
                </c:pt>
              </c:strCache>
            </c:strRef>
          </c:tx>
          <c:spPr>
            <a:solidFill>
              <a:srgbClr val="F26D24"/>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anchor="ctr" anchorCtr="1"/>
              <a:lstStyle/>
              <a:p>
                <a:pPr>
                  <a:defRPr lang="zh-CN" sz="1195" b="0" i="0" u="none" strike="noStrike" kern="1200" baseline="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1479-4440-9919-A013EAB58B2D}"/>
            </c:ext>
          </c:extLst>
        </c:ser>
        <c:dLbls>
          <c:showLegendKey val="0"/>
          <c:showVal val="0"/>
          <c:showCatName val="0"/>
          <c:showSerName val="0"/>
          <c:showPercent val="0"/>
          <c:showBubbleSize val="0"/>
        </c:dLbls>
        <c:gapWidth val="219"/>
        <c:overlap val="-27"/>
        <c:axId val="474407520"/>
        <c:axId val="474395008"/>
      </c:barChart>
      <c:catAx>
        <c:axId val="47440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crossAx val="474395008"/>
        <c:crosses val="autoZero"/>
        <c:auto val="1"/>
        <c:lblAlgn val="ctr"/>
        <c:lblOffset val="100"/>
        <c:noMultiLvlLbl val="0"/>
      </c:catAx>
      <c:valAx>
        <c:axId val="47439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crossAx val="47440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legend>
    <c:plotVisOnly val="1"/>
    <c:dispBlanksAs val="gap"/>
    <c:showDLblsOverMax val="0"/>
  </c:chart>
  <c:spPr>
    <a:noFill/>
    <a:ln>
      <a:noFill/>
    </a:ln>
    <a:effectLst/>
  </c:spPr>
  <c:txPr>
    <a:bodyPr/>
    <a:lstStyle/>
    <a:p>
      <a:pPr>
        <a:defRPr lang="zh-CN">
          <a:latin typeface="字魂59号-创粗黑" panose="00000500000000000000" pitchFamily="2" charset="-122"/>
          <a:ea typeface="字魂59号-创粗黑" panose="00000500000000000000" pitchFamily="2" charset="-122"/>
          <a:cs typeface="+mn-ea"/>
          <a:sym typeface="字魂59号-创粗黑" panose="00000500000000000000" pitchFamily="2"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AF4EB6-5FD5-44F2-9173-34EA5AB6268E}" type="datetimeFigureOut">
              <a:rPr lang="zh-CN" altLang="en-US" smtClean="0"/>
              <a:t>2020/7/15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B3581-9B16-48BE-9454-0700EF790CBE}" type="slidenum">
              <a:rPr lang="zh-CN" altLang="en-US" smtClean="0"/>
              <a:t>‹#›</a:t>
            </a:fld>
            <a:endParaRPr lang="zh-CN" altLang="en-US"/>
          </a:p>
        </p:txBody>
      </p:sp>
    </p:spTree>
    <p:extLst>
      <p:ext uri="{BB962C8B-B14F-4D97-AF65-F5344CB8AC3E}">
        <p14:creationId xmlns:p14="http://schemas.microsoft.com/office/powerpoint/2010/main" val="3809189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0.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a:t>
            </a:fld>
            <a:endParaRPr lang="zh-CN" altLang="en-US"/>
          </a:p>
        </p:txBody>
      </p:sp>
    </p:spTree>
    <p:extLst>
      <p:ext uri="{BB962C8B-B14F-4D97-AF65-F5344CB8AC3E}">
        <p14:creationId xmlns:p14="http://schemas.microsoft.com/office/powerpoint/2010/main" val="1580102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2</a:t>
            </a:fld>
            <a:endParaRPr lang="zh-CN" altLang="en-US"/>
          </a:p>
        </p:txBody>
      </p:sp>
    </p:spTree>
    <p:extLst>
      <p:ext uri="{BB962C8B-B14F-4D97-AF65-F5344CB8AC3E}">
        <p14:creationId xmlns:p14="http://schemas.microsoft.com/office/powerpoint/2010/main" val="4087216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3</a:t>
            </a:fld>
            <a:endParaRPr lang="zh-CN" altLang="en-US"/>
          </a:p>
        </p:txBody>
      </p:sp>
    </p:spTree>
    <p:extLst>
      <p:ext uri="{BB962C8B-B14F-4D97-AF65-F5344CB8AC3E}">
        <p14:creationId xmlns:p14="http://schemas.microsoft.com/office/powerpoint/2010/main" val="2455604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4</a:t>
            </a:fld>
            <a:endParaRPr lang="zh-CN" altLang="en-US"/>
          </a:p>
        </p:txBody>
      </p:sp>
    </p:spTree>
    <p:extLst>
      <p:ext uri="{BB962C8B-B14F-4D97-AF65-F5344CB8AC3E}">
        <p14:creationId xmlns:p14="http://schemas.microsoft.com/office/powerpoint/2010/main" val="3344993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5</a:t>
            </a:fld>
            <a:endParaRPr lang="zh-CN" altLang="en-US"/>
          </a:p>
        </p:txBody>
      </p:sp>
    </p:spTree>
    <p:extLst>
      <p:ext uri="{BB962C8B-B14F-4D97-AF65-F5344CB8AC3E}">
        <p14:creationId xmlns:p14="http://schemas.microsoft.com/office/powerpoint/2010/main" val="1459398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6</a:t>
            </a:fld>
            <a:endParaRPr lang="zh-CN" altLang="en-US"/>
          </a:p>
        </p:txBody>
      </p:sp>
    </p:spTree>
    <p:extLst>
      <p:ext uri="{BB962C8B-B14F-4D97-AF65-F5344CB8AC3E}">
        <p14:creationId xmlns:p14="http://schemas.microsoft.com/office/powerpoint/2010/main" val="3754054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7</a:t>
            </a:fld>
            <a:endParaRPr lang="zh-CN" altLang="en-US"/>
          </a:p>
        </p:txBody>
      </p:sp>
    </p:spTree>
    <p:extLst>
      <p:ext uri="{BB962C8B-B14F-4D97-AF65-F5344CB8AC3E}">
        <p14:creationId xmlns:p14="http://schemas.microsoft.com/office/powerpoint/2010/main" val="1019063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8</a:t>
            </a:fld>
            <a:endParaRPr lang="zh-CN" altLang="en-US"/>
          </a:p>
        </p:txBody>
      </p:sp>
    </p:spTree>
    <p:extLst>
      <p:ext uri="{BB962C8B-B14F-4D97-AF65-F5344CB8AC3E}">
        <p14:creationId xmlns:p14="http://schemas.microsoft.com/office/powerpoint/2010/main" val="34252404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9</a:t>
            </a:fld>
            <a:endParaRPr lang="zh-CN" altLang="en-US"/>
          </a:p>
        </p:txBody>
      </p:sp>
    </p:spTree>
    <p:extLst>
      <p:ext uri="{BB962C8B-B14F-4D97-AF65-F5344CB8AC3E}">
        <p14:creationId xmlns:p14="http://schemas.microsoft.com/office/powerpoint/2010/main" val="2236198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CF3B3581-9B16-48BE-9454-0700EF790CBE}" type="slidenum">
              <a:rPr lang="zh-CN" altLang="en-US" smtClean="0"/>
              <a:t>10</a:t>
            </a:fld>
            <a:endParaRPr lang="zh-CN" altLang="en-US"/>
          </a:p>
        </p:txBody>
      </p:sp>
    </p:spTree>
    <p:extLst>
      <p:ext uri="{BB962C8B-B14F-4D97-AF65-F5344CB8AC3E}">
        <p14:creationId xmlns:p14="http://schemas.microsoft.com/office/powerpoint/2010/main" val="2164965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11</a:t>
            </a:fld>
            <a:endParaRPr lang="zh-CN" altLang="en-US"/>
          </a:p>
        </p:txBody>
      </p:sp>
    </p:spTree>
    <p:extLst>
      <p:ext uri="{BB962C8B-B14F-4D97-AF65-F5344CB8AC3E}">
        <p14:creationId xmlns:p14="http://schemas.microsoft.com/office/powerpoint/2010/main" val="812793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12</a:t>
            </a:fld>
            <a:endParaRPr lang="zh-CN" altLang="en-US"/>
          </a:p>
        </p:txBody>
      </p:sp>
    </p:spTree>
    <p:extLst>
      <p:ext uri="{BB962C8B-B14F-4D97-AF65-F5344CB8AC3E}">
        <p14:creationId xmlns:p14="http://schemas.microsoft.com/office/powerpoint/2010/main" val="1131242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13</a:t>
            </a:fld>
            <a:endParaRPr lang="zh-CN" altLang="en-US"/>
          </a:p>
        </p:txBody>
      </p:sp>
    </p:spTree>
    <p:extLst>
      <p:ext uri="{BB962C8B-B14F-4D97-AF65-F5344CB8AC3E}">
        <p14:creationId xmlns:p14="http://schemas.microsoft.com/office/powerpoint/2010/main" val="24695481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14</a:t>
            </a:fld>
            <a:endParaRPr lang="zh-CN" altLang="en-US"/>
          </a:p>
        </p:txBody>
      </p:sp>
    </p:spTree>
    <p:extLst>
      <p:ext uri="{BB962C8B-B14F-4D97-AF65-F5344CB8AC3E}">
        <p14:creationId xmlns:p14="http://schemas.microsoft.com/office/powerpoint/2010/main" val="2537085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15</a:t>
            </a:fld>
            <a:endParaRPr lang="zh-CN" altLang="en-US"/>
          </a:p>
        </p:txBody>
      </p:sp>
    </p:spTree>
    <p:extLst>
      <p:ext uri="{BB962C8B-B14F-4D97-AF65-F5344CB8AC3E}">
        <p14:creationId xmlns:p14="http://schemas.microsoft.com/office/powerpoint/2010/main" val="15809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16</a:t>
            </a:fld>
            <a:endParaRPr lang="zh-CN" altLang="en-US"/>
          </a:p>
        </p:txBody>
      </p:sp>
    </p:spTree>
    <p:extLst>
      <p:ext uri="{BB962C8B-B14F-4D97-AF65-F5344CB8AC3E}">
        <p14:creationId xmlns:p14="http://schemas.microsoft.com/office/powerpoint/2010/main" val="2349566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17</a:t>
            </a:fld>
            <a:endParaRPr lang="zh-CN" altLang="en-US"/>
          </a:p>
        </p:txBody>
      </p:sp>
    </p:spTree>
    <p:extLst>
      <p:ext uri="{BB962C8B-B14F-4D97-AF65-F5344CB8AC3E}">
        <p14:creationId xmlns:p14="http://schemas.microsoft.com/office/powerpoint/2010/main" val="42460532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18</a:t>
            </a:fld>
            <a:endParaRPr lang="zh-CN" altLang="en-US"/>
          </a:p>
        </p:txBody>
      </p:sp>
    </p:spTree>
    <p:extLst>
      <p:ext uri="{BB962C8B-B14F-4D97-AF65-F5344CB8AC3E}">
        <p14:creationId xmlns:p14="http://schemas.microsoft.com/office/powerpoint/2010/main" val="612280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19</a:t>
            </a:fld>
            <a:endParaRPr lang="zh-CN" altLang="en-US"/>
          </a:p>
        </p:txBody>
      </p:sp>
    </p:spTree>
    <p:extLst>
      <p:ext uri="{BB962C8B-B14F-4D97-AF65-F5344CB8AC3E}">
        <p14:creationId xmlns:p14="http://schemas.microsoft.com/office/powerpoint/2010/main" val="1088339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20</a:t>
            </a:fld>
            <a:endParaRPr lang="zh-CN" altLang="en-US"/>
          </a:p>
        </p:txBody>
      </p:sp>
    </p:spTree>
    <p:extLst>
      <p:ext uri="{BB962C8B-B14F-4D97-AF65-F5344CB8AC3E}">
        <p14:creationId xmlns:p14="http://schemas.microsoft.com/office/powerpoint/2010/main" val="2185065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21</a:t>
            </a:fld>
            <a:endParaRPr lang="zh-CN" altLang="en-US"/>
          </a:p>
        </p:txBody>
      </p:sp>
    </p:spTree>
    <p:extLst>
      <p:ext uri="{BB962C8B-B14F-4D97-AF65-F5344CB8AC3E}">
        <p14:creationId xmlns:p14="http://schemas.microsoft.com/office/powerpoint/2010/main" val="2856025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22</a:t>
            </a:fld>
            <a:endParaRPr lang="zh-CN" altLang="en-US"/>
          </a:p>
        </p:txBody>
      </p:sp>
    </p:spTree>
    <p:extLst>
      <p:ext uri="{BB962C8B-B14F-4D97-AF65-F5344CB8AC3E}">
        <p14:creationId xmlns:p14="http://schemas.microsoft.com/office/powerpoint/2010/main" val="2676944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F3B3581-9B16-48BE-9454-0700EF790CBE}" type="slidenum">
              <a:rPr lang="zh-CN" altLang="en-US" smtClean="0"/>
              <a:t>23</a:t>
            </a:fld>
            <a:endParaRPr lang="zh-CN" altLang="en-US"/>
          </a:p>
        </p:txBody>
      </p:sp>
    </p:spTree>
    <p:extLst>
      <p:ext uri="{BB962C8B-B14F-4D97-AF65-F5344CB8AC3E}">
        <p14:creationId xmlns:p14="http://schemas.microsoft.com/office/powerpoint/2010/main" val="348562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rgbClr val="E3E6ED"/>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标题幻灯片">
    <p:bg>
      <p:bgPr>
        <a:gradFill>
          <a:gsLst>
            <a:gs pos="0">
              <a:srgbClr val="F26D24"/>
            </a:gs>
            <a:gs pos="100000">
              <a:srgbClr val="F0440F"/>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37136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9353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2_标题幻灯片">
    <p:bg>
      <p:bgPr>
        <a:gradFill flip="none" rotWithShape="1">
          <a:gsLst>
            <a:gs pos="32000">
              <a:srgbClr val="434259"/>
            </a:gs>
            <a:gs pos="0">
              <a:srgbClr val="6B6A80"/>
            </a:gs>
            <a:gs pos="77000">
              <a:srgbClr val="25243B"/>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91697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9501929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9510976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7"/>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20869531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11998795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2936625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jpe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2" y="0"/>
            <a:ext cx="12191999" cy="6858000"/>
          </a:xfrm>
          <a:prstGeom prst="rect">
            <a:avLst/>
          </a:prstGeom>
        </p:spPr>
      </p:pic>
      <p:sp>
        <p:nvSpPr>
          <p:cNvPr id="10" name="矩形 9"/>
          <p:cNvSpPr/>
          <p:nvPr/>
        </p:nvSpPr>
        <p:spPr>
          <a:xfrm>
            <a:off x="-3" y="0"/>
            <a:ext cx="12192000" cy="68580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7" name="图片 6"/>
          <p:cNvPicPr>
            <a:picLocks noChangeAspect="1"/>
          </p:cNvPicPr>
          <p:nvPr/>
        </p:nvPicPr>
        <p:blipFill>
          <a:blip r:embed="rId4">
            <a:alphaModFix/>
            <a:extLst>
              <a:ext uri="{28A0092B-C50C-407E-A947-70E740481C1C}">
                <a14:useLocalDpi xmlns:a14="http://schemas.microsoft.com/office/drawing/2010/main"/>
              </a:ext>
            </a:extLst>
          </a:blip>
          <a:stretch>
            <a:fillRect/>
          </a:stretch>
        </p:blipFill>
        <p:spPr>
          <a:xfrm rot="900000">
            <a:off x="2739327" y="361457"/>
            <a:ext cx="6571991" cy="6001118"/>
          </a:xfrm>
          <a:prstGeom prst="rect">
            <a:avLst/>
          </a:prstGeom>
        </p:spPr>
      </p:pic>
      <p:sp>
        <p:nvSpPr>
          <p:cNvPr id="4" name="泪珠形 3"/>
          <p:cNvSpPr/>
          <p:nvPr/>
        </p:nvSpPr>
        <p:spPr>
          <a:xfrm>
            <a:off x="646409" y="-777720"/>
            <a:ext cx="781879" cy="781879"/>
          </a:xfrm>
          <a:prstGeom prst="teardrop">
            <a:avLst>
              <a:gd name="adj" fmla="val 83966"/>
            </a:avLst>
          </a:prstGeom>
          <a:gradFill>
            <a:gsLst>
              <a:gs pos="0">
                <a:srgbClr val="F26D24"/>
              </a:gs>
              <a:gs pos="100000">
                <a:srgbClr val="F0440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泪珠形 4"/>
          <p:cNvSpPr/>
          <p:nvPr/>
        </p:nvSpPr>
        <p:spPr>
          <a:xfrm>
            <a:off x="3102169" y="256847"/>
            <a:ext cx="5846304" cy="5846304"/>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文本框 10">
            <a:extLst>
              <a:ext uri="{FF2B5EF4-FFF2-40B4-BE49-F238E27FC236}">
                <a16:creationId xmlns="" xmlns:a16="http://schemas.microsoft.com/office/drawing/2014/main" id="{78B62436-0F41-4B10-94D5-6462790A554F}"/>
              </a:ext>
            </a:extLst>
          </p:cNvPr>
          <p:cNvSpPr txBox="1"/>
          <p:nvPr/>
        </p:nvSpPr>
        <p:spPr>
          <a:xfrm>
            <a:off x="1508701" y="2164336"/>
            <a:ext cx="9033243" cy="1015663"/>
          </a:xfrm>
          <a:prstGeom prst="rect">
            <a:avLst/>
          </a:prstGeom>
          <a:noFill/>
        </p:spPr>
        <p:txBody>
          <a:bodyPr wrap="none" rtlCol="0">
            <a:spAutoFit/>
          </a:bodyPr>
          <a:lstStyle/>
          <a:p>
            <a:pPr algn="ctr"/>
            <a:r>
              <a:rPr lang="zh-CN" altLang="en-US" sz="6000" dirty="0">
                <a:solidFill>
                  <a:schemeClr val="bg1"/>
                </a:solidFill>
                <a:latin typeface="汉仪大宋简" panose="02010609000101010101" pitchFamily="49" charset="-122"/>
                <a:ea typeface="汉仪大宋简" panose="02010609000101010101" pitchFamily="49" charset="-122"/>
                <a:cs typeface="+mn-ea"/>
                <a:sym typeface="字魂59号-创粗黑" panose="00000500000000000000" pitchFamily="2" charset="-122"/>
              </a:rPr>
              <a:t>员工发展晋升空间</a:t>
            </a:r>
            <a:r>
              <a:rPr lang="en-US" altLang="zh-CN" sz="6000" dirty="0" err="1">
                <a:solidFill>
                  <a:schemeClr val="bg1"/>
                </a:solidFill>
                <a:latin typeface="汉仪大宋简" panose="02010609000101010101" pitchFamily="49" charset="-122"/>
                <a:ea typeface="汉仪大宋简" panose="02010609000101010101" pitchFamily="49" charset="-122"/>
                <a:cs typeface="+mn-ea"/>
                <a:sym typeface="字魂59号-创粗黑" panose="00000500000000000000" pitchFamily="2" charset="-122"/>
              </a:rPr>
              <a:t>ppt</a:t>
            </a:r>
            <a:r>
              <a:rPr lang="zh-CN" altLang="en-US" sz="6000" dirty="0">
                <a:solidFill>
                  <a:schemeClr val="bg1"/>
                </a:solidFill>
                <a:latin typeface="汉仪大宋简" panose="02010609000101010101" pitchFamily="49" charset="-122"/>
                <a:ea typeface="汉仪大宋简" panose="02010609000101010101" pitchFamily="49" charset="-122"/>
                <a:cs typeface="+mn-ea"/>
                <a:sym typeface="字魂59号-创粗黑" panose="00000500000000000000" pitchFamily="2" charset="-122"/>
              </a:rPr>
              <a:t>模板</a:t>
            </a:r>
            <a:endParaRPr lang="zh-CN" altLang="en-US" sz="6000" dirty="0">
              <a:solidFill>
                <a:schemeClr val="bg1"/>
              </a:solidFill>
              <a:latin typeface="汉仪大宋简" panose="02010609000101010101" pitchFamily="49" charset="-122"/>
              <a:ea typeface="汉仪大宋简" panose="02010609000101010101" pitchFamily="49" charset="-122"/>
              <a:cs typeface="+mn-ea"/>
              <a:sym typeface="字魂59号-创粗黑" panose="00000500000000000000" pitchFamily="2" charset="-122"/>
            </a:endParaRPr>
          </a:p>
        </p:txBody>
      </p:sp>
      <p:sp>
        <p:nvSpPr>
          <p:cNvPr id="12" name="矩形 11">
            <a:extLst>
              <a:ext uri="{FF2B5EF4-FFF2-40B4-BE49-F238E27FC236}">
                <a16:creationId xmlns="" xmlns:a16="http://schemas.microsoft.com/office/drawing/2014/main" id="{E40717EA-53F6-47CE-BB38-F36CFB7A35E3}"/>
              </a:ext>
            </a:extLst>
          </p:cNvPr>
          <p:cNvSpPr/>
          <p:nvPr/>
        </p:nvSpPr>
        <p:spPr>
          <a:xfrm>
            <a:off x="3519680" y="3481700"/>
            <a:ext cx="5011283" cy="553998"/>
          </a:xfrm>
          <a:prstGeom prst="rect">
            <a:avLst/>
          </a:prstGeom>
        </p:spPr>
        <p:txBody>
          <a:bodyPr wrap="square">
            <a:spAutoFit/>
          </a:bodyPr>
          <a:lstStyle/>
          <a:p>
            <a:pPr algn="ct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31" name="组 30"/>
          <p:cNvGrpSpPr/>
          <p:nvPr/>
        </p:nvGrpSpPr>
        <p:grpSpPr>
          <a:xfrm>
            <a:off x="4716747" y="4673074"/>
            <a:ext cx="2617148" cy="352991"/>
            <a:chOff x="5078674" y="4673070"/>
            <a:chExt cx="2617148" cy="352991"/>
          </a:xfrm>
        </p:grpSpPr>
        <p:grpSp>
          <p:nvGrpSpPr>
            <p:cNvPr id="16"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17"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0"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21"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2"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3"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28"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43298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par>
                          <p:cTn id="25" fill="hold">
                            <p:stCondLst>
                              <p:cond delay="100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100"/>
                            </p:stCondLst>
                            <p:childTnLst>
                              <p:par>
                                <p:cTn id="32" presetID="42"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000"/>
                                        <p:tgtEl>
                                          <p:spTgt spid="31"/>
                                        </p:tgtEl>
                                      </p:cBhvr>
                                    </p:animEffect>
                                    <p:anim calcmode="lin" valueType="num">
                                      <p:cBhvr>
                                        <p:cTn id="40" dur="1000" fill="hold"/>
                                        <p:tgtEl>
                                          <p:spTgt spid="31"/>
                                        </p:tgtEl>
                                        <p:attrNameLst>
                                          <p:attrName>ppt_x</p:attrName>
                                        </p:attrNameLst>
                                      </p:cBhvr>
                                      <p:tavLst>
                                        <p:tav tm="0">
                                          <p:val>
                                            <p:strVal val="#ppt_x"/>
                                          </p:val>
                                        </p:tav>
                                        <p:tav tm="100000">
                                          <p:val>
                                            <p:strVal val="#ppt_x"/>
                                          </p:val>
                                        </p:tav>
                                      </p:tavLst>
                                    </p:anim>
                                    <p:anim calcmode="lin" valueType="num">
                                      <p:cBhvr>
                                        <p:cTn id="4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5" grpId="0" animBg="1"/>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409818" y="1144792"/>
            <a:ext cx="3866347" cy="3592042"/>
            <a:chOff x="2739326" y="256846"/>
            <a:chExt cx="6571990" cy="6105729"/>
          </a:xfrm>
        </p:grpSpPr>
        <p:pic>
          <p:nvPicPr>
            <p:cNvPr id="2" name="图片 1"/>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3" name="泪珠形 2"/>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8" name="文本框 7">
            <a:extLst>
              <a:ext uri="{FF2B5EF4-FFF2-40B4-BE49-F238E27FC236}">
                <a16:creationId xmlns="" xmlns:a16="http://schemas.microsoft.com/office/drawing/2014/main" id="{78B62436-0F41-4B10-94D5-6462790A554F}"/>
              </a:ext>
            </a:extLst>
          </p:cNvPr>
          <p:cNvSpPr txBox="1"/>
          <p:nvPr/>
        </p:nvSpPr>
        <p:spPr>
          <a:xfrm>
            <a:off x="1139600" y="2356673"/>
            <a:ext cx="2191626" cy="1015663"/>
          </a:xfrm>
          <a:prstGeom prst="rect">
            <a:avLst/>
          </a:prstGeom>
          <a:noFill/>
        </p:spPr>
        <p:txBody>
          <a:bodyPr wrap="none" rtlCol="0">
            <a:spAutoFit/>
          </a:bodyPr>
          <a:lstStyle/>
          <a:p>
            <a:pPr algn="ctr"/>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 录</a:t>
            </a:r>
          </a:p>
        </p:txBody>
      </p:sp>
      <p:grpSp>
        <p:nvGrpSpPr>
          <p:cNvPr id="29" name="组合 18"/>
          <p:cNvGrpSpPr/>
          <p:nvPr/>
        </p:nvGrpSpPr>
        <p:grpSpPr>
          <a:xfrm>
            <a:off x="5271647" y="632398"/>
            <a:ext cx="3471519" cy="747000"/>
            <a:chOff x="3797607" y="424476"/>
            <a:chExt cx="2234102" cy="747000"/>
          </a:xfrm>
        </p:grpSpPr>
        <p:sp>
          <p:nvSpPr>
            <p:cNvPr id="30" name="文本框 29"/>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31" name="文本框 30"/>
            <p:cNvSpPr txBox="1"/>
            <p:nvPr/>
          </p:nvSpPr>
          <p:spPr>
            <a:xfrm>
              <a:off x="4139724"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86" name="组合 18"/>
          <p:cNvGrpSpPr/>
          <p:nvPr/>
        </p:nvGrpSpPr>
        <p:grpSpPr>
          <a:xfrm>
            <a:off x="5302920" y="1634622"/>
            <a:ext cx="3299659" cy="747000"/>
            <a:chOff x="3797607" y="424476"/>
            <a:chExt cx="2594293" cy="747000"/>
          </a:xfrm>
        </p:grpSpPr>
        <p:sp>
          <p:nvSpPr>
            <p:cNvPr id="87" name="文本框 86"/>
            <p:cNvSpPr txBox="1"/>
            <p:nvPr/>
          </p:nvSpPr>
          <p:spPr>
            <a:xfrm>
              <a:off x="3797607" y="424476"/>
              <a:ext cx="2594293"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88" name="文本框 87"/>
            <p:cNvSpPr txBox="1"/>
            <p:nvPr/>
          </p:nvSpPr>
          <p:spPr>
            <a:xfrm>
              <a:off x="4213094"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89" name="组合 18"/>
          <p:cNvGrpSpPr/>
          <p:nvPr/>
        </p:nvGrpSpPr>
        <p:grpSpPr>
          <a:xfrm>
            <a:off x="5290702" y="2636846"/>
            <a:ext cx="4144932" cy="747000"/>
            <a:chOff x="3797607" y="424476"/>
            <a:chExt cx="2150809" cy="747000"/>
          </a:xfrm>
        </p:grpSpPr>
        <p:sp>
          <p:nvSpPr>
            <p:cNvPr id="90" name="文本框 89"/>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91" name="文本框 90"/>
            <p:cNvSpPr txBox="1"/>
            <p:nvPr/>
          </p:nvSpPr>
          <p:spPr>
            <a:xfrm>
              <a:off x="4056431"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92" name="组合 18"/>
          <p:cNvGrpSpPr/>
          <p:nvPr/>
        </p:nvGrpSpPr>
        <p:grpSpPr>
          <a:xfrm>
            <a:off x="5321977" y="3639070"/>
            <a:ext cx="4239991" cy="747000"/>
            <a:chOff x="3797607" y="424476"/>
            <a:chExt cx="2173954" cy="747000"/>
          </a:xfrm>
        </p:grpSpPr>
        <p:sp>
          <p:nvSpPr>
            <p:cNvPr id="93" name="文本框 92"/>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、确认及对策制定实施</a:t>
              </a:r>
            </a:p>
          </p:txBody>
        </p:sp>
        <p:sp>
          <p:nvSpPr>
            <p:cNvPr id="94" name="文本框 93"/>
            <p:cNvSpPr txBox="1"/>
            <p:nvPr/>
          </p:nvSpPr>
          <p:spPr>
            <a:xfrm>
              <a:off x="4079576"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95" name="组合 18"/>
          <p:cNvGrpSpPr/>
          <p:nvPr/>
        </p:nvGrpSpPr>
        <p:grpSpPr>
          <a:xfrm>
            <a:off x="5240374" y="4641294"/>
            <a:ext cx="4137524" cy="747000"/>
            <a:chOff x="3797607" y="424476"/>
            <a:chExt cx="2181510" cy="747000"/>
          </a:xfrm>
        </p:grpSpPr>
        <p:sp>
          <p:nvSpPr>
            <p:cNvPr id="96" name="文本框 95"/>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97" name="文本框 96"/>
            <p:cNvSpPr txBox="1"/>
            <p:nvPr/>
          </p:nvSpPr>
          <p:spPr>
            <a:xfrm>
              <a:off x="4087132"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98" name="组合 18"/>
          <p:cNvGrpSpPr/>
          <p:nvPr/>
        </p:nvGrpSpPr>
        <p:grpSpPr>
          <a:xfrm>
            <a:off x="5271647" y="5643520"/>
            <a:ext cx="3794663" cy="747000"/>
            <a:chOff x="3797607" y="424476"/>
            <a:chExt cx="2219347" cy="747000"/>
          </a:xfrm>
        </p:grpSpPr>
        <p:sp>
          <p:nvSpPr>
            <p:cNvPr id="99" name="文本框 98"/>
            <p:cNvSpPr txBox="1"/>
            <p:nvPr/>
          </p:nvSpPr>
          <p:spPr>
            <a:xfrm>
              <a:off x="3797607" y="424476"/>
              <a:ext cx="2143627" cy="461665"/>
            </a:xfrm>
            <a:prstGeom prst="rect">
              <a:avLst/>
            </a:prstGeom>
            <a:noFill/>
          </p:spPr>
          <p:txBody>
            <a:bodyPr wrap="square" rtlCol="0">
              <a:spAutoFit/>
              <a:scene3d>
                <a:camera prst="orthographicFront"/>
                <a:lightRig rig="threePt" dir="t"/>
              </a:scene3d>
              <a:sp3d contourW="12700"/>
            </a:bodyPr>
            <a:lstStyle/>
            <a:p>
              <a:r>
                <a:rPr lang="en-US" altLang="zh-CN"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r>
                <a:rPr lang="zh-CN" altLang="en-US" sz="24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、总结及未来规划</a:t>
              </a:r>
            </a:p>
          </p:txBody>
        </p:sp>
        <p:sp>
          <p:nvSpPr>
            <p:cNvPr id="100" name="文本框 99"/>
            <p:cNvSpPr txBox="1"/>
            <p:nvPr/>
          </p:nvSpPr>
          <p:spPr>
            <a:xfrm>
              <a:off x="4124969" y="886141"/>
              <a:ext cx="1891985"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a:t>
              </a:r>
            </a:p>
          </p:txBody>
        </p:sp>
      </p:grpSp>
      <p:grpSp>
        <p:nvGrpSpPr>
          <p:cNvPr id="102" name="组 101"/>
          <p:cNvGrpSpPr/>
          <p:nvPr/>
        </p:nvGrpSpPr>
        <p:grpSpPr>
          <a:xfrm rot="2700000">
            <a:off x="9879247" y="4386068"/>
            <a:ext cx="1877335" cy="1744144"/>
            <a:chOff x="2739326" y="256846"/>
            <a:chExt cx="6571990" cy="6105729"/>
          </a:xfrm>
        </p:grpSpPr>
        <p:pic>
          <p:nvPicPr>
            <p:cNvPr id="103" name="图片 102"/>
            <p:cNvPicPr>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104" name="泪珠形 103"/>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05" name="组 104"/>
          <p:cNvGrpSpPr/>
          <p:nvPr/>
        </p:nvGrpSpPr>
        <p:grpSpPr>
          <a:xfrm rot="2700000">
            <a:off x="8490910" y="-1402071"/>
            <a:ext cx="4293913" cy="3989273"/>
            <a:chOff x="2739326" y="256846"/>
            <a:chExt cx="6571990" cy="6105729"/>
          </a:xfrm>
        </p:grpSpPr>
        <p:pic>
          <p:nvPicPr>
            <p:cNvPr id="106" name="图片 105"/>
            <p:cNvPicPr>
              <a:picLocks noChangeAspect="1"/>
            </p:cNvPicPr>
            <p:nvPr/>
          </p:nvPicPr>
          <p:blipFill>
            <a:blip r:embed="rId5"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107" name="泪珠形 106"/>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Tree>
    <p:extLst>
      <p:ext uri="{BB962C8B-B14F-4D97-AF65-F5344CB8AC3E}">
        <p14:creationId xmlns:p14="http://schemas.microsoft.com/office/powerpoint/2010/main" val="38657250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53" presetClass="entr" presetSubtype="16" fill="hold" grpId="0" nodeType="after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02"/>
                                        </p:tgtEl>
                                        <p:attrNameLst>
                                          <p:attrName>style.visibility</p:attrName>
                                        </p:attrNameLst>
                                      </p:cBhvr>
                                      <p:to>
                                        <p:strVal val="visible"/>
                                      </p:to>
                                    </p:set>
                                    <p:anim calcmode="lin" valueType="num">
                                      <p:cBhvr>
                                        <p:cTn id="21" dur="1000" fill="hold"/>
                                        <p:tgtEl>
                                          <p:spTgt spid="102"/>
                                        </p:tgtEl>
                                        <p:attrNameLst>
                                          <p:attrName>ppt_w</p:attrName>
                                        </p:attrNameLst>
                                      </p:cBhvr>
                                      <p:tavLst>
                                        <p:tav tm="0">
                                          <p:val>
                                            <p:fltVal val="0"/>
                                          </p:val>
                                        </p:tav>
                                        <p:tav tm="100000">
                                          <p:val>
                                            <p:strVal val="#ppt_w"/>
                                          </p:val>
                                        </p:tav>
                                      </p:tavLst>
                                    </p:anim>
                                    <p:anim calcmode="lin" valueType="num">
                                      <p:cBhvr>
                                        <p:cTn id="22" dur="1000" fill="hold"/>
                                        <p:tgtEl>
                                          <p:spTgt spid="102"/>
                                        </p:tgtEl>
                                        <p:attrNameLst>
                                          <p:attrName>ppt_h</p:attrName>
                                        </p:attrNameLst>
                                      </p:cBhvr>
                                      <p:tavLst>
                                        <p:tav tm="0">
                                          <p:val>
                                            <p:fltVal val="0"/>
                                          </p:val>
                                        </p:tav>
                                        <p:tav tm="100000">
                                          <p:val>
                                            <p:strVal val="#ppt_h"/>
                                          </p:val>
                                        </p:tav>
                                      </p:tavLst>
                                    </p:anim>
                                    <p:anim calcmode="lin" valueType="num">
                                      <p:cBhvr>
                                        <p:cTn id="23" dur="1000" fill="hold"/>
                                        <p:tgtEl>
                                          <p:spTgt spid="102"/>
                                        </p:tgtEl>
                                        <p:attrNameLst>
                                          <p:attrName>style.rotation</p:attrName>
                                        </p:attrNameLst>
                                      </p:cBhvr>
                                      <p:tavLst>
                                        <p:tav tm="0">
                                          <p:val>
                                            <p:fltVal val="90"/>
                                          </p:val>
                                        </p:tav>
                                        <p:tav tm="100000">
                                          <p:val>
                                            <p:fltVal val="0"/>
                                          </p:val>
                                        </p:tav>
                                      </p:tavLst>
                                    </p:anim>
                                    <p:animEffect transition="in" filter="fade">
                                      <p:cBhvr>
                                        <p:cTn id="24" dur="1000"/>
                                        <p:tgtEl>
                                          <p:spTgt spid="102"/>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105"/>
                                        </p:tgtEl>
                                        <p:attrNameLst>
                                          <p:attrName>style.visibility</p:attrName>
                                        </p:attrNameLst>
                                      </p:cBhvr>
                                      <p:to>
                                        <p:strVal val="visible"/>
                                      </p:to>
                                    </p:set>
                                    <p:anim calcmode="lin" valueType="num">
                                      <p:cBhvr>
                                        <p:cTn id="29" dur="1000" fill="hold"/>
                                        <p:tgtEl>
                                          <p:spTgt spid="105"/>
                                        </p:tgtEl>
                                        <p:attrNameLst>
                                          <p:attrName>ppt_w</p:attrName>
                                        </p:attrNameLst>
                                      </p:cBhvr>
                                      <p:tavLst>
                                        <p:tav tm="0">
                                          <p:val>
                                            <p:fltVal val="0"/>
                                          </p:val>
                                        </p:tav>
                                        <p:tav tm="100000">
                                          <p:val>
                                            <p:strVal val="#ppt_w"/>
                                          </p:val>
                                        </p:tav>
                                      </p:tavLst>
                                    </p:anim>
                                    <p:anim calcmode="lin" valueType="num">
                                      <p:cBhvr>
                                        <p:cTn id="30" dur="1000" fill="hold"/>
                                        <p:tgtEl>
                                          <p:spTgt spid="105"/>
                                        </p:tgtEl>
                                        <p:attrNameLst>
                                          <p:attrName>ppt_h</p:attrName>
                                        </p:attrNameLst>
                                      </p:cBhvr>
                                      <p:tavLst>
                                        <p:tav tm="0">
                                          <p:val>
                                            <p:fltVal val="0"/>
                                          </p:val>
                                        </p:tav>
                                        <p:tav tm="100000">
                                          <p:val>
                                            <p:strVal val="#ppt_h"/>
                                          </p:val>
                                        </p:tav>
                                      </p:tavLst>
                                    </p:anim>
                                    <p:anim calcmode="lin" valueType="num">
                                      <p:cBhvr>
                                        <p:cTn id="31" dur="1000" fill="hold"/>
                                        <p:tgtEl>
                                          <p:spTgt spid="105"/>
                                        </p:tgtEl>
                                        <p:attrNameLst>
                                          <p:attrName>style.rotation</p:attrName>
                                        </p:attrNameLst>
                                      </p:cBhvr>
                                      <p:tavLst>
                                        <p:tav tm="0">
                                          <p:val>
                                            <p:fltVal val="90"/>
                                          </p:val>
                                        </p:tav>
                                        <p:tav tm="100000">
                                          <p:val>
                                            <p:fltVal val="0"/>
                                          </p:val>
                                        </p:tav>
                                      </p:tavLst>
                                    </p:anim>
                                    <p:animEffect transition="in" filter="fade">
                                      <p:cBhvr>
                                        <p:cTn id="32" dur="1000"/>
                                        <p:tgtEl>
                                          <p:spTgt spid="105"/>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1+#ppt_w/2"/>
                                          </p:val>
                                        </p:tav>
                                        <p:tav tm="100000">
                                          <p:val>
                                            <p:strVal val="#ppt_x"/>
                                          </p:val>
                                        </p:tav>
                                      </p:tavLst>
                                    </p:anim>
                                    <p:anim calcmode="lin" valueType="num">
                                      <p:cBhvr additive="base">
                                        <p:cTn id="38"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86"/>
                                        </p:tgtEl>
                                        <p:attrNameLst>
                                          <p:attrName>style.visibility</p:attrName>
                                        </p:attrNameLst>
                                      </p:cBhvr>
                                      <p:to>
                                        <p:strVal val="visible"/>
                                      </p:to>
                                    </p:set>
                                    <p:anim calcmode="lin" valueType="num">
                                      <p:cBhvr additive="base">
                                        <p:cTn id="43" dur="500" fill="hold"/>
                                        <p:tgtEl>
                                          <p:spTgt spid="86"/>
                                        </p:tgtEl>
                                        <p:attrNameLst>
                                          <p:attrName>ppt_x</p:attrName>
                                        </p:attrNameLst>
                                      </p:cBhvr>
                                      <p:tavLst>
                                        <p:tav tm="0">
                                          <p:val>
                                            <p:strVal val="1+#ppt_w/2"/>
                                          </p:val>
                                        </p:tav>
                                        <p:tav tm="100000">
                                          <p:val>
                                            <p:strVal val="#ppt_x"/>
                                          </p:val>
                                        </p:tav>
                                      </p:tavLst>
                                    </p:anim>
                                    <p:anim calcmode="lin" valueType="num">
                                      <p:cBhvr additive="base">
                                        <p:cTn id="44" dur="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89"/>
                                        </p:tgtEl>
                                        <p:attrNameLst>
                                          <p:attrName>style.visibility</p:attrName>
                                        </p:attrNameLst>
                                      </p:cBhvr>
                                      <p:to>
                                        <p:strVal val="visible"/>
                                      </p:to>
                                    </p:set>
                                    <p:anim calcmode="lin" valueType="num">
                                      <p:cBhvr additive="base">
                                        <p:cTn id="49" dur="500" fill="hold"/>
                                        <p:tgtEl>
                                          <p:spTgt spid="89"/>
                                        </p:tgtEl>
                                        <p:attrNameLst>
                                          <p:attrName>ppt_x</p:attrName>
                                        </p:attrNameLst>
                                      </p:cBhvr>
                                      <p:tavLst>
                                        <p:tav tm="0">
                                          <p:val>
                                            <p:strVal val="1+#ppt_w/2"/>
                                          </p:val>
                                        </p:tav>
                                        <p:tav tm="100000">
                                          <p:val>
                                            <p:strVal val="#ppt_x"/>
                                          </p:val>
                                        </p:tav>
                                      </p:tavLst>
                                    </p:anim>
                                    <p:anim calcmode="lin" valueType="num">
                                      <p:cBhvr additive="base">
                                        <p:cTn id="50"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additive="base">
                                        <p:cTn id="55" dur="500" fill="hold"/>
                                        <p:tgtEl>
                                          <p:spTgt spid="92"/>
                                        </p:tgtEl>
                                        <p:attrNameLst>
                                          <p:attrName>ppt_x</p:attrName>
                                        </p:attrNameLst>
                                      </p:cBhvr>
                                      <p:tavLst>
                                        <p:tav tm="0">
                                          <p:val>
                                            <p:strVal val="1+#ppt_w/2"/>
                                          </p:val>
                                        </p:tav>
                                        <p:tav tm="100000">
                                          <p:val>
                                            <p:strVal val="#ppt_x"/>
                                          </p:val>
                                        </p:tav>
                                      </p:tavLst>
                                    </p:anim>
                                    <p:anim calcmode="lin" valueType="num">
                                      <p:cBhvr additive="base">
                                        <p:cTn id="56"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95"/>
                                        </p:tgtEl>
                                        <p:attrNameLst>
                                          <p:attrName>style.visibility</p:attrName>
                                        </p:attrNameLst>
                                      </p:cBhvr>
                                      <p:to>
                                        <p:strVal val="visible"/>
                                      </p:to>
                                    </p:set>
                                    <p:anim calcmode="lin" valueType="num">
                                      <p:cBhvr additive="base">
                                        <p:cTn id="61" dur="500" fill="hold"/>
                                        <p:tgtEl>
                                          <p:spTgt spid="95"/>
                                        </p:tgtEl>
                                        <p:attrNameLst>
                                          <p:attrName>ppt_x</p:attrName>
                                        </p:attrNameLst>
                                      </p:cBhvr>
                                      <p:tavLst>
                                        <p:tav tm="0">
                                          <p:val>
                                            <p:strVal val="1+#ppt_w/2"/>
                                          </p:val>
                                        </p:tav>
                                        <p:tav tm="100000">
                                          <p:val>
                                            <p:strVal val="#ppt_x"/>
                                          </p:val>
                                        </p:tav>
                                      </p:tavLst>
                                    </p:anim>
                                    <p:anim calcmode="lin" valueType="num">
                                      <p:cBhvr additive="base">
                                        <p:cTn id="62" dur="500" fill="hold"/>
                                        <p:tgtEl>
                                          <p:spTgt spid="95"/>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2" fill="hold" nodeType="clickEffect">
                                  <p:stCondLst>
                                    <p:cond delay="0"/>
                                  </p:stCondLst>
                                  <p:childTnLst>
                                    <p:set>
                                      <p:cBhvr>
                                        <p:cTn id="66" dur="1" fill="hold">
                                          <p:stCondLst>
                                            <p:cond delay="0"/>
                                          </p:stCondLst>
                                        </p:cTn>
                                        <p:tgtEl>
                                          <p:spTgt spid="98"/>
                                        </p:tgtEl>
                                        <p:attrNameLst>
                                          <p:attrName>style.visibility</p:attrName>
                                        </p:attrNameLst>
                                      </p:cBhvr>
                                      <p:to>
                                        <p:strVal val="visible"/>
                                      </p:to>
                                    </p:set>
                                    <p:anim calcmode="lin" valueType="num">
                                      <p:cBhvr additive="base">
                                        <p:cTn id="67" dur="500" fill="hold"/>
                                        <p:tgtEl>
                                          <p:spTgt spid="98"/>
                                        </p:tgtEl>
                                        <p:attrNameLst>
                                          <p:attrName>ppt_x</p:attrName>
                                        </p:attrNameLst>
                                      </p:cBhvr>
                                      <p:tavLst>
                                        <p:tav tm="0">
                                          <p:val>
                                            <p:strVal val="1+#ppt_w/2"/>
                                          </p:val>
                                        </p:tav>
                                        <p:tav tm="100000">
                                          <p:val>
                                            <p:strVal val="#ppt_x"/>
                                          </p:val>
                                        </p:tav>
                                      </p:tavLst>
                                    </p:anim>
                                    <p:anim calcmode="lin" valueType="num">
                                      <p:cBhvr additive="base">
                                        <p:cTn id="68"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 19"/>
          <p:cNvGrpSpPr/>
          <p:nvPr/>
        </p:nvGrpSpPr>
        <p:grpSpPr>
          <a:xfrm>
            <a:off x="2" y="0"/>
            <a:ext cx="4520889" cy="6858000"/>
            <a:chOff x="0" y="0"/>
            <a:chExt cx="4520889" cy="6858000"/>
          </a:xfrm>
        </p:grpSpPr>
        <p:pic>
          <p:nvPicPr>
            <p:cNvPr id="21" name="图片 20"/>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16124"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2" y="2406301"/>
            <a:ext cx="5593198"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21507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1300"/>
                            </p:stCondLst>
                            <p:childTnLst>
                              <p:par>
                                <p:cTn id="22" presetID="42"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cxnSp>
        <p:nvCxnSpPr>
          <p:cNvPr id="9" name="直接连接符 5">
            <a:extLst>
              <a:ext uri="{FF2B5EF4-FFF2-40B4-BE49-F238E27FC236}">
                <a16:creationId xmlns="" xmlns:a16="http://schemas.microsoft.com/office/drawing/2014/main" id="{FB68E124-1416-492A-B993-B43C3CC9EB2F}"/>
              </a:ext>
            </a:extLst>
          </p:cNvPr>
          <p:cNvCxnSpPr>
            <a:cxnSpLocks/>
          </p:cNvCxnSpPr>
          <p:nvPr/>
        </p:nvCxnSpPr>
        <p:spPr>
          <a:xfrm>
            <a:off x="5252982" y="3569349"/>
            <a:ext cx="6230996" cy="0"/>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10" name="直接连接符 8">
            <a:extLst>
              <a:ext uri="{FF2B5EF4-FFF2-40B4-BE49-F238E27FC236}">
                <a16:creationId xmlns="" xmlns:a16="http://schemas.microsoft.com/office/drawing/2014/main" id="{29EBB1AB-D88D-4069-8204-5063AF10223E}"/>
              </a:ext>
            </a:extLst>
          </p:cNvPr>
          <p:cNvCxnSpPr/>
          <p:nvPr/>
        </p:nvCxnSpPr>
        <p:spPr>
          <a:xfrm>
            <a:off x="7920803" y="4054219"/>
            <a:ext cx="0" cy="1451662"/>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1" name="组合 112"/>
          <p:cNvGrpSpPr/>
          <p:nvPr/>
        </p:nvGrpSpPr>
        <p:grpSpPr>
          <a:xfrm>
            <a:off x="5117279" y="4346717"/>
            <a:ext cx="2351472" cy="1123384"/>
            <a:chOff x="3624780" y="2412339"/>
            <a:chExt cx="2351472" cy="1123384"/>
          </a:xfrm>
        </p:grpSpPr>
        <p:sp>
          <p:nvSpPr>
            <p:cNvPr id="12" name="文本框 11"/>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3" name="文本框 12"/>
            <p:cNvSpPr txBox="1"/>
            <p:nvPr/>
          </p:nvSpPr>
          <p:spPr>
            <a:xfrm>
              <a:off x="3624780" y="2750893"/>
              <a:ext cx="2351472" cy="7848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0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用户可以在投影仪或者计算机上进行演示也可以将演示文稿打印出来制作成胶片用户可以在投影仪</a:t>
              </a:r>
            </a:p>
          </p:txBody>
        </p:sp>
      </p:grpSp>
      <p:grpSp>
        <p:nvGrpSpPr>
          <p:cNvPr id="14" name="组合 115"/>
          <p:cNvGrpSpPr/>
          <p:nvPr/>
        </p:nvGrpSpPr>
        <p:grpSpPr>
          <a:xfrm>
            <a:off x="8368479" y="4346718"/>
            <a:ext cx="2351472" cy="1123384"/>
            <a:chOff x="3624780" y="2412339"/>
            <a:chExt cx="2351472" cy="1123384"/>
          </a:xfrm>
        </p:grpSpPr>
        <p:sp>
          <p:nvSpPr>
            <p:cNvPr id="15" name="文本框 14"/>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6" name="文本框 15"/>
            <p:cNvSpPr txBox="1"/>
            <p:nvPr/>
          </p:nvSpPr>
          <p:spPr>
            <a:xfrm>
              <a:off x="3624780" y="2750893"/>
              <a:ext cx="2351472" cy="78483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0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用户可以在投影仪或者计算机上进行演示也可以将演示文稿打印出来制作成胶片用户可以在投影仪</a:t>
              </a:r>
            </a:p>
          </p:txBody>
        </p:sp>
      </p:grpSp>
      <p:sp>
        <p:nvSpPr>
          <p:cNvPr id="17" name="椭圆 118"/>
          <p:cNvSpPr/>
          <p:nvPr/>
        </p:nvSpPr>
        <p:spPr>
          <a:xfrm>
            <a:off x="5223001" y="3807445"/>
            <a:ext cx="418051" cy="356006"/>
          </a:xfrm>
          <a:custGeom>
            <a:avLst/>
            <a:gdLst>
              <a:gd name="connsiteX0" fmla="*/ 303714 w 607639"/>
              <a:gd name="connsiteY0" fmla="*/ 173520 h 517456"/>
              <a:gd name="connsiteX1" fmla="*/ 337586 w 607639"/>
              <a:gd name="connsiteY1" fmla="*/ 207321 h 517456"/>
              <a:gd name="connsiteX2" fmla="*/ 303714 w 607639"/>
              <a:gd name="connsiteY2" fmla="*/ 241122 h 517456"/>
              <a:gd name="connsiteX3" fmla="*/ 269842 w 607639"/>
              <a:gd name="connsiteY3" fmla="*/ 207321 h 517456"/>
              <a:gd name="connsiteX4" fmla="*/ 303714 w 607639"/>
              <a:gd name="connsiteY4" fmla="*/ 173520 h 517456"/>
              <a:gd name="connsiteX5" fmla="*/ 303758 w 607639"/>
              <a:gd name="connsiteY5" fmla="*/ 139994 h 517456"/>
              <a:gd name="connsiteX6" fmla="*/ 236373 w 607639"/>
              <a:gd name="connsiteY6" fmla="*/ 207277 h 517456"/>
              <a:gd name="connsiteX7" fmla="*/ 303758 w 607639"/>
              <a:gd name="connsiteY7" fmla="*/ 274559 h 517456"/>
              <a:gd name="connsiteX8" fmla="*/ 371054 w 607639"/>
              <a:gd name="connsiteY8" fmla="*/ 207277 h 517456"/>
              <a:gd name="connsiteX9" fmla="*/ 303758 w 607639"/>
              <a:gd name="connsiteY9" fmla="*/ 139994 h 517456"/>
              <a:gd name="connsiteX10" fmla="*/ 282839 w 607639"/>
              <a:gd name="connsiteY10" fmla="*/ 68801 h 517456"/>
              <a:gd name="connsiteX11" fmla="*/ 303669 w 607639"/>
              <a:gd name="connsiteY11" fmla="*/ 68801 h 517456"/>
              <a:gd name="connsiteX12" fmla="*/ 303847 w 607639"/>
              <a:gd name="connsiteY12" fmla="*/ 68801 h 517456"/>
              <a:gd name="connsiteX13" fmla="*/ 324588 w 607639"/>
              <a:gd name="connsiteY13" fmla="*/ 68801 h 517456"/>
              <a:gd name="connsiteX14" fmla="*/ 327703 w 607639"/>
              <a:gd name="connsiteY14" fmla="*/ 99465 h 517456"/>
              <a:gd name="connsiteX15" fmla="*/ 363221 w 607639"/>
              <a:gd name="connsiteY15" fmla="*/ 114219 h 517456"/>
              <a:gd name="connsiteX16" fmla="*/ 387166 w 607639"/>
              <a:gd name="connsiteY16" fmla="*/ 94665 h 517456"/>
              <a:gd name="connsiteX17" fmla="*/ 416541 w 607639"/>
              <a:gd name="connsiteY17" fmla="*/ 124085 h 517456"/>
              <a:gd name="connsiteX18" fmla="*/ 396958 w 607639"/>
              <a:gd name="connsiteY18" fmla="*/ 147993 h 517456"/>
              <a:gd name="connsiteX19" fmla="*/ 411645 w 607639"/>
              <a:gd name="connsiteY19" fmla="*/ 183457 h 517456"/>
              <a:gd name="connsiteX20" fmla="*/ 442445 w 607639"/>
              <a:gd name="connsiteY20" fmla="*/ 186479 h 517456"/>
              <a:gd name="connsiteX21" fmla="*/ 442445 w 607639"/>
              <a:gd name="connsiteY21" fmla="*/ 228075 h 517456"/>
              <a:gd name="connsiteX22" fmla="*/ 411645 w 607639"/>
              <a:gd name="connsiteY22" fmla="*/ 231185 h 517456"/>
              <a:gd name="connsiteX23" fmla="*/ 396958 w 607639"/>
              <a:gd name="connsiteY23" fmla="*/ 266649 h 517456"/>
              <a:gd name="connsiteX24" fmla="*/ 416541 w 607639"/>
              <a:gd name="connsiteY24" fmla="*/ 290558 h 517456"/>
              <a:gd name="connsiteX25" fmla="*/ 387166 w 607639"/>
              <a:gd name="connsiteY25" fmla="*/ 319977 h 517456"/>
              <a:gd name="connsiteX26" fmla="*/ 363221 w 607639"/>
              <a:gd name="connsiteY26" fmla="*/ 300423 h 517456"/>
              <a:gd name="connsiteX27" fmla="*/ 327703 w 607639"/>
              <a:gd name="connsiteY27" fmla="*/ 315177 h 517456"/>
              <a:gd name="connsiteX28" fmla="*/ 324588 w 607639"/>
              <a:gd name="connsiteY28" fmla="*/ 345841 h 517456"/>
              <a:gd name="connsiteX29" fmla="*/ 303847 w 607639"/>
              <a:gd name="connsiteY29" fmla="*/ 345841 h 517456"/>
              <a:gd name="connsiteX30" fmla="*/ 303669 w 607639"/>
              <a:gd name="connsiteY30" fmla="*/ 345841 h 517456"/>
              <a:gd name="connsiteX31" fmla="*/ 282839 w 607639"/>
              <a:gd name="connsiteY31" fmla="*/ 345841 h 517456"/>
              <a:gd name="connsiteX32" fmla="*/ 279813 w 607639"/>
              <a:gd name="connsiteY32" fmla="*/ 315177 h 517456"/>
              <a:gd name="connsiteX33" fmla="*/ 244295 w 607639"/>
              <a:gd name="connsiteY33" fmla="*/ 300423 h 517456"/>
              <a:gd name="connsiteX34" fmla="*/ 220350 w 607639"/>
              <a:gd name="connsiteY34" fmla="*/ 319977 h 517456"/>
              <a:gd name="connsiteX35" fmla="*/ 190886 w 607639"/>
              <a:gd name="connsiteY35" fmla="*/ 290558 h 517456"/>
              <a:gd name="connsiteX36" fmla="*/ 210558 w 607639"/>
              <a:gd name="connsiteY36" fmla="*/ 266649 h 517456"/>
              <a:gd name="connsiteX37" fmla="*/ 195782 w 607639"/>
              <a:gd name="connsiteY37" fmla="*/ 231185 h 517456"/>
              <a:gd name="connsiteX38" fmla="*/ 164982 w 607639"/>
              <a:gd name="connsiteY38" fmla="*/ 228075 h 517456"/>
              <a:gd name="connsiteX39" fmla="*/ 164982 w 607639"/>
              <a:gd name="connsiteY39" fmla="*/ 186568 h 517456"/>
              <a:gd name="connsiteX40" fmla="*/ 195782 w 607639"/>
              <a:gd name="connsiteY40" fmla="*/ 183457 h 517456"/>
              <a:gd name="connsiteX41" fmla="*/ 210558 w 607639"/>
              <a:gd name="connsiteY41" fmla="*/ 147993 h 517456"/>
              <a:gd name="connsiteX42" fmla="*/ 190886 w 607639"/>
              <a:gd name="connsiteY42" fmla="*/ 124085 h 517456"/>
              <a:gd name="connsiteX43" fmla="*/ 220350 w 607639"/>
              <a:gd name="connsiteY43" fmla="*/ 94665 h 517456"/>
              <a:gd name="connsiteX44" fmla="*/ 244295 w 607639"/>
              <a:gd name="connsiteY44" fmla="*/ 114219 h 517456"/>
              <a:gd name="connsiteX45" fmla="*/ 279813 w 607639"/>
              <a:gd name="connsiteY45" fmla="*/ 99465 h 517456"/>
              <a:gd name="connsiteX46" fmla="*/ 38005 w 607639"/>
              <a:gd name="connsiteY46" fmla="*/ 37951 h 517456"/>
              <a:gd name="connsiteX47" fmla="*/ 38005 w 607639"/>
              <a:gd name="connsiteY47" fmla="*/ 376049 h 517456"/>
              <a:gd name="connsiteX48" fmla="*/ 569634 w 607639"/>
              <a:gd name="connsiteY48" fmla="*/ 376049 h 517456"/>
              <a:gd name="connsiteX49" fmla="*/ 569634 w 607639"/>
              <a:gd name="connsiteY49" fmla="*/ 37951 h 517456"/>
              <a:gd name="connsiteX50" fmla="*/ 28482 w 607639"/>
              <a:gd name="connsiteY50" fmla="*/ 0 h 517456"/>
              <a:gd name="connsiteX51" fmla="*/ 579157 w 607639"/>
              <a:gd name="connsiteY51" fmla="*/ 0 h 517456"/>
              <a:gd name="connsiteX52" fmla="*/ 607639 w 607639"/>
              <a:gd name="connsiteY52" fmla="*/ 28441 h 517456"/>
              <a:gd name="connsiteX53" fmla="*/ 607639 w 607639"/>
              <a:gd name="connsiteY53" fmla="*/ 385559 h 517456"/>
              <a:gd name="connsiteX54" fmla="*/ 579157 w 607639"/>
              <a:gd name="connsiteY54" fmla="*/ 414000 h 517456"/>
              <a:gd name="connsiteX55" fmla="*/ 351304 w 607639"/>
              <a:gd name="connsiteY55" fmla="*/ 414000 h 517456"/>
              <a:gd name="connsiteX56" fmla="*/ 351304 w 607639"/>
              <a:gd name="connsiteY56" fmla="*/ 479593 h 517456"/>
              <a:gd name="connsiteX57" fmla="*/ 437906 w 607639"/>
              <a:gd name="connsiteY57" fmla="*/ 479593 h 517456"/>
              <a:gd name="connsiteX58" fmla="*/ 437906 w 607639"/>
              <a:gd name="connsiteY58" fmla="*/ 517456 h 517456"/>
              <a:gd name="connsiteX59" fmla="*/ 169733 w 607639"/>
              <a:gd name="connsiteY59" fmla="*/ 517456 h 517456"/>
              <a:gd name="connsiteX60" fmla="*/ 169733 w 607639"/>
              <a:gd name="connsiteY60" fmla="*/ 479593 h 517456"/>
              <a:gd name="connsiteX61" fmla="*/ 256335 w 607639"/>
              <a:gd name="connsiteY61" fmla="*/ 479593 h 517456"/>
              <a:gd name="connsiteX62" fmla="*/ 256335 w 607639"/>
              <a:gd name="connsiteY62" fmla="*/ 414000 h 517456"/>
              <a:gd name="connsiteX63" fmla="*/ 28482 w 607639"/>
              <a:gd name="connsiteY63" fmla="*/ 414000 h 517456"/>
              <a:gd name="connsiteX64" fmla="*/ 0 w 607639"/>
              <a:gd name="connsiteY64" fmla="*/ 385559 h 517456"/>
              <a:gd name="connsiteX65" fmla="*/ 0 w 607639"/>
              <a:gd name="connsiteY65" fmla="*/ 28441 h 517456"/>
              <a:gd name="connsiteX66" fmla="*/ 28482 w 607639"/>
              <a:gd name="connsiteY66" fmla="*/ 0 h 51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7639" h="517456">
                <a:moveTo>
                  <a:pt x="303714" y="173520"/>
                </a:moveTo>
                <a:cubicBezTo>
                  <a:pt x="322421" y="173520"/>
                  <a:pt x="337586" y="188653"/>
                  <a:pt x="337586" y="207321"/>
                </a:cubicBezTo>
                <a:cubicBezTo>
                  <a:pt x="337586" y="225989"/>
                  <a:pt x="322421" y="241122"/>
                  <a:pt x="303714" y="241122"/>
                </a:cubicBezTo>
                <a:cubicBezTo>
                  <a:pt x="285007" y="241122"/>
                  <a:pt x="269842" y="225989"/>
                  <a:pt x="269842" y="207321"/>
                </a:cubicBezTo>
                <a:cubicBezTo>
                  <a:pt x="269842" y="188653"/>
                  <a:pt x="285007" y="173520"/>
                  <a:pt x="303714" y="173520"/>
                </a:cubicBezTo>
                <a:close/>
                <a:moveTo>
                  <a:pt x="303758" y="139994"/>
                </a:moveTo>
                <a:cubicBezTo>
                  <a:pt x="266549" y="139994"/>
                  <a:pt x="236373" y="170125"/>
                  <a:pt x="236373" y="207277"/>
                </a:cubicBezTo>
                <a:cubicBezTo>
                  <a:pt x="236373" y="244517"/>
                  <a:pt x="266549" y="274559"/>
                  <a:pt x="303758" y="274559"/>
                </a:cubicBezTo>
                <a:cubicBezTo>
                  <a:pt x="340967" y="274559"/>
                  <a:pt x="371054" y="244517"/>
                  <a:pt x="371054" y="207277"/>
                </a:cubicBezTo>
                <a:cubicBezTo>
                  <a:pt x="371054" y="170125"/>
                  <a:pt x="340967" y="139994"/>
                  <a:pt x="303758" y="139994"/>
                </a:cubicBezTo>
                <a:close/>
                <a:moveTo>
                  <a:pt x="282839" y="68801"/>
                </a:moveTo>
                <a:lnTo>
                  <a:pt x="303669" y="68801"/>
                </a:lnTo>
                <a:lnTo>
                  <a:pt x="303847" y="68801"/>
                </a:lnTo>
                <a:lnTo>
                  <a:pt x="324588" y="68801"/>
                </a:lnTo>
                <a:lnTo>
                  <a:pt x="327703" y="99465"/>
                </a:lnTo>
                <a:cubicBezTo>
                  <a:pt x="340522" y="102309"/>
                  <a:pt x="352450" y="107375"/>
                  <a:pt x="363221" y="114219"/>
                </a:cubicBezTo>
                <a:lnTo>
                  <a:pt x="387166" y="94665"/>
                </a:lnTo>
                <a:lnTo>
                  <a:pt x="416541" y="124085"/>
                </a:lnTo>
                <a:lnTo>
                  <a:pt x="396958" y="147993"/>
                </a:lnTo>
                <a:cubicBezTo>
                  <a:pt x="403812" y="158748"/>
                  <a:pt x="408797" y="170658"/>
                  <a:pt x="411645" y="183457"/>
                </a:cubicBezTo>
                <a:lnTo>
                  <a:pt x="442445" y="186479"/>
                </a:lnTo>
                <a:lnTo>
                  <a:pt x="442445" y="228075"/>
                </a:lnTo>
                <a:lnTo>
                  <a:pt x="411645" y="231185"/>
                </a:lnTo>
                <a:cubicBezTo>
                  <a:pt x="408886" y="243984"/>
                  <a:pt x="403812" y="255894"/>
                  <a:pt x="396958" y="266649"/>
                </a:cubicBezTo>
                <a:lnTo>
                  <a:pt x="416541" y="290558"/>
                </a:lnTo>
                <a:lnTo>
                  <a:pt x="387166" y="319977"/>
                </a:lnTo>
                <a:lnTo>
                  <a:pt x="363221" y="300423"/>
                </a:lnTo>
                <a:cubicBezTo>
                  <a:pt x="352450" y="307267"/>
                  <a:pt x="340522" y="312333"/>
                  <a:pt x="327703" y="315177"/>
                </a:cubicBezTo>
                <a:lnTo>
                  <a:pt x="324588" y="345841"/>
                </a:lnTo>
                <a:lnTo>
                  <a:pt x="303847" y="345841"/>
                </a:lnTo>
                <a:lnTo>
                  <a:pt x="303669" y="345841"/>
                </a:lnTo>
                <a:lnTo>
                  <a:pt x="282839" y="345841"/>
                </a:lnTo>
                <a:lnTo>
                  <a:pt x="279813" y="315177"/>
                </a:lnTo>
                <a:cubicBezTo>
                  <a:pt x="266994" y="312333"/>
                  <a:pt x="254977" y="307267"/>
                  <a:pt x="244295" y="300423"/>
                </a:cubicBezTo>
                <a:lnTo>
                  <a:pt x="220350" y="319977"/>
                </a:lnTo>
                <a:lnTo>
                  <a:pt x="190886" y="290558"/>
                </a:lnTo>
                <a:lnTo>
                  <a:pt x="210558" y="266649"/>
                </a:lnTo>
                <a:cubicBezTo>
                  <a:pt x="203704" y="255894"/>
                  <a:pt x="198630" y="243984"/>
                  <a:pt x="195782" y="231185"/>
                </a:cubicBezTo>
                <a:lnTo>
                  <a:pt x="164982" y="228075"/>
                </a:lnTo>
                <a:lnTo>
                  <a:pt x="164982" y="186568"/>
                </a:lnTo>
                <a:lnTo>
                  <a:pt x="195782" y="183457"/>
                </a:lnTo>
                <a:cubicBezTo>
                  <a:pt x="198630" y="170658"/>
                  <a:pt x="203704" y="158748"/>
                  <a:pt x="210558" y="147993"/>
                </a:cubicBezTo>
                <a:lnTo>
                  <a:pt x="190886" y="124085"/>
                </a:lnTo>
                <a:lnTo>
                  <a:pt x="220350" y="94665"/>
                </a:lnTo>
                <a:lnTo>
                  <a:pt x="244295" y="114219"/>
                </a:lnTo>
                <a:cubicBezTo>
                  <a:pt x="254977" y="107375"/>
                  <a:pt x="266905" y="102309"/>
                  <a:pt x="279813" y="99465"/>
                </a:cubicBezTo>
                <a:close/>
                <a:moveTo>
                  <a:pt x="38005" y="37951"/>
                </a:moveTo>
                <a:lnTo>
                  <a:pt x="38005" y="376049"/>
                </a:lnTo>
                <a:lnTo>
                  <a:pt x="569634" y="376049"/>
                </a:lnTo>
                <a:lnTo>
                  <a:pt x="569634" y="37951"/>
                </a:lnTo>
                <a:close/>
                <a:moveTo>
                  <a:pt x="28482" y="0"/>
                </a:moveTo>
                <a:lnTo>
                  <a:pt x="579157" y="0"/>
                </a:lnTo>
                <a:cubicBezTo>
                  <a:pt x="594822" y="0"/>
                  <a:pt x="607639" y="12799"/>
                  <a:pt x="607639" y="28441"/>
                </a:cubicBezTo>
                <a:lnTo>
                  <a:pt x="607639" y="385559"/>
                </a:lnTo>
                <a:cubicBezTo>
                  <a:pt x="607639" y="401202"/>
                  <a:pt x="594822" y="414000"/>
                  <a:pt x="579157" y="414000"/>
                </a:cubicBezTo>
                <a:lnTo>
                  <a:pt x="351304" y="414000"/>
                </a:lnTo>
                <a:lnTo>
                  <a:pt x="351304" y="479593"/>
                </a:lnTo>
                <a:lnTo>
                  <a:pt x="437906" y="479593"/>
                </a:lnTo>
                <a:lnTo>
                  <a:pt x="437906" y="517456"/>
                </a:lnTo>
                <a:lnTo>
                  <a:pt x="169733" y="517456"/>
                </a:lnTo>
                <a:lnTo>
                  <a:pt x="169733" y="479593"/>
                </a:lnTo>
                <a:lnTo>
                  <a:pt x="256335" y="479593"/>
                </a:lnTo>
                <a:lnTo>
                  <a:pt x="256335" y="414000"/>
                </a:lnTo>
                <a:lnTo>
                  <a:pt x="28482" y="414000"/>
                </a:lnTo>
                <a:cubicBezTo>
                  <a:pt x="12817" y="414000"/>
                  <a:pt x="0" y="401202"/>
                  <a:pt x="0" y="385559"/>
                </a:cubicBezTo>
                <a:lnTo>
                  <a:pt x="0" y="28441"/>
                </a:lnTo>
                <a:cubicBezTo>
                  <a:pt x="0" y="12799"/>
                  <a:pt x="12817" y="0"/>
                  <a:pt x="28482" y="0"/>
                </a:cubicBezTo>
                <a:close/>
              </a:path>
            </a:pathLst>
          </a:cu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椭圆 119"/>
          <p:cNvSpPr/>
          <p:nvPr/>
        </p:nvSpPr>
        <p:spPr>
          <a:xfrm>
            <a:off x="8469924" y="3776422"/>
            <a:ext cx="381185" cy="418052"/>
          </a:xfrm>
          <a:custGeom>
            <a:avLst/>
            <a:gdLst>
              <a:gd name="connsiteX0" fmla="*/ 314616 w 554856"/>
              <a:gd name="connsiteY0" fmla="*/ 256070 h 608519"/>
              <a:gd name="connsiteX1" fmla="*/ 262711 w 554856"/>
              <a:gd name="connsiteY1" fmla="*/ 307611 h 608519"/>
              <a:gd name="connsiteX2" fmla="*/ 241014 w 554856"/>
              <a:gd name="connsiteY2" fmla="*/ 285856 h 608519"/>
              <a:gd name="connsiteX3" fmla="*/ 218289 w 554856"/>
              <a:gd name="connsiteY3" fmla="*/ 308265 h 608519"/>
              <a:gd name="connsiteX4" fmla="*/ 239986 w 554856"/>
              <a:gd name="connsiteY4" fmla="*/ 330020 h 608519"/>
              <a:gd name="connsiteX5" fmla="*/ 262618 w 554856"/>
              <a:gd name="connsiteY5" fmla="*/ 352803 h 608519"/>
              <a:gd name="connsiteX6" fmla="*/ 285250 w 554856"/>
              <a:gd name="connsiteY6" fmla="*/ 330300 h 608519"/>
              <a:gd name="connsiteX7" fmla="*/ 337155 w 554856"/>
              <a:gd name="connsiteY7" fmla="*/ 278760 h 608519"/>
              <a:gd name="connsiteX8" fmla="*/ 261963 w 554856"/>
              <a:gd name="connsiteY8" fmla="*/ 129646 h 608519"/>
              <a:gd name="connsiteX9" fmla="*/ 293387 w 554856"/>
              <a:gd name="connsiteY9" fmla="*/ 129646 h 608519"/>
              <a:gd name="connsiteX10" fmla="*/ 304983 w 554856"/>
              <a:gd name="connsiteY10" fmla="*/ 141224 h 608519"/>
              <a:gd name="connsiteX11" fmla="*/ 304983 w 554856"/>
              <a:gd name="connsiteY11" fmla="*/ 167368 h 608519"/>
              <a:gd name="connsiteX12" fmla="*/ 355485 w 554856"/>
              <a:gd name="connsiteY12" fmla="*/ 188283 h 608519"/>
              <a:gd name="connsiteX13" fmla="*/ 373909 w 554856"/>
              <a:gd name="connsiteY13" fmla="*/ 169796 h 608519"/>
              <a:gd name="connsiteX14" fmla="*/ 390275 w 554856"/>
              <a:gd name="connsiteY14" fmla="*/ 169796 h 608519"/>
              <a:gd name="connsiteX15" fmla="*/ 412440 w 554856"/>
              <a:gd name="connsiteY15" fmla="*/ 192018 h 608519"/>
              <a:gd name="connsiteX16" fmla="*/ 412440 w 554856"/>
              <a:gd name="connsiteY16" fmla="*/ 208264 h 608519"/>
              <a:gd name="connsiteX17" fmla="*/ 394016 w 554856"/>
              <a:gd name="connsiteY17" fmla="*/ 226752 h 608519"/>
              <a:gd name="connsiteX18" fmla="*/ 414965 w 554856"/>
              <a:gd name="connsiteY18" fmla="*/ 277172 h 608519"/>
              <a:gd name="connsiteX19" fmla="*/ 441151 w 554856"/>
              <a:gd name="connsiteY19" fmla="*/ 277172 h 608519"/>
              <a:gd name="connsiteX20" fmla="*/ 452748 w 554856"/>
              <a:gd name="connsiteY20" fmla="*/ 288750 h 608519"/>
              <a:gd name="connsiteX21" fmla="*/ 452748 w 554856"/>
              <a:gd name="connsiteY21" fmla="*/ 320123 h 608519"/>
              <a:gd name="connsiteX22" fmla="*/ 441151 w 554856"/>
              <a:gd name="connsiteY22" fmla="*/ 331701 h 608519"/>
              <a:gd name="connsiteX23" fmla="*/ 414965 w 554856"/>
              <a:gd name="connsiteY23" fmla="*/ 331701 h 608519"/>
              <a:gd name="connsiteX24" fmla="*/ 394016 w 554856"/>
              <a:gd name="connsiteY24" fmla="*/ 382121 h 608519"/>
              <a:gd name="connsiteX25" fmla="*/ 412440 w 554856"/>
              <a:gd name="connsiteY25" fmla="*/ 400515 h 608519"/>
              <a:gd name="connsiteX26" fmla="*/ 412440 w 554856"/>
              <a:gd name="connsiteY26" fmla="*/ 416855 h 608519"/>
              <a:gd name="connsiteX27" fmla="*/ 390275 w 554856"/>
              <a:gd name="connsiteY27" fmla="*/ 438984 h 608519"/>
              <a:gd name="connsiteX28" fmla="*/ 373909 w 554856"/>
              <a:gd name="connsiteY28" fmla="*/ 438984 h 608519"/>
              <a:gd name="connsiteX29" fmla="*/ 355485 w 554856"/>
              <a:gd name="connsiteY29" fmla="*/ 420590 h 608519"/>
              <a:gd name="connsiteX30" fmla="*/ 304983 w 554856"/>
              <a:gd name="connsiteY30" fmla="*/ 441505 h 608519"/>
              <a:gd name="connsiteX31" fmla="*/ 304983 w 554856"/>
              <a:gd name="connsiteY31" fmla="*/ 467649 h 608519"/>
              <a:gd name="connsiteX32" fmla="*/ 293387 w 554856"/>
              <a:gd name="connsiteY32" fmla="*/ 479227 h 608519"/>
              <a:gd name="connsiteX33" fmla="*/ 261963 w 554856"/>
              <a:gd name="connsiteY33" fmla="*/ 479227 h 608519"/>
              <a:gd name="connsiteX34" fmla="*/ 250367 w 554856"/>
              <a:gd name="connsiteY34" fmla="*/ 467649 h 608519"/>
              <a:gd name="connsiteX35" fmla="*/ 250367 w 554856"/>
              <a:gd name="connsiteY35" fmla="*/ 441505 h 608519"/>
              <a:gd name="connsiteX36" fmla="*/ 199865 w 554856"/>
              <a:gd name="connsiteY36" fmla="*/ 420590 h 608519"/>
              <a:gd name="connsiteX37" fmla="*/ 181441 w 554856"/>
              <a:gd name="connsiteY37" fmla="*/ 438984 h 608519"/>
              <a:gd name="connsiteX38" fmla="*/ 165075 w 554856"/>
              <a:gd name="connsiteY38" fmla="*/ 438984 h 608519"/>
              <a:gd name="connsiteX39" fmla="*/ 142910 w 554856"/>
              <a:gd name="connsiteY39" fmla="*/ 416855 h 608519"/>
              <a:gd name="connsiteX40" fmla="*/ 142910 w 554856"/>
              <a:gd name="connsiteY40" fmla="*/ 400515 h 608519"/>
              <a:gd name="connsiteX41" fmla="*/ 161334 w 554856"/>
              <a:gd name="connsiteY41" fmla="*/ 382121 h 608519"/>
              <a:gd name="connsiteX42" fmla="*/ 140385 w 554856"/>
              <a:gd name="connsiteY42" fmla="*/ 331701 h 608519"/>
              <a:gd name="connsiteX43" fmla="*/ 114199 w 554856"/>
              <a:gd name="connsiteY43" fmla="*/ 331701 h 608519"/>
              <a:gd name="connsiteX44" fmla="*/ 102602 w 554856"/>
              <a:gd name="connsiteY44" fmla="*/ 320123 h 608519"/>
              <a:gd name="connsiteX45" fmla="*/ 102602 w 554856"/>
              <a:gd name="connsiteY45" fmla="*/ 288750 h 608519"/>
              <a:gd name="connsiteX46" fmla="*/ 114199 w 554856"/>
              <a:gd name="connsiteY46" fmla="*/ 277172 h 608519"/>
              <a:gd name="connsiteX47" fmla="*/ 140385 w 554856"/>
              <a:gd name="connsiteY47" fmla="*/ 277172 h 608519"/>
              <a:gd name="connsiteX48" fmla="*/ 161334 w 554856"/>
              <a:gd name="connsiteY48" fmla="*/ 226752 h 608519"/>
              <a:gd name="connsiteX49" fmla="*/ 142910 w 554856"/>
              <a:gd name="connsiteY49" fmla="*/ 208264 h 608519"/>
              <a:gd name="connsiteX50" fmla="*/ 142910 w 554856"/>
              <a:gd name="connsiteY50" fmla="*/ 192018 h 608519"/>
              <a:gd name="connsiteX51" fmla="*/ 165075 w 554856"/>
              <a:gd name="connsiteY51" fmla="*/ 169796 h 608519"/>
              <a:gd name="connsiteX52" fmla="*/ 181441 w 554856"/>
              <a:gd name="connsiteY52" fmla="*/ 169796 h 608519"/>
              <a:gd name="connsiteX53" fmla="*/ 199865 w 554856"/>
              <a:gd name="connsiteY53" fmla="*/ 188283 h 608519"/>
              <a:gd name="connsiteX54" fmla="*/ 250367 w 554856"/>
              <a:gd name="connsiteY54" fmla="*/ 167368 h 608519"/>
              <a:gd name="connsiteX55" fmla="*/ 250367 w 554856"/>
              <a:gd name="connsiteY55" fmla="*/ 141224 h 608519"/>
              <a:gd name="connsiteX56" fmla="*/ 261963 w 554856"/>
              <a:gd name="connsiteY56" fmla="*/ 129646 h 608519"/>
              <a:gd name="connsiteX57" fmla="*/ 440285 w 554856"/>
              <a:gd name="connsiteY57" fmla="*/ 80038 h 608519"/>
              <a:gd name="connsiteX58" fmla="*/ 554856 w 554856"/>
              <a:gd name="connsiteY58" fmla="*/ 304248 h 608519"/>
              <a:gd name="connsiteX59" fmla="*/ 277361 w 554856"/>
              <a:gd name="connsiteY59" fmla="*/ 581312 h 608519"/>
              <a:gd name="connsiteX60" fmla="*/ 277361 w 554856"/>
              <a:gd name="connsiteY60" fmla="*/ 605311 h 608519"/>
              <a:gd name="connsiteX61" fmla="*/ 272404 w 554856"/>
              <a:gd name="connsiteY61" fmla="*/ 607926 h 608519"/>
              <a:gd name="connsiteX62" fmla="*/ 207216 w 554856"/>
              <a:gd name="connsiteY62" fmla="*/ 563289 h 608519"/>
              <a:gd name="connsiteX63" fmla="*/ 207216 w 554856"/>
              <a:gd name="connsiteY63" fmla="*/ 558060 h 608519"/>
              <a:gd name="connsiteX64" fmla="*/ 272404 w 554856"/>
              <a:gd name="connsiteY64" fmla="*/ 513330 h 608519"/>
              <a:gd name="connsiteX65" fmla="*/ 277361 w 554856"/>
              <a:gd name="connsiteY65" fmla="*/ 515945 h 608519"/>
              <a:gd name="connsiteX66" fmla="*/ 277361 w 554856"/>
              <a:gd name="connsiteY66" fmla="*/ 539944 h 608519"/>
              <a:gd name="connsiteX67" fmla="*/ 513423 w 554856"/>
              <a:gd name="connsiteY67" fmla="*/ 304248 h 608519"/>
              <a:gd name="connsiteX68" fmla="*/ 415968 w 554856"/>
              <a:gd name="connsiteY68" fmla="*/ 113375 h 608519"/>
              <a:gd name="connsiteX69" fmla="*/ 282452 w 554856"/>
              <a:gd name="connsiteY69" fmla="*/ 594 h 608519"/>
              <a:gd name="connsiteX70" fmla="*/ 347640 w 554856"/>
              <a:gd name="connsiteY70" fmla="*/ 45229 h 608519"/>
              <a:gd name="connsiteX71" fmla="*/ 347640 w 554856"/>
              <a:gd name="connsiteY71" fmla="*/ 50551 h 608519"/>
              <a:gd name="connsiteX72" fmla="*/ 282452 w 554856"/>
              <a:gd name="connsiteY72" fmla="*/ 95279 h 608519"/>
              <a:gd name="connsiteX73" fmla="*/ 277402 w 554856"/>
              <a:gd name="connsiteY73" fmla="*/ 92665 h 608519"/>
              <a:gd name="connsiteX74" fmla="*/ 277402 w 554856"/>
              <a:gd name="connsiteY74" fmla="*/ 68573 h 608519"/>
              <a:gd name="connsiteX75" fmla="*/ 41339 w 554856"/>
              <a:gd name="connsiteY75" fmla="*/ 304259 h 608519"/>
              <a:gd name="connsiteX76" fmla="*/ 138888 w 554856"/>
              <a:gd name="connsiteY76" fmla="*/ 495123 h 608519"/>
              <a:gd name="connsiteX77" fmla="*/ 114571 w 554856"/>
              <a:gd name="connsiteY77" fmla="*/ 528552 h 608519"/>
              <a:gd name="connsiteX78" fmla="*/ 0 w 554856"/>
              <a:gd name="connsiteY78" fmla="*/ 304259 h 608519"/>
              <a:gd name="connsiteX79" fmla="*/ 277402 w 554856"/>
              <a:gd name="connsiteY79" fmla="*/ 27300 h 608519"/>
              <a:gd name="connsiteX80" fmla="*/ 277402 w 554856"/>
              <a:gd name="connsiteY80" fmla="*/ 3209 h 608519"/>
              <a:gd name="connsiteX81" fmla="*/ 282452 w 554856"/>
              <a:gd name="connsiteY81" fmla="*/ 594 h 608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54856" h="608519">
                <a:moveTo>
                  <a:pt x="314616" y="256070"/>
                </a:moveTo>
                <a:lnTo>
                  <a:pt x="262711" y="307611"/>
                </a:lnTo>
                <a:lnTo>
                  <a:pt x="241014" y="285856"/>
                </a:lnTo>
                <a:lnTo>
                  <a:pt x="218289" y="308265"/>
                </a:lnTo>
                <a:lnTo>
                  <a:pt x="239986" y="330020"/>
                </a:lnTo>
                <a:lnTo>
                  <a:pt x="262618" y="352803"/>
                </a:lnTo>
                <a:lnTo>
                  <a:pt x="285250" y="330300"/>
                </a:lnTo>
                <a:lnTo>
                  <a:pt x="337155" y="278760"/>
                </a:lnTo>
                <a:close/>
                <a:moveTo>
                  <a:pt x="261963" y="129646"/>
                </a:moveTo>
                <a:lnTo>
                  <a:pt x="293387" y="129646"/>
                </a:lnTo>
                <a:cubicBezTo>
                  <a:pt x="299840" y="129646"/>
                  <a:pt x="304983" y="134875"/>
                  <a:pt x="304983" y="141224"/>
                </a:cubicBezTo>
                <a:lnTo>
                  <a:pt x="304983" y="167368"/>
                </a:lnTo>
                <a:cubicBezTo>
                  <a:pt x="323314" y="170916"/>
                  <a:pt x="340428" y="178199"/>
                  <a:pt x="355485" y="188283"/>
                </a:cubicBezTo>
                <a:lnTo>
                  <a:pt x="373909" y="169796"/>
                </a:lnTo>
                <a:cubicBezTo>
                  <a:pt x="378398" y="165314"/>
                  <a:pt x="385786" y="165314"/>
                  <a:pt x="390275" y="169796"/>
                </a:cubicBezTo>
                <a:lnTo>
                  <a:pt x="412440" y="192018"/>
                </a:lnTo>
                <a:cubicBezTo>
                  <a:pt x="416929" y="196500"/>
                  <a:pt x="416929" y="203783"/>
                  <a:pt x="412440" y="208264"/>
                </a:cubicBezTo>
                <a:lnTo>
                  <a:pt x="394016" y="226752"/>
                </a:lnTo>
                <a:cubicBezTo>
                  <a:pt x="404117" y="241691"/>
                  <a:pt x="411318" y="258872"/>
                  <a:pt x="414965" y="277172"/>
                </a:cubicBezTo>
                <a:lnTo>
                  <a:pt x="441151" y="277172"/>
                </a:lnTo>
                <a:cubicBezTo>
                  <a:pt x="447604" y="277172"/>
                  <a:pt x="452748" y="282401"/>
                  <a:pt x="452748" y="288750"/>
                </a:cubicBezTo>
                <a:lnTo>
                  <a:pt x="452748" y="320123"/>
                </a:lnTo>
                <a:cubicBezTo>
                  <a:pt x="452748" y="326565"/>
                  <a:pt x="447511" y="331701"/>
                  <a:pt x="441151" y="331701"/>
                </a:cubicBezTo>
                <a:lnTo>
                  <a:pt x="414965" y="331701"/>
                </a:lnTo>
                <a:cubicBezTo>
                  <a:pt x="411318" y="350002"/>
                  <a:pt x="404117" y="366995"/>
                  <a:pt x="394016" y="382121"/>
                </a:cubicBezTo>
                <a:lnTo>
                  <a:pt x="412440" y="400515"/>
                </a:lnTo>
                <a:cubicBezTo>
                  <a:pt x="416929" y="404997"/>
                  <a:pt x="416929" y="412373"/>
                  <a:pt x="412440" y="416855"/>
                </a:cubicBezTo>
                <a:lnTo>
                  <a:pt x="390275" y="438984"/>
                </a:lnTo>
                <a:cubicBezTo>
                  <a:pt x="385786" y="443466"/>
                  <a:pt x="378398" y="443466"/>
                  <a:pt x="373909" y="438984"/>
                </a:cubicBezTo>
                <a:lnTo>
                  <a:pt x="355485" y="420590"/>
                </a:lnTo>
                <a:cubicBezTo>
                  <a:pt x="340522" y="430674"/>
                  <a:pt x="323314" y="437864"/>
                  <a:pt x="304983" y="441505"/>
                </a:cubicBezTo>
                <a:lnTo>
                  <a:pt x="304983" y="467649"/>
                </a:lnTo>
                <a:cubicBezTo>
                  <a:pt x="304983" y="474092"/>
                  <a:pt x="299746" y="479227"/>
                  <a:pt x="293387" y="479227"/>
                </a:cubicBezTo>
                <a:lnTo>
                  <a:pt x="261963" y="479227"/>
                </a:lnTo>
                <a:cubicBezTo>
                  <a:pt x="255510" y="479227"/>
                  <a:pt x="250367" y="473998"/>
                  <a:pt x="250367" y="467649"/>
                </a:cubicBezTo>
                <a:lnTo>
                  <a:pt x="250367" y="441505"/>
                </a:lnTo>
                <a:cubicBezTo>
                  <a:pt x="232036" y="437864"/>
                  <a:pt x="214922" y="430674"/>
                  <a:pt x="199865" y="420590"/>
                </a:cubicBezTo>
                <a:lnTo>
                  <a:pt x="181441" y="438984"/>
                </a:lnTo>
                <a:cubicBezTo>
                  <a:pt x="176952" y="443466"/>
                  <a:pt x="169564" y="443466"/>
                  <a:pt x="165075" y="438984"/>
                </a:cubicBezTo>
                <a:lnTo>
                  <a:pt x="142910" y="416855"/>
                </a:lnTo>
                <a:cubicBezTo>
                  <a:pt x="138421" y="412373"/>
                  <a:pt x="138421" y="404997"/>
                  <a:pt x="142910" y="400515"/>
                </a:cubicBezTo>
                <a:lnTo>
                  <a:pt x="161334" y="382121"/>
                </a:lnTo>
                <a:cubicBezTo>
                  <a:pt x="151233" y="367182"/>
                  <a:pt x="144032" y="350002"/>
                  <a:pt x="140385" y="331701"/>
                </a:cubicBezTo>
                <a:lnTo>
                  <a:pt x="114199" y="331701"/>
                </a:lnTo>
                <a:cubicBezTo>
                  <a:pt x="107746" y="331701"/>
                  <a:pt x="102602" y="326472"/>
                  <a:pt x="102602" y="320123"/>
                </a:cubicBezTo>
                <a:lnTo>
                  <a:pt x="102602" y="288750"/>
                </a:lnTo>
                <a:cubicBezTo>
                  <a:pt x="102602" y="282214"/>
                  <a:pt x="107839" y="277172"/>
                  <a:pt x="114199" y="277172"/>
                </a:cubicBezTo>
                <a:lnTo>
                  <a:pt x="140385" y="277172"/>
                </a:lnTo>
                <a:cubicBezTo>
                  <a:pt x="144032" y="258872"/>
                  <a:pt x="151233" y="241785"/>
                  <a:pt x="161334" y="226752"/>
                </a:cubicBezTo>
                <a:lnTo>
                  <a:pt x="142910" y="208264"/>
                </a:lnTo>
                <a:cubicBezTo>
                  <a:pt x="138421" y="203783"/>
                  <a:pt x="138421" y="196500"/>
                  <a:pt x="142910" y="192018"/>
                </a:cubicBezTo>
                <a:lnTo>
                  <a:pt x="165075" y="169796"/>
                </a:lnTo>
                <a:cubicBezTo>
                  <a:pt x="169564" y="165314"/>
                  <a:pt x="176952" y="165314"/>
                  <a:pt x="181441" y="169796"/>
                </a:cubicBezTo>
                <a:lnTo>
                  <a:pt x="199865" y="188283"/>
                </a:lnTo>
                <a:cubicBezTo>
                  <a:pt x="214828" y="178199"/>
                  <a:pt x="232036" y="170916"/>
                  <a:pt x="250367" y="167368"/>
                </a:cubicBezTo>
                <a:lnTo>
                  <a:pt x="250367" y="141224"/>
                </a:lnTo>
                <a:cubicBezTo>
                  <a:pt x="250367" y="134688"/>
                  <a:pt x="255604" y="129646"/>
                  <a:pt x="261963" y="129646"/>
                </a:cubicBezTo>
                <a:close/>
                <a:moveTo>
                  <a:pt x="440285" y="80038"/>
                </a:moveTo>
                <a:cubicBezTo>
                  <a:pt x="511927" y="131958"/>
                  <a:pt x="554856" y="215909"/>
                  <a:pt x="554856" y="304248"/>
                </a:cubicBezTo>
                <a:cubicBezTo>
                  <a:pt x="554856" y="457021"/>
                  <a:pt x="430371" y="581312"/>
                  <a:pt x="277361" y="581312"/>
                </a:cubicBezTo>
                <a:lnTo>
                  <a:pt x="277361" y="605311"/>
                </a:lnTo>
                <a:cubicBezTo>
                  <a:pt x="277361" y="607926"/>
                  <a:pt x="274555" y="609420"/>
                  <a:pt x="272404" y="607926"/>
                </a:cubicBezTo>
                <a:lnTo>
                  <a:pt x="207216" y="563289"/>
                </a:lnTo>
                <a:cubicBezTo>
                  <a:pt x="205345" y="561982"/>
                  <a:pt x="205345" y="559274"/>
                  <a:pt x="207216" y="558060"/>
                </a:cubicBezTo>
                <a:lnTo>
                  <a:pt x="272404" y="513330"/>
                </a:lnTo>
                <a:cubicBezTo>
                  <a:pt x="274555" y="511836"/>
                  <a:pt x="277361" y="513330"/>
                  <a:pt x="277361" y="515945"/>
                </a:cubicBezTo>
                <a:lnTo>
                  <a:pt x="277361" y="539944"/>
                </a:lnTo>
                <a:cubicBezTo>
                  <a:pt x="407551" y="539944"/>
                  <a:pt x="513423" y="434236"/>
                  <a:pt x="513423" y="304248"/>
                </a:cubicBezTo>
                <a:cubicBezTo>
                  <a:pt x="513423" y="229076"/>
                  <a:pt x="477041" y="157638"/>
                  <a:pt x="415968" y="113375"/>
                </a:cubicBezTo>
                <a:close/>
                <a:moveTo>
                  <a:pt x="282452" y="594"/>
                </a:moveTo>
                <a:lnTo>
                  <a:pt x="347640" y="45229"/>
                </a:lnTo>
                <a:cubicBezTo>
                  <a:pt x="349511" y="46536"/>
                  <a:pt x="349511" y="49337"/>
                  <a:pt x="347640" y="50551"/>
                </a:cubicBezTo>
                <a:lnTo>
                  <a:pt x="282452" y="95279"/>
                </a:lnTo>
                <a:cubicBezTo>
                  <a:pt x="280301" y="96773"/>
                  <a:pt x="277402" y="95279"/>
                  <a:pt x="277402" y="92665"/>
                </a:cubicBezTo>
                <a:lnTo>
                  <a:pt x="277402" y="68573"/>
                </a:lnTo>
                <a:cubicBezTo>
                  <a:pt x="147212" y="68573"/>
                  <a:pt x="41339" y="174277"/>
                  <a:pt x="41339" y="304259"/>
                </a:cubicBezTo>
                <a:cubicBezTo>
                  <a:pt x="41339" y="379521"/>
                  <a:pt x="77908" y="450862"/>
                  <a:pt x="138888" y="495123"/>
                </a:cubicBezTo>
                <a:lnTo>
                  <a:pt x="114571" y="528552"/>
                </a:lnTo>
                <a:cubicBezTo>
                  <a:pt x="42835" y="476634"/>
                  <a:pt x="0" y="392687"/>
                  <a:pt x="0" y="304259"/>
                </a:cubicBezTo>
                <a:cubicBezTo>
                  <a:pt x="0" y="151493"/>
                  <a:pt x="124391" y="27300"/>
                  <a:pt x="277402" y="27300"/>
                </a:cubicBezTo>
                <a:lnTo>
                  <a:pt x="277402" y="3209"/>
                </a:lnTo>
                <a:cubicBezTo>
                  <a:pt x="277402" y="594"/>
                  <a:pt x="280301" y="-900"/>
                  <a:pt x="282452" y="594"/>
                </a:cubicBezTo>
                <a:close/>
              </a:path>
            </a:pathLst>
          </a:cu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9" name="组合 122"/>
          <p:cNvGrpSpPr/>
          <p:nvPr/>
        </p:nvGrpSpPr>
        <p:grpSpPr>
          <a:xfrm>
            <a:off x="5117280" y="2018339"/>
            <a:ext cx="5384981" cy="1268834"/>
            <a:chOff x="267452" y="2336139"/>
            <a:chExt cx="5384981" cy="1268834"/>
          </a:xfrm>
        </p:grpSpPr>
        <p:sp>
          <p:nvSpPr>
            <p:cNvPr id="20" name="文本框 19"/>
            <p:cNvSpPr txBox="1"/>
            <p:nvPr/>
          </p:nvSpPr>
          <p:spPr>
            <a:xfrm>
              <a:off x="267452" y="2336139"/>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1" name="文本框 20"/>
            <p:cNvSpPr txBox="1"/>
            <p:nvPr/>
          </p:nvSpPr>
          <p:spPr>
            <a:xfrm>
              <a:off x="267452" y="2750893"/>
              <a:ext cx="5384981" cy="854080"/>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用户可以在投影仪或者计算机上进行演示也可以将演示文稿打印出来制作成胶片用户可以在投影仪用户可以在投影仪或者计算机上进行演示也可以将演示文稿打印出来制作成胶片用户可以在投影仪</a:t>
              </a:r>
            </a:p>
          </p:txBody>
        </p:sp>
      </p:grpSp>
      <p:pic>
        <p:nvPicPr>
          <p:cNvPr id="22" name="图片 21"/>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335516" y="2376429"/>
            <a:ext cx="4117224" cy="2744816"/>
          </a:xfrm>
          <a:prstGeom prst="rect">
            <a:avLst/>
          </a:prstGeom>
        </p:spPr>
      </p:pic>
    </p:spTree>
    <p:extLst>
      <p:ext uri="{BB962C8B-B14F-4D97-AF65-F5344CB8AC3E}">
        <p14:creationId xmlns:p14="http://schemas.microsoft.com/office/powerpoint/2010/main" val="22744946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checkerboard(across)">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 7"/>
          <p:cNvGrpSpPr/>
          <p:nvPr/>
        </p:nvGrpSpPr>
        <p:grpSpPr>
          <a:xfrm>
            <a:off x="158899" y="359705"/>
            <a:ext cx="6120276" cy="943519"/>
            <a:chOff x="158899" y="359703"/>
            <a:chExt cx="6120276" cy="943519"/>
          </a:xfrm>
        </p:grpSpPr>
        <p:grpSp>
          <p:nvGrpSpPr>
            <p:cNvPr id="2" name="组合 18"/>
            <p:cNvGrpSpPr/>
            <p:nvPr/>
          </p:nvGrpSpPr>
          <p:grpSpPr>
            <a:xfrm>
              <a:off x="1435951" y="467147"/>
              <a:ext cx="4843224" cy="688541"/>
              <a:chOff x="3797607" y="424476"/>
              <a:chExt cx="3807891" cy="688541"/>
            </a:xfrm>
          </p:grpSpPr>
          <p:sp>
            <p:nvSpPr>
              <p:cNvPr id="3" name="文本框 2"/>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4" name="文本框 3"/>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5" name="组 4"/>
            <p:cNvGrpSpPr/>
            <p:nvPr/>
          </p:nvGrpSpPr>
          <p:grpSpPr>
            <a:xfrm>
              <a:off x="158899" y="359703"/>
              <a:ext cx="1015570" cy="943519"/>
              <a:chOff x="2739326" y="256846"/>
              <a:chExt cx="6571990" cy="6105729"/>
            </a:xfrm>
          </p:grpSpPr>
          <p:pic>
            <p:nvPicPr>
              <p:cNvPr id="6" name="图片 5"/>
              <p:cNvPicPr>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7" name="泪珠形 6"/>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pSp>
        <p:nvGrpSpPr>
          <p:cNvPr id="9" name="28977b83-58a3-4679-b5d7-07537b13440f"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988092" y="3129128"/>
            <a:ext cx="8215819" cy="1423530"/>
            <a:chOff x="1988091" y="2968884"/>
            <a:chExt cx="8215818" cy="1423530"/>
          </a:xfrm>
        </p:grpSpPr>
        <p:sp>
          <p:nvSpPr>
            <p:cNvPr id="10" name="iSḷîdé"/>
            <p:cNvSpPr/>
            <p:nvPr/>
          </p:nvSpPr>
          <p:spPr bwMode="auto">
            <a:xfrm>
              <a:off x="1988091" y="2969185"/>
              <a:ext cx="4029199" cy="1423229"/>
            </a:xfrm>
            <a:custGeom>
              <a:avLst/>
              <a:gdLst>
                <a:gd name="T0" fmla="*/ 4707732 w 21600"/>
                <a:gd name="T1" fmla="*/ 1662907 h 21600"/>
                <a:gd name="T2" fmla="*/ 4707732 w 21600"/>
                <a:gd name="T3" fmla="*/ 1662907 h 21600"/>
                <a:gd name="T4" fmla="*/ 4707732 w 21600"/>
                <a:gd name="T5" fmla="*/ 1662907 h 21600"/>
                <a:gd name="T6" fmla="*/ 4707732 w 21600"/>
                <a:gd name="T7" fmla="*/ 16629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069"/>
                  </a:moveTo>
                  <a:lnTo>
                    <a:pt x="21599" y="0"/>
                  </a:lnTo>
                  <a:lnTo>
                    <a:pt x="21599" y="21599"/>
                  </a:lnTo>
                  <a:lnTo>
                    <a:pt x="0" y="21599"/>
                  </a:lnTo>
                  <a:lnTo>
                    <a:pt x="0" y="13069"/>
                  </a:lnTo>
                  <a:close/>
                </a:path>
              </a:pathLst>
            </a:custGeom>
            <a:noFill/>
            <a:ln>
              <a:solidFill>
                <a:srgbClr val="25243B"/>
              </a:solidFill>
              <a:prstDash val="dash"/>
            </a:ln>
            <a:effectLst/>
          </p:spPr>
          <p:txBody>
            <a:bodyPr lIns="50800" tIns="50800" rIns="50800" bIns="50800" anchor="ctr">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ïs1îďê"/>
            <p:cNvSpPr/>
            <p:nvPr/>
          </p:nvSpPr>
          <p:spPr bwMode="auto">
            <a:xfrm>
              <a:off x="2977218" y="3787797"/>
              <a:ext cx="187499" cy="489129"/>
            </a:xfrm>
            <a:custGeom>
              <a:avLst/>
              <a:gdLst>
                <a:gd name="T0" fmla="*/ 219075 w 21600"/>
                <a:gd name="T1" fmla="*/ 571500 h 21600"/>
                <a:gd name="T2" fmla="*/ 219075 w 21600"/>
                <a:gd name="T3" fmla="*/ 571500 h 21600"/>
                <a:gd name="T4" fmla="*/ 219075 w 21600"/>
                <a:gd name="T5" fmla="*/ 571500 h 21600"/>
                <a:gd name="T6" fmla="*/ 219075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25243B"/>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îŝļïḍé"/>
            <p:cNvSpPr/>
            <p:nvPr/>
          </p:nvSpPr>
          <p:spPr bwMode="auto">
            <a:xfrm>
              <a:off x="3267978" y="3728014"/>
              <a:ext cx="211277" cy="548911"/>
            </a:xfrm>
            <a:custGeom>
              <a:avLst/>
              <a:gdLst>
                <a:gd name="T0" fmla="*/ 246856 w 21600"/>
                <a:gd name="T1" fmla="*/ 641350 h 21600"/>
                <a:gd name="T2" fmla="*/ 246856 w 21600"/>
                <a:gd name="T3" fmla="*/ 641350 h 21600"/>
                <a:gd name="T4" fmla="*/ 246856 w 21600"/>
                <a:gd name="T5" fmla="*/ 641350 h 21600"/>
                <a:gd name="T6" fmla="*/ 246856 w 21600"/>
                <a:gd name="T7" fmla="*/ 641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25243B"/>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ïṩ1îḋe"/>
            <p:cNvSpPr/>
            <p:nvPr/>
          </p:nvSpPr>
          <p:spPr bwMode="auto">
            <a:xfrm>
              <a:off x="3558738" y="3680460"/>
              <a:ext cx="228940" cy="596465"/>
            </a:xfrm>
            <a:custGeom>
              <a:avLst/>
              <a:gdLst>
                <a:gd name="T0" fmla="*/ 267494 w 21600"/>
                <a:gd name="T1" fmla="*/ 696913 h 21600"/>
                <a:gd name="T2" fmla="*/ 267494 w 21600"/>
                <a:gd name="T3" fmla="*/ 696913 h 21600"/>
                <a:gd name="T4" fmla="*/ 267494 w 21600"/>
                <a:gd name="T5" fmla="*/ 696913 h 21600"/>
                <a:gd name="T6" fmla="*/ 267494 w 21600"/>
                <a:gd name="T7" fmla="*/ 6969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25243B"/>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îśļidè"/>
            <p:cNvSpPr/>
            <p:nvPr/>
          </p:nvSpPr>
          <p:spPr bwMode="auto">
            <a:xfrm>
              <a:off x="3867841" y="3634264"/>
              <a:ext cx="246602" cy="642661"/>
            </a:xfrm>
            <a:custGeom>
              <a:avLst/>
              <a:gdLst>
                <a:gd name="T0" fmla="*/ 288131 w 21600"/>
                <a:gd name="T1" fmla="*/ 750888 h 21600"/>
                <a:gd name="T2" fmla="*/ 288131 w 21600"/>
                <a:gd name="T3" fmla="*/ 750888 h 21600"/>
                <a:gd name="T4" fmla="*/ 288131 w 21600"/>
                <a:gd name="T5" fmla="*/ 750888 h 21600"/>
                <a:gd name="T6" fmla="*/ 288131 w 21600"/>
                <a:gd name="T7" fmla="*/ 7508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25243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iṧḻïḑe"/>
            <p:cNvSpPr/>
            <p:nvPr/>
          </p:nvSpPr>
          <p:spPr bwMode="auto">
            <a:xfrm>
              <a:off x="4194606" y="3568368"/>
              <a:ext cx="272418" cy="708558"/>
            </a:xfrm>
            <a:custGeom>
              <a:avLst/>
              <a:gdLst>
                <a:gd name="T0" fmla="*/ 318294 w 21600"/>
                <a:gd name="T1" fmla="*/ 827882 h 21600"/>
                <a:gd name="T2" fmla="*/ 318294 w 21600"/>
                <a:gd name="T3" fmla="*/ 827882 h 21600"/>
                <a:gd name="T4" fmla="*/ 318294 w 21600"/>
                <a:gd name="T5" fmla="*/ 827882 h 21600"/>
                <a:gd name="T6" fmla="*/ 318294 w 21600"/>
                <a:gd name="T7" fmla="*/ 8278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25243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ïsḻîḍè"/>
            <p:cNvSpPr/>
            <p:nvPr/>
          </p:nvSpPr>
          <p:spPr bwMode="auto">
            <a:xfrm>
              <a:off x="4546507" y="3420270"/>
              <a:ext cx="329483" cy="856655"/>
            </a:xfrm>
            <a:custGeom>
              <a:avLst/>
              <a:gdLst>
                <a:gd name="T0" fmla="*/ 384969 w 21600"/>
                <a:gd name="T1" fmla="*/ 1000919 h 21600"/>
                <a:gd name="T2" fmla="*/ 384969 w 21600"/>
                <a:gd name="T3" fmla="*/ 1000919 h 21600"/>
                <a:gd name="T4" fmla="*/ 384969 w 21600"/>
                <a:gd name="T5" fmla="*/ 1000919 h 21600"/>
                <a:gd name="T6" fmla="*/ 384969 w 21600"/>
                <a:gd name="T7" fmla="*/ 10009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25243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îṣḷïďe"/>
            <p:cNvSpPr/>
            <p:nvPr/>
          </p:nvSpPr>
          <p:spPr bwMode="auto">
            <a:xfrm>
              <a:off x="4955473" y="3299347"/>
              <a:ext cx="375678" cy="977578"/>
            </a:xfrm>
            <a:custGeom>
              <a:avLst/>
              <a:gdLst>
                <a:gd name="T0" fmla="*/ 438944 w 21600"/>
                <a:gd name="T1" fmla="*/ 1142207 h 21600"/>
                <a:gd name="T2" fmla="*/ 438944 w 21600"/>
                <a:gd name="T3" fmla="*/ 1142207 h 21600"/>
                <a:gd name="T4" fmla="*/ 438944 w 21600"/>
                <a:gd name="T5" fmla="*/ 1142207 h 21600"/>
                <a:gd name="T6" fmla="*/ 438944 w 21600"/>
                <a:gd name="T7" fmla="*/ 11422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25243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ïsḻîde"/>
            <p:cNvSpPr/>
            <p:nvPr/>
          </p:nvSpPr>
          <p:spPr bwMode="auto">
            <a:xfrm>
              <a:off x="5411314" y="3179103"/>
              <a:ext cx="421873" cy="1097822"/>
            </a:xfrm>
            <a:custGeom>
              <a:avLst/>
              <a:gdLst>
                <a:gd name="T0" fmla="*/ 492919 w 21600"/>
                <a:gd name="T1" fmla="*/ 1282700 h 21600"/>
                <a:gd name="T2" fmla="*/ 492919 w 21600"/>
                <a:gd name="T3" fmla="*/ 1282700 h 21600"/>
                <a:gd name="T4" fmla="*/ 492919 w 21600"/>
                <a:gd name="T5" fmla="*/ 1282700 h 21600"/>
                <a:gd name="T6" fmla="*/ 492919 w 21600"/>
                <a:gd name="T7" fmla="*/ 12827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25243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iṩḷîdê"/>
            <p:cNvSpPr/>
            <p:nvPr/>
          </p:nvSpPr>
          <p:spPr bwMode="auto">
            <a:xfrm flipH="1">
              <a:off x="6174849" y="2969234"/>
              <a:ext cx="4029060" cy="1423180"/>
            </a:xfrm>
            <a:custGeom>
              <a:avLst/>
              <a:gdLst>
                <a:gd name="T0" fmla="*/ 4707732 w 21600"/>
                <a:gd name="T1" fmla="*/ 1662907 h 21600"/>
                <a:gd name="T2" fmla="*/ 4707732 w 21600"/>
                <a:gd name="T3" fmla="*/ 1662907 h 21600"/>
                <a:gd name="T4" fmla="*/ 4707732 w 21600"/>
                <a:gd name="T5" fmla="*/ 1662907 h 21600"/>
                <a:gd name="T6" fmla="*/ 4707732 w 21600"/>
                <a:gd name="T7" fmla="*/ 16629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069"/>
                  </a:moveTo>
                  <a:lnTo>
                    <a:pt x="21599" y="0"/>
                  </a:lnTo>
                  <a:lnTo>
                    <a:pt x="21599" y="21599"/>
                  </a:lnTo>
                  <a:lnTo>
                    <a:pt x="0" y="21599"/>
                  </a:lnTo>
                  <a:lnTo>
                    <a:pt x="0" y="13069"/>
                  </a:lnTo>
                  <a:close/>
                </a:path>
              </a:pathLst>
            </a:custGeom>
            <a:noFill/>
            <a:ln>
              <a:solidFill>
                <a:srgbClr val="F26D24"/>
              </a:solidFill>
              <a:prstDash val="dash"/>
            </a:ln>
            <a:effectLst/>
          </p:spPr>
          <p:txBody>
            <a:bodyPr lIns="50800" tIns="50800" rIns="50800" bIns="50800" anchor="ctr">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ïṧḻîḍe"/>
            <p:cNvSpPr/>
            <p:nvPr/>
          </p:nvSpPr>
          <p:spPr bwMode="auto">
            <a:xfrm flipH="1">
              <a:off x="9026643" y="3787817"/>
              <a:ext cx="188172" cy="489112"/>
            </a:xfrm>
            <a:custGeom>
              <a:avLst/>
              <a:gdLst>
                <a:gd name="T0" fmla="*/ 219869 w 21600"/>
                <a:gd name="T1" fmla="*/ 571500 h 21600"/>
                <a:gd name="T2" fmla="*/ 219869 w 21600"/>
                <a:gd name="T3" fmla="*/ 571500 h 21600"/>
                <a:gd name="T4" fmla="*/ 219869 w 21600"/>
                <a:gd name="T5" fmla="*/ 571500 h 21600"/>
                <a:gd name="T6" fmla="*/ 219869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F26D24">
                <a:alpha val="20000"/>
              </a:srgbClr>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iṧ1îďe"/>
            <p:cNvSpPr/>
            <p:nvPr/>
          </p:nvSpPr>
          <p:spPr bwMode="auto">
            <a:xfrm flipH="1">
              <a:off x="8712797" y="3728037"/>
              <a:ext cx="211269" cy="548892"/>
            </a:xfrm>
            <a:custGeom>
              <a:avLst/>
              <a:gdLst>
                <a:gd name="T0" fmla="*/ 246856 w 21600"/>
                <a:gd name="T1" fmla="*/ 641350 h 21600"/>
                <a:gd name="T2" fmla="*/ 246856 w 21600"/>
                <a:gd name="T3" fmla="*/ 641350 h 21600"/>
                <a:gd name="T4" fmla="*/ 246856 w 21600"/>
                <a:gd name="T5" fmla="*/ 641350 h 21600"/>
                <a:gd name="T6" fmla="*/ 246856 w 21600"/>
                <a:gd name="T7" fmla="*/ 6413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F26D24">
                <a:alpha val="20000"/>
              </a:srgbClr>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2" name="îṩ1îďé"/>
            <p:cNvSpPr/>
            <p:nvPr/>
          </p:nvSpPr>
          <p:spPr bwMode="auto">
            <a:xfrm flipH="1">
              <a:off x="8403705" y="3680484"/>
              <a:ext cx="228931" cy="596445"/>
            </a:xfrm>
            <a:custGeom>
              <a:avLst/>
              <a:gdLst>
                <a:gd name="T0" fmla="*/ 267494 w 21600"/>
                <a:gd name="T1" fmla="*/ 696913 h 21600"/>
                <a:gd name="T2" fmla="*/ 267494 w 21600"/>
                <a:gd name="T3" fmla="*/ 696913 h 21600"/>
                <a:gd name="T4" fmla="*/ 267494 w 21600"/>
                <a:gd name="T5" fmla="*/ 696913 h 21600"/>
                <a:gd name="T6" fmla="*/ 267494 w 21600"/>
                <a:gd name="T7" fmla="*/ 69691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F26D24">
                <a:alpha val="20000"/>
              </a:srgbClr>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íŝľíḍê"/>
            <p:cNvSpPr/>
            <p:nvPr/>
          </p:nvSpPr>
          <p:spPr bwMode="auto">
            <a:xfrm flipH="1">
              <a:off x="8076951" y="3634291"/>
              <a:ext cx="247273" cy="642639"/>
            </a:xfrm>
            <a:custGeom>
              <a:avLst/>
              <a:gdLst>
                <a:gd name="T0" fmla="*/ 288925 w 21600"/>
                <a:gd name="T1" fmla="*/ 750888 h 21600"/>
                <a:gd name="T2" fmla="*/ 288925 w 21600"/>
                <a:gd name="T3" fmla="*/ 750888 h 21600"/>
                <a:gd name="T4" fmla="*/ 288925 w 21600"/>
                <a:gd name="T5" fmla="*/ 750888 h 21600"/>
                <a:gd name="T6" fmla="*/ 288925 w 21600"/>
                <a:gd name="T7" fmla="*/ 7508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F26D24">
                <a:alpha val="20000"/>
              </a:srgbClr>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îṩḷîḑe"/>
            <p:cNvSpPr/>
            <p:nvPr/>
          </p:nvSpPr>
          <p:spPr bwMode="auto">
            <a:xfrm flipH="1">
              <a:off x="7725062" y="3568396"/>
              <a:ext cx="272408" cy="708533"/>
            </a:xfrm>
            <a:custGeom>
              <a:avLst/>
              <a:gdLst>
                <a:gd name="T0" fmla="*/ 318294 w 21600"/>
                <a:gd name="T1" fmla="*/ 827882 h 21600"/>
                <a:gd name="T2" fmla="*/ 318294 w 21600"/>
                <a:gd name="T3" fmla="*/ 827882 h 21600"/>
                <a:gd name="T4" fmla="*/ 318294 w 21600"/>
                <a:gd name="T5" fmla="*/ 827882 h 21600"/>
                <a:gd name="T6" fmla="*/ 318294 w 21600"/>
                <a:gd name="T7" fmla="*/ 8278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F26D24">
                <a:alpha val="20000"/>
              </a:srgbClr>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íṡḻiḑé"/>
            <p:cNvSpPr/>
            <p:nvPr/>
          </p:nvSpPr>
          <p:spPr bwMode="auto">
            <a:xfrm flipH="1">
              <a:off x="7316110" y="3420304"/>
              <a:ext cx="328792" cy="856625"/>
            </a:xfrm>
            <a:custGeom>
              <a:avLst/>
              <a:gdLst>
                <a:gd name="T0" fmla="*/ 384175 w 21600"/>
                <a:gd name="T1" fmla="*/ 1000919 h 21600"/>
                <a:gd name="T2" fmla="*/ 384175 w 21600"/>
                <a:gd name="T3" fmla="*/ 1000919 h 21600"/>
                <a:gd name="T4" fmla="*/ 384175 w 21600"/>
                <a:gd name="T5" fmla="*/ 1000919 h 21600"/>
                <a:gd name="T6" fmla="*/ 384175 w 21600"/>
                <a:gd name="T7" fmla="*/ 10009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F26D24"/>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îS1îḓe"/>
            <p:cNvSpPr/>
            <p:nvPr/>
          </p:nvSpPr>
          <p:spPr bwMode="auto">
            <a:xfrm flipH="1">
              <a:off x="6860285" y="3299385"/>
              <a:ext cx="375665" cy="977545"/>
            </a:xfrm>
            <a:custGeom>
              <a:avLst/>
              <a:gdLst>
                <a:gd name="T0" fmla="*/ 438944 w 21600"/>
                <a:gd name="T1" fmla="*/ 1142207 h 21600"/>
                <a:gd name="T2" fmla="*/ 438944 w 21600"/>
                <a:gd name="T3" fmla="*/ 1142207 h 21600"/>
                <a:gd name="T4" fmla="*/ 438944 w 21600"/>
                <a:gd name="T5" fmla="*/ 1142207 h 21600"/>
                <a:gd name="T6" fmla="*/ 438944 w 21600"/>
                <a:gd name="T7" fmla="*/ 11422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599"/>
                    <a:pt x="7538" y="21599"/>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599"/>
                    <a:pt x="13846" y="21599"/>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600" y="4781"/>
                    <a:pt x="19346" y="3994"/>
                    <a:pt x="16697" y="3994"/>
                  </a:cubicBezTo>
                  <a:cubicBezTo>
                    <a:pt x="16697" y="3994"/>
                    <a:pt x="16706" y="3994"/>
                    <a:pt x="4687" y="3994"/>
                  </a:cubicBezTo>
                  <a:close/>
                </a:path>
              </a:pathLst>
            </a:custGeom>
            <a:solidFill>
              <a:srgbClr val="F26D24"/>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i$lîḓé"/>
            <p:cNvSpPr/>
            <p:nvPr/>
          </p:nvSpPr>
          <p:spPr bwMode="auto">
            <a:xfrm flipH="1">
              <a:off x="6358946" y="3179145"/>
              <a:ext cx="421859" cy="1097785"/>
            </a:xfrm>
            <a:custGeom>
              <a:avLst/>
              <a:gdLst>
                <a:gd name="T0" fmla="*/ 492919 w 21600"/>
                <a:gd name="T1" fmla="*/ 1282700 h 21600"/>
                <a:gd name="T2" fmla="*/ 492919 w 21600"/>
                <a:gd name="T3" fmla="*/ 1282700 h 21600"/>
                <a:gd name="T4" fmla="*/ 492919 w 21600"/>
                <a:gd name="T5" fmla="*/ 1282700 h 21600"/>
                <a:gd name="T6" fmla="*/ 492919 w 21600"/>
                <a:gd name="T7" fmla="*/ 12827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21" y="0"/>
                  </a:moveTo>
                  <a:cubicBezTo>
                    <a:pt x="9516" y="0"/>
                    <a:pt x="8301" y="179"/>
                    <a:pt x="7382" y="533"/>
                  </a:cubicBezTo>
                  <a:cubicBezTo>
                    <a:pt x="5543" y="1239"/>
                    <a:pt x="5543" y="2386"/>
                    <a:pt x="7382" y="3093"/>
                  </a:cubicBezTo>
                  <a:cubicBezTo>
                    <a:pt x="9221" y="3800"/>
                    <a:pt x="12203" y="3800"/>
                    <a:pt x="14041" y="3093"/>
                  </a:cubicBezTo>
                  <a:cubicBezTo>
                    <a:pt x="15880" y="2386"/>
                    <a:pt x="15880" y="1239"/>
                    <a:pt x="14041" y="533"/>
                  </a:cubicBezTo>
                  <a:cubicBezTo>
                    <a:pt x="13122" y="179"/>
                    <a:pt x="11926" y="0"/>
                    <a:pt x="10721" y="0"/>
                  </a:cubicBezTo>
                  <a:close/>
                  <a:moveTo>
                    <a:pt x="4687" y="3994"/>
                  </a:moveTo>
                  <a:cubicBezTo>
                    <a:pt x="2038" y="3994"/>
                    <a:pt x="0" y="4781"/>
                    <a:pt x="0" y="5803"/>
                  </a:cubicBezTo>
                  <a:cubicBezTo>
                    <a:pt x="0" y="5803"/>
                    <a:pt x="0" y="5800"/>
                    <a:pt x="0" y="11772"/>
                  </a:cubicBezTo>
                  <a:cubicBezTo>
                    <a:pt x="0" y="12165"/>
                    <a:pt x="808" y="12560"/>
                    <a:pt x="2031" y="12560"/>
                  </a:cubicBezTo>
                  <a:cubicBezTo>
                    <a:pt x="3049" y="12560"/>
                    <a:pt x="4081" y="12165"/>
                    <a:pt x="4081" y="11772"/>
                  </a:cubicBezTo>
                  <a:cubicBezTo>
                    <a:pt x="4081" y="11772"/>
                    <a:pt x="4081" y="11771"/>
                    <a:pt x="4081" y="6742"/>
                  </a:cubicBezTo>
                  <a:cubicBezTo>
                    <a:pt x="4081" y="6742"/>
                    <a:pt x="4067" y="6742"/>
                    <a:pt x="4882" y="6742"/>
                  </a:cubicBezTo>
                  <a:cubicBezTo>
                    <a:pt x="4882" y="6742"/>
                    <a:pt x="4882" y="6741"/>
                    <a:pt x="4882" y="20571"/>
                  </a:cubicBezTo>
                  <a:cubicBezTo>
                    <a:pt x="4882" y="21121"/>
                    <a:pt x="6112" y="21600"/>
                    <a:pt x="7538" y="21600"/>
                  </a:cubicBezTo>
                  <a:cubicBezTo>
                    <a:pt x="9168" y="21599"/>
                    <a:pt x="10389" y="21121"/>
                    <a:pt x="10389" y="20571"/>
                  </a:cubicBezTo>
                  <a:cubicBezTo>
                    <a:pt x="10389" y="20571"/>
                    <a:pt x="10389" y="20571"/>
                    <a:pt x="10389" y="12477"/>
                  </a:cubicBezTo>
                  <a:cubicBezTo>
                    <a:pt x="10389" y="12477"/>
                    <a:pt x="10395" y="12477"/>
                    <a:pt x="11210" y="12477"/>
                  </a:cubicBezTo>
                  <a:cubicBezTo>
                    <a:pt x="11210" y="12477"/>
                    <a:pt x="11210" y="12477"/>
                    <a:pt x="11210" y="20571"/>
                  </a:cubicBezTo>
                  <a:cubicBezTo>
                    <a:pt x="11210" y="21121"/>
                    <a:pt x="12420" y="21600"/>
                    <a:pt x="13846" y="21600"/>
                  </a:cubicBezTo>
                  <a:cubicBezTo>
                    <a:pt x="15476" y="21599"/>
                    <a:pt x="16697" y="21121"/>
                    <a:pt x="16697" y="20571"/>
                  </a:cubicBezTo>
                  <a:cubicBezTo>
                    <a:pt x="16697" y="20571"/>
                    <a:pt x="16697" y="20572"/>
                    <a:pt x="16697" y="6742"/>
                  </a:cubicBezTo>
                  <a:cubicBezTo>
                    <a:pt x="16697" y="6742"/>
                    <a:pt x="16711" y="6742"/>
                    <a:pt x="17322" y="6742"/>
                  </a:cubicBezTo>
                  <a:cubicBezTo>
                    <a:pt x="17322" y="6742"/>
                    <a:pt x="17322" y="6743"/>
                    <a:pt x="17322" y="11772"/>
                  </a:cubicBezTo>
                  <a:cubicBezTo>
                    <a:pt x="17323" y="12165"/>
                    <a:pt x="18326" y="12560"/>
                    <a:pt x="19549" y="12560"/>
                  </a:cubicBezTo>
                  <a:cubicBezTo>
                    <a:pt x="20567" y="12560"/>
                    <a:pt x="21599" y="12165"/>
                    <a:pt x="21599" y="11772"/>
                  </a:cubicBezTo>
                  <a:cubicBezTo>
                    <a:pt x="21599" y="11772"/>
                    <a:pt x="21599" y="11775"/>
                    <a:pt x="21599" y="5803"/>
                  </a:cubicBezTo>
                  <a:cubicBezTo>
                    <a:pt x="21599" y="4781"/>
                    <a:pt x="19346" y="3994"/>
                    <a:pt x="16697" y="3994"/>
                  </a:cubicBezTo>
                  <a:cubicBezTo>
                    <a:pt x="16697" y="3994"/>
                    <a:pt x="16706" y="3994"/>
                    <a:pt x="4687" y="3994"/>
                  </a:cubicBezTo>
                  <a:close/>
                </a:path>
              </a:pathLst>
            </a:custGeom>
            <a:solidFill>
              <a:srgbClr val="F26D24"/>
            </a:solidFill>
            <a:ln>
              <a:noFill/>
            </a:ln>
            <a:effectLst/>
          </p:spPr>
          <p:txBody>
            <a:bodyPr lIns="91439" tIns="91439" rIns="91439" bIns="91439">
              <a:scene3d>
                <a:camera prst="orthographicFront"/>
                <a:lightRig rig="threePt" dir="t"/>
              </a:scene3d>
              <a:sp3d contourW="12700"/>
            </a:bodyPr>
            <a:lstStyle/>
            <a:p>
              <a:endParaRPr lang="id-ID"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iṣļidè"/>
            <p:cNvSpPr/>
            <p:nvPr/>
          </p:nvSpPr>
          <p:spPr>
            <a:xfrm>
              <a:off x="2007776" y="3922647"/>
              <a:ext cx="877163" cy="369332"/>
            </a:xfrm>
            <a:prstGeom prst="rect">
              <a:avLst/>
            </a:prstGeom>
            <a:noFill/>
          </p:spPr>
          <p:txBody>
            <a:bodyPr wrap="none">
              <a:normAutofit/>
              <a:scene3d>
                <a:camera prst="orthographicFront"/>
                <a:lightRig rig="threePt" dir="t"/>
              </a:scene3d>
              <a:sp3d contourW="12700"/>
            </a:bodyPr>
            <a:lstStyle/>
            <a:p>
              <a:pPr algn="ctr"/>
              <a:r>
                <a:rPr lang="zh-CN" altLang="en-US" sz="16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关键词</a:t>
              </a:r>
            </a:p>
          </p:txBody>
        </p:sp>
        <p:sp>
          <p:nvSpPr>
            <p:cNvPr id="29" name="íṩľide"/>
            <p:cNvSpPr/>
            <p:nvPr/>
          </p:nvSpPr>
          <p:spPr>
            <a:xfrm>
              <a:off x="9321885" y="3922647"/>
              <a:ext cx="877163" cy="369332"/>
            </a:xfrm>
            <a:prstGeom prst="rect">
              <a:avLst/>
            </a:prstGeom>
          </p:spPr>
          <p:txBody>
            <a:bodyPr wrap="none">
              <a:normAutofit/>
              <a:scene3d>
                <a:camera prst="orthographicFront"/>
                <a:lightRig rig="threePt" dir="t"/>
              </a:scene3d>
              <a:sp3d contourW="12700"/>
            </a:bodyPr>
            <a:lstStyle/>
            <a:p>
              <a:pPr algn="ctr"/>
              <a:r>
                <a:rPr lang="zh-CN" altLang="en-US" sz="1600" dirty="0">
                  <a:solidFill>
                    <a:srgbClr val="F26D24"/>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关键词</a:t>
              </a:r>
            </a:p>
          </p:txBody>
        </p:sp>
        <p:cxnSp>
          <p:nvCxnSpPr>
            <p:cNvPr id="30" name="直接箭头连接符 58"/>
            <p:cNvCxnSpPr/>
            <p:nvPr/>
          </p:nvCxnSpPr>
          <p:spPr>
            <a:xfrm flipV="1">
              <a:off x="3214538" y="2983618"/>
              <a:ext cx="2073437" cy="440222"/>
            </a:xfrm>
            <a:prstGeom prst="straightConnector1">
              <a:avLst/>
            </a:prstGeom>
            <a:ln>
              <a:solidFill>
                <a:srgbClr val="25243B"/>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直接箭头连接符 59"/>
            <p:cNvCxnSpPr/>
            <p:nvPr/>
          </p:nvCxnSpPr>
          <p:spPr>
            <a:xfrm rot="10800000" flipH="1" flipV="1">
              <a:off x="6904025" y="2968884"/>
              <a:ext cx="2073437" cy="440222"/>
            </a:xfrm>
            <a:prstGeom prst="straightConnector1">
              <a:avLst/>
            </a:prstGeom>
            <a:ln>
              <a:solidFill>
                <a:srgbClr val="F26D24"/>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2" name="直接连接符 60"/>
            <p:cNvCxnSpPr/>
            <p:nvPr/>
          </p:nvCxnSpPr>
          <p:spPr>
            <a:xfrm>
              <a:off x="2931078" y="3634264"/>
              <a:ext cx="0" cy="758150"/>
            </a:xfrm>
            <a:prstGeom prst="line">
              <a:avLst/>
            </a:prstGeom>
            <a:ln>
              <a:solidFill>
                <a:schemeClr val="accent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61"/>
            <p:cNvCxnSpPr/>
            <p:nvPr/>
          </p:nvCxnSpPr>
          <p:spPr>
            <a:xfrm>
              <a:off x="9272064" y="3634264"/>
              <a:ext cx="0" cy="758150"/>
            </a:xfrm>
            <a:prstGeom prst="line">
              <a:avLst/>
            </a:prstGeom>
            <a:ln>
              <a:solidFill>
                <a:schemeClr val="accent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4" name="组合 62"/>
          <p:cNvGrpSpPr/>
          <p:nvPr/>
        </p:nvGrpSpPr>
        <p:grpSpPr>
          <a:xfrm>
            <a:off x="3002353" y="4829829"/>
            <a:ext cx="2656923" cy="766024"/>
            <a:chOff x="1544430" y="2349127"/>
            <a:chExt cx="2656922" cy="766024"/>
          </a:xfrm>
        </p:grpSpPr>
        <p:sp>
          <p:nvSpPr>
            <p:cNvPr id="35" name="文本框 34"/>
            <p:cNvSpPr txBox="1"/>
            <p:nvPr/>
          </p:nvSpPr>
          <p:spPr>
            <a:xfrm>
              <a:off x="1544430" y="2349127"/>
              <a:ext cx="2656922"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6" name="文本框 35"/>
            <p:cNvSpPr txBox="1"/>
            <p:nvPr/>
          </p:nvSpPr>
          <p:spPr>
            <a:xfrm>
              <a:off x="1665405" y="2635020"/>
              <a:ext cx="2414970" cy="480131"/>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05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a:t>
              </a:r>
            </a:p>
          </p:txBody>
        </p:sp>
      </p:grpSp>
      <p:grpSp>
        <p:nvGrpSpPr>
          <p:cNvPr id="37" name="组合 65"/>
          <p:cNvGrpSpPr/>
          <p:nvPr/>
        </p:nvGrpSpPr>
        <p:grpSpPr>
          <a:xfrm>
            <a:off x="2977187" y="1865326"/>
            <a:ext cx="6237631" cy="947952"/>
            <a:chOff x="-245925" y="2349127"/>
            <a:chExt cx="6237630" cy="947952"/>
          </a:xfrm>
        </p:grpSpPr>
        <p:sp>
          <p:nvSpPr>
            <p:cNvPr id="38" name="文本框 37"/>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9" name="文本框 38"/>
            <p:cNvSpPr txBox="1"/>
            <p:nvPr/>
          </p:nvSpPr>
          <p:spPr>
            <a:xfrm>
              <a:off x="-245925" y="2687681"/>
              <a:ext cx="6237630" cy="609398"/>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用户可以在投影仪或者计算机上进行演示也可以将演示文稿打印出来制作成胶片以便应用到更广泛的领域中</a:t>
              </a:r>
            </a:p>
          </p:txBody>
        </p:sp>
      </p:grpSp>
      <p:grpSp>
        <p:nvGrpSpPr>
          <p:cNvPr id="40" name="组合 68"/>
          <p:cNvGrpSpPr/>
          <p:nvPr/>
        </p:nvGrpSpPr>
        <p:grpSpPr>
          <a:xfrm>
            <a:off x="6532805" y="4829829"/>
            <a:ext cx="2656923" cy="766024"/>
            <a:chOff x="1544430" y="2349127"/>
            <a:chExt cx="2656922" cy="766024"/>
          </a:xfrm>
        </p:grpSpPr>
        <p:sp>
          <p:nvSpPr>
            <p:cNvPr id="41" name="文本框 40"/>
            <p:cNvSpPr txBox="1"/>
            <p:nvPr/>
          </p:nvSpPr>
          <p:spPr>
            <a:xfrm>
              <a:off x="1544430" y="2349127"/>
              <a:ext cx="2656922"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42" name="文本框 41"/>
            <p:cNvSpPr txBox="1"/>
            <p:nvPr/>
          </p:nvSpPr>
          <p:spPr>
            <a:xfrm>
              <a:off x="1665405" y="2635020"/>
              <a:ext cx="2414970" cy="480131"/>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05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a:t>
              </a:r>
            </a:p>
          </p:txBody>
        </p:sp>
      </p:grpSp>
    </p:spTree>
    <p:extLst>
      <p:ext uri="{BB962C8B-B14F-4D97-AF65-F5344CB8AC3E}">
        <p14:creationId xmlns:p14="http://schemas.microsoft.com/office/powerpoint/2010/main" val="39958808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randombar(horizontal)">
                                      <p:cBhvr>
                                        <p:cTn id="19" dur="500"/>
                                        <p:tgtEl>
                                          <p:spTgt spid="34"/>
                                        </p:tgtEl>
                                      </p:cBhvr>
                                    </p:animEffect>
                                  </p:childTnLst>
                                </p:cTn>
                              </p:par>
                              <p:par>
                                <p:cTn id="20" presetID="14" presetClass="entr" presetSubtype="1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randombar(horizontal)">
                                      <p:cBhvr>
                                        <p:cTn id="2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背景和小组概况</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39" name="椭圆 1"/>
          <p:cNvSpPr/>
          <p:nvPr/>
        </p:nvSpPr>
        <p:spPr>
          <a:xfrm>
            <a:off x="4292104" y="2394847"/>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0" name="矩形 39"/>
          <p:cNvSpPr/>
          <p:nvPr/>
        </p:nvSpPr>
        <p:spPr>
          <a:xfrm>
            <a:off x="675571" y="2297778"/>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您的内容打在这里，或者通过复您的文本后，在此框中选择粘贴并选择只保留文字</a:t>
            </a:r>
          </a:p>
        </p:txBody>
      </p:sp>
      <p:sp>
        <p:nvSpPr>
          <p:cNvPr id="41" name="椭圆 26"/>
          <p:cNvSpPr/>
          <p:nvPr/>
        </p:nvSpPr>
        <p:spPr>
          <a:xfrm>
            <a:off x="4292104" y="3567219"/>
            <a:ext cx="609600" cy="60960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2" name="矩形 41"/>
          <p:cNvSpPr/>
          <p:nvPr/>
        </p:nvSpPr>
        <p:spPr>
          <a:xfrm>
            <a:off x="675571" y="3548855"/>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您的内容打在这里，或者通过复您的文本后，在此框中选择粘贴并选择只保留文字</a:t>
            </a:r>
          </a:p>
        </p:txBody>
      </p:sp>
      <p:sp>
        <p:nvSpPr>
          <p:cNvPr id="43" name="椭圆 32"/>
          <p:cNvSpPr/>
          <p:nvPr/>
        </p:nvSpPr>
        <p:spPr>
          <a:xfrm>
            <a:off x="4292104" y="4822675"/>
            <a:ext cx="609600" cy="600849"/>
          </a:xfrm>
          <a:custGeom>
            <a:avLst/>
            <a:gdLst>
              <a:gd name="connsiteX0" fmla="*/ 155534 w 331788"/>
              <a:gd name="connsiteY0" fmla="*/ 53107 h 327025"/>
              <a:gd name="connsiteX1" fmla="*/ 176255 w 331788"/>
              <a:gd name="connsiteY1" fmla="*/ 53107 h 327025"/>
              <a:gd name="connsiteX2" fmla="*/ 283746 w 331788"/>
              <a:gd name="connsiteY2" fmla="*/ 141384 h 327025"/>
              <a:gd name="connsiteX3" fmla="*/ 288926 w 331788"/>
              <a:gd name="connsiteY3" fmla="*/ 154366 h 327025"/>
              <a:gd name="connsiteX4" fmla="*/ 288926 w 331788"/>
              <a:gd name="connsiteY4" fmla="*/ 310149 h 327025"/>
              <a:gd name="connsiteX5" fmla="*/ 273385 w 331788"/>
              <a:gd name="connsiteY5" fmla="*/ 327025 h 327025"/>
              <a:gd name="connsiteX6" fmla="*/ 207337 w 331788"/>
              <a:gd name="connsiteY6" fmla="*/ 327025 h 327025"/>
              <a:gd name="connsiteX7" fmla="*/ 207337 w 331788"/>
              <a:gd name="connsiteY7" fmla="*/ 234854 h 327025"/>
              <a:gd name="connsiteX8" fmla="*/ 195681 w 331788"/>
              <a:gd name="connsiteY8" fmla="*/ 223170 h 327025"/>
              <a:gd name="connsiteX9" fmla="*/ 136108 w 331788"/>
              <a:gd name="connsiteY9" fmla="*/ 223170 h 327025"/>
              <a:gd name="connsiteX10" fmla="*/ 124452 w 331788"/>
              <a:gd name="connsiteY10" fmla="*/ 234854 h 327025"/>
              <a:gd name="connsiteX11" fmla="*/ 124452 w 331788"/>
              <a:gd name="connsiteY11" fmla="*/ 327025 h 327025"/>
              <a:gd name="connsiteX12" fmla="*/ 58404 w 331788"/>
              <a:gd name="connsiteY12" fmla="*/ 327025 h 327025"/>
              <a:gd name="connsiteX13" fmla="*/ 42863 w 331788"/>
              <a:gd name="connsiteY13" fmla="*/ 310149 h 327025"/>
              <a:gd name="connsiteX14" fmla="*/ 42863 w 331788"/>
              <a:gd name="connsiteY14" fmla="*/ 154366 h 327025"/>
              <a:gd name="connsiteX15" fmla="*/ 48043 w 331788"/>
              <a:gd name="connsiteY15" fmla="*/ 141384 h 327025"/>
              <a:gd name="connsiteX16" fmla="*/ 155534 w 331788"/>
              <a:gd name="connsiteY16" fmla="*/ 53107 h 327025"/>
              <a:gd name="connsiteX17" fmla="*/ 165894 w 331788"/>
              <a:gd name="connsiteY17" fmla="*/ 0 h 327025"/>
              <a:gd name="connsiteX18" fmla="*/ 189223 w 331788"/>
              <a:gd name="connsiteY18" fmla="*/ 9125 h 327025"/>
              <a:gd name="connsiteX19" fmla="*/ 325308 w 331788"/>
              <a:gd name="connsiteY19" fmla="*/ 117321 h 327025"/>
              <a:gd name="connsiteX20" fmla="*/ 331788 w 331788"/>
              <a:gd name="connsiteY20" fmla="*/ 130356 h 327025"/>
              <a:gd name="connsiteX21" fmla="*/ 331788 w 331788"/>
              <a:gd name="connsiteY21" fmla="*/ 143392 h 327025"/>
              <a:gd name="connsiteX22" fmla="*/ 314940 w 331788"/>
              <a:gd name="connsiteY22" fmla="*/ 160338 h 327025"/>
              <a:gd name="connsiteX23" fmla="*/ 298091 w 331788"/>
              <a:gd name="connsiteY23" fmla="*/ 143392 h 327025"/>
              <a:gd name="connsiteX24" fmla="*/ 298091 w 331788"/>
              <a:gd name="connsiteY24" fmla="*/ 139481 h 327025"/>
              <a:gd name="connsiteX25" fmla="*/ 176263 w 331788"/>
              <a:gd name="connsiteY25" fmla="*/ 41714 h 327025"/>
              <a:gd name="connsiteX26" fmla="*/ 165894 w 331788"/>
              <a:gd name="connsiteY26" fmla="*/ 37804 h 327025"/>
              <a:gd name="connsiteX27" fmla="*/ 155526 w 331788"/>
              <a:gd name="connsiteY27" fmla="*/ 41714 h 327025"/>
              <a:gd name="connsiteX28" fmla="*/ 33697 w 331788"/>
              <a:gd name="connsiteY28" fmla="*/ 139481 h 327025"/>
              <a:gd name="connsiteX29" fmla="*/ 33697 w 331788"/>
              <a:gd name="connsiteY29" fmla="*/ 143392 h 327025"/>
              <a:gd name="connsiteX30" fmla="*/ 16849 w 331788"/>
              <a:gd name="connsiteY30" fmla="*/ 160338 h 327025"/>
              <a:gd name="connsiteX31" fmla="*/ 0 w 331788"/>
              <a:gd name="connsiteY31" fmla="*/ 143392 h 327025"/>
              <a:gd name="connsiteX32" fmla="*/ 0 w 331788"/>
              <a:gd name="connsiteY32" fmla="*/ 130356 h 327025"/>
              <a:gd name="connsiteX33" fmla="*/ 6480 w 331788"/>
              <a:gd name="connsiteY33" fmla="*/ 117321 h 327025"/>
              <a:gd name="connsiteX34" fmla="*/ 142565 w 331788"/>
              <a:gd name="connsiteY34" fmla="*/ 9125 h 327025"/>
              <a:gd name="connsiteX35" fmla="*/ 165894 w 331788"/>
              <a:gd name="connsiteY35"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1788" h="327025">
                <a:moveTo>
                  <a:pt x="155534" y="53107"/>
                </a:moveTo>
                <a:cubicBezTo>
                  <a:pt x="162009" y="49212"/>
                  <a:pt x="169780" y="49212"/>
                  <a:pt x="176255" y="53107"/>
                </a:cubicBezTo>
                <a:cubicBezTo>
                  <a:pt x="176255" y="53107"/>
                  <a:pt x="176255" y="53107"/>
                  <a:pt x="283746" y="141384"/>
                </a:cubicBezTo>
                <a:cubicBezTo>
                  <a:pt x="286336" y="143980"/>
                  <a:pt x="288926" y="149173"/>
                  <a:pt x="288926" y="154366"/>
                </a:cubicBezTo>
                <a:cubicBezTo>
                  <a:pt x="288926" y="154366"/>
                  <a:pt x="288926" y="154366"/>
                  <a:pt x="288926" y="310149"/>
                </a:cubicBezTo>
                <a:cubicBezTo>
                  <a:pt x="288926" y="319236"/>
                  <a:pt x="282451" y="327025"/>
                  <a:pt x="273385" y="327025"/>
                </a:cubicBezTo>
                <a:cubicBezTo>
                  <a:pt x="273385" y="327025"/>
                  <a:pt x="273385" y="327025"/>
                  <a:pt x="207337" y="327025"/>
                </a:cubicBezTo>
                <a:cubicBezTo>
                  <a:pt x="207337" y="327025"/>
                  <a:pt x="207337" y="327025"/>
                  <a:pt x="207337" y="234854"/>
                </a:cubicBezTo>
                <a:cubicBezTo>
                  <a:pt x="207337" y="228363"/>
                  <a:pt x="202157" y="223170"/>
                  <a:pt x="195681" y="223170"/>
                </a:cubicBezTo>
                <a:cubicBezTo>
                  <a:pt x="195681" y="223170"/>
                  <a:pt x="195681" y="223170"/>
                  <a:pt x="136108" y="223170"/>
                </a:cubicBezTo>
                <a:cubicBezTo>
                  <a:pt x="129633" y="223170"/>
                  <a:pt x="124452" y="228363"/>
                  <a:pt x="124452" y="234854"/>
                </a:cubicBezTo>
                <a:cubicBezTo>
                  <a:pt x="124452" y="234854"/>
                  <a:pt x="124452" y="234854"/>
                  <a:pt x="124452" y="327025"/>
                </a:cubicBezTo>
                <a:cubicBezTo>
                  <a:pt x="124452" y="327025"/>
                  <a:pt x="124452" y="327025"/>
                  <a:pt x="58404" y="327025"/>
                </a:cubicBezTo>
                <a:cubicBezTo>
                  <a:pt x="49338" y="327025"/>
                  <a:pt x="42863" y="319236"/>
                  <a:pt x="42863" y="310149"/>
                </a:cubicBezTo>
                <a:cubicBezTo>
                  <a:pt x="42863" y="310149"/>
                  <a:pt x="42863" y="310149"/>
                  <a:pt x="42863" y="154366"/>
                </a:cubicBezTo>
                <a:cubicBezTo>
                  <a:pt x="42863" y="149173"/>
                  <a:pt x="45453" y="143980"/>
                  <a:pt x="48043" y="141384"/>
                </a:cubicBezTo>
                <a:cubicBezTo>
                  <a:pt x="48043" y="141384"/>
                  <a:pt x="48043" y="141384"/>
                  <a:pt x="155534" y="53107"/>
                </a:cubicBezTo>
                <a:close/>
                <a:moveTo>
                  <a:pt x="165894" y="0"/>
                </a:moveTo>
                <a:cubicBezTo>
                  <a:pt x="173670" y="0"/>
                  <a:pt x="182743" y="2607"/>
                  <a:pt x="189223" y="9125"/>
                </a:cubicBezTo>
                <a:cubicBezTo>
                  <a:pt x="189223" y="9125"/>
                  <a:pt x="189223" y="9125"/>
                  <a:pt x="325308" y="117321"/>
                </a:cubicBezTo>
                <a:cubicBezTo>
                  <a:pt x="329196" y="121231"/>
                  <a:pt x="331788" y="126446"/>
                  <a:pt x="331788" y="130356"/>
                </a:cubicBezTo>
                <a:cubicBezTo>
                  <a:pt x="331788" y="130356"/>
                  <a:pt x="331788" y="138178"/>
                  <a:pt x="331788" y="143392"/>
                </a:cubicBezTo>
                <a:cubicBezTo>
                  <a:pt x="331788" y="152517"/>
                  <a:pt x="324012" y="160338"/>
                  <a:pt x="314940" y="160338"/>
                </a:cubicBezTo>
                <a:cubicBezTo>
                  <a:pt x="305867" y="160338"/>
                  <a:pt x="298091" y="152517"/>
                  <a:pt x="298091" y="143392"/>
                </a:cubicBezTo>
                <a:cubicBezTo>
                  <a:pt x="298091" y="142088"/>
                  <a:pt x="298091" y="140785"/>
                  <a:pt x="298091" y="139481"/>
                </a:cubicBezTo>
                <a:cubicBezTo>
                  <a:pt x="298091" y="139481"/>
                  <a:pt x="298091" y="139481"/>
                  <a:pt x="176263" y="41714"/>
                </a:cubicBezTo>
                <a:cubicBezTo>
                  <a:pt x="176263" y="41714"/>
                  <a:pt x="171078" y="37804"/>
                  <a:pt x="165894" y="37804"/>
                </a:cubicBezTo>
                <a:cubicBezTo>
                  <a:pt x="160710" y="37804"/>
                  <a:pt x="155526" y="41714"/>
                  <a:pt x="155526" y="41714"/>
                </a:cubicBezTo>
                <a:cubicBezTo>
                  <a:pt x="155526" y="41714"/>
                  <a:pt x="155526" y="41714"/>
                  <a:pt x="33697" y="139481"/>
                </a:cubicBezTo>
                <a:cubicBezTo>
                  <a:pt x="33697" y="140785"/>
                  <a:pt x="33697" y="142088"/>
                  <a:pt x="33697" y="143392"/>
                </a:cubicBezTo>
                <a:cubicBezTo>
                  <a:pt x="33697" y="152517"/>
                  <a:pt x="25921" y="160338"/>
                  <a:pt x="16849" y="160338"/>
                </a:cubicBezTo>
                <a:cubicBezTo>
                  <a:pt x="7776" y="160338"/>
                  <a:pt x="0" y="152517"/>
                  <a:pt x="0" y="143392"/>
                </a:cubicBezTo>
                <a:cubicBezTo>
                  <a:pt x="0" y="138178"/>
                  <a:pt x="0" y="130356"/>
                  <a:pt x="0" y="130356"/>
                </a:cubicBezTo>
                <a:cubicBezTo>
                  <a:pt x="0" y="126446"/>
                  <a:pt x="2592" y="121231"/>
                  <a:pt x="6480" y="117321"/>
                </a:cubicBezTo>
                <a:cubicBezTo>
                  <a:pt x="6480" y="117321"/>
                  <a:pt x="6480" y="117321"/>
                  <a:pt x="142565" y="9125"/>
                </a:cubicBezTo>
                <a:cubicBezTo>
                  <a:pt x="149046" y="2607"/>
                  <a:pt x="158118" y="0"/>
                  <a:pt x="165894" y="0"/>
                </a:cubicBezTo>
                <a:close/>
              </a:path>
            </a:pathLst>
          </a:cu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4" name="矩形 43"/>
          <p:cNvSpPr/>
          <p:nvPr/>
        </p:nvSpPr>
        <p:spPr>
          <a:xfrm>
            <a:off x="675571" y="4799932"/>
            <a:ext cx="3458556" cy="646331"/>
          </a:xfrm>
          <a:prstGeom prst="rect">
            <a:avLst/>
          </a:prstGeom>
        </p:spPr>
        <p:txBody>
          <a:bodyPr wrap="square">
            <a:spAutoFit/>
            <a:scene3d>
              <a:camera prst="orthographicFront"/>
              <a:lightRig rig="threePt" dir="t"/>
            </a:scene3d>
            <a:sp3d contourW="12700"/>
          </a:bodyPr>
          <a:lstStyle/>
          <a:p>
            <a:pPr marL="0" marR="0" lvl="0" indent="0" algn="r" defTabSz="914400" rtl="0" eaLnBrk="0" fontAlgn="base" latinLnBrk="0" hangingPunct="0">
              <a:lnSpc>
                <a:spcPct val="150000"/>
              </a:lnSpc>
              <a:spcBef>
                <a:spcPct val="0"/>
              </a:spcBef>
              <a:spcAft>
                <a:spcPct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您的内容打在这里，或者通过复您的文本后，在此框中选择粘贴并选择只保留文字</a:t>
            </a:r>
          </a:p>
        </p:txBody>
      </p:sp>
      <p:pic>
        <p:nvPicPr>
          <p:cNvPr id="45" name="图片 4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98465" y="1735305"/>
            <a:ext cx="6409567" cy="4273433"/>
          </a:xfrm>
          <a:prstGeom prst="rect">
            <a:avLst/>
          </a:prstGeom>
        </p:spPr>
      </p:pic>
    </p:spTree>
    <p:extLst>
      <p:ext uri="{BB962C8B-B14F-4D97-AF65-F5344CB8AC3E}">
        <p14:creationId xmlns:p14="http://schemas.microsoft.com/office/powerpoint/2010/main" val="4282686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childTnLst>
                          </p:cTn>
                        </p:par>
                        <p:par>
                          <p:cTn id="20" fill="hold">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0-#ppt_w/2"/>
                                          </p:val>
                                        </p:tav>
                                        <p:tav tm="100000">
                                          <p:val>
                                            <p:strVal val="#ppt_x"/>
                                          </p:val>
                                        </p:tav>
                                      </p:tavLst>
                                    </p:anim>
                                    <p:anim calcmode="lin" valueType="num">
                                      <p:cBhvr additive="base">
                                        <p:cTn id="24" dur="500" fill="hold"/>
                                        <p:tgtEl>
                                          <p:spTgt spid="4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0-#ppt_w/2"/>
                                          </p:val>
                                        </p:tav>
                                        <p:tav tm="100000">
                                          <p:val>
                                            <p:strVal val="#ppt_x"/>
                                          </p:val>
                                        </p:tav>
                                      </p:tavLst>
                                    </p:anim>
                                    <p:anim calcmode="lin" valueType="num">
                                      <p:cBhvr additive="base">
                                        <p:cTn id="28" dur="500" fill="hold"/>
                                        <p:tgtEl>
                                          <p:spTgt spid="4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0-#ppt_w/2"/>
                                          </p:val>
                                        </p:tav>
                                        <p:tav tm="100000">
                                          <p:val>
                                            <p:strVal val="#ppt_x"/>
                                          </p:val>
                                        </p:tav>
                                      </p:tavLst>
                                    </p:anim>
                                    <p:anim calcmode="lin" valueType="num">
                                      <p:cBhvr additive="base">
                                        <p:cTn id="32"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checkerboard(across)">
                                      <p:cBhvr>
                                        <p:cTn id="3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animBg="1"/>
      <p:bldP spid="42" grpId="0"/>
      <p:bldP spid="43" grpId="0" animBg="1"/>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D28FCBCD-641B-45D6-BF70-D59CD3E354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20997" y="-704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5"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2" y="2406301"/>
            <a:ext cx="5593198"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944744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3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cxnSp>
        <p:nvCxnSpPr>
          <p:cNvPr id="53" name="直接连接符 8"/>
          <p:cNvCxnSpPr/>
          <p:nvPr/>
        </p:nvCxnSpPr>
        <p:spPr>
          <a:xfrm>
            <a:off x="1071565" y="3183618"/>
            <a:ext cx="10048875" cy="0"/>
          </a:xfrm>
          <a:prstGeom prst="line">
            <a:avLst/>
          </a:prstGeom>
          <a:ln>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2171607" y="2556555"/>
            <a:ext cx="1254127" cy="1254126"/>
          </a:xfrm>
          <a:prstGeom prst="ellipse">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5" name="椭圆 54"/>
          <p:cNvSpPr/>
          <p:nvPr/>
        </p:nvSpPr>
        <p:spPr>
          <a:xfrm>
            <a:off x="8820058" y="2556555"/>
            <a:ext cx="1254127" cy="1254126"/>
          </a:xfrm>
          <a:prstGeom prst="ellipse">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6" name="椭圆 55"/>
          <p:cNvSpPr/>
          <p:nvPr/>
        </p:nvSpPr>
        <p:spPr>
          <a:xfrm>
            <a:off x="5124451" y="2212068"/>
            <a:ext cx="1943100" cy="1943100"/>
          </a:xfrm>
          <a:prstGeom prst="ellipse">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7" name="弧形 14"/>
          <p:cNvSpPr/>
          <p:nvPr/>
        </p:nvSpPr>
        <p:spPr>
          <a:xfrm>
            <a:off x="4989691" y="2077308"/>
            <a:ext cx="2212620" cy="2212620"/>
          </a:xfrm>
          <a:prstGeom prst="arc">
            <a:avLst>
              <a:gd name="adj1" fmla="val 7953905"/>
              <a:gd name="adj2" fmla="val 2851907"/>
            </a:avLst>
          </a:prstGeom>
          <a:ln w="76200">
            <a:solidFill>
              <a:srgbClr val="25243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8" name="弧形 17"/>
          <p:cNvSpPr/>
          <p:nvPr/>
        </p:nvSpPr>
        <p:spPr>
          <a:xfrm>
            <a:off x="4851400" y="1939018"/>
            <a:ext cx="2489200" cy="2489200"/>
          </a:xfrm>
          <a:prstGeom prst="arc">
            <a:avLst>
              <a:gd name="adj1" fmla="val 7953905"/>
              <a:gd name="adj2" fmla="val 2851907"/>
            </a:avLst>
          </a:prstGeom>
          <a:ln w="76200">
            <a:solidFill>
              <a:srgbClr val="25243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9" name="椭圆 18"/>
          <p:cNvSpPr/>
          <p:nvPr/>
        </p:nvSpPr>
        <p:spPr>
          <a:xfrm>
            <a:off x="2501899" y="2937784"/>
            <a:ext cx="539752" cy="491668"/>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0" name="椭圆 19"/>
          <p:cNvSpPr/>
          <p:nvPr/>
        </p:nvSpPr>
        <p:spPr>
          <a:xfrm>
            <a:off x="9185858" y="2913742"/>
            <a:ext cx="468737" cy="53975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1" name="椭圆 20"/>
          <p:cNvSpPr/>
          <p:nvPr/>
        </p:nvSpPr>
        <p:spPr>
          <a:xfrm>
            <a:off x="5677864" y="2765481"/>
            <a:ext cx="836275" cy="836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62" name="组合 21"/>
          <p:cNvGrpSpPr/>
          <p:nvPr/>
        </p:nvGrpSpPr>
        <p:grpSpPr>
          <a:xfrm>
            <a:off x="1508127" y="3974405"/>
            <a:ext cx="2527300" cy="1220554"/>
            <a:chOff x="1274881" y="3325188"/>
            <a:chExt cx="2527300" cy="1220554"/>
          </a:xfrm>
        </p:grpSpPr>
        <p:sp>
          <p:nvSpPr>
            <p:cNvPr id="63" name="矩形 62"/>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64" name="矩形 63"/>
            <p:cNvSpPr/>
            <p:nvPr/>
          </p:nvSpPr>
          <p:spPr>
            <a:xfrm>
              <a:off x="1417544" y="332518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grpSp>
        <p:nvGrpSpPr>
          <p:cNvPr id="65" name="组合 24"/>
          <p:cNvGrpSpPr/>
          <p:nvPr/>
        </p:nvGrpSpPr>
        <p:grpSpPr>
          <a:xfrm>
            <a:off x="8156575" y="3974405"/>
            <a:ext cx="2527300" cy="1220554"/>
            <a:chOff x="1274881" y="3325188"/>
            <a:chExt cx="2527300" cy="1220554"/>
          </a:xfrm>
        </p:grpSpPr>
        <p:sp>
          <p:nvSpPr>
            <p:cNvPr id="66" name="矩形 65"/>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67" name="矩形 66"/>
            <p:cNvSpPr/>
            <p:nvPr/>
          </p:nvSpPr>
          <p:spPr>
            <a:xfrm>
              <a:off x="1417544" y="332518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grpSp>
        <p:nvGrpSpPr>
          <p:cNvPr id="68" name="组合 27"/>
          <p:cNvGrpSpPr/>
          <p:nvPr/>
        </p:nvGrpSpPr>
        <p:grpSpPr>
          <a:xfrm>
            <a:off x="4851402" y="4361595"/>
            <a:ext cx="2527300" cy="1220554"/>
            <a:chOff x="1274881" y="3325188"/>
            <a:chExt cx="2527300" cy="1220554"/>
          </a:xfrm>
        </p:grpSpPr>
        <p:sp>
          <p:nvSpPr>
            <p:cNvPr id="69" name="矩形 68"/>
            <p:cNvSpPr/>
            <p:nvPr/>
          </p:nvSpPr>
          <p:spPr>
            <a:xfrm>
              <a:off x="1274881" y="3677812"/>
              <a:ext cx="2527300"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70" name="矩形 69"/>
            <p:cNvSpPr/>
            <p:nvPr/>
          </p:nvSpPr>
          <p:spPr>
            <a:xfrm>
              <a:off x="1417544" y="3325188"/>
              <a:ext cx="2241975"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spTree>
    <p:extLst>
      <p:ext uri="{BB962C8B-B14F-4D97-AF65-F5344CB8AC3E}">
        <p14:creationId xmlns:p14="http://schemas.microsoft.com/office/powerpoint/2010/main" val="8299497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arn(outVertical)">
                                      <p:cBhvr>
                                        <p:cTn id="7" dur="500"/>
                                        <p:tgtEl>
                                          <p:spTgt spid="5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ppt_w</p:attrName>
                                        </p:attrNameLst>
                                      </p:cBhvr>
                                      <p:tavLst>
                                        <p:tav tm="0">
                                          <p:val>
                                            <p:fltVal val="0"/>
                                          </p:val>
                                        </p:tav>
                                        <p:tav tm="100000">
                                          <p:val>
                                            <p:strVal val="#ppt_w"/>
                                          </p:val>
                                        </p:tav>
                                      </p:tavLst>
                                    </p:anim>
                                    <p:anim calcmode="lin" valueType="num">
                                      <p:cBhvr>
                                        <p:cTn id="17" dur="500" fill="hold"/>
                                        <p:tgtEl>
                                          <p:spTgt spid="55"/>
                                        </p:tgtEl>
                                        <p:attrNameLst>
                                          <p:attrName>ppt_h</p:attrName>
                                        </p:attrNameLst>
                                      </p:cBhvr>
                                      <p:tavLst>
                                        <p:tav tm="0">
                                          <p:val>
                                            <p:fltVal val="0"/>
                                          </p:val>
                                        </p:tav>
                                        <p:tav tm="100000">
                                          <p:val>
                                            <p:strVal val="#ppt_h"/>
                                          </p:val>
                                        </p:tav>
                                      </p:tavLst>
                                    </p:anim>
                                    <p:animEffect transition="in" filter="fade">
                                      <p:cBhvr>
                                        <p:cTn id="18" dur="500"/>
                                        <p:tgtEl>
                                          <p:spTgt spid="5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p:cTn id="21" dur="500" fill="hold"/>
                                        <p:tgtEl>
                                          <p:spTgt spid="56"/>
                                        </p:tgtEl>
                                        <p:attrNameLst>
                                          <p:attrName>ppt_w</p:attrName>
                                        </p:attrNameLst>
                                      </p:cBhvr>
                                      <p:tavLst>
                                        <p:tav tm="0">
                                          <p:val>
                                            <p:fltVal val="0"/>
                                          </p:val>
                                        </p:tav>
                                        <p:tav tm="100000">
                                          <p:val>
                                            <p:strVal val="#ppt_w"/>
                                          </p:val>
                                        </p:tav>
                                      </p:tavLst>
                                    </p:anim>
                                    <p:anim calcmode="lin" valueType="num">
                                      <p:cBhvr>
                                        <p:cTn id="22" dur="500" fill="hold"/>
                                        <p:tgtEl>
                                          <p:spTgt spid="56"/>
                                        </p:tgtEl>
                                        <p:attrNameLst>
                                          <p:attrName>ppt_h</p:attrName>
                                        </p:attrNameLst>
                                      </p:cBhvr>
                                      <p:tavLst>
                                        <p:tav tm="0">
                                          <p:val>
                                            <p:fltVal val="0"/>
                                          </p:val>
                                        </p:tav>
                                        <p:tav tm="100000">
                                          <p:val>
                                            <p:strVal val="#ppt_h"/>
                                          </p:val>
                                        </p:tav>
                                      </p:tavLst>
                                    </p:anim>
                                    <p:animEffect transition="in" filter="fade">
                                      <p:cBhvr>
                                        <p:cTn id="23" dur="500"/>
                                        <p:tgtEl>
                                          <p:spTgt spid="5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 calcmode="lin" valueType="num">
                                      <p:cBhvr>
                                        <p:cTn id="26" dur="500" fill="hold"/>
                                        <p:tgtEl>
                                          <p:spTgt spid="57"/>
                                        </p:tgtEl>
                                        <p:attrNameLst>
                                          <p:attrName>ppt_w</p:attrName>
                                        </p:attrNameLst>
                                      </p:cBhvr>
                                      <p:tavLst>
                                        <p:tav tm="0">
                                          <p:val>
                                            <p:fltVal val="0"/>
                                          </p:val>
                                        </p:tav>
                                        <p:tav tm="100000">
                                          <p:val>
                                            <p:strVal val="#ppt_w"/>
                                          </p:val>
                                        </p:tav>
                                      </p:tavLst>
                                    </p:anim>
                                    <p:anim calcmode="lin" valueType="num">
                                      <p:cBhvr>
                                        <p:cTn id="27" dur="500" fill="hold"/>
                                        <p:tgtEl>
                                          <p:spTgt spid="57"/>
                                        </p:tgtEl>
                                        <p:attrNameLst>
                                          <p:attrName>ppt_h</p:attrName>
                                        </p:attrNameLst>
                                      </p:cBhvr>
                                      <p:tavLst>
                                        <p:tav tm="0">
                                          <p:val>
                                            <p:fltVal val="0"/>
                                          </p:val>
                                        </p:tav>
                                        <p:tav tm="100000">
                                          <p:val>
                                            <p:strVal val="#ppt_h"/>
                                          </p:val>
                                        </p:tav>
                                      </p:tavLst>
                                    </p:anim>
                                    <p:animEffect transition="in" filter="fade">
                                      <p:cBhvr>
                                        <p:cTn id="28" dur="500"/>
                                        <p:tgtEl>
                                          <p:spTgt spid="5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p:cTn id="31" dur="500" fill="hold"/>
                                        <p:tgtEl>
                                          <p:spTgt spid="58"/>
                                        </p:tgtEl>
                                        <p:attrNameLst>
                                          <p:attrName>ppt_w</p:attrName>
                                        </p:attrNameLst>
                                      </p:cBhvr>
                                      <p:tavLst>
                                        <p:tav tm="0">
                                          <p:val>
                                            <p:fltVal val="0"/>
                                          </p:val>
                                        </p:tav>
                                        <p:tav tm="100000">
                                          <p:val>
                                            <p:strVal val="#ppt_w"/>
                                          </p:val>
                                        </p:tav>
                                      </p:tavLst>
                                    </p:anim>
                                    <p:anim calcmode="lin" valueType="num">
                                      <p:cBhvr>
                                        <p:cTn id="32" dur="500" fill="hold"/>
                                        <p:tgtEl>
                                          <p:spTgt spid="58"/>
                                        </p:tgtEl>
                                        <p:attrNameLst>
                                          <p:attrName>ppt_h</p:attrName>
                                        </p:attrNameLst>
                                      </p:cBhvr>
                                      <p:tavLst>
                                        <p:tav tm="0">
                                          <p:val>
                                            <p:fltVal val="0"/>
                                          </p:val>
                                        </p:tav>
                                        <p:tav tm="100000">
                                          <p:val>
                                            <p:strVal val="#ppt_h"/>
                                          </p:val>
                                        </p:tav>
                                      </p:tavLst>
                                    </p:anim>
                                    <p:animEffect transition="in" filter="fade">
                                      <p:cBhvr>
                                        <p:cTn id="33" dur="500"/>
                                        <p:tgtEl>
                                          <p:spTgt spid="5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p:cTn id="36" dur="500" fill="hold"/>
                                        <p:tgtEl>
                                          <p:spTgt spid="59"/>
                                        </p:tgtEl>
                                        <p:attrNameLst>
                                          <p:attrName>ppt_w</p:attrName>
                                        </p:attrNameLst>
                                      </p:cBhvr>
                                      <p:tavLst>
                                        <p:tav tm="0">
                                          <p:val>
                                            <p:fltVal val="0"/>
                                          </p:val>
                                        </p:tav>
                                        <p:tav tm="100000">
                                          <p:val>
                                            <p:strVal val="#ppt_w"/>
                                          </p:val>
                                        </p:tav>
                                      </p:tavLst>
                                    </p:anim>
                                    <p:anim calcmode="lin" valueType="num">
                                      <p:cBhvr>
                                        <p:cTn id="37" dur="500" fill="hold"/>
                                        <p:tgtEl>
                                          <p:spTgt spid="59"/>
                                        </p:tgtEl>
                                        <p:attrNameLst>
                                          <p:attrName>ppt_h</p:attrName>
                                        </p:attrNameLst>
                                      </p:cBhvr>
                                      <p:tavLst>
                                        <p:tav tm="0">
                                          <p:val>
                                            <p:fltVal val="0"/>
                                          </p:val>
                                        </p:tav>
                                        <p:tav tm="100000">
                                          <p:val>
                                            <p:strVal val="#ppt_h"/>
                                          </p:val>
                                        </p:tav>
                                      </p:tavLst>
                                    </p:anim>
                                    <p:animEffect transition="in" filter="fade">
                                      <p:cBhvr>
                                        <p:cTn id="38" dur="500"/>
                                        <p:tgtEl>
                                          <p:spTgt spid="5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p:cTn id="41" dur="500" fill="hold"/>
                                        <p:tgtEl>
                                          <p:spTgt spid="60"/>
                                        </p:tgtEl>
                                        <p:attrNameLst>
                                          <p:attrName>ppt_w</p:attrName>
                                        </p:attrNameLst>
                                      </p:cBhvr>
                                      <p:tavLst>
                                        <p:tav tm="0">
                                          <p:val>
                                            <p:fltVal val="0"/>
                                          </p:val>
                                        </p:tav>
                                        <p:tav tm="100000">
                                          <p:val>
                                            <p:strVal val="#ppt_w"/>
                                          </p:val>
                                        </p:tav>
                                      </p:tavLst>
                                    </p:anim>
                                    <p:anim calcmode="lin" valueType="num">
                                      <p:cBhvr>
                                        <p:cTn id="42" dur="500" fill="hold"/>
                                        <p:tgtEl>
                                          <p:spTgt spid="60"/>
                                        </p:tgtEl>
                                        <p:attrNameLst>
                                          <p:attrName>ppt_h</p:attrName>
                                        </p:attrNameLst>
                                      </p:cBhvr>
                                      <p:tavLst>
                                        <p:tav tm="0">
                                          <p:val>
                                            <p:fltVal val="0"/>
                                          </p:val>
                                        </p:tav>
                                        <p:tav tm="100000">
                                          <p:val>
                                            <p:strVal val="#ppt_h"/>
                                          </p:val>
                                        </p:tav>
                                      </p:tavLst>
                                    </p:anim>
                                    <p:animEffect transition="in" filter="fade">
                                      <p:cBhvr>
                                        <p:cTn id="43" dur="500"/>
                                        <p:tgtEl>
                                          <p:spTgt spid="6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61"/>
                                        </p:tgtEl>
                                        <p:attrNameLst>
                                          <p:attrName>style.visibility</p:attrName>
                                        </p:attrNameLst>
                                      </p:cBhvr>
                                      <p:to>
                                        <p:strVal val="visible"/>
                                      </p:to>
                                    </p:set>
                                    <p:anim calcmode="lin" valueType="num">
                                      <p:cBhvr>
                                        <p:cTn id="46" dur="500" fill="hold"/>
                                        <p:tgtEl>
                                          <p:spTgt spid="61"/>
                                        </p:tgtEl>
                                        <p:attrNameLst>
                                          <p:attrName>ppt_w</p:attrName>
                                        </p:attrNameLst>
                                      </p:cBhvr>
                                      <p:tavLst>
                                        <p:tav tm="0">
                                          <p:val>
                                            <p:fltVal val="0"/>
                                          </p:val>
                                        </p:tav>
                                        <p:tav tm="100000">
                                          <p:val>
                                            <p:strVal val="#ppt_w"/>
                                          </p:val>
                                        </p:tav>
                                      </p:tavLst>
                                    </p:anim>
                                    <p:anim calcmode="lin" valueType="num">
                                      <p:cBhvr>
                                        <p:cTn id="47" dur="500" fill="hold"/>
                                        <p:tgtEl>
                                          <p:spTgt spid="61"/>
                                        </p:tgtEl>
                                        <p:attrNameLst>
                                          <p:attrName>ppt_h</p:attrName>
                                        </p:attrNameLst>
                                      </p:cBhvr>
                                      <p:tavLst>
                                        <p:tav tm="0">
                                          <p:val>
                                            <p:fltVal val="0"/>
                                          </p:val>
                                        </p:tav>
                                        <p:tav tm="100000">
                                          <p:val>
                                            <p:strVal val="#ppt_h"/>
                                          </p:val>
                                        </p:tav>
                                      </p:tavLst>
                                    </p:anim>
                                    <p:animEffect transition="in" filter="fade">
                                      <p:cBhvr>
                                        <p:cTn id="48" dur="500"/>
                                        <p:tgtEl>
                                          <p:spTgt spid="61"/>
                                        </p:tgtEl>
                                      </p:cBhvr>
                                    </p:animEffect>
                                  </p:childTnLst>
                                </p:cTn>
                              </p:par>
                            </p:childTnLst>
                          </p:cTn>
                        </p:par>
                        <p:par>
                          <p:cTn id="49" fill="hold">
                            <p:stCondLst>
                              <p:cond delay="1000"/>
                            </p:stCondLst>
                            <p:childTnLst>
                              <p:par>
                                <p:cTn id="50" presetID="2" presetClass="entr" presetSubtype="4" decel="100000" fill="hold" nodeType="afterEffect">
                                  <p:stCondLst>
                                    <p:cond delay="0"/>
                                  </p:stCondLst>
                                  <p:childTnLst>
                                    <p:set>
                                      <p:cBhvr>
                                        <p:cTn id="51" dur="1" fill="hold">
                                          <p:stCondLst>
                                            <p:cond delay="0"/>
                                          </p:stCondLst>
                                        </p:cTn>
                                        <p:tgtEl>
                                          <p:spTgt spid="62"/>
                                        </p:tgtEl>
                                        <p:attrNameLst>
                                          <p:attrName>style.visibility</p:attrName>
                                        </p:attrNameLst>
                                      </p:cBhvr>
                                      <p:to>
                                        <p:strVal val="visible"/>
                                      </p:to>
                                    </p:set>
                                    <p:anim calcmode="lin" valueType="num">
                                      <p:cBhvr additive="base">
                                        <p:cTn id="52" dur="1000" fill="hold"/>
                                        <p:tgtEl>
                                          <p:spTgt spid="62"/>
                                        </p:tgtEl>
                                        <p:attrNameLst>
                                          <p:attrName>ppt_x</p:attrName>
                                        </p:attrNameLst>
                                      </p:cBhvr>
                                      <p:tavLst>
                                        <p:tav tm="0">
                                          <p:val>
                                            <p:strVal val="#ppt_x"/>
                                          </p:val>
                                        </p:tav>
                                        <p:tav tm="100000">
                                          <p:val>
                                            <p:strVal val="#ppt_x"/>
                                          </p:val>
                                        </p:tav>
                                      </p:tavLst>
                                    </p:anim>
                                    <p:anim calcmode="lin" valueType="num">
                                      <p:cBhvr additive="base">
                                        <p:cTn id="53" dur="1000" fill="hold"/>
                                        <p:tgtEl>
                                          <p:spTgt spid="62"/>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65"/>
                                        </p:tgtEl>
                                        <p:attrNameLst>
                                          <p:attrName>style.visibility</p:attrName>
                                        </p:attrNameLst>
                                      </p:cBhvr>
                                      <p:to>
                                        <p:strVal val="visible"/>
                                      </p:to>
                                    </p:set>
                                    <p:anim calcmode="lin" valueType="num">
                                      <p:cBhvr additive="base">
                                        <p:cTn id="56" dur="1000" fill="hold"/>
                                        <p:tgtEl>
                                          <p:spTgt spid="65"/>
                                        </p:tgtEl>
                                        <p:attrNameLst>
                                          <p:attrName>ppt_x</p:attrName>
                                        </p:attrNameLst>
                                      </p:cBhvr>
                                      <p:tavLst>
                                        <p:tav tm="0">
                                          <p:val>
                                            <p:strVal val="#ppt_x"/>
                                          </p:val>
                                        </p:tav>
                                        <p:tav tm="100000">
                                          <p:val>
                                            <p:strVal val="#ppt_x"/>
                                          </p:val>
                                        </p:tav>
                                      </p:tavLst>
                                    </p:anim>
                                    <p:anim calcmode="lin" valueType="num">
                                      <p:cBhvr additive="base">
                                        <p:cTn id="57" dur="1000" fill="hold"/>
                                        <p:tgtEl>
                                          <p:spTgt spid="65"/>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68"/>
                                        </p:tgtEl>
                                        <p:attrNameLst>
                                          <p:attrName>style.visibility</p:attrName>
                                        </p:attrNameLst>
                                      </p:cBhvr>
                                      <p:to>
                                        <p:strVal val="visible"/>
                                      </p:to>
                                    </p:set>
                                    <p:anim calcmode="lin" valueType="num">
                                      <p:cBhvr additive="base">
                                        <p:cTn id="60" dur="1000" fill="hold"/>
                                        <p:tgtEl>
                                          <p:spTgt spid="68"/>
                                        </p:tgtEl>
                                        <p:attrNameLst>
                                          <p:attrName>ppt_x</p:attrName>
                                        </p:attrNameLst>
                                      </p:cBhvr>
                                      <p:tavLst>
                                        <p:tav tm="0">
                                          <p:val>
                                            <p:strVal val="#ppt_x"/>
                                          </p:val>
                                        </p:tav>
                                        <p:tav tm="100000">
                                          <p:val>
                                            <p:strVal val="#ppt_x"/>
                                          </p:val>
                                        </p:tav>
                                      </p:tavLst>
                                    </p:anim>
                                    <p:anim calcmode="lin" valueType="num">
                                      <p:cBhvr additive="base">
                                        <p:cTn id="61" dur="10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animBg="1"/>
      <p:bldP spid="59" grpId="0" animBg="1"/>
      <p:bldP spid="60" grpId="0" animBg="1"/>
      <p:bldP spid="6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1739904"/>
            <a:ext cx="12192000" cy="3962401"/>
          </a:xfrm>
          <a:prstGeom prst="rect">
            <a:avLst/>
          </a:prstGeom>
        </p:spPr>
      </p:pic>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选题及现状调查</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1277176" y="1739900"/>
            <a:ext cx="4016375" cy="3962400"/>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0" name="图片占位符 10"/>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702439" y="1739900"/>
            <a:ext cx="6605588" cy="3962400"/>
          </a:xfrm>
        </p:spPr>
      </p:pic>
      <p:grpSp>
        <p:nvGrpSpPr>
          <p:cNvPr id="11" name="组合 11"/>
          <p:cNvGrpSpPr/>
          <p:nvPr/>
        </p:nvGrpSpPr>
        <p:grpSpPr>
          <a:xfrm>
            <a:off x="1669076" y="2234689"/>
            <a:ext cx="3232575" cy="1442153"/>
            <a:chOff x="6302885" y="1678126"/>
            <a:chExt cx="3232574" cy="1442153"/>
          </a:xfrm>
        </p:grpSpPr>
        <p:sp>
          <p:nvSpPr>
            <p:cNvPr id="12" name="矩形 11"/>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13" name="矩形 12"/>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grpSp>
        <p:nvGrpSpPr>
          <p:cNvPr id="14" name="组合 14"/>
          <p:cNvGrpSpPr/>
          <p:nvPr/>
        </p:nvGrpSpPr>
        <p:grpSpPr>
          <a:xfrm>
            <a:off x="1669076" y="3932860"/>
            <a:ext cx="3232575" cy="1442153"/>
            <a:chOff x="6302885" y="1678126"/>
            <a:chExt cx="3232574" cy="1442153"/>
          </a:xfrm>
        </p:grpSpPr>
        <p:sp>
          <p:nvSpPr>
            <p:cNvPr id="15" name="矩形 14"/>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16" name="矩形 15"/>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cxnSp>
        <p:nvCxnSpPr>
          <p:cNvPr id="17" name="直接连接符 18"/>
          <p:cNvCxnSpPr/>
          <p:nvPr/>
        </p:nvCxnSpPr>
        <p:spPr>
          <a:xfrm>
            <a:off x="1778825" y="3709988"/>
            <a:ext cx="309425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7308027" y="1739900"/>
            <a:ext cx="4016375" cy="3962400"/>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1" name="组合 11"/>
          <p:cNvGrpSpPr/>
          <p:nvPr/>
        </p:nvGrpSpPr>
        <p:grpSpPr>
          <a:xfrm>
            <a:off x="7699927" y="2234689"/>
            <a:ext cx="3232575" cy="1442153"/>
            <a:chOff x="6302885" y="1678126"/>
            <a:chExt cx="3232574" cy="1442153"/>
          </a:xfrm>
        </p:grpSpPr>
        <p:sp>
          <p:nvSpPr>
            <p:cNvPr id="22" name="矩形 21"/>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23" name="矩形 22"/>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grpSp>
        <p:nvGrpSpPr>
          <p:cNvPr id="24" name="组合 14"/>
          <p:cNvGrpSpPr/>
          <p:nvPr/>
        </p:nvGrpSpPr>
        <p:grpSpPr>
          <a:xfrm>
            <a:off x="7699927" y="3932860"/>
            <a:ext cx="3232575" cy="1442153"/>
            <a:chOff x="6302885" y="1678126"/>
            <a:chExt cx="3232574" cy="1442153"/>
          </a:xfrm>
        </p:grpSpPr>
        <p:sp>
          <p:nvSpPr>
            <p:cNvPr id="25" name="矩形 24"/>
            <p:cNvSpPr/>
            <p:nvPr/>
          </p:nvSpPr>
          <p:spPr>
            <a:xfrm>
              <a:off x="6302885" y="2030750"/>
              <a:ext cx="3232574" cy="1089529"/>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26" name="矩形 25"/>
            <p:cNvSpPr/>
            <p:nvPr/>
          </p:nvSpPr>
          <p:spPr>
            <a:xfrm>
              <a:off x="6302885"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cxnSp>
        <p:nvCxnSpPr>
          <p:cNvPr id="27" name="直接连接符 18"/>
          <p:cNvCxnSpPr/>
          <p:nvPr/>
        </p:nvCxnSpPr>
        <p:spPr>
          <a:xfrm>
            <a:off x="7809673" y="3709988"/>
            <a:ext cx="309425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7243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500"/>
                                </p:stCondLst>
                                <p:childTnLst>
                                  <p:par>
                                    <p:cTn id="18" presetID="2" presetClass="entr" presetSubtype="1" fill="hold" nodeType="afterEffect" p14:presetBounceEnd="60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60000">
                                          <p:cBhvr additive="base">
                                            <p:cTn id="20" dur="10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1" dur="1000" fill="hold"/>
                                            <p:tgtEl>
                                              <p:spTgt spid="11"/>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14:presetBounceEnd="60000">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14:bounceEnd="60000">
                                          <p:cBhvr additive="base">
                                            <p:cTn id="24" dur="10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25" dur="1000" fill="hold"/>
                                            <p:tgtEl>
                                              <p:spTgt spid="14"/>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par>
                              <p:cTn id="34" fill="hold">
                                <p:stCondLst>
                                  <p:cond delay="3500"/>
                                </p:stCondLst>
                                <p:childTnLst>
                                  <p:par>
                                    <p:cTn id="35" presetID="2" presetClass="entr" presetSubtype="1" fill="hold" nodeType="afterEffect" p14:presetBounceEnd="60000">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14:bounceEnd="60000">
                                          <p:cBhvr additive="base">
                                            <p:cTn id="37" dur="1000" fill="hold"/>
                                            <p:tgtEl>
                                              <p:spTgt spid="21"/>
                                            </p:tgtEl>
                                            <p:attrNameLst>
                                              <p:attrName>ppt_x</p:attrName>
                                            </p:attrNameLst>
                                          </p:cBhvr>
                                          <p:tavLst>
                                            <p:tav tm="0">
                                              <p:val>
                                                <p:strVal val="#ppt_x"/>
                                              </p:val>
                                            </p:tav>
                                            <p:tav tm="100000">
                                              <p:val>
                                                <p:strVal val="#ppt_x"/>
                                              </p:val>
                                            </p:tav>
                                          </p:tavLst>
                                        </p:anim>
                                        <p:anim calcmode="lin" valueType="num" p14:bounceEnd="60000">
                                          <p:cBhvr additive="base">
                                            <p:cTn id="38" dur="1000" fill="hold"/>
                                            <p:tgtEl>
                                              <p:spTgt spid="21"/>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14:presetBounceEnd="60000">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14:bounceEnd="60000">
                                          <p:cBhvr additive="base">
                                            <p:cTn id="41" dur="1000" fill="hold"/>
                                            <p:tgtEl>
                                              <p:spTgt spid="24"/>
                                            </p:tgtEl>
                                            <p:attrNameLst>
                                              <p:attrName>ppt_x</p:attrName>
                                            </p:attrNameLst>
                                          </p:cBhvr>
                                          <p:tavLst>
                                            <p:tav tm="0">
                                              <p:val>
                                                <p:strVal val="#ppt_x"/>
                                              </p:val>
                                            </p:tav>
                                            <p:tav tm="100000">
                                              <p:val>
                                                <p:strVal val="#ppt_x"/>
                                              </p:val>
                                            </p:tav>
                                          </p:tavLst>
                                        </p:anim>
                                        <p:anim calcmode="lin" valueType="num" p14:bounceEnd="60000">
                                          <p:cBhvr additive="base">
                                            <p:cTn id="42" dur="1000" fill="hold"/>
                                            <p:tgtEl>
                                              <p:spTgt spid="24"/>
                                            </p:tgtEl>
                                            <p:attrNameLst>
                                              <p:attrName>ppt_y</p:attrName>
                                            </p:attrNameLst>
                                          </p:cBhvr>
                                          <p:tavLst>
                                            <p:tav tm="0">
                                              <p:val>
                                                <p:strVal val="0-#ppt_h/2"/>
                                              </p:val>
                                            </p:tav>
                                            <p:tav tm="100000">
                                              <p:val>
                                                <p:strVal val="#ppt_y"/>
                                              </p:val>
                                            </p:tav>
                                          </p:tavLst>
                                        </p:anim>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500"/>
                                </p:stCondLst>
                                <p:childTnLst>
                                  <p:par>
                                    <p:cTn id="18" presetID="2" presetClass="entr" presetSubtype="1"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1000" fill="hold"/>
                                            <p:tgtEl>
                                              <p:spTgt spid="11"/>
                                            </p:tgtEl>
                                            <p:attrNameLst>
                                              <p:attrName>ppt_x</p:attrName>
                                            </p:attrNameLst>
                                          </p:cBhvr>
                                          <p:tavLst>
                                            <p:tav tm="0">
                                              <p:val>
                                                <p:strVal val="#ppt_x"/>
                                              </p:val>
                                            </p:tav>
                                            <p:tav tm="100000">
                                              <p:val>
                                                <p:strVal val="#ppt_x"/>
                                              </p:val>
                                            </p:tav>
                                          </p:tavLst>
                                        </p:anim>
                                        <p:anim calcmode="lin" valueType="num">
                                          <p:cBhvr additive="base">
                                            <p:cTn id="21" dur="1000" fill="hold"/>
                                            <p:tgtEl>
                                              <p:spTgt spid="11"/>
                                            </p:tgtEl>
                                            <p:attrNameLst>
                                              <p:attrName>ppt_y</p:attrName>
                                            </p:attrNameLst>
                                          </p:cBhvr>
                                          <p:tavLst>
                                            <p:tav tm="0">
                                              <p:val>
                                                <p:strVal val="0-#ppt_h/2"/>
                                              </p:val>
                                            </p:tav>
                                            <p:tav tm="100000">
                                              <p:val>
                                                <p:strVal val="#ppt_y"/>
                                              </p:val>
                                            </p:tav>
                                          </p:tavLst>
                                        </p:anim>
                                      </p:childTnLst>
                                    </p:cTn>
                                  </p:par>
                                  <p:par>
                                    <p:cTn id="22" presetID="2" presetClass="entr" presetSubtype="1"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ppt_x"/>
                                              </p:val>
                                            </p:tav>
                                            <p:tav tm="100000">
                                              <p:val>
                                                <p:strVal val="#ppt_x"/>
                                              </p:val>
                                            </p:tav>
                                          </p:tavLst>
                                        </p:anim>
                                        <p:anim calcmode="lin" valueType="num">
                                          <p:cBhvr additive="base">
                                            <p:cTn id="25" dur="1000" fill="hold"/>
                                            <p:tgtEl>
                                              <p:spTgt spid="14"/>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par>
                              <p:cTn id="34" fill="hold">
                                <p:stCondLst>
                                  <p:cond delay="3500"/>
                                </p:stCondLst>
                                <p:childTnLst>
                                  <p:par>
                                    <p:cTn id="35" presetID="2" presetClass="entr" presetSubtype="1"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1000" fill="hold"/>
                                            <p:tgtEl>
                                              <p:spTgt spid="21"/>
                                            </p:tgtEl>
                                            <p:attrNameLst>
                                              <p:attrName>ppt_x</p:attrName>
                                            </p:attrNameLst>
                                          </p:cBhvr>
                                          <p:tavLst>
                                            <p:tav tm="0">
                                              <p:val>
                                                <p:strVal val="#ppt_x"/>
                                              </p:val>
                                            </p:tav>
                                            <p:tav tm="100000">
                                              <p:val>
                                                <p:strVal val="#ppt_x"/>
                                              </p:val>
                                            </p:tav>
                                          </p:tavLst>
                                        </p:anim>
                                        <p:anim calcmode="lin" valueType="num">
                                          <p:cBhvr additive="base">
                                            <p:cTn id="38" dur="1000" fill="hold"/>
                                            <p:tgtEl>
                                              <p:spTgt spid="21"/>
                                            </p:tgtEl>
                                            <p:attrNameLst>
                                              <p:attrName>ppt_y</p:attrName>
                                            </p:attrNameLst>
                                          </p:cBhvr>
                                          <p:tavLst>
                                            <p:tav tm="0">
                                              <p:val>
                                                <p:strVal val="0-#ppt_h/2"/>
                                              </p:val>
                                            </p:tav>
                                            <p:tav tm="100000">
                                              <p:val>
                                                <p:strVal val="#ppt_y"/>
                                              </p:val>
                                            </p:tav>
                                          </p:tavLst>
                                        </p:anim>
                                      </p:childTnLst>
                                    </p:cTn>
                                  </p:par>
                                  <p:par>
                                    <p:cTn id="39" presetID="2" presetClass="entr" presetSubtype="1"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1000" fill="hold"/>
                                            <p:tgtEl>
                                              <p:spTgt spid="24"/>
                                            </p:tgtEl>
                                            <p:attrNameLst>
                                              <p:attrName>ppt_x</p:attrName>
                                            </p:attrNameLst>
                                          </p:cBhvr>
                                          <p:tavLst>
                                            <p:tav tm="0">
                                              <p:val>
                                                <p:strVal val="#ppt_x"/>
                                              </p:val>
                                            </p:tav>
                                            <p:tav tm="100000">
                                              <p:val>
                                                <p:strVal val="#ppt_x"/>
                                              </p:val>
                                            </p:tav>
                                          </p:tavLst>
                                        </p:anim>
                                        <p:anim calcmode="lin" valueType="num">
                                          <p:cBhvr additive="base">
                                            <p:cTn id="42" dur="1000" fill="hold"/>
                                            <p:tgtEl>
                                              <p:spTgt spid="24"/>
                                            </p:tgtEl>
                                            <p:attrNameLst>
                                              <p:attrName>ppt_y</p:attrName>
                                            </p:attrNameLst>
                                          </p:cBhvr>
                                          <p:tavLst>
                                            <p:tav tm="0">
                                              <p:val>
                                                <p:strVal val="0-#ppt_h/2"/>
                                              </p:val>
                                            </p:tav>
                                            <p:tav tm="100000">
                                              <p:val>
                                                <p:strVal val="#ppt_y"/>
                                              </p:val>
                                            </p:tav>
                                          </p:tavLst>
                                        </p:anim>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4CB994F9-070C-4707-8105-9D2FCA5EAAC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9368" y="-704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3" y="2406301"/>
            <a:ext cx="7138493"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542755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iṧḻiḑe"/>
          <p:cNvSpPr/>
          <p:nvPr/>
        </p:nvSpPr>
        <p:spPr>
          <a:xfrm>
            <a:off x="1594013" y="2343151"/>
            <a:ext cx="1536775" cy="1536774"/>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îś1ïde"/>
          <p:cNvSpPr/>
          <p:nvPr/>
        </p:nvSpPr>
        <p:spPr>
          <a:xfrm>
            <a:off x="1844113" y="2593257"/>
            <a:ext cx="1036571" cy="1036569"/>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iSļîḑê"/>
          <p:cNvSpPr/>
          <p:nvPr/>
        </p:nvSpPr>
        <p:spPr>
          <a:xfrm>
            <a:off x="1657531" y="2406670"/>
            <a:ext cx="1409735" cy="1409734"/>
          </a:xfrm>
          <a:prstGeom prst="arc">
            <a:avLst>
              <a:gd name="adj1" fmla="val 1912232"/>
              <a:gd name="adj2" fmla="val 16025866"/>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îṩ1iḋè"/>
          <p:cNvSpPr/>
          <p:nvPr/>
        </p:nvSpPr>
        <p:spPr>
          <a:xfrm>
            <a:off x="2250560" y="2896657"/>
            <a:ext cx="239384" cy="412175"/>
          </a:xfrm>
          <a:custGeom>
            <a:avLst/>
            <a:gdLst>
              <a:gd name="T0" fmla="*/ 472622 w 604011"/>
              <a:gd name="T1" fmla="*/ 472622 w 604011"/>
              <a:gd name="T2" fmla="*/ 472622 w 604011"/>
              <a:gd name="T3" fmla="*/ 472622 w 604011"/>
              <a:gd name="T4" fmla="*/ 472622 w 604011"/>
              <a:gd name="T5" fmla="*/ 472622 w 604011"/>
              <a:gd name="T6" fmla="*/ 472622 w 604011"/>
              <a:gd name="T7" fmla="*/ 472622 w 604011"/>
              <a:gd name="T8" fmla="*/ 472622 w 604011"/>
              <a:gd name="T9" fmla="*/ 472622 w 604011"/>
              <a:gd name="T10" fmla="*/ 472622 w 604011"/>
              <a:gd name="T11" fmla="*/ 472622 w 604011"/>
              <a:gd name="T12" fmla="*/ 472622 w 604011"/>
              <a:gd name="T13" fmla="*/ 472622 w 604011"/>
              <a:gd name="T14" fmla="*/ 472622 w 604011"/>
              <a:gd name="T15" fmla="*/ 472622 w 604011"/>
              <a:gd name="T16" fmla="*/ 472622 w 604011"/>
              <a:gd name="T17" fmla="*/ 472622 w 604011"/>
              <a:gd name="T18" fmla="*/ 472622 w 604011"/>
              <a:gd name="T19" fmla="*/ 472622 w 604011"/>
              <a:gd name="T20" fmla="*/ 472622 w 604011"/>
              <a:gd name="T21" fmla="*/ 472622 w 604011"/>
              <a:gd name="T22" fmla="*/ 472622 w 604011"/>
              <a:gd name="T23" fmla="*/ 472622 w 604011"/>
              <a:gd name="T24" fmla="*/ 472622 w 604011"/>
              <a:gd name="T25" fmla="*/ 472622 w 604011"/>
              <a:gd name="T26" fmla="*/ 472622 w 604011"/>
              <a:gd name="T27" fmla="*/ 472622 w 604011"/>
              <a:gd name="T28" fmla="*/ 472622 w 604011"/>
              <a:gd name="T29" fmla="*/ 472622 w 604011"/>
              <a:gd name="T30" fmla="*/ 472622 w 604011"/>
              <a:gd name="T31" fmla="*/ 472622 w 604011"/>
              <a:gd name="T32" fmla="*/ 472622 w 604011"/>
              <a:gd name="T33" fmla="*/ 472622 w 604011"/>
              <a:gd name="T34" fmla="*/ 472622 w 604011"/>
              <a:gd name="T35" fmla="*/ 472622 w 604011"/>
              <a:gd name="T36" fmla="*/ 472622 w 604011"/>
              <a:gd name="T37" fmla="*/ 472622 w 604011"/>
              <a:gd name="T38" fmla="*/ 472622 w 604011"/>
              <a:gd name="T39" fmla="*/ 472622 w 604011"/>
              <a:gd name="T40" fmla="*/ 472622 w 604011"/>
              <a:gd name="T41" fmla="*/ 472622 w 604011"/>
              <a:gd name="T42" fmla="*/ 472622 w 604011"/>
              <a:gd name="T43" fmla="*/ 472622 w 604011"/>
              <a:gd name="T44" fmla="*/ 472622 w 604011"/>
              <a:gd name="T45" fmla="*/ 472622 w 604011"/>
              <a:gd name="T46" fmla="*/ 472622 w 604011"/>
              <a:gd name="T47" fmla="*/ 472622 w 604011"/>
              <a:gd name="T48" fmla="*/ 472622 w 604011"/>
              <a:gd name="T49" fmla="*/ 472622 w 604011"/>
              <a:gd name="T50" fmla="*/ 472622 w 604011"/>
              <a:gd name="T51" fmla="*/ 472622 w 604011"/>
              <a:gd name="T52" fmla="*/ 472622 w 604011"/>
              <a:gd name="T53" fmla="*/ 472622 w 604011"/>
              <a:gd name="T54" fmla="*/ 472622 w 604011"/>
              <a:gd name="T55" fmla="*/ 472622 w 604011"/>
              <a:gd name="T56" fmla="*/ 472622 w 604011"/>
              <a:gd name="T57" fmla="*/ 472622 w 604011"/>
              <a:gd name="T58" fmla="*/ 472622 w 604011"/>
              <a:gd name="T59" fmla="*/ 472622 w 604011"/>
              <a:gd name="T60" fmla="*/ 472622 w 604011"/>
              <a:gd name="T61" fmla="*/ 472622 w 604011"/>
              <a:gd name="T62" fmla="*/ 472622 w 604011"/>
              <a:gd name="T63" fmla="*/ 472622 w 604011"/>
              <a:gd name="T64" fmla="*/ 472622 w 604011"/>
              <a:gd name="T65" fmla="*/ 472622 w 604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0" h="414">
                <a:moveTo>
                  <a:pt x="200" y="270"/>
                </a:moveTo>
                <a:lnTo>
                  <a:pt x="200" y="217"/>
                </a:lnTo>
                <a:cubicBezTo>
                  <a:pt x="200" y="100"/>
                  <a:pt x="151" y="29"/>
                  <a:pt x="130" y="4"/>
                </a:cubicBezTo>
                <a:cubicBezTo>
                  <a:pt x="128" y="2"/>
                  <a:pt x="124" y="0"/>
                  <a:pt x="121" y="0"/>
                </a:cubicBezTo>
                <a:cubicBezTo>
                  <a:pt x="117" y="0"/>
                  <a:pt x="114" y="1"/>
                  <a:pt x="112" y="4"/>
                </a:cubicBezTo>
                <a:cubicBezTo>
                  <a:pt x="91" y="29"/>
                  <a:pt x="40" y="100"/>
                  <a:pt x="40" y="217"/>
                </a:cubicBezTo>
                <a:lnTo>
                  <a:pt x="40" y="270"/>
                </a:lnTo>
                <a:lnTo>
                  <a:pt x="30" y="276"/>
                </a:lnTo>
                <a:cubicBezTo>
                  <a:pt x="12" y="289"/>
                  <a:pt x="0" y="310"/>
                  <a:pt x="0" y="333"/>
                </a:cubicBezTo>
                <a:lnTo>
                  <a:pt x="0" y="395"/>
                </a:lnTo>
                <a:cubicBezTo>
                  <a:pt x="0" y="399"/>
                  <a:pt x="2" y="403"/>
                  <a:pt x="6" y="404"/>
                </a:cubicBezTo>
                <a:cubicBezTo>
                  <a:pt x="9" y="406"/>
                  <a:pt x="13" y="406"/>
                  <a:pt x="16" y="404"/>
                </a:cubicBezTo>
                <a:lnTo>
                  <a:pt x="48" y="383"/>
                </a:lnTo>
                <a:cubicBezTo>
                  <a:pt x="56" y="377"/>
                  <a:pt x="67" y="374"/>
                  <a:pt x="78" y="374"/>
                </a:cubicBezTo>
                <a:lnTo>
                  <a:pt x="101" y="374"/>
                </a:lnTo>
                <a:lnTo>
                  <a:pt x="101" y="404"/>
                </a:lnTo>
                <a:cubicBezTo>
                  <a:pt x="101" y="410"/>
                  <a:pt x="105" y="414"/>
                  <a:pt x="111" y="414"/>
                </a:cubicBezTo>
                <a:lnTo>
                  <a:pt x="129" y="414"/>
                </a:lnTo>
                <a:cubicBezTo>
                  <a:pt x="135" y="414"/>
                  <a:pt x="140" y="410"/>
                  <a:pt x="140" y="404"/>
                </a:cubicBezTo>
                <a:lnTo>
                  <a:pt x="140" y="374"/>
                </a:lnTo>
                <a:lnTo>
                  <a:pt x="163" y="374"/>
                </a:lnTo>
                <a:cubicBezTo>
                  <a:pt x="173" y="374"/>
                  <a:pt x="184" y="377"/>
                  <a:pt x="193" y="383"/>
                </a:cubicBezTo>
                <a:lnTo>
                  <a:pt x="224" y="404"/>
                </a:lnTo>
                <a:cubicBezTo>
                  <a:pt x="227" y="406"/>
                  <a:pt x="231" y="406"/>
                  <a:pt x="235" y="404"/>
                </a:cubicBezTo>
                <a:cubicBezTo>
                  <a:pt x="238" y="403"/>
                  <a:pt x="240" y="399"/>
                  <a:pt x="240" y="395"/>
                </a:cubicBezTo>
                <a:lnTo>
                  <a:pt x="240" y="333"/>
                </a:lnTo>
                <a:cubicBezTo>
                  <a:pt x="240" y="310"/>
                  <a:pt x="229" y="289"/>
                  <a:pt x="210" y="276"/>
                </a:cubicBezTo>
                <a:lnTo>
                  <a:pt x="200" y="270"/>
                </a:lnTo>
                <a:close/>
                <a:moveTo>
                  <a:pt x="120" y="187"/>
                </a:moveTo>
                <a:cubicBezTo>
                  <a:pt x="101" y="187"/>
                  <a:pt x="85" y="172"/>
                  <a:pt x="85" y="152"/>
                </a:cubicBezTo>
                <a:cubicBezTo>
                  <a:pt x="85" y="133"/>
                  <a:pt x="101" y="117"/>
                  <a:pt x="120" y="117"/>
                </a:cubicBezTo>
                <a:cubicBezTo>
                  <a:pt x="139" y="117"/>
                  <a:pt x="155" y="133"/>
                  <a:pt x="155" y="152"/>
                </a:cubicBezTo>
                <a:cubicBezTo>
                  <a:pt x="155" y="172"/>
                  <a:pt x="139" y="187"/>
                  <a:pt x="120" y="187"/>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ïs1îďé"/>
          <p:cNvSpPr/>
          <p:nvPr/>
        </p:nvSpPr>
        <p:spPr>
          <a:xfrm>
            <a:off x="4089431" y="2343151"/>
            <a:ext cx="1536775" cy="1536774"/>
          </a:xfrm>
          <a:prstGeom prst="ellipse">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iṣḷiḓê"/>
          <p:cNvSpPr/>
          <p:nvPr/>
        </p:nvSpPr>
        <p:spPr>
          <a:xfrm>
            <a:off x="4339529" y="2593257"/>
            <a:ext cx="1036571" cy="1036569"/>
          </a:xfrm>
          <a:prstGeom prst="ellipse">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îṣḻíḓe"/>
          <p:cNvSpPr/>
          <p:nvPr/>
        </p:nvSpPr>
        <p:spPr>
          <a:xfrm>
            <a:off x="4152950" y="2406670"/>
            <a:ext cx="1409735" cy="1409734"/>
          </a:xfrm>
          <a:prstGeom prst="arc">
            <a:avLst>
              <a:gd name="adj1" fmla="val 12630923"/>
              <a:gd name="adj2" fmla="val 16810298"/>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îśḻíḓê"/>
          <p:cNvSpPr/>
          <p:nvPr/>
        </p:nvSpPr>
        <p:spPr>
          <a:xfrm>
            <a:off x="4659586" y="2896966"/>
            <a:ext cx="412175" cy="411553"/>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î$ļíḓé"/>
          <p:cNvSpPr/>
          <p:nvPr/>
        </p:nvSpPr>
        <p:spPr>
          <a:xfrm>
            <a:off x="6584849" y="2343151"/>
            <a:ext cx="1536775" cy="1536774"/>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îṣľiḍe"/>
          <p:cNvSpPr/>
          <p:nvPr/>
        </p:nvSpPr>
        <p:spPr>
          <a:xfrm>
            <a:off x="6834949" y="2593257"/>
            <a:ext cx="1036571" cy="1036569"/>
          </a:xfrm>
          <a:prstGeom prst="ellipse">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íṡ1îďê"/>
          <p:cNvSpPr/>
          <p:nvPr/>
        </p:nvSpPr>
        <p:spPr>
          <a:xfrm>
            <a:off x="6648367" y="2406670"/>
            <a:ext cx="1409735" cy="1409734"/>
          </a:xfrm>
          <a:prstGeom prst="arc">
            <a:avLst>
              <a:gd name="adj1" fmla="val 7003494"/>
              <a:gd name="adj2" fmla="val 16549647"/>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îŝḻiḋè"/>
          <p:cNvSpPr/>
          <p:nvPr/>
        </p:nvSpPr>
        <p:spPr>
          <a:xfrm>
            <a:off x="7155003" y="2897326"/>
            <a:ext cx="412175" cy="410826"/>
          </a:xfrm>
          <a:custGeom>
            <a:avLst/>
            <a:gdLst>
              <a:gd name="connsiteX0" fmla="*/ 216695 w 338138"/>
              <a:gd name="connsiteY0" fmla="*/ 222250 h 337031"/>
              <a:gd name="connsiteX1" fmla="*/ 201613 w 338138"/>
              <a:gd name="connsiteY1" fmla="*/ 236538 h 337031"/>
              <a:gd name="connsiteX2" fmla="*/ 216695 w 338138"/>
              <a:gd name="connsiteY2" fmla="*/ 250826 h 337031"/>
              <a:gd name="connsiteX3" fmla="*/ 231777 w 338138"/>
              <a:gd name="connsiteY3" fmla="*/ 236538 h 337031"/>
              <a:gd name="connsiteX4" fmla="*/ 216695 w 338138"/>
              <a:gd name="connsiteY4" fmla="*/ 222250 h 337031"/>
              <a:gd name="connsiteX5" fmla="*/ 122238 w 338138"/>
              <a:gd name="connsiteY5" fmla="*/ 222250 h 337031"/>
              <a:gd name="connsiteX6" fmla="*/ 107950 w 338138"/>
              <a:gd name="connsiteY6" fmla="*/ 236538 h 337031"/>
              <a:gd name="connsiteX7" fmla="*/ 122238 w 338138"/>
              <a:gd name="connsiteY7" fmla="*/ 250826 h 337031"/>
              <a:gd name="connsiteX8" fmla="*/ 136526 w 338138"/>
              <a:gd name="connsiteY8" fmla="*/ 236538 h 337031"/>
              <a:gd name="connsiteX9" fmla="*/ 122238 w 338138"/>
              <a:gd name="connsiteY9" fmla="*/ 222250 h 337031"/>
              <a:gd name="connsiteX10" fmla="*/ 50065 w 338138"/>
              <a:gd name="connsiteY10" fmla="*/ 174625 h 337031"/>
              <a:gd name="connsiteX11" fmla="*/ 289661 w 338138"/>
              <a:gd name="connsiteY11" fmla="*/ 174625 h 337031"/>
              <a:gd name="connsiteX12" fmla="*/ 277813 w 338138"/>
              <a:gd name="connsiteY12" fmla="*/ 255727 h 337031"/>
              <a:gd name="connsiteX13" fmla="*/ 329155 w 338138"/>
              <a:gd name="connsiteY13" fmla="*/ 319825 h 337031"/>
              <a:gd name="connsiteX14" fmla="*/ 318624 w 338138"/>
              <a:gd name="connsiteY14" fmla="*/ 336830 h 337031"/>
              <a:gd name="connsiteX15" fmla="*/ 302826 w 338138"/>
              <a:gd name="connsiteY15" fmla="*/ 326365 h 337031"/>
              <a:gd name="connsiteX16" fmla="*/ 260699 w 338138"/>
              <a:gd name="connsiteY16" fmla="*/ 277965 h 337031"/>
              <a:gd name="connsiteX17" fmla="*/ 169863 w 338138"/>
              <a:gd name="connsiteY17" fmla="*/ 291046 h 337031"/>
              <a:gd name="connsiteX18" fmla="*/ 79027 w 338138"/>
              <a:gd name="connsiteY18" fmla="*/ 277965 h 337031"/>
              <a:gd name="connsiteX19" fmla="*/ 36900 w 338138"/>
              <a:gd name="connsiteY19" fmla="*/ 326365 h 337031"/>
              <a:gd name="connsiteX20" fmla="*/ 23736 w 338138"/>
              <a:gd name="connsiteY20" fmla="*/ 336830 h 337031"/>
              <a:gd name="connsiteX21" fmla="*/ 10571 w 338138"/>
              <a:gd name="connsiteY21" fmla="*/ 319825 h 337031"/>
              <a:gd name="connsiteX22" fmla="*/ 61913 w 338138"/>
              <a:gd name="connsiteY22" fmla="*/ 255727 h 337031"/>
              <a:gd name="connsiteX23" fmla="*/ 50065 w 338138"/>
              <a:gd name="connsiteY23" fmla="*/ 174625 h 337031"/>
              <a:gd name="connsiteX24" fmla="*/ 14530 w 338138"/>
              <a:gd name="connsiteY24" fmla="*/ 0 h 337031"/>
              <a:gd name="connsiteX25" fmla="*/ 323609 w 338138"/>
              <a:gd name="connsiteY25" fmla="*/ 0 h 337031"/>
              <a:gd name="connsiteX26" fmla="*/ 338138 w 338138"/>
              <a:gd name="connsiteY26" fmla="*/ 14473 h 337031"/>
              <a:gd name="connsiteX27" fmla="*/ 323609 w 338138"/>
              <a:gd name="connsiteY27" fmla="*/ 27631 h 337031"/>
              <a:gd name="connsiteX28" fmla="*/ 183599 w 338138"/>
              <a:gd name="connsiteY28" fmla="*/ 27631 h 337031"/>
              <a:gd name="connsiteX29" fmla="*/ 183599 w 338138"/>
              <a:gd name="connsiteY29" fmla="*/ 52631 h 337031"/>
              <a:gd name="connsiteX30" fmla="*/ 265491 w 338138"/>
              <a:gd name="connsiteY30" fmla="*/ 65788 h 337031"/>
              <a:gd name="connsiteX31" fmla="*/ 274737 w 338138"/>
              <a:gd name="connsiteY31" fmla="*/ 76314 h 337031"/>
              <a:gd name="connsiteX32" fmla="*/ 287946 w 338138"/>
              <a:gd name="connsiteY32" fmla="*/ 146050 h 337031"/>
              <a:gd name="connsiteX33" fmla="*/ 50193 w 338138"/>
              <a:gd name="connsiteY33" fmla="*/ 146050 h 337031"/>
              <a:gd name="connsiteX34" fmla="*/ 63401 w 338138"/>
              <a:gd name="connsiteY34" fmla="*/ 76314 h 337031"/>
              <a:gd name="connsiteX35" fmla="*/ 72647 w 338138"/>
              <a:gd name="connsiteY35" fmla="*/ 65788 h 337031"/>
              <a:gd name="connsiteX36" fmla="*/ 154540 w 338138"/>
              <a:gd name="connsiteY36" fmla="*/ 52631 h 337031"/>
              <a:gd name="connsiteX37" fmla="*/ 154540 w 338138"/>
              <a:gd name="connsiteY37" fmla="*/ 27631 h 337031"/>
              <a:gd name="connsiteX38" fmla="*/ 14530 w 338138"/>
              <a:gd name="connsiteY38" fmla="*/ 27631 h 337031"/>
              <a:gd name="connsiteX39" fmla="*/ 0 w 338138"/>
              <a:gd name="connsiteY39" fmla="*/ 14473 h 337031"/>
              <a:gd name="connsiteX40" fmla="*/ 14530 w 338138"/>
              <a:gd name="connsiteY40" fmla="*/ 0 h 33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38138" h="337031">
                <a:moveTo>
                  <a:pt x="216695" y="222250"/>
                </a:moveTo>
                <a:cubicBezTo>
                  <a:pt x="208365" y="222250"/>
                  <a:pt x="201613" y="228647"/>
                  <a:pt x="201613" y="236538"/>
                </a:cubicBezTo>
                <a:cubicBezTo>
                  <a:pt x="201613" y="244429"/>
                  <a:pt x="208365" y="250826"/>
                  <a:pt x="216695" y="250826"/>
                </a:cubicBezTo>
                <a:cubicBezTo>
                  <a:pt x="225025" y="250826"/>
                  <a:pt x="231777" y="244429"/>
                  <a:pt x="231777" y="236538"/>
                </a:cubicBezTo>
                <a:cubicBezTo>
                  <a:pt x="231777" y="228647"/>
                  <a:pt x="225025" y="222250"/>
                  <a:pt x="216695" y="222250"/>
                </a:cubicBezTo>
                <a:close/>
                <a:moveTo>
                  <a:pt x="122238" y="222250"/>
                </a:moveTo>
                <a:cubicBezTo>
                  <a:pt x="114347" y="222250"/>
                  <a:pt x="107950" y="228647"/>
                  <a:pt x="107950" y="236538"/>
                </a:cubicBezTo>
                <a:cubicBezTo>
                  <a:pt x="107950" y="244429"/>
                  <a:pt x="114347" y="250826"/>
                  <a:pt x="122238" y="250826"/>
                </a:cubicBezTo>
                <a:cubicBezTo>
                  <a:pt x="130129" y="250826"/>
                  <a:pt x="136526" y="244429"/>
                  <a:pt x="136526" y="236538"/>
                </a:cubicBezTo>
                <a:cubicBezTo>
                  <a:pt x="136526" y="228647"/>
                  <a:pt x="130129" y="222250"/>
                  <a:pt x="122238" y="222250"/>
                </a:cubicBezTo>
                <a:close/>
                <a:moveTo>
                  <a:pt x="50065" y="174625"/>
                </a:moveTo>
                <a:cubicBezTo>
                  <a:pt x="50065" y="174625"/>
                  <a:pt x="50065" y="174625"/>
                  <a:pt x="289661" y="174625"/>
                </a:cubicBezTo>
                <a:cubicBezTo>
                  <a:pt x="289661" y="202095"/>
                  <a:pt x="285712" y="229565"/>
                  <a:pt x="277813" y="255727"/>
                </a:cubicBezTo>
                <a:cubicBezTo>
                  <a:pt x="293611" y="264884"/>
                  <a:pt x="322573" y="285814"/>
                  <a:pt x="329155" y="319825"/>
                </a:cubicBezTo>
                <a:cubicBezTo>
                  <a:pt x="331788" y="327673"/>
                  <a:pt x="326522" y="334214"/>
                  <a:pt x="318624" y="336830"/>
                </a:cubicBezTo>
                <a:cubicBezTo>
                  <a:pt x="310725" y="338138"/>
                  <a:pt x="304143" y="332906"/>
                  <a:pt x="302826" y="326365"/>
                </a:cubicBezTo>
                <a:cubicBezTo>
                  <a:pt x="296244" y="298895"/>
                  <a:pt x="269914" y="283198"/>
                  <a:pt x="260699" y="277965"/>
                </a:cubicBezTo>
                <a:cubicBezTo>
                  <a:pt x="230421" y="287122"/>
                  <a:pt x="200142" y="291046"/>
                  <a:pt x="169863" y="291046"/>
                </a:cubicBezTo>
                <a:cubicBezTo>
                  <a:pt x="139585" y="291046"/>
                  <a:pt x="109306" y="287122"/>
                  <a:pt x="79027" y="277965"/>
                </a:cubicBezTo>
                <a:cubicBezTo>
                  <a:pt x="69812" y="283198"/>
                  <a:pt x="43483" y="298895"/>
                  <a:pt x="36900" y="326365"/>
                </a:cubicBezTo>
                <a:cubicBezTo>
                  <a:pt x="35584" y="332906"/>
                  <a:pt x="30318" y="336830"/>
                  <a:pt x="23736" y="336830"/>
                </a:cubicBezTo>
                <a:cubicBezTo>
                  <a:pt x="22419" y="336830"/>
                  <a:pt x="7938" y="335522"/>
                  <a:pt x="10571" y="319825"/>
                </a:cubicBezTo>
                <a:cubicBezTo>
                  <a:pt x="15837" y="285814"/>
                  <a:pt x="46116" y="264884"/>
                  <a:pt x="61913" y="255727"/>
                </a:cubicBezTo>
                <a:cubicBezTo>
                  <a:pt x="54014" y="229565"/>
                  <a:pt x="51382" y="202095"/>
                  <a:pt x="50065" y="174625"/>
                </a:cubicBezTo>
                <a:close/>
                <a:moveTo>
                  <a:pt x="14530" y="0"/>
                </a:moveTo>
                <a:cubicBezTo>
                  <a:pt x="14530" y="0"/>
                  <a:pt x="14530" y="0"/>
                  <a:pt x="323609" y="0"/>
                </a:cubicBezTo>
                <a:cubicBezTo>
                  <a:pt x="331534" y="0"/>
                  <a:pt x="338138" y="6579"/>
                  <a:pt x="338138" y="14473"/>
                </a:cubicBezTo>
                <a:cubicBezTo>
                  <a:pt x="338138" y="22368"/>
                  <a:pt x="331534" y="27631"/>
                  <a:pt x="323609" y="27631"/>
                </a:cubicBezTo>
                <a:cubicBezTo>
                  <a:pt x="323609" y="27631"/>
                  <a:pt x="323609" y="27631"/>
                  <a:pt x="183599" y="27631"/>
                </a:cubicBezTo>
                <a:cubicBezTo>
                  <a:pt x="183599" y="27631"/>
                  <a:pt x="183599" y="27631"/>
                  <a:pt x="183599" y="52631"/>
                </a:cubicBezTo>
                <a:cubicBezTo>
                  <a:pt x="210016" y="53946"/>
                  <a:pt x="237754" y="57894"/>
                  <a:pt x="265491" y="65788"/>
                </a:cubicBezTo>
                <a:cubicBezTo>
                  <a:pt x="269454" y="68420"/>
                  <a:pt x="273417" y="71051"/>
                  <a:pt x="274737" y="76314"/>
                </a:cubicBezTo>
                <a:cubicBezTo>
                  <a:pt x="281342" y="98682"/>
                  <a:pt x="285304" y="122366"/>
                  <a:pt x="287946" y="146050"/>
                </a:cubicBezTo>
                <a:cubicBezTo>
                  <a:pt x="287946" y="146050"/>
                  <a:pt x="287946" y="146050"/>
                  <a:pt x="50193" y="146050"/>
                </a:cubicBezTo>
                <a:cubicBezTo>
                  <a:pt x="52834" y="122366"/>
                  <a:pt x="56797" y="98682"/>
                  <a:pt x="63401" y="76314"/>
                </a:cubicBezTo>
                <a:cubicBezTo>
                  <a:pt x="64722" y="71051"/>
                  <a:pt x="68685" y="68420"/>
                  <a:pt x="72647" y="65788"/>
                </a:cubicBezTo>
                <a:cubicBezTo>
                  <a:pt x="100385" y="57894"/>
                  <a:pt x="128123" y="53946"/>
                  <a:pt x="154540" y="52631"/>
                </a:cubicBezTo>
                <a:cubicBezTo>
                  <a:pt x="154540" y="52631"/>
                  <a:pt x="154540" y="52631"/>
                  <a:pt x="154540" y="27631"/>
                </a:cubicBezTo>
                <a:cubicBezTo>
                  <a:pt x="154540" y="27631"/>
                  <a:pt x="154540" y="27631"/>
                  <a:pt x="14530" y="27631"/>
                </a:cubicBezTo>
                <a:cubicBezTo>
                  <a:pt x="6605" y="27631"/>
                  <a:pt x="0" y="22368"/>
                  <a:pt x="0" y="14473"/>
                </a:cubicBezTo>
                <a:cubicBezTo>
                  <a:pt x="0" y="6579"/>
                  <a:pt x="6605" y="0"/>
                  <a:pt x="14530"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îśḻíďê"/>
          <p:cNvSpPr/>
          <p:nvPr/>
        </p:nvSpPr>
        <p:spPr>
          <a:xfrm>
            <a:off x="9080267" y="2343151"/>
            <a:ext cx="1536775" cy="1536774"/>
          </a:xfrm>
          <a:prstGeom prst="ellipse">
            <a:avLst/>
          </a:prstGeom>
          <a:solidFill>
            <a:srgbClr val="25243B"/>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2" name="íṡļiḋé"/>
          <p:cNvSpPr/>
          <p:nvPr/>
        </p:nvSpPr>
        <p:spPr>
          <a:xfrm>
            <a:off x="9330368" y="2593257"/>
            <a:ext cx="1036571" cy="1036569"/>
          </a:xfrm>
          <a:prstGeom prst="ellipse">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íṣľîdè"/>
          <p:cNvSpPr/>
          <p:nvPr/>
        </p:nvSpPr>
        <p:spPr>
          <a:xfrm>
            <a:off x="9143787" y="2406670"/>
            <a:ext cx="1409735" cy="1409734"/>
          </a:xfrm>
          <a:prstGeom prst="arc">
            <a:avLst>
              <a:gd name="adj1" fmla="val 2235195"/>
              <a:gd name="adj2" fmla="val 15909249"/>
            </a:avLst>
          </a:prstGeom>
          <a:ln w="127000" cap="rnd">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ïṧḻîḍê"/>
          <p:cNvSpPr/>
          <p:nvPr/>
        </p:nvSpPr>
        <p:spPr>
          <a:xfrm>
            <a:off x="9650423" y="2900669"/>
            <a:ext cx="412175" cy="404138"/>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5" name="组合 58"/>
          <p:cNvGrpSpPr/>
          <p:nvPr/>
        </p:nvGrpSpPr>
        <p:grpSpPr>
          <a:xfrm>
            <a:off x="8781762" y="4263079"/>
            <a:ext cx="2133783" cy="1206484"/>
            <a:chOff x="1867328" y="2349127"/>
            <a:chExt cx="2133782" cy="1206484"/>
          </a:xfrm>
        </p:grpSpPr>
        <p:sp>
          <p:nvSpPr>
            <p:cNvPr id="26" name="文本框 25"/>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7" name="文本框 26"/>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grpSp>
        <p:nvGrpSpPr>
          <p:cNvPr id="28" name="组合 67"/>
          <p:cNvGrpSpPr/>
          <p:nvPr/>
        </p:nvGrpSpPr>
        <p:grpSpPr>
          <a:xfrm>
            <a:off x="6286343" y="4263079"/>
            <a:ext cx="2133783" cy="1206484"/>
            <a:chOff x="1867328" y="2349127"/>
            <a:chExt cx="2133782" cy="1206484"/>
          </a:xfrm>
        </p:grpSpPr>
        <p:sp>
          <p:nvSpPr>
            <p:cNvPr id="29" name="文本框 28"/>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0" name="文本框 29"/>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grpSp>
        <p:nvGrpSpPr>
          <p:cNvPr id="31" name="组合 70"/>
          <p:cNvGrpSpPr/>
          <p:nvPr/>
        </p:nvGrpSpPr>
        <p:grpSpPr>
          <a:xfrm>
            <a:off x="3790925" y="4263079"/>
            <a:ext cx="2133783" cy="1206484"/>
            <a:chOff x="1867328" y="2349127"/>
            <a:chExt cx="2133782" cy="1206484"/>
          </a:xfrm>
        </p:grpSpPr>
        <p:sp>
          <p:nvSpPr>
            <p:cNvPr id="32" name="文本框 31"/>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3" name="文本框 32"/>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grpSp>
        <p:nvGrpSpPr>
          <p:cNvPr id="34" name="组合 73"/>
          <p:cNvGrpSpPr/>
          <p:nvPr/>
        </p:nvGrpSpPr>
        <p:grpSpPr>
          <a:xfrm>
            <a:off x="1303363" y="4263079"/>
            <a:ext cx="2133783" cy="1206484"/>
            <a:chOff x="1867328" y="2349127"/>
            <a:chExt cx="2133782" cy="1206484"/>
          </a:xfrm>
        </p:grpSpPr>
        <p:sp>
          <p:nvSpPr>
            <p:cNvPr id="35" name="文本框 34"/>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36" name="文本框 35"/>
            <p:cNvSpPr txBox="1"/>
            <p:nvPr/>
          </p:nvSpPr>
          <p:spPr>
            <a:xfrm>
              <a:off x="1867328" y="2687681"/>
              <a:ext cx="2133782" cy="8679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grpSp>
    </p:spTree>
    <p:extLst>
      <p:ext uri="{BB962C8B-B14F-4D97-AF65-F5344CB8AC3E}">
        <p14:creationId xmlns:p14="http://schemas.microsoft.com/office/powerpoint/2010/main" val="11954329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p:cTn id="62" dur="500" fill="hold"/>
                                        <p:tgtEl>
                                          <p:spTgt spid="20"/>
                                        </p:tgtEl>
                                        <p:attrNameLst>
                                          <p:attrName>ppt_w</p:attrName>
                                        </p:attrNameLst>
                                      </p:cBhvr>
                                      <p:tavLst>
                                        <p:tav tm="0">
                                          <p:val>
                                            <p:fltVal val="0"/>
                                          </p:val>
                                        </p:tav>
                                        <p:tav tm="100000">
                                          <p:val>
                                            <p:strVal val="#ppt_w"/>
                                          </p:val>
                                        </p:tav>
                                      </p:tavLst>
                                    </p:anim>
                                    <p:anim calcmode="lin" valueType="num">
                                      <p:cBhvr>
                                        <p:cTn id="63" dur="500" fill="hold"/>
                                        <p:tgtEl>
                                          <p:spTgt spid="20"/>
                                        </p:tgtEl>
                                        <p:attrNameLst>
                                          <p:attrName>ppt_h</p:attrName>
                                        </p:attrNameLst>
                                      </p:cBhvr>
                                      <p:tavLst>
                                        <p:tav tm="0">
                                          <p:val>
                                            <p:fltVal val="0"/>
                                          </p:val>
                                        </p:tav>
                                        <p:tav tm="100000">
                                          <p:val>
                                            <p:strVal val="#ppt_h"/>
                                          </p:val>
                                        </p:tav>
                                      </p:tavLst>
                                    </p:anim>
                                    <p:animEffect transition="in" filter="fade">
                                      <p:cBhvr>
                                        <p:cTn id="64" dur="500"/>
                                        <p:tgtEl>
                                          <p:spTgt spid="20"/>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500" fill="hold"/>
                                        <p:tgtEl>
                                          <p:spTgt spid="21"/>
                                        </p:tgtEl>
                                        <p:attrNameLst>
                                          <p:attrName>ppt_w</p:attrName>
                                        </p:attrNameLst>
                                      </p:cBhvr>
                                      <p:tavLst>
                                        <p:tav tm="0">
                                          <p:val>
                                            <p:fltVal val="0"/>
                                          </p:val>
                                        </p:tav>
                                        <p:tav tm="100000">
                                          <p:val>
                                            <p:strVal val="#ppt_w"/>
                                          </p:val>
                                        </p:tav>
                                      </p:tavLst>
                                    </p:anim>
                                    <p:anim calcmode="lin" valueType="num">
                                      <p:cBhvr>
                                        <p:cTn id="68" dur="500" fill="hold"/>
                                        <p:tgtEl>
                                          <p:spTgt spid="21"/>
                                        </p:tgtEl>
                                        <p:attrNameLst>
                                          <p:attrName>ppt_h</p:attrName>
                                        </p:attrNameLst>
                                      </p:cBhvr>
                                      <p:tavLst>
                                        <p:tav tm="0">
                                          <p:val>
                                            <p:fltVal val="0"/>
                                          </p:val>
                                        </p:tav>
                                        <p:tav tm="100000">
                                          <p:val>
                                            <p:strVal val="#ppt_h"/>
                                          </p:val>
                                        </p:tav>
                                      </p:tavLst>
                                    </p:anim>
                                    <p:animEffect transition="in" filter="fade">
                                      <p:cBhvr>
                                        <p:cTn id="69" dur="500"/>
                                        <p:tgtEl>
                                          <p:spTgt spid="21"/>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Effect transition="in" filter="fade">
                                      <p:cBhvr>
                                        <p:cTn id="74" dur="500"/>
                                        <p:tgtEl>
                                          <p:spTgt spid="22"/>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fltVal val="0"/>
                                          </p:val>
                                        </p:tav>
                                        <p:tav tm="100000">
                                          <p:val>
                                            <p:strVal val="#ppt_h"/>
                                          </p:val>
                                        </p:tav>
                                      </p:tavLst>
                                    </p:anim>
                                    <p:animEffect transition="in" filter="fade">
                                      <p:cBhvr>
                                        <p:cTn id="79" dur="500"/>
                                        <p:tgtEl>
                                          <p:spTgt spid="23"/>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500" fill="hold"/>
                                        <p:tgtEl>
                                          <p:spTgt spid="24"/>
                                        </p:tgtEl>
                                        <p:attrNameLst>
                                          <p:attrName>ppt_w</p:attrName>
                                        </p:attrNameLst>
                                      </p:cBhvr>
                                      <p:tavLst>
                                        <p:tav tm="0">
                                          <p:val>
                                            <p:fltVal val="0"/>
                                          </p:val>
                                        </p:tav>
                                        <p:tav tm="100000">
                                          <p:val>
                                            <p:strVal val="#ppt_w"/>
                                          </p:val>
                                        </p:tav>
                                      </p:tavLst>
                                    </p:anim>
                                    <p:anim calcmode="lin" valueType="num">
                                      <p:cBhvr>
                                        <p:cTn id="83" dur="500" fill="hold"/>
                                        <p:tgtEl>
                                          <p:spTgt spid="24"/>
                                        </p:tgtEl>
                                        <p:attrNameLst>
                                          <p:attrName>ppt_h</p:attrName>
                                        </p:attrNameLst>
                                      </p:cBhvr>
                                      <p:tavLst>
                                        <p:tav tm="0">
                                          <p:val>
                                            <p:fltVal val="0"/>
                                          </p:val>
                                        </p:tav>
                                        <p:tav tm="100000">
                                          <p:val>
                                            <p:strVal val="#ppt_h"/>
                                          </p:val>
                                        </p:tav>
                                      </p:tavLst>
                                    </p:anim>
                                    <p:animEffect transition="in" filter="fade">
                                      <p:cBhvr>
                                        <p:cTn id="84" dur="500"/>
                                        <p:tgtEl>
                                          <p:spTgt spid="24"/>
                                        </p:tgtEl>
                                      </p:cBhvr>
                                    </p:animEffect>
                                  </p:childTnLst>
                                </p:cTn>
                              </p:par>
                            </p:childTnLst>
                          </p:cTn>
                        </p:par>
                        <p:par>
                          <p:cTn id="85" fill="hold">
                            <p:stCondLst>
                              <p:cond delay="500"/>
                            </p:stCondLst>
                            <p:childTnLst>
                              <p:par>
                                <p:cTn id="86" presetID="42" presetClass="entr" presetSubtype="0"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1000"/>
                                        <p:tgtEl>
                                          <p:spTgt spid="34"/>
                                        </p:tgtEl>
                                      </p:cBhvr>
                                    </p:animEffect>
                                    <p:anim calcmode="lin" valueType="num">
                                      <p:cBhvr>
                                        <p:cTn id="89" dur="1000" fill="hold"/>
                                        <p:tgtEl>
                                          <p:spTgt spid="34"/>
                                        </p:tgtEl>
                                        <p:attrNameLst>
                                          <p:attrName>ppt_x</p:attrName>
                                        </p:attrNameLst>
                                      </p:cBhvr>
                                      <p:tavLst>
                                        <p:tav tm="0">
                                          <p:val>
                                            <p:strVal val="#ppt_x"/>
                                          </p:val>
                                        </p:tav>
                                        <p:tav tm="100000">
                                          <p:val>
                                            <p:strVal val="#ppt_x"/>
                                          </p:val>
                                        </p:tav>
                                      </p:tavLst>
                                    </p:anim>
                                    <p:anim calcmode="lin" valueType="num">
                                      <p:cBhvr>
                                        <p:cTn id="90" dur="1000" fill="hold"/>
                                        <p:tgtEl>
                                          <p:spTgt spid="34"/>
                                        </p:tgtEl>
                                        <p:attrNameLst>
                                          <p:attrName>ppt_y</p:attrName>
                                        </p:attrNameLst>
                                      </p:cBhvr>
                                      <p:tavLst>
                                        <p:tav tm="0">
                                          <p:val>
                                            <p:strVal val="#ppt_y+.1"/>
                                          </p:val>
                                        </p:tav>
                                        <p:tav tm="100000">
                                          <p:val>
                                            <p:strVal val="#ppt_y"/>
                                          </p:val>
                                        </p:tav>
                                      </p:tavLst>
                                    </p:anim>
                                  </p:childTnLst>
                                </p:cTn>
                              </p:par>
                            </p:childTnLst>
                          </p:cTn>
                        </p:par>
                        <p:par>
                          <p:cTn id="91" fill="hold">
                            <p:stCondLst>
                              <p:cond delay="1500"/>
                            </p:stCondLst>
                            <p:childTnLst>
                              <p:par>
                                <p:cTn id="92" presetID="42" presetClass="entr" presetSubtype="0" fill="hold"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1000"/>
                                        <p:tgtEl>
                                          <p:spTgt spid="31"/>
                                        </p:tgtEl>
                                      </p:cBhvr>
                                    </p:animEffect>
                                    <p:anim calcmode="lin" valueType="num">
                                      <p:cBhvr>
                                        <p:cTn id="95" dur="1000" fill="hold"/>
                                        <p:tgtEl>
                                          <p:spTgt spid="31"/>
                                        </p:tgtEl>
                                        <p:attrNameLst>
                                          <p:attrName>ppt_x</p:attrName>
                                        </p:attrNameLst>
                                      </p:cBhvr>
                                      <p:tavLst>
                                        <p:tav tm="0">
                                          <p:val>
                                            <p:strVal val="#ppt_x"/>
                                          </p:val>
                                        </p:tav>
                                        <p:tav tm="100000">
                                          <p:val>
                                            <p:strVal val="#ppt_x"/>
                                          </p:val>
                                        </p:tav>
                                      </p:tavLst>
                                    </p:anim>
                                    <p:anim calcmode="lin" valueType="num">
                                      <p:cBhvr>
                                        <p:cTn id="96" dur="1000" fill="hold"/>
                                        <p:tgtEl>
                                          <p:spTgt spid="31"/>
                                        </p:tgtEl>
                                        <p:attrNameLst>
                                          <p:attrName>ppt_y</p:attrName>
                                        </p:attrNameLst>
                                      </p:cBhvr>
                                      <p:tavLst>
                                        <p:tav tm="0">
                                          <p:val>
                                            <p:strVal val="#ppt_y+.1"/>
                                          </p:val>
                                        </p:tav>
                                        <p:tav tm="100000">
                                          <p:val>
                                            <p:strVal val="#ppt_y"/>
                                          </p:val>
                                        </p:tav>
                                      </p:tavLst>
                                    </p:anim>
                                  </p:childTnLst>
                                </p:cTn>
                              </p:par>
                            </p:childTnLst>
                          </p:cTn>
                        </p:par>
                        <p:par>
                          <p:cTn id="97" fill="hold">
                            <p:stCondLst>
                              <p:cond delay="2500"/>
                            </p:stCondLst>
                            <p:childTnLst>
                              <p:par>
                                <p:cTn id="98" presetID="42" presetClass="entr" presetSubtype="0" fill="hold" nodeType="afterEffect">
                                  <p:stCondLst>
                                    <p:cond delay="0"/>
                                  </p:stCondLst>
                                  <p:childTnLst>
                                    <p:set>
                                      <p:cBhvr>
                                        <p:cTn id="99" dur="1" fill="hold">
                                          <p:stCondLst>
                                            <p:cond delay="0"/>
                                          </p:stCondLst>
                                        </p:cTn>
                                        <p:tgtEl>
                                          <p:spTgt spid="28"/>
                                        </p:tgtEl>
                                        <p:attrNameLst>
                                          <p:attrName>style.visibility</p:attrName>
                                        </p:attrNameLst>
                                      </p:cBhvr>
                                      <p:to>
                                        <p:strVal val="visible"/>
                                      </p:to>
                                    </p:set>
                                    <p:animEffect transition="in" filter="fade">
                                      <p:cBhvr>
                                        <p:cTn id="100" dur="1000"/>
                                        <p:tgtEl>
                                          <p:spTgt spid="28"/>
                                        </p:tgtEl>
                                      </p:cBhvr>
                                    </p:animEffect>
                                    <p:anim calcmode="lin" valueType="num">
                                      <p:cBhvr>
                                        <p:cTn id="101" dur="1000" fill="hold"/>
                                        <p:tgtEl>
                                          <p:spTgt spid="28"/>
                                        </p:tgtEl>
                                        <p:attrNameLst>
                                          <p:attrName>ppt_x</p:attrName>
                                        </p:attrNameLst>
                                      </p:cBhvr>
                                      <p:tavLst>
                                        <p:tav tm="0">
                                          <p:val>
                                            <p:strVal val="#ppt_x"/>
                                          </p:val>
                                        </p:tav>
                                        <p:tav tm="100000">
                                          <p:val>
                                            <p:strVal val="#ppt_x"/>
                                          </p:val>
                                        </p:tav>
                                      </p:tavLst>
                                    </p:anim>
                                    <p:anim calcmode="lin" valueType="num">
                                      <p:cBhvr>
                                        <p:cTn id="102" dur="1000" fill="hold"/>
                                        <p:tgtEl>
                                          <p:spTgt spid="28"/>
                                        </p:tgtEl>
                                        <p:attrNameLst>
                                          <p:attrName>ppt_y</p:attrName>
                                        </p:attrNameLst>
                                      </p:cBhvr>
                                      <p:tavLst>
                                        <p:tav tm="0">
                                          <p:val>
                                            <p:strVal val="#ppt_y+.1"/>
                                          </p:val>
                                        </p:tav>
                                        <p:tav tm="100000">
                                          <p:val>
                                            <p:strVal val="#ppt_y"/>
                                          </p:val>
                                        </p:tav>
                                      </p:tavLst>
                                    </p:anim>
                                  </p:childTnLst>
                                </p:cTn>
                              </p:par>
                            </p:childTnLst>
                          </p:cTn>
                        </p:par>
                        <p:par>
                          <p:cTn id="103" fill="hold">
                            <p:stCondLst>
                              <p:cond delay="3500"/>
                            </p:stCondLst>
                            <p:childTnLst>
                              <p:par>
                                <p:cTn id="104" presetID="42" presetClass="entr" presetSubtype="0" fill="hold" nodeType="after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fade">
                                      <p:cBhvr>
                                        <p:cTn id="106" dur="1000"/>
                                        <p:tgtEl>
                                          <p:spTgt spid="25"/>
                                        </p:tgtEl>
                                      </p:cBhvr>
                                    </p:animEffect>
                                    <p:anim calcmode="lin" valueType="num">
                                      <p:cBhvr>
                                        <p:cTn id="107" dur="1000" fill="hold"/>
                                        <p:tgtEl>
                                          <p:spTgt spid="25"/>
                                        </p:tgtEl>
                                        <p:attrNameLst>
                                          <p:attrName>ppt_x</p:attrName>
                                        </p:attrNameLst>
                                      </p:cBhvr>
                                      <p:tavLst>
                                        <p:tav tm="0">
                                          <p:val>
                                            <p:strVal val="#ppt_x"/>
                                          </p:val>
                                        </p:tav>
                                        <p:tav tm="100000">
                                          <p:val>
                                            <p:strVal val="#ppt_x"/>
                                          </p:val>
                                        </p:tav>
                                      </p:tavLst>
                                    </p:anim>
                                    <p:anim calcmode="lin" valueType="num">
                                      <p:cBhvr>
                                        <p:cTn id="10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目标设计及原因分析</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îŝḷîḓé-Rectangle 2"/>
          <p:cNvSpPr/>
          <p:nvPr/>
        </p:nvSpPr>
        <p:spPr>
          <a:xfrm>
            <a:off x="2858879" y="2206629"/>
            <a:ext cx="1980309" cy="1980309"/>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0" name="图片占位符 61"/>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994611" y="2481203"/>
            <a:ext cx="3570240" cy="2786099"/>
          </a:xfrm>
          <a:custGeom>
            <a:avLst/>
            <a:gdLst>
              <a:gd name="connsiteX0" fmla="*/ 0 w 2996986"/>
              <a:gd name="connsiteY0" fmla="*/ 0 h 2996986"/>
              <a:gd name="connsiteX1" fmla="*/ 2996986 w 2996986"/>
              <a:gd name="connsiteY1" fmla="*/ 0 h 2996986"/>
              <a:gd name="connsiteX2" fmla="*/ 2996986 w 2996986"/>
              <a:gd name="connsiteY2" fmla="*/ 2996986 h 2996986"/>
              <a:gd name="connsiteX3" fmla="*/ 0 w 2996986"/>
              <a:gd name="connsiteY3" fmla="*/ 2996986 h 2996986"/>
            </a:gdLst>
            <a:ahLst/>
            <a:cxnLst>
              <a:cxn ang="0">
                <a:pos x="connsiteX0" y="connsiteY0"/>
              </a:cxn>
              <a:cxn ang="0">
                <a:pos x="connsiteX1" y="connsiteY1"/>
              </a:cxn>
              <a:cxn ang="0">
                <a:pos x="connsiteX2" y="connsiteY2"/>
              </a:cxn>
              <a:cxn ang="0">
                <a:pos x="connsiteX3" y="connsiteY3"/>
              </a:cxn>
            </a:cxnLst>
            <a:rect l="l" t="t" r="r" b="b"/>
            <a:pathLst>
              <a:path w="2996986" h="2996986">
                <a:moveTo>
                  <a:pt x="0" y="0"/>
                </a:moveTo>
                <a:lnTo>
                  <a:pt x="2996986" y="0"/>
                </a:lnTo>
                <a:lnTo>
                  <a:pt x="2996986" y="2996986"/>
                </a:lnTo>
                <a:lnTo>
                  <a:pt x="0" y="2996986"/>
                </a:lnTo>
                <a:close/>
              </a:path>
            </a:pathLst>
          </a:custGeom>
        </p:spPr>
      </p:pic>
      <p:sp>
        <p:nvSpPr>
          <p:cNvPr id="11" name="îŝḷîḓé-Rectangle 5"/>
          <p:cNvSpPr/>
          <p:nvPr/>
        </p:nvSpPr>
        <p:spPr>
          <a:xfrm>
            <a:off x="1348056" y="5168622"/>
            <a:ext cx="468555" cy="468555"/>
          </a:xfrm>
          <a:prstGeom prst="rect">
            <a:avLst/>
          </a:prstGeom>
          <a:noFill/>
          <a:ln w="57150">
            <a:solidFill>
              <a:srgbClr val="F26D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îŝḷîḓé-Rectangle 8"/>
          <p:cNvSpPr/>
          <p:nvPr/>
        </p:nvSpPr>
        <p:spPr>
          <a:xfrm>
            <a:off x="5523909" y="3973148"/>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îŝḷîḓé-Rectangle 9"/>
          <p:cNvSpPr/>
          <p:nvPr/>
        </p:nvSpPr>
        <p:spPr>
          <a:xfrm>
            <a:off x="5523909" y="5034394"/>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îŝḷîḓé-Rectangle 14"/>
          <p:cNvSpPr/>
          <p:nvPr/>
        </p:nvSpPr>
        <p:spPr>
          <a:xfrm>
            <a:off x="8455014" y="3973148"/>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îŝḷîḓé-Rectangle 15"/>
          <p:cNvSpPr/>
          <p:nvPr/>
        </p:nvSpPr>
        <p:spPr>
          <a:xfrm>
            <a:off x="8455014" y="5034394"/>
            <a:ext cx="503919" cy="503918"/>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矩形 15"/>
          <p:cNvSpPr/>
          <p:nvPr/>
        </p:nvSpPr>
        <p:spPr>
          <a:xfrm>
            <a:off x="6037351" y="3861546"/>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p>
        </p:txBody>
      </p:sp>
      <p:sp>
        <p:nvSpPr>
          <p:cNvPr id="17" name="矩形 16"/>
          <p:cNvSpPr/>
          <p:nvPr/>
        </p:nvSpPr>
        <p:spPr>
          <a:xfrm>
            <a:off x="8968455" y="3861546"/>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p>
        </p:txBody>
      </p:sp>
      <p:sp>
        <p:nvSpPr>
          <p:cNvPr id="18" name="矩形 17"/>
          <p:cNvSpPr/>
          <p:nvPr/>
        </p:nvSpPr>
        <p:spPr>
          <a:xfrm>
            <a:off x="6037351" y="4910051"/>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endPar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矩形 18"/>
          <p:cNvSpPr/>
          <p:nvPr/>
        </p:nvSpPr>
        <p:spPr>
          <a:xfrm>
            <a:off x="8968455" y="4910051"/>
            <a:ext cx="2088652" cy="630942"/>
          </a:xfrm>
          <a:prstGeom prst="rect">
            <a:avLst/>
          </a:prstGeom>
        </p:spPr>
        <p:txBody>
          <a:bodyPr wrap="square">
            <a:spAutoFit/>
            <a:scene3d>
              <a:camera prst="orthographicFront"/>
              <a:lightRig rig="threePt" dir="t"/>
            </a:scene3d>
            <a:sp3d contourW="12700"/>
          </a:bodyPr>
          <a:lstStyle/>
          <a:p>
            <a:pPr>
              <a:lnSpc>
                <a:spcPct val="125000"/>
              </a:lnSpc>
            </a:pPr>
            <a:r>
              <a:rPr lang="zh-CN" altLang="en-US" sz="14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a:t>
            </a:r>
          </a:p>
        </p:txBody>
      </p:sp>
      <p:grpSp>
        <p:nvGrpSpPr>
          <p:cNvPr id="20" name="组合 70"/>
          <p:cNvGrpSpPr/>
          <p:nvPr/>
        </p:nvGrpSpPr>
        <p:grpSpPr>
          <a:xfrm>
            <a:off x="5407304" y="2279652"/>
            <a:ext cx="5555971" cy="1414465"/>
            <a:chOff x="7583812" y="3362125"/>
            <a:chExt cx="5555971" cy="1414465"/>
          </a:xfrm>
        </p:grpSpPr>
        <p:sp>
          <p:nvSpPr>
            <p:cNvPr id="21" name="矩形 20"/>
            <p:cNvSpPr/>
            <p:nvPr/>
          </p:nvSpPr>
          <p:spPr>
            <a:xfrm>
              <a:off x="7583812" y="3914816"/>
              <a:ext cx="5555971" cy="861774"/>
            </a:xfrm>
            <a:prstGeom prst="rect">
              <a:avLst/>
            </a:prstGeom>
          </p:spPr>
          <p:txBody>
            <a:bodyPr wrap="square">
              <a:spAutoFit/>
              <a:scene3d>
                <a:camera prst="orthographicFront"/>
                <a:lightRig rig="threePt" dir="t"/>
              </a:scene3d>
              <a:sp3d contourW="12700"/>
            </a:bodyPr>
            <a:lstStyle/>
            <a:p>
              <a:pPr>
                <a:lnSpc>
                  <a:spcPct val="125000"/>
                </a:lnSpc>
              </a:pPr>
              <a:r>
                <a:rPr lang="zh-CN" altLang="en-US" sz="20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a:t>
              </a:r>
            </a:p>
          </p:txBody>
        </p:sp>
        <p:sp>
          <p:nvSpPr>
            <p:cNvPr id="22" name="矩形 21"/>
            <p:cNvSpPr/>
            <p:nvPr/>
          </p:nvSpPr>
          <p:spPr>
            <a:xfrm>
              <a:off x="7583812" y="3362125"/>
              <a:ext cx="2050552"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28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文字添加</a:t>
              </a:r>
            </a:p>
          </p:txBody>
        </p:sp>
      </p:grpSp>
      <p:sp>
        <p:nvSpPr>
          <p:cNvPr id="23" name="îŝḷîḓé-Rectangle 8"/>
          <p:cNvSpPr/>
          <p:nvPr/>
        </p:nvSpPr>
        <p:spPr>
          <a:xfrm>
            <a:off x="5641895" y="4095165"/>
            <a:ext cx="267944" cy="257079"/>
          </a:xfrm>
          <a:custGeom>
            <a:avLst/>
            <a:gdLst>
              <a:gd name="connsiteX0" fmla="*/ 427522 w 607356"/>
              <a:gd name="connsiteY0" fmla="*/ 464667 h 582729"/>
              <a:gd name="connsiteX1" fmla="*/ 427522 w 607356"/>
              <a:gd name="connsiteY1" fmla="*/ 557525 h 582729"/>
              <a:gd name="connsiteX2" fmla="*/ 463773 w 607356"/>
              <a:gd name="connsiteY2" fmla="*/ 557525 h 582729"/>
              <a:gd name="connsiteX3" fmla="*/ 463773 w 607356"/>
              <a:gd name="connsiteY3" fmla="*/ 464667 h 582729"/>
              <a:gd name="connsiteX4" fmla="*/ 318672 w 607356"/>
              <a:gd name="connsiteY4" fmla="*/ 407910 h 582729"/>
              <a:gd name="connsiteX5" fmla="*/ 318672 w 607356"/>
              <a:gd name="connsiteY5" fmla="*/ 557525 h 582729"/>
              <a:gd name="connsiteX6" fmla="*/ 354924 w 607356"/>
              <a:gd name="connsiteY6" fmla="*/ 557525 h 582729"/>
              <a:gd name="connsiteX7" fmla="*/ 354924 w 607356"/>
              <a:gd name="connsiteY7" fmla="*/ 407910 h 582729"/>
              <a:gd name="connsiteX8" fmla="*/ 200428 w 607356"/>
              <a:gd name="connsiteY8" fmla="*/ 346511 h 582729"/>
              <a:gd name="connsiteX9" fmla="*/ 200428 w 607356"/>
              <a:gd name="connsiteY9" fmla="*/ 557525 h 582729"/>
              <a:gd name="connsiteX10" fmla="*/ 236584 w 607356"/>
              <a:gd name="connsiteY10" fmla="*/ 557525 h 582729"/>
              <a:gd name="connsiteX11" fmla="*/ 236584 w 607356"/>
              <a:gd name="connsiteY11" fmla="*/ 346511 h 582729"/>
              <a:gd name="connsiteX12" fmla="*/ 82088 w 607356"/>
              <a:gd name="connsiteY12" fmla="*/ 247305 h 582729"/>
              <a:gd name="connsiteX13" fmla="*/ 82088 w 607356"/>
              <a:gd name="connsiteY13" fmla="*/ 557525 h 582729"/>
              <a:gd name="connsiteX14" fmla="*/ 118340 w 607356"/>
              <a:gd name="connsiteY14" fmla="*/ 557525 h 582729"/>
              <a:gd name="connsiteX15" fmla="*/ 118340 w 607356"/>
              <a:gd name="connsiteY15" fmla="*/ 247305 h 582729"/>
              <a:gd name="connsiteX16" fmla="*/ 126248 w 607356"/>
              <a:gd name="connsiteY16" fmla="*/ 108462 h 582729"/>
              <a:gd name="connsiteX17" fmla="*/ 135809 w 607356"/>
              <a:gd name="connsiteY17" fmla="*/ 110203 h 582729"/>
              <a:gd name="connsiteX18" fmla="*/ 466717 w 607356"/>
              <a:gd name="connsiteY18" fmla="*/ 325367 h 582729"/>
              <a:gd name="connsiteX19" fmla="*/ 463111 w 607356"/>
              <a:gd name="connsiteY19" fmla="*/ 306324 h 582729"/>
              <a:gd name="connsiteX20" fmla="*/ 473265 w 607356"/>
              <a:gd name="connsiteY20" fmla="*/ 291638 h 582729"/>
              <a:gd name="connsiteX21" fmla="*/ 487974 w 607356"/>
              <a:gd name="connsiteY21" fmla="*/ 301681 h 582729"/>
              <a:gd name="connsiteX22" fmla="*/ 496894 w 607356"/>
              <a:gd name="connsiteY22" fmla="*/ 349148 h 582729"/>
              <a:gd name="connsiteX23" fmla="*/ 497274 w 607356"/>
              <a:gd name="connsiteY23" fmla="*/ 351232 h 582729"/>
              <a:gd name="connsiteX24" fmla="*/ 497274 w 607356"/>
              <a:gd name="connsiteY24" fmla="*/ 351327 h 582729"/>
              <a:gd name="connsiteX25" fmla="*/ 497274 w 607356"/>
              <a:gd name="connsiteY25" fmla="*/ 352180 h 582729"/>
              <a:gd name="connsiteX26" fmla="*/ 497274 w 607356"/>
              <a:gd name="connsiteY26" fmla="*/ 353033 h 582729"/>
              <a:gd name="connsiteX27" fmla="*/ 497274 w 607356"/>
              <a:gd name="connsiteY27" fmla="*/ 353127 h 582729"/>
              <a:gd name="connsiteX28" fmla="*/ 487025 w 607356"/>
              <a:gd name="connsiteY28" fmla="*/ 364686 h 582729"/>
              <a:gd name="connsiteX29" fmla="*/ 437299 w 607356"/>
              <a:gd name="connsiteY29" fmla="*/ 374161 h 582729"/>
              <a:gd name="connsiteX30" fmla="*/ 434926 w 607356"/>
              <a:gd name="connsiteY30" fmla="*/ 374350 h 582729"/>
              <a:gd name="connsiteX31" fmla="*/ 422495 w 607356"/>
              <a:gd name="connsiteY31" fmla="*/ 364118 h 582729"/>
              <a:gd name="connsiteX32" fmla="*/ 432554 w 607356"/>
              <a:gd name="connsiteY32" fmla="*/ 349338 h 582729"/>
              <a:gd name="connsiteX33" fmla="*/ 451628 w 607356"/>
              <a:gd name="connsiteY33" fmla="*/ 345737 h 582729"/>
              <a:gd name="connsiteX34" fmla="*/ 121954 w 607356"/>
              <a:gd name="connsiteY34" fmla="*/ 131426 h 582729"/>
              <a:gd name="connsiteX35" fmla="*/ 118253 w 607356"/>
              <a:gd name="connsiteY35" fmla="*/ 113898 h 582729"/>
              <a:gd name="connsiteX36" fmla="*/ 126248 w 607356"/>
              <a:gd name="connsiteY36" fmla="*/ 108462 h 582729"/>
              <a:gd name="connsiteX37" fmla="*/ 12622 w 607356"/>
              <a:gd name="connsiteY37" fmla="*/ 0 h 582729"/>
              <a:gd name="connsiteX38" fmla="*/ 25338 w 607356"/>
              <a:gd name="connsiteY38" fmla="*/ 12602 h 582729"/>
              <a:gd name="connsiteX39" fmla="*/ 25338 w 607356"/>
              <a:gd name="connsiteY39" fmla="*/ 557525 h 582729"/>
              <a:gd name="connsiteX40" fmla="*/ 56750 w 607356"/>
              <a:gd name="connsiteY40" fmla="*/ 557525 h 582729"/>
              <a:gd name="connsiteX41" fmla="*/ 56750 w 607356"/>
              <a:gd name="connsiteY41" fmla="*/ 234702 h 582729"/>
              <a:gd name="connsiteX42" fmla="*/ 69466 w 607356"/>
              <a:gd name="connsiteY42" fmla="*/ 222006 h 582729"/>
              <a:gd name="connsiteX43" fmla="*/ 130961 w 607356"/>
              <a:gd name="connsiteY43" fmla="*/ 222006 h 582729"/>
              <a:gd name="connsiteX44" fmla="*/ 143583 w 607356"/>
              <a:gd name="connsiteY44" fmla="*/ 234702 h 582729"/>
              <a:gd name="connsiteX45" fmla="*/ 143583 w 607356"/>
              <a:gd name="connsiteY45" fmla="*/ 557525 h 582729"/>
              <a:gd name="connsiteX46" fmla="*/ 175089 w 607356"/>
              <a:gd name="connsiteY46" fmla="*/ 557525 h 582729"/>
              <a:gd name="connsiteX47" fmla="*/ 175089 w 607356"/>
              <a:gd name="connsiteY47" fmla="*/ 333908 h 582729"/>
              <a:gd name="connsiteX48" fmla="*/ 187711 w 607356"/>
              <a:gd name="connsiteY48" fmla="*/ 321212 h 582729"/>
              <a:gd name="connsiteX49" fmla="*/ 249301 w 607356"/>
              <a:gd name="connsiteY49" fmla="*/ 321212 h 582729"/>
              <a:gd name="connsiteX50" fmla="*/ 261922 w 607356"/>
              <a:gd name="connsiteY50" fmla="*/ 333908 h 582729"/>
              <a:gd name="connsiteX51" fmla="*/ 261922 w 607356"/>
              <a:gd name="connsiteY51" fmla="*/ 557525 h 582729"/>
              <a:gd name="connsiteX52" fmla="*/ 293429 w 607356"/>
              <a:gd name="connsiteY52" fmla="*/ 557525 h 582729"/>
              <a:gd name="connsiteX53" fmla="*/ 293429 w 607356"/>
              <a:gd name="connsiteY53" fmla="*/ 395308 h 582729"/>
              <a:gd name="connsiteX54" fmla="*/ 306051 w 607356"/>
              <a:gd name="connsiteY54" fmla="*/ 382706 h 582729"/>
              <a:gd name="connsiteX55" fmla="*/ 367545 w 607356"/>
              <a:gd name="connsiteY55" fmla="*/ 382706 h 582729"/>
              <a:gd name="connsiteX56" fmla="*/ 380262 w 607356"/>
              <a:gd name="connsiteY56" fmla="*/ 395308 h 582729"/>
              <a:gd name="connsiteX57" fmla="*/ 380262 w 607356"/>
              <a:gd name="connsiteY57" fmla="*/ 557525 h 582729"/>
              <a:gd name="connsiteX58" fmla="*/ 402184 w 607356"/>
              <a:gd name="connsiteY58" fmla="*/ 557525 h 582729"/>
              <a:gd name="connsiteX59" fmla="*/ 402184 w 607356"/>
              <a:gd name="connsiteY59" fmla="*/ 451970 h 582729"/>
              <a:gd name="connsiteX60" fmla="*/ 414900 w 607356"/>
              <a:gd name="connsiteY60" fmla="*/ 439368 h 582729"/>
              <a:gd name="connsiteX61" fmla="*/ 476395 w 607356"/>
              <a:gd name="connsiteY61" fmla="*/ 439368 h 582729"/>
              <a:gd name="connsiteX62" fmla="*/ 489016 w 607356"/>
              <a:gd name="connsiteY62" fmla="*/ 451970 h 582729"/>
              <a:gd name="connsiteX63" fmla="*/ 489016 w 607356"/>
              <a:gd name="connsiteY63" fmla="*/ 557525 h 582729"/>
              <a:gd name="connsiteX64" fmla="*/ 594734 w 607356"/>
              <a:gd name="connsiteY64" fmla="*/ 557525 h 582729"/>
              <a:gd name="connsiteX65" fmla="*/ 607356 w 607356"/>
              <a:gd name="connsiteY65" fmla="*/ 570127 h 582729"/>
              <a:gd name="connsiteX66" fmla="*/ 594734 w 607356"/>
              <a:gd name="connsiteY66" fmla="*/ 582729 h 582729"/>
              <a:gd name="connsiteX67" fmla="*/ 476395 w 607356"/>
              <a:gd name="connsiteY67" fmla="*/ 582729 h 582729"/>
              <a:gd name="connsiteX68" fmla="*/ 414900 w 607356"/>
              <a:gd name="connsiteY68" fmla="*/ 582729 h 582729"/>
              <a:gd name="connsiteX69" fmla="*/ 367545 w 607356"/>
              <a:gd name="connsiteY69" fmla="*/ 582729 h 582729"/>
              <a:gd name="connsiteX70" fmla="*/ 306051 w 607356"/>
              <a:gd name="connsiteY70" fmla="*/ 582729 h 582729"/>
              <a:gd name="connsiteX71" fmla="*/ 249301 w 607356"/>
              <a:gd name="connsiteY71" fmla="*/ 582729 h 582729"/>
              <a:gd name="connsiteX72" fmla="*/ 187711 w 607356"/>
              <a:gd name="connsiteY72" fmla="*/ 582729 h 582729"/>
              <a:gd name="connsiteX73" fmla="*/ 130961 w 607356"/>
              <a:gd name="connsiteY73" fmla="*/ 582729 h 582729"/>
              <a:gd name="connsiteX74" fmla="*/ 69466 w 607356"/>
              <a:gd name="connsiteY74" fmla="*/ 582729 h 582729"/>
              <a:gd name="connsiteX75" fmla="*/ 12622 w 607356"/>
              <a:gd name="connsiteY75" fmla="*/ 582729 h 582729"/>
              <a:gd name="connsiteX76" fmla="*/ 0 w 607356"/>
              <a:gd name="connsiteY76" fmla="*/ 570127 h 582729"/>
              <a:gd name="connsiteX77" fmla="*/ 0 w 607356"/>
              <a:gd name="connsiteY77" fmla="*/ 12602 h 582729"/>
              <a:gd name="connsiteX78" fmla="*/ 12622 w 607356"/>
              <a:gd name="connsiteY78" fmla="*/ 0 h 58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7356" h="582729">
                <a:moveTo>
                  <a:pt x="427522" y="464667"/>
                </a:moveTo>
                <a:lnTo>
                  <a:pt x="427522" y="557525"/>
                </a:lnTo>
                <a:lnTo>
                  <a:pt x="463773" y="557525"/>
                </a:lnTo>
                <a:lnTo>
                  <a:pt x="463773" y="464667"/>
                </a:lnTo>
                <a:close/>
                <a:moveTo>
                  <a:pt x="318672" y="407910"/>
                </a:moveTo>
                <a:lnTo>
                  <a:pt x="318672" y="557525"/>
                </a:lnTo>
                <a:lnTo>
                  <a:pt x="354924" y="557525"/>
                </a:lnTo>
                <a:lnTo>
                  <a:pt x="354924" y="407910"/>
                </a:lnTo>
                <a:close/>
                <a:moveTo>
                  <a:pt x="200428" y="346511"/>
                </a:moveTo>
                <a:lnTo>
                  <a:pt x="200428" y="557525"/>
                </a:lnTo>
                <a:lnTo>
                  <a:pt x="236584" y="557525"/>
                </a:lnTo>
                <a:lnTo>
                  <a:pt x="236584" y="346511"/>
                </a:lnTo>
                <a:close/>
                <a:moveTo>
                  <a:pt x="82088" y="247305"/>
                </a:moveTo>
                <a:lnTo>
                  <a:pt x="82088" y="557525"/>
                </a:lnTo>
                <a:lnTo>
                  <a:pt x="118340" y="557525"/>
                </a:lnTo>
                <a:lnTo>
                  <a:pt x="118340" y="247305"/>
                </a:lnTo>
                <a:close/>
                <a:moveTo>
                  <a:pt x="126248" y="108462"/>
                </a:moveTo>
                <a:cubicBezTo>
                  <a:pt x="129427" y="107787"/>
                  <a:pt x="132867" y="108308"/>
                  <a:pt x="135809" y="110203"/>
                </a:cubicBezTo>
                <a:lnTo>
                  <a:pt x="466717" y="325367"/>
                </a:lnTo>
                <a:lnTo>
                  <a:pt x="463111" y="306324"/>
                </a:lnTo>
                <a:cubicBezTo>
                  <a:pt x="461877" y="299502"/>
                  <a:pt x="466337" y="292870"/>
                  <a:pt x="473265" y="291638"/>
                </a:cubicBezTo>
                <a:cubicBezTo>
                  <a:pt x="480098" y="290312"/>
                  <a:pt x="486740" y="294860"/>
                  <a:pt x="487974" y="301681"/>
                </a:cubicBezTo>
                <a:lnTo>
                  <a:pt x="496894" y="349148"/>
                </a:lnTo>
                <a:cubicBezTo>
                  <a:pt x="497084" y="349811"/>
                  <a:pt x="497179" y="350474"/>
                  <a:pt x="497274" y="351232"/>
                </a:cubicBezTo>
                <a:cubicBezTo>
                  <a:pt x="497274" y="351232"/>
                  <a:pt x="497274" y="351232"/>
                  <a:pt x="497274" y="351327"/>
                </a:cubicBezTo>
                <a:cubicBezTo>
                  <a:pt x="497274" y="351611"/>
                  <a:pt x="497274" y="351896"/>
                  <a:pt x="497274" y="352180"/>
                </a:cubicBezTo>
                <a:cubicBezTo>
                  <a:pt x="497274" y="352464"/>
                  <a:pt x="497274" y="352748"/>
                  <a:pt x="497274" y="353033"/>
                </a:cubicBezTo>
                <a:cubicBezTo>
                  <a:pt x="497274" y="353127"/>
                  <a:pt x="497274" y="353127"/>
                  <a:pt x="497274" y="353127"/>
                </a:cubicBezTo>
                <a:cubicBezTo>
                  <a:pt x="496800" y="358717"/>
                  <a:pt x="492719" y="363549"/>
                  <a:pt x="487025" y="364686"/>
                </a:cubicBezTo>
                <a:lnTo>
                  <a:pt x="437299" y="374161"/>
                </a:lnTo>
                <a:cubicBezTo>
                  <a:pt x="436445" y="374350"/>
                  <a:pt x="435685" y="374350"/>
                  <a:pt x="434926" y="374350"/>
                </a:cubicBezTo>
                <a:cubicBezTo>
                  <a:pt x="428948" y="374350"/>
                  <a:pt x="423633" y="370181"/>
                  <a:pt x="422495" y="364118"/>
                </a:cubicBezTo>
                <a:cubicBezTo>
                  <a:pt x="421166" y="357296"/>
                  <a:pt x="425626" y="350664"/>
                  <a:pt x="432554" y="349338"/>
                </a:cubicBezTo>
                <a:lnTo>
                  <a:pt x="451628" y="345737"/>
                </a:lnTo>
                <a:lnTo>
                  <a:pt x="121954" y="131426"/>
                </a:lnTo>
                <a:cubicBezTo>
                  <a:pt x="116070" y="127636"/>
                  <a:pt x="114457" y="119772"/>
                  <a:pt x="118253" y="113898"/>
                </a:cubicBezTo>
                <a:cubicBezTo>
                  <a:pt x="120151" y="111008"/>
                  <a:pt x="123069" y="109137"/>
                  <a:pt x="126248" y="108462"/>
                </a:cubicBezTo>
                <a:close/>
                <a:moveTo>
                  <a:pt x="12622" y="0"/>
                </a:moveTo>
                <a:cubicBezTo>
                  <a:pt x="19644" y="0"/>
                  <a:pt x="25338" y="5590"/>
                  <a:pt x="25338" y="12602"/>
                </a:cubicBezTo>
                <a:lnTo>
                  <a:pt x="25338" y="557525"/>
                </a:lnTo>
                <a:lnTo>
                  <a:pt x="56750" y="557525"/>
                </a:lnTo>
                <a:lnTo>
                  <a:pt x="56750" y="234702"/>
                </a:lnTo>
                <a:cubicBezTo>
                  <a:pt x="56750" y="227691"/>
                  <a:pt x="62444" y="222006"/>
                  <a:pt x="69466" y="222006"/>
                </a:cubicBezTo>
                <a:lnTo>
                  <a:pt x="130961" y="222006"/>
                </a:lnTo>
                <a:cubicBezTo>
                  <a:pt x="137984" y="222006"/>
                  <a:pt x="143583" y="227691"/>
                  <a:pt x="143583" y="234702"/>
                </a:cubicBezTo>
                <a:lnTo>
                  <a:pt x="143583" y="557525"/>
                </a:lnTo>
                <a:lnTo>
                  <a:pt x="175089" y="557525"/>
                </a:lnTo>
                <a:lnTo>
                  <a:pt x="175089" y="333908"/>
                </a:lnTo>
                <a:cubicBezTo>
                  <a:pt x="175089" y="326897"/>
                  <a:pt x="180783" y="321212"/>
                  <a:pt x="187711" y="321212"/>
                </a:cubicBezTo>
                <a:lnTo>
                  <a:pt x="249301" y="321212"/>
                </a:lnTo>
                <a:cubicBezTo>
                  <a:pt x="256228" y="321212"/>
                  <a:pt x="261922" y="326897"/>
                  <a:pt x="261922" y="333908"/>
                </a:cubicBezTo>
                <a:lnTo>
                  <a:pt x="261922" y="557525"/>
                </a:lnTo>
                <a:lnTo>
                  <a:pt x="293429" y="557525"/>
                </a:lnTo>
                <a:lnTo>
                  <a:pt x="293429" y="395308"/>
                </a:lnTo>
                <a:cubicBezTo>
                  <a:pt x="293429" y="388297"/>
                  <a:pt x="299028" y="382706"/>
                  <a:pt x="306051" y="382706"/>
                </a:cubicBezTo>
                <a:lnTo>
                  <a:pt x="367545" y="382706"/>
                </a:lnTo>
                <a:cubicBezTo>
                  <a:pt x="374568" y="382706"/>
                  <a:pt x="380262" y="388297"/>
                  <a:pt x="380262" y="395308"/>
                </a:cubicBezTo>
                <a:lnTo>
                  <a:pt x="380262" y="557525"/>
                </a:lnTo>
                <a:lnTo>
                  <a:pt x="402184" y="557525"/>
                </a:lnTo>
                <a:lnTo>
                  <a:pt x="402184" y="451970"/>
                </a:lnTo>
                <a:cubicBezTo>
                  <a:pt x="402184" y="445053"/>
                  <a:pt x="407878" y="439368"/>
                  <a:pt x="414900" y="439368"/>
                </a:cubicBezTo>
                <a:lnTo>
                  <a:pt x="476395" y="439368"/>
                </a:lnTo>
                <a:cubicBezTo>
                  <a:pt x="483417" y="439368"/>
                  <a:pt x="489016" y="445053"/>
                  <a:pt x="489016" y="451970"/>
                </a:cubicBezTo>
                <a:lnTo>
                  <a:pt x="489016" y="557525"/>
                </a:lnTo>
                <a:lnTo>
                  <a:pt x="594734" y="557525"/>
                </a:lnTo>
                <a:cubicBezTo>
                  <a:pt x="601662" y="557525"/>
                  <a:pt x="607356" y="563115"/>
                  <a:pt x="607356" y="570127"/>
                </a:cubicBezTo>
                <a:cubicBezTo>
                  <a:pt x="607356" y="577139"/>
                  <a:pt x="601662" y="582729"/>
                  <a:pt x="594734" y="582729"/>
                </a:cubicBezTo>
                <a:lnTo>
                  <a:pt x="476395" y="582729"/>
                </a:lnTo>
                <a:lnTo>
                  <a:pt x="414900" y="582729"/>
                </a:lnTo>
                <a:lnTo>
                  <a:pt x="367545" y="582729"/>
                </a:lnTo>
                <a:lnTo>
                  <a:pt x="306051" y="582729"/>
                </a:lnTo>
                <a:lnTo>
                  <a:pt x="249301" y="582729"/>
                </a:lnTo>
                <a:lnTo>
                  <a:pt x="187711" y="582729"/>
                </a:lnTo>
                <a:lnTo>
                  <a:pt x="130961" y="582729"/>
                </a:lnTo>
                <a:lnTo>
                  <a:pt x="69466" y="582729"/>
                </a:lnTo>
                <a:lnTo>
                  <a:pt x="12622" y="582729"/>
                </a:lnTo>
                <a:cubicBezTo>
                  <a:pt x="5694" y="582729"/>
                  <a:pt x="0" y="577139"/>
                  <a:pt x="0" y="570127"/>
                </a:cubicBezTo>
                <a:lnTo>
                  <a:pt x="0" y="12602"/>
                </a:lnTo>
                <a:cubicBezTo>
                  <a:pt x="0" y="5590"/>
                  <a:pt x="5694" y="0"/>
                  <a:pt x="1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îŝḷîḓé-Rectangle 9"/>
          <p:cNvSpPr/>
          <p:nvPr/>
        </p:nvSpPr>
        <p:spPr>
          <a:xfrm>
            <a:off x="5644809" y="5150978"/>
            <a:ext cx="262115" cy="267944"/>
          </a:xfrm>
          <a:custGeom>
            <a:avLst/>
            <a:gdLst>
              <a:gd name="connsiteX0" fmla="*/ 59789 w 593384"/>
              <a:gd name="connsiteY0" fmla="*/ 323835 h 606580"/>
              <a:gd name="connsiteX1" fmla="*/ 44670 w 593384"/>
              <a:gd name="connsiteY1" fmla="*/ 338857 h 606580"/>
              <a:gd name="connsiteX2" fmla="*/ 44670 w 593384"/>
              <a:gd name="connsiteY2" fmla="*/ 477027 h 606580"/>
              <a:gd name="connsiteX3" fmla="*/ 59713 w 593384"/>
              <a:gd name="connsiteY3" fmla="*/ 492048 h 606580"/>
              <a:gd name="connsiteX4" fmla="*/ 386834 w 593384"/>
              <a:gd name="connsiteY4" fmla="*/ 492048 h 606580"/>
              <a:gd name="connsiteX5" fmla="*/ 402946 w 593384"/>
              <a:gd name="connsiteY5" fmla="*/ 508138 h 606580"/>
              <a:gd name="connsiteX6" fmla="*/ 402946 w 593384"/>
              <a:gd name="connsiteY6" fmla="*/ 545959 h 606580"/>
              <a:gd name="connsiteX7" fmla="*/ 419058 w 593384"/>
              <a:gd name="connsiteY7" fmla="*/ 561972 h 606580"/>
              <a:gd name="connsiteX8" fmla="*/ 429137 w 593384"/>
              <a:gd name="connsiteY8" fmla="*/ 558388 h 606580"/>
              <a:gd name="connsiteX9" fmla="*/ 543981 w 593384"/>
              <a:gd name="connsiteY9" fmla="*/ 464369 h 606580"/>
              <a:gd name="connsiteX10" fmla="*/ 544897 w 593384"/>
              <a:gd name="connsiteY10" fmla="*/ 463606 h 606580"/>
              <a:gd name="connsiteX11" fmla="*/ 544897 w 593384"/>
              <a:gd name="connsiteY11" fmla="*/ 445000 h 606580"/>
              <a:gd name="connsiteX12" fmla="*/ 543904 w 593384"/>
              <a:gd name="connsiteY12" fmla="*/ 444162 h 606580"/>
              <a:gd name="connsiteX13" fmla="*/ 427533 w 593384"/>
              <a:gd name="connsiteY13" fmla="*/ 349990 h 606580"/>
              <a:gd name="connsiteX14" fmla="*/ 418065 w 593384"/>
              <a:gd name="connsiteY14" fmla="*/ 346634 h 606580"/>
              <a:gd name="connsiteX15" fmla="*/ 402946 w 593384"/>
              <a:gd name="connsiteY15" fmla="*/ 361656 h 606580"/>
              <a:gd name="connsiteX16" fmla="*/ 402946 w 593384"/>
              <a:gd name="connsiteY16" fmla="*/ 400469 h 606580"/>
              <a:gd name="connsiteX17" fmla="*/ 386834 w 593384"/>
              <a:gd name="connsiteY17" fmla="*/ 416482 h 606580"/>
              <a:gd name="connsiteX18" fmla="*/ 136453 w 593384"/>
              <a:gd name="connsiteY18" fmla="*/ 416482 h 606580"/>
              <a:gd name="connsiteX19" fmla="*/ 120342 w 593384"/>
              <a:gd name="connsiteY19" fmla="*/ 400469 h 606580"/>
              <a:gd name="connsiteX20" fmla="*/ 120342 w 593384"/>
              <a:gd name="connsiteY20" fmla="*/ 376602 h 606580"/>
              <a:gd name="connsiteX21" fmla="*/ 113469 w 593384"/>
              <a:gd name="connsiteY21" fmla="*/ 362342 h 606580"/>
              <a:gd name="connsiteX22" fmla="*/ 69105 w 593384"/>
              <a:gd name="connsiteY22" fmla="*/ 327114 h 606580"/>
              <a:gd name="connsiteX23" fmla="*/ 59789 w 593384"/>
              <a:gd name="connsiteY23" fmla="*/ 323835 h 606580"/>
              <a:gd name="connsiteX24" fmla="*/ 59757 w 593384"/>
              <a:gd name="connsiteY24" fmla="*/ 323324 h 606580"/>
              <a:gd name="connsiteX25" fmla="*/ 69379 w 593384"/>
              <a:gd name="connsiteY25" fmla="*/ 326755 h 606580"/>
              <a:gd name="connsiteX26" fmla="*/ 113750 w 593384"/>
              <a:gd name="connsiteY26" fmla="*/ 361977 h 606580"/>
              <a:gd name="connsiteX27" fmla="*/ 120852 w 593384"/>
              <a:gd name="connsiteY27" fmla="*/ 376615 h 606580"/>
              <a:gd name="connsiteX28" fmla="*/ 120852 w 593384"/>
              <a:gd name="connsiteY28" fmla="*/ 400477 h 606580"/>
              <a:gd name="connsiteX29" fmla="*/ 136431 w 593384"/>
              <a:gd name="connsiteY29" fmla="*/ 416030 h 606580"/>
              <a:gd name="connsiteX30" fmla="*/ 386846 w 593384"/>
              <a:gd name="connsiteY30" fmla="*/ 416030 h 606580"/>
              <a:gd name="connsiteX31" fmla="*/ 402425 w 593384"/>
              <a:gd name="connsiteY31" fmla="*/ 400477 h 606580"/>
              <a:gd name="connsiteX32" fmla="*/ 402425 w 593384"/>
              <a:gd name="connsiteY32" fmla="*/ 361672 h 606580"/>
              <a:gd name="connsiteX33" fmla="*/ 418081 w 593384"/>
              <a:gd name="connsiteY33" fmla="*/ 346119 h 606580"/>
              <a:gd name="connsiteX34" fmla="*/ 427856 w 593384"/>
              <a:gd name="connsiteY34" fmla="*/ 349626 h 606580"/>
              <a:gd name="connsiteX35" fmla="*/ 544319 w 593384"/>
              <a:gd name="connsiteY35" fmla="*/ 443781 h 606580"/>
              <a:gd name="connsiteX36" fmla="*/ 545312 w 593384"/>
              <a:gd name="connsiteY36" fmla="*/ 444696 h 606580"/>
              <a:gd name="connsiteX37" fmla="*/ 545236 w 593384"/>
              <a:gd name="connsiteY37" fmla="*/ 463908 h 606580"/>
              <a:gd name="connsiteX38" fmla="*/ 544319 w 593384"/>
              <a:gd name="connsiteY38" fmla="*/ 464746 h 606580"/>
              <a:gd name="connsiteX39" fmla="*/ 429460 w 593384"/>
              <a:gd name="connsiteY39" fmla="*/ 558748 h 606580"/>
              <a:gd name="connsiteX40" fmla="*/ 419074 w 593384"/>
              <a:gd name="connsiteY40" fmla="*/ 562484 h 606580"/>
              <a:gd name="connsiteX41" fmla="*/ 402425 w 593384"/>
              <a:gd name="connsiteY41" fmla="*/ 545940 h 606580"/>
              <a:gd name="connsiteX42" fmla="*/ 402425 w 593384"/>
              <a:gd name="connsiteY42" fmla="*/ 508126 h 606580"/>
              <a:gd name="connsiteX43" fmla="*/ 386846 w 593384"/>
              <a:gd name="connsiteY43" fmla="*/ 492573 h 606580"/>
              <a:gd name="connsiteX44" fmla="*/ 59680 w 593384"/>
              <a:gd name="connsiteY44" fmla="*/ 492573 h 606580"/>
              <a:gd name="connsiteX45" fmla="*/ 44101 w 593384"/>
              <a:gd name="connsiteY45" fmla="*/ 477021 h 606580"/>
              <a:gd name="connsiteX46" fmla="*/ 44101 w 593384"/>
              <a:gd name="connsiteY46" fmla="*/ 338877 h 606580"/>
              <a:gd name="connsiteX47" fmla="*/ 59757 w 593384"/>
              <a:gd name="connsiteY47" fmla="*/ 323324 h 606580"/>
              <a:gd name="connsiteX48" fmla="*/ 59789 w 593384"/>
              <a:gd name="connsiteY48" fmla="*/ 322767 h 606580"/>
              <a:gd name="connsiteX49" fmla="*/ 43677 w 593384"/>
              <a:gd name="connsiteY49" fmla="*/ 338857 h 606580"/>
              <a:gd name="connsiteX50" fmla="*/ 43677 w 593384"/>
              <a:gd name="connsiteY50" fmla="*/ 477027 h 606580"/>
              <a:gd name="connsiteX51" fmla="*/ 59713 w 593384"/>
              <a:gd name="connsiteY51" fmla="*/ 493116 h 606580"/>
              <a:gd name="connsiteX52" fmla="*/ 386834 w 593384"/>
              <a:gd name="connsiteY52" fmla="*/ 493116 h 606580"/>
              <a:gd name="connsiteX53" fmla="*/ 401953 w 593384"/>
              <a:gd name="connsiteY53" fmla="*/ 508138 h 606580"/>
              <a:gd name="connsiteX54" fmla="*/ 401953 w 593384"/>
              <a:gd name="connsiteY54" fmla="*/ 545959 h 606580"/>
              <a:gd name="connsiteX55" fmla="*/ 419058 w 593384"/>
              <a:gd name="connsiteY55" fmla="*/ 563040 h 606580"/>
              <a:gd name="connsiteX56" fmla="*/ 429748 w 593384"/>
              <a:gd name="connsiteY56" fmla="*/ 559151 h 606580"/>
              <a:gd name="connsiteX57" fmla="*/ 544592 w 593384"/>
              <a:gd name="connsiteY57" fmla="*/ 465131 h 606580"/>
              <a:gd name="connsiteX58" fmla="*/ 545584 w 593384"/>
              <a:gd name="connsiteY58" fmla="*/ 464292 h 606580"/>
              <a:gd name="connsiteX59" fmla="*/ 545584 w 593384"/>
              <a:gd name="connsiteY59" fmla="*/ 444314 h 606580"/>
              <a:gd name="connsiteX60" fmla="*/ 544592 w 593384"/>
              <a:gd name="connsiteY60" fmla="*/ 443399 h 606580"/>
              <a:gd name="connsiteX61" fmla="*/ 428144 w 593384"/>
              <a:gd name="connsiteY61" fmla="*/ 349227 h 606580"/>
              <a:gd name="connsiteX62" fmla="*/ 418065 w 593384"/>
              <a:gd name="connsiteY62" fmla="*/ 345567 h 606580"/>
              <a:gd name="connsiteX63" fmla="*/ 401953 w 593384"/>
              <a:gd name="connsiteY63" fmla="*/ 361656 h 606580"/>
              <a:gd name="connsiteX64" fmla="*/ 401953 w 593384"/>
              <a:gd name="connsiteY64" fmla="*/ 400469 h 606580"/>
              <a:gd name="connsiteX65" fmla="*/ 386834 w 593384"/>
              <a:gd name="connsiteY65" fmla="*/ 415491 h 606580"/>
              <a:gd name="connsiteX66" fmla="*/ 136453 w 593384"/>
              <a:gd name="connsiteY66" fmla="*/ 415491 h 606580"/>
              <a:gd name="connsiteX67" fmla="*/ 121334 w 593384"/>
              <a:gd name="connsiteY67" fmla="*/ 400469 h 606580"/>
              <a:gd name="connsiteX68" fmla="*/ 121334 w 593384"/>
              <a:gd name="connsiteY68" fmla="*/ 376602 h 606580"/>
              <a:gd name="connsiteX69" fmla="*/ 114080 w 593384"/>
              <a:gd name="connsiteY69" fmla="*/ 361580 h 606580"/>
              <a:gd name="connsiteX70" fmla="*/ 69716 w 593384"/>
              <a:gd name="connsiteY70" fmla="*/ 326351 h 606580"/>
              <a:gd name="connsiteX71" fmla="*/ 59789 w 593384"/>
              <a:gd name="connsiteY71" fmla="*/ 322767 h 606580"/>
              <a:gd name="connsiteX72" fmla="*/ 59789 w 593384"/>
              <a:gd name="connsiteY72" fmla="*/ 280218 h 606580"/>
              <a:gd name="connsiteX73" fmla="*/ 96289 w 593384"/>
              <a:gd name="connsiteY73" fmla="*/ 293029 h 606580"/>
              <a:gd name="connsiteX74" fmla="*/ 140653 w 593384"/>
              <a:gd name="connsiteY74" fmla="*/ 328258 h 606580"/>
              <a:gd name="connsiteX75" fmla="*/ 157834 w 593384"/>
              <a:gd name="connsiteY75" fmla="*/ 349761 h 606580"/>
              <a:gd name="connsiteX76" fmla="*/ 163790 w 593384"/>
              <a:gd name="connsiteY76" fmla="*/ 372484 h 606580"/>
              <a:gd name="connsiteX77" fmla="*/ 163866 w 593384"/>
              <a:gd name="connsiteY77" fmla="*/ 372942 h 606580"/>
              <a:gd name="connsiteX78" fmla="*/ 359345 w 593384"/>
              <a:gd name="connsiteY78" fmla="*/ 372942 h 606580"/>
              <a:gd name="connsiteX79" fmla="*/ 359345 w 593384"/>
              <a:gd name="connsiteY79" fmla="*/ 361656 h 606580"/>
              <a:gd name="connsiteX80" fmla="*/ 364308 w 593384"/>
              <a:gd name="connsiteY80" fmla="*/ 337942 h 606580"/>
              <a:gd name="connsiteX81" fmla="*/ 377671 w 593384"/>
              <a:gd name="connsiteY81" fmla="*/ 319107 h 606580"/>
              <a:gd name="connsiteX82" fmla="*/ 418065 w 593384"/>
              <a:gd name="connsiteY82" fmla="*/ 303018 h 606580"/>
              <a:gd name="connsiteX83" fmla="*/ 454946 w 593384"/>
              <a:gd name="connsiteY83" fmla="*/ 316133 h 606580"/>
              <a:gd name="connsiteX84" fmla="*/ 571393 w 593384"/>
              <a:gd name="connsiteY84" fmla="*/ 410305 h 606580"/>
              <a:gd name="connsiteX85" fmla="*/ 575822 w 593384"/>
              <a:gd name="connsiteY85" fmla="*/ 414271 h 606580"/>
              <a:gd name="connsiteX86" fmla="*/ 575670 w 593384"/>
              <a:gd name="connsiteY86" fmla="*/ 494412 h 606580"/>
              <a:gd name="connsiteX87" fmla="*/ 571623 w 593384"/>
              <a:gd name="connsiteY87" fmla="*/ 498072 h 606580"/>
              <a:gd name="connsiteX88" fmla="*/ 456779 w 593384"/>
              <a:gd name="connsiteY88" fmla="*/ 592016 h 606580"/>
              <a:gd name="connsiteX89" fmla="*/ 419058 w 593384"/>
              <a:gd name="connsiteY89" fmla="*/ 605589 h 606580"/>
              <a:gd name="connsiteX90" fmla="*/ 377976 w 593384"/>
              <a:gd name="connsiteY90" fmla="*/ 589271 h 606580"/>
              <a:gd name="connsiteX91" fmla="*/ 364385 w 593384"/>
              <a:gd name="connsiteY91" fmla="*/ 570131 h 606580"/>
              <a:gd name="connsiteX92" fmla="*/ 359345 w 593384"/>
              <a:gd name="connsiteY92" fmla="*/ 545959 h 606580"/>
              <a:gd name="connsiteX93" fmla="*/ 359345 w 593384"/>
              <a:gd name="connsiteY93" fmla="*/ 535665 h 606580"/>
              <a:gd name="connsiteX94" fmla="*/ 59713 w 593384"/>
              <a:gd name="connsiteY94" fmla="*/ 535665 h 606580"/>
              <a:gd name="connsiteX95" fmla="*/ 1069 w 593384"/>
              <a:gd name="connsiteY95" fmla="*/ 477027 h 606580"/>
              <a:gd name="connsiteX96" fmla="*/ 1069 w 593384"/>
              <a:gd name="connsiteY96" fmla="*/ 338857 h 606580"/>
              <a:gd name="connsiteX97" fmla="*/ 6032 w 593384"/>
              <a:gd name="connsiteY97" fmla="*/ 315142 h 606580"/>
              <a:gd name="connsiteX98" fmla="*/ 19395 w 593384"/>
              <a:gd name="connsiteY98" fmla="*/ 296308 h 606580"/>
              <a:gd name="connsiteX99" fmla="*/ 59789 w 593384"/>
              <a:gd name="connsiteY99" fmla="*/ 280218 h 606580"/>
              <a:gd name="connsiteX100" fmla="*/ 59757 w 593384"/>
              <a:gd name="connsiteY100" fmla="*/ 279792 h 606580"/>
              <a:gd name="connsiteX101" fmla="*/ 18975 w 593384"/>
              <a:gd name="connsiteY101" fmla="*/ 295955 h 606580"/>
              <a:gd name="connsiteX102" fmla="*/ 5534 w 593384"/>
              <a:gd name="connsiteY102" fmla="*/ 315014 h 606580"/>
              <a:gd name="connsiteX103" fmla="*/ 494 w 593384"/>
              <a:gd name="connsiteY103" fmla="*/ 338877 h 606580"/>
              <a:gd name="connsiteX104" fmla="*/ 494 w 593384"/>
              <a:gd name="connsiteY104" fmla="*/ 477021 h 606580"/>
              <a:gd name="connsiteX105" fmla="*/ 59680 w 593384"/>
              <a:gd name="connsiteY105" fmla="*/ 536105 h 606580"/>
              <a:gd name="connsiteX106" fmla="*/ 358818 w 593384"/>
              <a:gd name="connsiteY106" fmla="*/ 536105 h 606580"/>
              <a:gd name="connsiteX107" fmla="*/ 358818 w 593384"/>
              <a:gd name="connsiteY107" fmla="*/ 545940 h 606580"/>
              <a:gd name="connsiteX108" fmla="*/ 363935 w 593384"/>
              <a:gd name="connsiteY108" fmla="*/ 570260 h 606580"/>
              <a:gd name="connsiteX109" fmla="*/ 377605 w 593384"/>
              <a:gd name="connsiteY109" fmla="*/ 589625 h 606580"/>
              <a:gd name="connsiteX110" fmla="*/ 419074 w 593384"/>
              <a:gd name="connsiteY110" fmla="*/ 606016 h 606580"/>
              <a:gd name="connsiteX111" fmla="*/ 457106 w 593384"/>
              <a:gd name="connsiteY111" fmla="*/ 592446 h 606580"/>
              <a:gd name="connsiteX112" fmla="*/ 571965 w 593384"/>
              <a:gd name="connsiteY112" fmla="*/ 498444 h 606580"/>
              <a:gd name="connsiteX113" fmla="*/ 576089 w 593384"/>
              <a:gd name="connsiteY113" fmla="*/ 494784 h 606580"/>
              <a:gd name="connsiteX114" fmla="*/ 576165 w 593384"/>
              <a:gd name="connsiteY114" fmla="*/ 413895 h 606580"/>
              <a:gd name="connsiteX115" fmla="*/ 571736 w 593384"/>
              <a:gd name="connsiteY115" fmla="*/ 409931 h 606580"/>
              <a:gd name="connsiteX116" fmla="*/ 455273 w 593384"/>
              <a:gd name="connsiteY116" fmla="*/ 315777 h 606580"/>
              <a:gd name="connsiteX117" fmla="*/ 418081 w 593384"/>
              <a:gd name="connsiteY117" fmla="*/ 302587 h 606580"/>
              <a:gd name="connsiteX118" fmla="*/ 377300 w 593384"/>
              <a:gd name="connsiteY118" fmla="*/ 318750 h 606580"/>
              <a:gd name="connsiteX119" fmla="*/ 363859 w 593384"/>
              <a:gd name="connsiteY119" fmla="*/ 337733 h 606580"/>
              <a:gd name="connsiteX120" fmla="*/ 358818 w 593384"/>
              <a:gd name="connsiteY120" fmla="*/ 361672 h 606580"/>
              <a:gd name="connsiteX121" fmla="*/ 358818 w 593384"/>
              <a:gd name="connsiteY121" fmla="*/ 372422 h 606580"/>
              <a:gd name="connsiteX122" fmla="*/ 164306 w 593384"/>
              <a:gd name="connsiteY122" fmla="*/ 372422 h 606580"/>
              <a:gd name="connsiteX123" fmla="*/ 158273 w 593384"/>
              <a:gd name="connsiteY123" fmla="*/ 349550 h 606580"/>
              <a:gd name="connsiteX124" fmla="*/ 140937 w 593384"/>
              <a:gd name="connsiteY124" fmla="*/ 327898 h 606580"/>
              <a:gd name="connsiteX125" fmla="*/ 96566 w 593384"/>
              <a:gd name="connsiteY125" fmla="*/ 292676 h 606580"/>
              <a:gd name="connsiteX126" fmla="*/ 59757 w 593384"/>
              <a:gd name="connsiteY126" fmla="*/ 279792 h 606580"/>
              <a:gd name="connsiteX127" fmla="*/ 59789 w 593384"/>
              <a:gd name="connsiteY127" fmla="*/ 279227 h 606580"/>
              <a:gd name="connsiteX128" fmla="*/ 96899 w 593384"/>
              <a:gd name="connsiteY128" fmla="*/ 292266 h 606580"/>
              <a:gd name="connsiteX129" fmla="*/ 141264 w 593384"/>
              <a:gd name="connsiteY129" fmla="*/ 327495 h 606580"/>
              <a:gd name="connsiteX130" fmla="*/ 158750 w 593384"/>
              <a:gd name="connsiteY130" fmla="*/ 349303 h 606580"/>
              <a:gd name="connsiteX131" fmla="*/ 164782 w 593384"/>
              <a:gd name="connsiteY131" fmla="*/ 371950 h 606580"/>
              <a:gd name="connsiteX132" fmla="*/ 358276 w 593384"/>
              <a:gd name="connsiteY132" fmla="*/ 371950 h 606580"/>
              <a:gd name="connsiteX133" fmla="*/ 358276 w 593384"/>
              <a:gd name="connsiteY133" fmla="*/ 361656 h 606580"/>
              <a:gd name="connsiteX134" fmla="*/ 363392 w 593384"/>
              <a:gd name="connsiteY134" fmla="*/ 337560 h 606580"/>
              <a:gd name="connsiteX135" fmla="*/ 376984 w 593384"/>
              <a:gd name="connsiteY135" fmla="*/ 318345 h 606580"/>
              <a:gd name="connsiteX136" fmla="*/ 418065 w 593384"/>
              <a:gd name="connsiteY136" fmla="*/ 302027 h 606580"/>
              <a:gd name="connsiteX137" fmla="*/ 455557 w 593384"/>
              <a:gd name="connsiteY137" fmla="*/ 315371 h 606580"/>
              <a:gd name="connsiteX138" fmla="*/ 572004 w 593384"/>
              <a:gd name="connsiteY138" fmla="*/ 409543 h 606580"/>
              <a:gd name="connsiteX139" fmla="*/ 576510 w 593384"/>
              <a:gd name="connsiteY139" fmla="*/ 413584 h 606580"/>
              <a:gd name="connsiteX140" fmla="*/ 576357 w 593384"/>
              <a:gd name="connsiteY140" fmla="*/ 495099 h 606580"/>
              <a:gd name="connsiteX141" fmla="*/ 572233 w 593384"/>
              <a:gd name="connsiteY141" fmla="*/ 498835 h 606580"/>
              <a:gd name="connsiteX142" fmla="*/ 457390 w 593384"/>
              <a:gd name="connsiteY142" fmla="*/ 592855 h 606580"/>
              <a:gd name="connsiteX143" fmla="*/ 419058 w 593384"/>
              <a:gd name="connsiteY143" fmla="*/ 606580 h 606580"/>
              <a:gd name="connsiteX144" fmla="*/ 377289 w 593384"/>
              <a:gd name="connsiteY144" fmla="*/ 589957 h 606580"/>
              <a:gd name="connsiteX145" fmla="*/ 363468 w 593384"/>
              <a:gd name="connsiteY145" fmla="*/ 570512 h 606580"/>
              <a:gd name="connsiteX146" fmla="*/ 358276 w 593384"/>
              <a:gd name="connsiteY146" fmla="*/ 545959 h 606580"/>
              <a:gd name="connsiteX147" fmla="*/ 358276 w 593384"/>
              <a:gd name="connsiteY147" fmla="*/ 536656 h 606580"/>
              <a:gd name="connsiteX148" fmla="*/ 59713 w 593384"/>
              <a:gd name="connsiteY148" fmla="*/ 536656 h 606580"/>
              <a:gd name="connsiteX149" fmla="*/ 0 w 593384"/>
              <a:gd name="connsiteY149" fmla="*/ 477027 h 606580"/>
              <a:gd name="connsiteX150" fmla="*/ 0 w 593384"/>
              <a:gd name="connsiteY150" fmla="*/ 338857 h 606580"/>
              <a:gd name="connsiteX151" fmla="*/ 5116 w 593384"/>
              <a:gd name="connsiteY151" fmla="*/ 314761 h 606580"/>
              <a:gd name="connsiteX152" fmla="*/ 18632 w 593384"/>
              <a:gd name="connsiteY152" fmla="*/ 295621 h 606580"/>
              <a:gd name="connsiteX153" fmla="*/ 59789 w 593384"/>
              <a:gd name="connsiteY153" fmla="*/ 279227 h 606580"/>
              <a:gd name="connsiteX154" fmla="*/ 174327 w 593384"/>
              <a:gd name="connsiteY154" fmla="*/ 44608 h 606580"/>
              <a:gd name="connsiteX155" fmla="*/ 164247 w 593384"/>
              <a:gd name="connsiteY155" fmla="*/ 48192 h 606580"/>
              <a:gd name="connsiteX156" fmla="*/ 49403 w 593384"/>
              <a:gd name="connsiteY156" fmla="*/ 142211 h 606580"/>
              <a:gd name="connsiteX157" fmla="*/ 48487 w 593384"/>
              <a:gd name="connsiteY157" fmla="*/ 142974 h 606580"/>
              <a:gd name="connsiteX158" fmla="*/ 48487 w 593384"/>
              <a:gd name="connsiteY158" fmla="*/ 161580 h 606580"/>
              <a:gd name="connsiteX159" fmla="*/ 49480 w 593384"/>
              <a:gd name="connsiteY159" fmla="*/ 162418 h 606580"/>
              <a:gd name="connsiteX160" fmla="*/ 165851 w 593384"/>
              <a:gd name="connsiteY160" fmla="*/ 256590 h 606580"/>
              <a:gd name="connsiteX161" fmla="*/ 175319 w 593384"/>
              <a:gd name="connsiteY161" fmla="*/ 259946 h 606580"/>
              <a:gd name="connsiteX162" fmla="*/ 190438 w 593384"/>
              <a:gd name="connsiteY162" fmla="*/ 244924 h 606580"/>
              <a:gd name="connsiteX163" fmla="*/ 190438 w 593384"/>
              <a:gd name="connsiteY163" fmla="*/ 206111 h 606580"/>
              <a:gd name="connsiteX164" fmla="*/ 206550 w 593384"/>
              <a:gd name="connsiteY164" fmla="*/ 190098 h 606580"/>
              <a:gd name="connsiteX165" fmla="*/ 456931 w 593384"/>
              <a:gd name="connsiteY165" fmla="*/ 190098 h 606580"/>
              <a:gd name="connsiteX166" fmla="*/ 473042 w 593384"/>
              <a:gd name="connsiteY166" fmla="*/ 206111 h 606580"/>
              <a:gd name="connsiteX167" fmla="*/ 473042 w 593384"/>
              <a:gd name="connsiteY167" fmla="*/ 229978 h 606580"/>
              <a:gd name="connsiteX168" fmla="*/ 479915 w 593384"/>
              <a:gd name="connsiteY168" fmla="*/ 244238 h 606580"/>
              <a:gd name="connsiteX169" fmla="*/ 524279 w 593384"/>
              <a:gd name="connsiteY169" fmla="*/ 279466 h 606580"/>
              <a:gd name="connsiteX170" fmla="*/ 533595 w 593384"/>
              <a:gd name="connsiteY170" fmla="*/ 282745 h 606580"/>
              <a:gd name="connsiteX171" fmla="*/ 548714 w 593384"/>
              <a:gd name="connsiteY171" fmla="*/ 267723 h 606580"/>
              <a:gd name="connsiteX172" fmla="*/ 548714 w 593384"/>
              <a:gd name="connsiteY172" fmla="*/ 129553 h 606580"/>
              <a:gd name="connsiteX173" fmla="*/ 533671 w 593384"/>
              <a:gd name="connsiteY173" fmla="*/ 114532 h 606580"/>
              <a:gd name="connsiteX174" fmla="*/ 206550 w 593384"/>
              <a:gd name="connsiteY174" fmla="*/ 114532 h 606580"/>
              <a:gd name="connsiteX175" fmla="*/ 190438 w 593384"/>
              <a:gd name="connsiteY175" fmla="*/ 98442 h 606580"/>
              <a:gd name="connsiteX176" fmla="*/ 190438 w 593384"/>
              <a:gd name="connsiteY176" fmla="*/ 60621 h 606580"/>
              <a:gd name="connsiteX177" fmla="*/ 174327 w 593384"/>
              <a:gd name="connsiteY177" fmla="*/ 44608 h 606580"/>
              <a:gd name="connsiteX178" fmla="*/ 174289 w 593384"/>
              <a:gd name="connsiteY178" fmla="*/ 44097 h 606580"/>
              <a:gd name="connsiteX179" fmla="*/ 190936 w 593384"/>
              <a:gd name="connsiteY179" fmla="*/ 60641 h 606580"/>
              <a:gd name="connsiteX180" fmla="*/ 190936 w 593384"/>
              <a:gd name="connsiteY180" fmla="*/ 98455 h 606580"/>
              <a:gd name="connsiteX181" fmla="*/ 206513 w 593384"/>
              <a:gd name="connsiteY181" fmla="*/ 114008 h 606580"/>
              <a:gd name="connsiteX182" fmla="*/ 533641 w 593384"/>
              <a:gd name="connsiteY182" fmla="*/ 114008 h 606580"/>
              <a:gd name="connsiteX183" fmla="*/ 549218 w 593384"/>
              <a:gd name="connsiteY183" fmla="*/ 129560 h 606580"/>
              <a:gd name="connsiteX184" fmla="*/ 549218 w 593384"/>
              <a:gd name="connsiteY184" fmla="*/ 267704 h 606580"/>
              <a:gd name="connsiteX185" fmla="*/ 533564 w 593384"/>
              <a:gd name="connsiteY185" fmla="*/ 283257 h 606580"/>
              <a:gd name="connsiteX186" fmla="*/ 523943 w 593384"/>
              <a:gd name="connsiteY186" fmla="*/ 279826 h 606580"/>
              <a:gd name="connsiteX187" fmla="*/ 479578 w 593384"/>
              <a:gd name="connsiteY187" fmla="*/ 244604 h 606580"/>
              <a:gd name="connsiteX188" fmla="*/ 472476 w 593384"/>
              <a:gd name="connsiteY188" fmla="*/ 229966 h 606580"/>
              <a:gd name="connsiteX189" fmla="*/ 472476 w 593384"/>
              <a:gd name="connsiteY189" fmla="*/ 206104 h 606580"/>
              <a:gd name="connsiteX190" fmla="*/ 456899 w 593384"/>
              <a:gd name="connsiteY190" fmla="*/ 190551 h 606580"/>
              <a:gd name="connsiteX191" fmla="*/ 206513 w 593384"/>
              <a:gd name="connsiteY191" fmla="*/ 190551 h 606580"/>
              <a:gd name="connsiteX192" fmla="*/ 190936 w 593384"/>
              <a:gd name="connsiteY192" fmla="*/ 206104 h 606580"/>
              <a:gd name="connsiteX193" fmla="*/ 190936 w 593384"/>
              <a:gd name="connsiteY193" fmla="*/ 244909 h 606580"/>
              <a:gd name="connsiteX194" fmla="*/ 175282 w 593384"/>
              <a:gd name="connsiteY194" fmla="*/ 260462 h 606580"/>
              <a:gd name="connsiteX195" fmla="*/ 165508 w 593384"/>
              <a:gd name="connsiteY195" fmla="*/ 256955 h 606580"/>
              <a:gd name="connsiteX196" fmla="*/ 49058 w 593384"/>
              <a:gd name="connsiteY196" fmla="*/ 162800 h 606580"/>
              <a:gd name="connsiteX197" fmla="*/ 48066 w 593384"/>
              <a:gd name="connsiteY197" fmla="*/ 161885 h 606580"/>
              <a:gd name="connsiteX198" fmla="*/ 48142 w 593384"/>
              <a:gd name="connsiteY198" fmla="*/ 142673 h 606580"/>
              <a:gd name="connsiteX199" fmla="*/ 49058 w 593384"/>
              <a:gd name="connsiteY199" fmla="*/ 141835 h 606580"/>
              <a:gd name="connsiteX200" fmla="*/ 163904 w 593384"/>
              <a:gd name="connsiteY200" fmla="*/ 47833 h 606580"/>
              <a:gd name="connsiteX201" fmla="*/ 174289 w 593384"/>
              <a:gd name="connsiteY201" fmla="*/ 44097 h 606580"/>
              <a:gd name="connsiteX202" fmla="*/ 174327 w 593384"/>
              <a:gd name="connsiteY202" fmla="*/ 43540 h 606580"/>
              <a:gd name="connsiteX203" fmla="*/ 163636 w 593384"/>
              <a:gd name="connsiteY203" fmla="*/ 47429 h 606580"/>
              <a:gd name="connsiteX204" fmla="*/ 48793 w 593384"/>
              <a:gd name="connsiteY204" fmla="*/ 141449 h 606580"/>
              <a:gd name="connsiteX205" fmla="*/ 47800 w 593384"/>
              <a:gd name="connsiteY205" fmla="*/ 142288 h 606580"/>
              <a:gd name="connsiteX206" fmla="*/ 47800 w 593384"/>
              <a:gd name="connsiteY206" fmla="*/ 162266 h 606580"/>
              <a:gd name="connsiteX207" fmla="*/ 48793 w 593384"/>
              <a:gd name="connsiteY207" fmla="*/ 163181 h 606580"/>
              <a:gd name="connsiteX208" fmla="*/ 165240 w 593384"/>
              <a:gd name="connsiteY208" fmla="*/ 257353 h 606580"/>
              <a:gd name="connsiteX209" fmla="*/ 175319 w 593384"/>
              <a:gd name="connsiteY209" fmla="*/ 261013 h 606580"/>
              <a:gd name="connsiteX210" fmla="*/ 191431 w 593384"/>
              <a:gd name="connsiteY210" fmla="*/ 244924 h 606580"/>
              <a:gd name="connsiteX211" fmla="*/ 191431 w 593384"/>
              <a:gd name="connsiteY211" fmla="*/ 206111 h 606580"/>
              <a:gd name="connsiteX212" fmla="*/ 206550 w 593384"/>
              <a:gd name="connsiteY212" fmla="*/ 191089 h 606580"/>
              <a:gd name="connsiteX213" fmla="*/ 456931 w 593384"/>
              <a:gd name="connsiteY213" fmla="*/ 191089 h 606580"/>
              <a:gd name="connsiteX214" fmla="*/ 472050 w 593384"/>
              <a:gd name="connsiteY214" fmla="*/ 206111 h 606580"/>
              <a:gd name="connsiteX215" fmla="*/ 472050 w 593384"/>
              <a:gd name="connsiteY215" fmla="*/ 229978 h 606580"/>
              <a:gd name="connsiteX216" fmla="*/ 479304 w 593384"/>
              <a:gd name="connsiteY216" fmla="*/ 245000 h 606580"/>
              <a:gd name="connsiteX217" fmla="*/ 523668 w 593384"/>
              <a:gd name="connsiteY217" fmla="*/ 280229 h 606580"/>
              <a:gd name="connsiteX218" fmla="*/ 533595 w 593384"/>
              <a:gd name="connsiteY218" fmla="*/ 283813 h 606580"/>
              <a:gd name="connsiteX219" fmla="*/ 549707 w 593384"/>
              <a:gd name="connsiteY219" fmla="*/ 267723 h 606580"/>
              <a:gd name="connsiteX220" fmla="*/ 549707 w 593384"/>
              <a:gd name="connsiteY220" fmla="*/ 129553 h 606580"/>
              <a:gd name="connsiteX221" fmla="*/ 533671 w 593384"/>
              <a:gd name="connsiteY221" fmla="*/ 113464 h 606580"/>
              <a:gd name="connsiteX222" fmla="*/ 206550 w 593384"/>
              <a:gd name="connsiteY222" fmla="*/ 113464 h 606580"/>
              <a:gd name="connsiteX223" fmla="*/ 191431 w 593384"/>
              <a:gd name="connsiteY223" fmla="*/ 98442 h 606580"/>
              <a:gd name="connsiteX224" fmla="*/ 191431 w 593384"/>
              <a:gd name="connsiteY224" fmla="*/ 60621 h 606580"/>
              <a:gd name="connsiteX225" fmla="*/ 174327 w 593384"/>
              <a:gd name="connsiteY225" fmla="*/ 43540 h 606580"/>
              <a:gd name="connsiteX226" fmla="*/ 174327 w 593384"/>
              <a:gd name="connsiteY226" fmla="*/ 991 h 606580"/>
              <a:gd name="connsiteX227" fmla="*/ 215408 w 593384"/>
              <a:gd name="connsiteY227" fmla="*/ 17309 h 606580"/>
              <a:gd name="connsiteX228" fmla="*/ 228999 w 593384"/>
              <a:gd name="connsiteY228" fmla="*/ 36449 h 606580"/>
              <a:gd name="connsiteX229" fmla="*/ 234039 w 593384"/>
              <a:gd name="connsiteY229" fmla="*/ 60621 h 606580"/>
              <a:gd name="connsiteX230" fmla="*/ 234039 w 593384"/>
              <a:gd name="connsiteY230" fmla="*/ 70915 h 606580"/>
              <a:gd name="connsiteX231" fmla="*/ 533671 w 593384"/>
              <a:gd name="connsiteY231" fmla="*/ 70915 h 606580"/>
              <a:gd name="connsiteX232" fmla="*/ 592315 w 593384"/>
              <a:gd name="connsiteY232" fmla="*/ 129553 h 606580"/>
              <a:gd name="connsiteX233" fmla="*/ 592315 w 593384"/>
              <a:gd name="connsiteY233" fmla="*/ 267723 h 606580"/>
              <a:gd name="connsiteX234" fmla="*/ 587352 w 593384"/>
              <a:gd name="connsiteY234" fmla="*/ 291438 h 606580"/>
              <a:gd name="connsiteX235" fmla="*/ 573989 w 593384"/>
              <a:gd name="connsiteY235" fmla="*/ 310272 h 606580"/>
              <a:gd name="connsiteX236" fmla="*/ 533595 w 593384"/>
              <a:gd name="connsiteY236" fmla="*/ 326285 h 606580"/>
              <a:gd name="connsiteX237" fmla="*/ 497095 w 593384"/>
              <a:gd name="connsiteY237" fmla="*/ 313551 h 606580"/>
              <a:gd name="connsiteX238" fmla="*/ 452731 w 593384"/>
              <a:gd name="connsiteY238" fmla="*/ 278323 h 606580"/>
              <a:gd name="connsiteX239" fmla="*/ 435550 w 593384"/>
              <a:gd name="connsiteY239" fmla="*/ 256819 h 606580"/>
              <a:gd name="connsiteX240" fmla="*/ 429594 w 593384"/>
              <a:gd name="connsiteY240" fmla="*/ 234096 h 606580"/>
              <a:gd name="connsiteX241" fmla="*/ 429518 w 593384"/>
              <a:gd name="connsiteY241" fmla="*/ 233638 h 606580"/>
              <a:gd name="connsiteX242" fmla="*/ 234039 w 593384"/>
              <a:gd name="connsiteY242" fmla="*/ 233638 h 606580"/>
              <a:gd name="connsiteX243" fmla="*/ 234039 w 593384"/>
              <a:gd name="connsiteY243" fmla="*/ 244924 h 606580"/>
              <a:gd name="connsiteX244" fmla="*/ 229076 w 593384"/>
              <a:gd name="connsiteY244" fmla="*/ 268638 h 606580"/>
              <a:gd name="connsiteX245" fmla="*/ 215713 w 593384"/>
              <a:gd name="connsiteY245" fmla="*/ 287473 h 606580"/>
              <a:gd name="connsiteX246" fmla="*/ 175319 w 593384"/>
              <a:gd name="connsiteY246" fmla="*/ 303562 h 606580"/>
              <a:gd name="connsiteX247" fmla="*/ 138438 w 593384"/>
              <a:gd name="connsiteY247" fmla="*/ 290447 h 606580"/>
              <a:gd name="connsiteX248" fmla="*/ 21991 w 593384"/>
              <a:gd name="connsiteY248" fmla="*/ 196275 h 606580"/>
              <a:gd name="connsiteX249" fmla="*/ 17562 w 593384"/>
              <a:gd name="connsiteY249" fmla="*/ 192309 h 606580"/>
              <a:gd name="connsiteX250" fmla="*/ 17714 w 593384"/>
              <a:gd name="connsiteY250" fmla="*/ 112168 h 606580"/>
              <a:gd name="connsiteX251" fmla="*/ 21762 w 593384"/>
              <a:gd name="connsiteY251" fmla="*/ 108508 h 606580"/>
              <a:gd name="connsiteX252" fmla="*/ 136605 w 593384"/>
              <a:gd name="connsiteY252" fmla="*/ 14564 h 606580"/>
              <a:gd name="connsiteX253" fmla="*/ 174327 w 593384"/>
              <a:gd name="connsiteY253" fmla="*/ 991 h 606580"/>
              <a:gd name="connsiteX254" fmla="*/ 174289 w 593384"/>
              <a:gd name="connsiteY254" fmla="*/ 565 h 606580"/>
              <a:gd name="connsiteX255" fmla="*/ 136262 w 593384"/>
              <a:gd name="connsiteY255" fmla="*/ 14135 h 606580"/>
              <a:gd name="connsiteX256" fmla="*/ 21416 w 593384"/>
              <a:gd name="connsiteY256" fmla="*/ 108137 h 606580"/>
              <a:gd name="connsiteX257" fmla="*/ 17293 w 593384"/>
              <a:gd name="connsiteY257" fmla="*/ 111797 h 606580"/>
              <a:gd name="connsiteX258" fmla="*/ 17216 w 593384"/>
              <a:gd name="connsiteY258" fmla="*/ 192686 h 606580"/>
              <a:gd name="connsiteX259" fmla="*/ 21645 w 593384"/>
              <a:gd name="connsiteY259" fmla="*/ 196650 h 606580"/>
              <a:gd name="connsiteX260" fmla="*/ 138095 w 593384"/>
              <a:gd name="connsiteY260" fmla="*/ 290805 h 606580"/>
              <a:gd name="connsiteX261" fmla="*/ 175282 w 593384"/>
              <a:gd name="connsiteY261" fmla="*/ 303994 h 606580"/>
              <a:gd name="connsiteX262" fmla="*/ 216058 w 593384"/>
              <a:gd name="connsiteY262" fmla="*/ 287831 h 606580"/>
              <a:gd name="connsiteX263" fmla="*/ 229498 w 593384"/>
              <a:gd name="connsiteY263" fmla="*/ 268848 h 606580"/>
              <a:gd name="connsiteX264" fmla="*/ 234538 w 593384"/>
              <a:gd name="connsiteY264" fmla="*/ 244909 h 606580"/>
              <a:gd name="connsiteX265" fmla="*/ 234538 w 593384"/>
              <a:gd name="connsiteY265" fmla="*/ 234159 h 606580"/>
              <a:gd name="connsiteX266" fmla="*/ 429027 w 593384"/>
              <a:gd name="connsiteY266" fmla="*/ 234159 h 606580"/>
              <a:gd name="connsiteX267" fmla="*/ 435060 w 593384"/>
              <a:gd name="connsiteY267" fmla="*/ 257031 h 606580"/>
              <a:gd name="connsiteX268" fmla="*/ 452393 w 593384"/>
              <a:gd name="connsiteY268" fmla="*/ 278683 h 606580"/>
              <a:gd name="connsiteX269" fmla="*/ 496759 w 593384"/>
              <a:gd name="connsiteY269" fmla="*/ 313905 h 606580"/>
              <a:gd name="connsiteX270" fmla="*/ 533564 w 593384"/>
              <a:gd name="connsiteY270" fmla="*/ 326789 h 606580"/>
              <a:gd name="connsiteX271" fmla="*/ 574341 w 593384"/>
              <a:gd name="connsiteY271" fmla="*/ 310550 h 606580"/>
              <a:gd name="connsiteX272" fmla="*/ 587780 w 593384"/>
              <a:gd name="connsiteY272" fmla="*/ 291567 h 606580"/>
              <a:gd name="connsiteX273" fmla="*/ 592820 w 593384"/>
              <a:gd name="connsiteY273" fmla="*/ 267704 h 606580"/>
              <a:gd name="connsiteX274" fmla="*/ 592820 w 593384"/>
              <a:gd name="connsiteY274" fmla="*/ 129560 h 606580"/>
              <a:gd name="connsiteX275" fmla="*/ 533641 w 593384"/>
              <a:gd name="connsiteY275" fmla="*/ 70476 h 606580"/>
              <a:gd name="connsiteX276" fmla="*/ 234538 w 593384"/>
              <a:gd name="connsiteY276" fmla="*/ 70476 h 606580"/>
              <a:gd name="connsiteX277" fmla="*/ 234538 w 593384"/>
              <a:gd name="connsiteY277" fmla="*/ 60641 h 606580"/>
              <a:gd name="connsiteX278" fmla="*/ 229421 w 593384"/>
              <a:gd name="connsiteY278" fmla="*/ 36321 h 606580"/>
              <a:gd name="connsiteX279" fmla="*/ 215753 w 593384"/>
              <a:gd name="connsiteY279" fmla="*/ 16956 h 606580"/>
              <a:gd name="connsiteX280" fmla="*/ 174289 w 593384"/>
              <a:gd name="connsiteY280" fmla="*/ 565 h 606580"/>
              <a:gd name="connsiteX281" fmla="*/ 174327 w 593384"/>
              <a:gd name="connsiteY281" fmla="*/ 0 h 606580"/>
              <a:gd name="connsiteX282" fmla="*/ 216095 w 593384"/>
              <a:gd name="connsiteY282" fmla="*/ 16623 h 606580"/>
              <a:gd name="connsiteX283" fmla="*/ 229916 w 593384"/>
              <a:gd name="connsiteY283" fmla="*/ 36068 h 606580"/>
              <a:gd name="connsiteX284" fmla="*/ 235108 w 593384"/>
              <a:gd name="connsiteY284" fmla="*/ 60621 h 606580"/>
              <a:gd name="connsiteX285" fmla="*/ 235108 w 593384"/>
              <a:gd name="connsiteY285" fmla="*/ 69924 h 606580"/>
              <a:gd name="connsiteX286" fmla="*/ 533671 w 593384"/>
              <a:gd name="connsiteY286" fmla="*/ 69924 h 606580"/>
              <a:gd name="connsiteX287" fmla="*/ 593384 w 593384"/>
              <a:gd name="connsiteY287" fmla="*/ 129553 h 606580"/>
              <a:gd name="connsiteX288" fmla="*/ 593384 w 593384"/>
              <a:gd name="connsiteY288" fmla="*/ 267723 h 606580"/>
              <a:gd name="connsiteX289" fmla="*/ 588268 w 593384"/>
              <a:gd name="connsiteY289" fmla="*/ 291819 h 606580"/>
              <a:gd name="connsiteX290" fmla="*/ 574752 w 593384"/>
              <a:gd name="connsiteY290" fmla="*/ 310959 h 606580"/>
              <a:gd name="connsiteX291" fmla="*/ 533595 w 593384"/>
              <a:gd name="connsiteY291" fmla="*/ 327353 h 606580"/>
              <a:gd name="connsiteX292" fmla="*/ 496485 w 593384"/>
              <a:gd name="connsiteY292" fmla="*/ 314314 h 606580"/>
              <a:gd name="connsiteX293" fmla="*/ 452120 w 593384"/>
              <a:gd name="connsiteY293" fmla="*/ 279085 h 606580"/>
              <a:gd name="connsiteX294" fmla="*/ 434634 w 593384"/>
              <a:gd name="connsiteY294" fmla="*/ 257277 h 606580"/>
              <a:gd name="connsiteX295" fmla="*/ 428602 w 593384"/>
              <a:gd name="connsiteY295" fmla="*/ 234630 h 606580"/>
              <a:gd name="connsiteX296" fmla="*/ 235108 w 593384"/>
              <a:gd name="connsiteY296" fmla="*/ 234630 h 606580"/>
              <a:gd name="connsiteX297" fmla="*/ 235108 w 593384"/>
              <a:gd name="connsiteY297" fmla="*/ 244924 h 606580"/>
              <a:gd name="connsiteX298" fmla="*/ 229992 w 593384"/>
              <a:gd name="connsiteY298" fmla="*/ 269020 h 606580"/>
              <a:gd name="connsiteX299" fmla="*/ 216400 w 593384"/>
              <a:gd name="connsiteY299" fmla="*/ 288235 h 606580"/>
              <a:gd name="connsiteX300" fmla="*/ 175319 w 593384"/>
              <a:gd name="connsiteY300" fmla="*/ 304553 h 606580"/>
              <a:gd name="connsiteX301" fmla="*/ 137827 w 593384"/>
              <a:gd name="connsiteY301" fmla="*/ 291209 h 606580"/>
              <a:gd name="connsiteX302" fmla="*/ 21380 w 593384"/>
              <a:gd name="connsiteY302" fmla="*/ 197037 h 606580"/>
              <a:gd name="connsiteX303" fmla="*/ 16875 w 593384"/>
              <a:gd name="connsiteY303" fmla="*/ 192996 h 606580"/>
              <a:gd name="connsiteX304" fmla="*/ 17027 w 593384"/>
              <a:gd name="connsiteY304" fmla="*/ 111405 h 606580"/>
              <a:gd name="connsiteX305" fmla="*/ 21151 w 593384"/>
              <a:gd name="connsiteY305" fmla="*/ 107745 h 606580"/>
              <a:gd name="connsiteX306" fmla="*/ 135994 w 593384"/>
              <a:gd name="connsiteY306" fmla="*/ 13725 h 606580"/>
              <a:gd name="connsiteX307" fmla="*/ 174327 w 593384"/>
              <a:gd name="connsiteY307"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593384" h="606580">
                <a:moveTo>
                  <a:pt x="59789" y="323835"/>
                </a:moveTo>
                <a:cubicBezTo>
                  <a:pt x="52535" y="323835"/>
                  <a:pt x="44670" y="329554"/>
                  <a:pt x="44670" y="338857"/>
                </a:cubicBezTo>
                <a:lnTo>
                  <a:pt x="44670" y="477027"/>
                </a:lnTo>
                <a:cubicBezTo>
                  <a:pt x="44670" y="485338"/>
                  <a:pt x="51390" y="492048"/>
                  <a:pt x="59713" y="492048"/>
                </a:cubicBezTo>
                <a:lnTo>
                  <a:pt x="386834" y="492048"/>
                </a:lnTo>
                <a:cubicBezTo>
                  <a:pt x="395692" y="492048"/>
                  <a:pt x="402946" y="499292"/>
                  <a:pt x="402946" y="508138"/>
                </a:cubicBezTo>
                <a:lnTo>
                  <a:pt x="402946" y="545959"/>
                </a:lnTo>
                <a:cubicBezTo>
                  <a:pt x="402946" y="555872"/>
                  <a:pt x="411269" y="561972"/>
                  <a:pt x="419058" y="561972"/>
                </a:cubicBezTo>
                <a:cubicBezTo>
                  <a:pt x="422723" y="561972"/>
                  <a:pt x="426159" y="560752"/>
                  <a:pt x="429137" y="558388"/>
                </a:cubicBezTo>
                <a:lnTo>
                  <a:pt x="543981" y="464369"/>
                </a:lnTo>
                <a:cubicBezTo>
                  <a:pt x="544286" y="464140"/>
                  <a:pt x="544592" y="463835"/>
                  <a:pt x="544897" y="463606"/>
                </a:cubicBezTo>
                <a:cubicBezTo>
                  <a:pt x="550013" y="458497"/>
                  <a:pt x="550013" y="450109"/>
                  <a:pt x="544897" y="445000"/>
                </a:cubicBezTo>
                <a:cubicBezTo>
                  <a:pt x="544592" y="444695"/>
                  <a:pt x="544210" y="444390"/>
                  <a:pt x="543904" y="444162"/>
                </a:cubicBezTo>
                <a:lnTo>
                  <a:pt x="427533" y="349990"/>
                </a:lnTo>
                <a:cubicBezTo>
                  <a:pt x="424784" y="347778"/>
                  <a:pt x="421501" y="346634"/>
                  <a:pt x="418065" y="346634"/>
                </a:cubicBezTo>
                <a:cubicBezTo>
                  <a:pt x="410811" y="346634"/>
                  <a:pt x="402946" y="352353"/>
                  <a:pt x="402946" y="361656"/>
                </a:cubicBezTo>
                <a:lnTo>
                  <a:pt x="402946" y="400469"/>
                </a:lnTo>
                <a:cubicBezTo>
                  <a:pt x="402946" y="409314"/>
                  <a:pt x="395692" y="416482"/>
                  <a:pt x="386834" y="416482"/>
                </a:cubicBezTo>
                <a:lnTo>
                  <a:pt x="136453" y="416482"/>
                </a:lnTo>
                <a:cubicBezTo>
                  <a:pt x="127519" y="416482"/>
                  <a:pt x="120342" y="409314"/>
                  <a:pt x="120342" y="400469"/>
                </a:cubicBezTo>
                <a:lnTo>
                  <a:pt x="120342" y="376602"/>
                </a:lnTo>
                <a:cubicBezTo>
                  <a:pt x="120342" y="371035"/>
                  <a:pt x="117822" y="365850"/>
                  <a:pt x="113469" y="362342"/>
                </a:cubicBezTo>
                <a:lnTo>
                  <a:pt x="69105" y="327114"/>
                </a:lnTo>
                <a:cubicBezTo>
                  <a:pt x="66356" y="324979"/>
                  <a:pt x="63149" y="323835"/>
                  <a:pt x="59789" y="323835"/>
                </a:cubicBezTo>
                <a:close/>
                <a:moveTo>
                  <a:pt x="59757" y="323324"/>
                </a:moveTo>
                <a:cubicBezTo>
                  <a:pt x="63040" y="323324"/>
                  <a:pt x="66401" y="324391"/>
                  <a:pt x="69379" y="326755"/>
                </a:cubicBezTo>
                <a:lnTo>
                  <a:pt x="113750" y="361977"/>
                </a:lnTo>
                <a:cubicBezTo>
                  <a:pt x="118255" y="365484"/>
                  <a:pt x="120852" y="370897"/>
                  <a:pt x="120852" y="376615"/>
                </a:cubicBezTo>
                <a:lnTo>
                  <a:pt x="120852" y="400477"/>
                </a:lnTo>
                <a:cubicBezTo>
                  <a:pt x="120852" y="409016"/>
                  <a:pt x="127802" y="416030"/>
                  <a:pt x="136431" y="416030"/>
                </a:cubicBezTo>
                <a:lnTo>
                  <a:pt x="386846" y="416030"/>
                </a:lnTo>
                <a:cubicBezTo>
                  <a:pt x="395476" y="416030"/>
                  <a:pt x="402425" y="409016"/>
                  <a:pt x="402425" y="400477"/>
                </a:cubicBezTo>
                <a:lnTo>
                  <a:pt x="402425" y="361672"/>
                </a:lnTo>
                <a:cubicBezTo>
                  <a:pt x="402425" y="352447"/>
                  <a:pt x="410062" y="346119"/>
                  <a:pt x="418081" y="346119"/>
                </a:cubicBezTo>
                <a:cubicBezTo>
                  <a:pt x="421441" y="346119"/>
                  <a:pt x="424878" y="347187"/>
                  <a:pt x="427856" y="349626"/>
                </a:cubicBezTo>
                <a:lnTo>
                  <a:pt x="544319" y="443781"/>
                </a:lnTo>
                <a:cubicBezTo>
                  <a:pt x="544625" y="444086"/>
                  <a:pt x="545007" y="444314"/>
                  <a:pt x="545312" y="444696"/>
                </a:cubicBezTo>
                <a:cubicBezTo>
                  <a:pt x="550582" y="449956"/>
                  <a:pt x="550582" y="458647"/>
                  <a:pt x="545236" y="463908"/>
                </a:cubicBezTo>
                <a:cubicBezTo>
                  <a:pt x="544930" y="464213"/>
                  <a:pt x="544625" y="464518"/>
                  <a:pt x="544319" y="464746"/>
                </a:cubicBezTo>
                <a:lnTo>
                  <a:pt x="429460" y="558748"/>
                </a:lnTo>
                <a:cubicBezTo>
                  <a:pt x="426252" y="561340"/>
                  <a:pt x="422587" y="562484"/>
                  <a:pt x="419074" y="562484"/>
                </a:cubicBezTo>
                <a:cubicBezTo>
                  <a:pt x="410520" y="562484"/>
                  <a:pt x="402425" y="555775"/>
                  <a:pt x="402425" y="545940"/>
                </a:cubicBezTo>
                <a:lnTo>
                  <a:pt x="402425" y="508126"/>
                </a:lnTo>
                <a:cubicBezTo>
                  <a:pt x="402425" y="499511"/>
                  <a:pt x="395476" y="492573"/>
                  <a:pt x="386846" y="492573"/>
                </a:cubicBezTo>
                <a:lnTo>
                  <a:pt x="59680" y="492573"/>
                </a:lnTo>
                <a:cubicBezTo>
                  <a:pt x="51127" y="492573"/>
                  <a:pt x="44101" y="485636"/>
                  <a:pt x="44101" y="477021"/>
                </a:cubicBezTo>
                <a:lnTo>
                  <a:pt x="44101" y="338877"/>
                </a:lnTo>
                <a:cubicBezTo>
                  <a:pt x="44101" y="329652"/>
                  <a:pt x="51738" y="323324"/>
                  <a:pt x="59757" y="323324"/>
                </a:cubicBezTo>
                <a:close/>
                <a:moveTo>
                  <a:pt x="59789" y="322767"/>
                </a:moveTo>
                <a:cubicBezTo>
                  <a:pt x="52000" y="322767"/>
                  <a:pt x="43677" y="328944"/>
                  <a:pt x="43677" y="338857"/>
                </a:cubicBezTo>
                <a:lnTo>
                  <a:pt x="43677" y="477027"/>
                </a:lnTo>
                <a:cubicBezTo>
                  <a:pt x="43677" y="485872"/>
                  <a:pt x="50855" y="493116"/>
                  <a:pt x="59713" y="493116"/>
                </a:cubicBezTo>
                <a:lnTo>
                  <a:pt x="386834" y="493116"/>
                </a:lnTo>
                <a:cubicBezTo>
                  <a:pt x="395157" y="493116"/>
                  <a:pt x="401953" y="499826"/>
                  <a:pt x="401953" y="508138"/>
                </a:cubicBezTo>
                <a:lnTo>
                  <a:pt x="401953" y="545959"/>
                </a:lnTo>
                <a:cubicBezTo>
                  <a:pt x="401953" y="556482"/>
                  <a:pt x="410811" y="563040"/>
                  <a:pt x="419058" y="563040"/>
                </a:cubicBezTo>
                <a:cubicBezTo>
                  <a:pt x="422952" y="563040"/>
                  <a:pt x="426617" y="561667"/>
                  <a:pt x="429748" y="559151"/>
                </a:cubicBezTo>
                <a:lnTo>
                  <a:pt x="544592" y="465131"/>
                </a:lnTo>
                <a:cubicBezTo>
                  <a:pt x="544973" y="464902"/>
                  <a:pt x="545279" y="464597"/>
                  <a:pt x="545584" y="464292"/>
                </a:cubicBezTo>
                <a:cubicBezTo>
                  <a:pt x="551082" y="458802"/>
                  <a:pt x="551082" y="449804"/>
                  <a:pt x="545584" y="444314"/>
                </a:cubicBezTo>
                <a:cubicBezTo>
                  <a:pt x="545279" y="443933"/>
                  <a:pt x="544897" y="443628"/>
                  <a:pt x="544592" y="443399"/>
                </a:cubicBezTo>
                <a:lnTo>
                  <a:pt x="428144" y="349227"/>
                </a:lnTo>
                <a:cubicBezTo>
                  <a:pt x="425243" y="346863"/>
                  <a:pt x="421730" y="345567"/>
                  <a:pt x="418065" y="345567"/>
                </a:cubicBezTo>
                <a:cubicBezTo>
                  <a:pt x="410276" y="345567"/>
                  <a:pt x="401953" y="351743"/>
                  <a:pt x="401953" y="361656"/>
                </a:cubicBezTo>
                <a:lnTo>
                  <a:pt x="401953" y="400469"/>
                </a:lnTo>
                <a:cubicBezTo>
                  <a:pt x="401953" y="408704"/>
                  <a:pt x="395157" y="415491"/>
                  <a:pt x="386834" y="415491"/>
                </a:cubicBezTo>
                <a:lnTo>
                  <a:pt x="136453" y="415491"/>
                </a:lnTo>
                <a:cubicBezTo>
                  <a:pt x="128130" y="415491"/>
                  <a:pt x="121334" y="408704"/>
                  <a:pt x="121334" y="400469"/>
                </a:cubicBezTo>
                <a:lnTo>
                  <a:pt x="121334" y="376602"/>
                </a:lnTo>
                <a:cubicBezTo>
                  <a:pt x="121334" y="370730"/>
                  <a:pt x="118738" y="365240"/>
                  <a:pt x="114080" y="361580"/>
                </a:cubicBezTo>
                <a:lnTo>
                  <a:pt x="69716" y="326351"/>
                </a:lnTo>
                <a:cubicBezTo>
                  <a:pt x="66814" y="323987"/>
                  <a:pt x="63378" y="322767"/>
                  <a:pt x="59789" y="322767"/>
                </a:cubicBezTo>
                <a:close/>
                <a:moveTo>
                  <a:pt x="59789" y="280218"/>
                </a:moveTo>
                <a:cubicBezTo>
                  <a:pt x="72923" y="280218"/>
                  <a:pt x="85904" y="284793"/>
                  <a:pt x="96289" y="293029"/>
                </a:cubicBezTo>
                <a:lnTo>
                  <a:pt x="140653" y="328258"/>
                </a:lnTo>
                <a:cubicBezTo>
                  <a:pt x="147831" y="334053"/>
                  <a:pt x="153787" y="341449"/>
                  <a:pt x="157834" y="349761"/>
                </a:cubicBezTo>
                <a:cubicBezTo>
                  <a:pt x="161194" y="356776"/>
                  <a:pt x="163255" y="364630"/>
                  <a:pt x="163790" y="372484"/>
                </a:cubicBezTo>
                <a:lnTo>
                  <a:pt x="163866" y="372942"/>
                </a:lnTo>
                <a:lnTo>
                  <a:pt x="359345" y="372942"/>
                </a:lnTo>
                <a:lnTo>
                  <a:pt x="359345" y="361656"/>
                </a:lnTo>
                <a:cubicBezTo>
                  <a:pt x="359345" y="353421"/>
                  <a:pt x="361025" y="345414"/>
                  <a:pt x="364308" y="337942"/>
                </a:cubicBezTo>
                <a:cubicBezTo>
                  <a:pt x="367439" y="330850"/>
                  <a:pt x="371944" y="324445"/>
                  <a:pt x="377671" y="319107"/>
                </a:cubicBezTo>
                <a:cubicBezTo>
                  <a:pt x="388667" y="308737"/>
                  <a:pt x="403022" y="303018"/>
                  <a:pt x="418065" y="303018"/>
                </a:cubicBezTo>
                <a:cubicBezTo>
                  <a:pt x="431428" y="303018"/>
                  <a:pt x="444485" y="307669"/>
                  <a:pt x="454946" y="316133"/>
                </a:cubicBezTo>
                <a:lnTo>
                  <a:pt x="571393" y="410305"/>
                </a:lnTo>
                <a:cubicBezTo>
                  <a:pt x="572386" y="411144"/>
                  <a:pt x="573990" y="412517"/>
                  <a:pt x="575822" y="414271"/>
                </a:cubicBezTo>
                <a:cubicBezTo>
                  <a:pt x="597890" y="436384"/>
                  <a:pt x="597814" y="472375"/>
                  <a:pt x="575670" y="494412"/>
                </a:cubicBezTo>
                <a:cubicBezTo>
                  <a:pt x="574066" y="496014"/>
                  <a:pt x="572539" y="497310"/>
                  <a:pt x="571623" y="498072"/>
                </a:cubicBezTo>
                <a:lnTo>
                  <a:pt x="456779" y="592016"/>
                </a:lnTo>
                <a:cubicBezTo>
                  <a:pt x="446089" y="600785"/>
                  <a:pt x="432726" y="605589"/>
                  <a:pt x="419058" y="605589"/>
                </a:cubicBezTo>
                <a:cubicBezTo>
                  <a:pt x="403709" y="605589"/>
                  <a:pt x="389125" y="599793"/>
                  <a:pt x="377976" y="589271"/>
                </a:cubicBezTo>
                <a:cubicBezTo>
                  <a:pt x="372173" y="583780"/>
                  <a:pt x="367592" y="577375"/>
                  <a:pt x="364385" y="570131"/>
                </a:cubicBezTo>
                <a:cubicBezTo>
                  <a:pt x="361025" y="562506"/>
                  <a:pt x="359345" y="554423"/>
                  <a:pt x="359345" y="545959"/>
                </a:cubicBezTo>
                <a:lnTo>
                  <a:pt x="359345" y="535665"/>
                </a:lnTo>
                <a:lnTo>
                  <a:pt x="59713" y="535665"/>
                </a:lnTo>
                <a:cubicBezTo>
                  <a:pt x="27336" y="535665"/>
                  <a:pt x="1069" y="509358"/>
                  <a:pt x="1069" y="477027"/>
                </a:cubicBezTo>
                <a:lnTo>
                  <a:pt x="1069" y="338857"/>
                </a:lnTo>
                <a:cubicBezTo>
                  <a:pt x="1069" y="330621"/>
                  <a:pt x="2749" y="322615"/>
                  <a:pt x="6032" y="315142"/>
                </a:cubicBezTo>
                <a:cubicBezTo>
                  <a:pt x="9163" y="308051"/>
                  <a:pt x="13668" y="301722"/>
                  <a:pt x="19395" y="296308"/>
                </a:cubicBezTo>
                <a:cubicBezTo>
                  <a:pt x="30314" y="285937"/>
                  <a:pt x="44746" y="280218"/>
                  <a:pt x="59789" y="280218"/>
                </a:cubicBezTo>
                <a:close/>
                <a:moveTo>
                  <a:pt x="59757" y="279792"/>
                </a:moveTo>
                <a:cubicBezTo>
                  <a:pt x="44559" y="279792"/>
                  <a:pt x="30049" y="285510"/>
                  <a:pt x="18975" y="295955"/>
                </a:cubicBezTo>
                <a:cubicBezTo>
                  <a:pt x="13248" y="301367"/>
                  <a:pt x="8742" y="307771"/>
                  <a:pt x="5534" y="315014"/>
                </a:cubicBezTo>
                <a:cubicBezTo>
                  <a:pt x="2174" y="322562"/>
                  <a:pt x="494" y="330567"/>
                  <a:pt x="494" y="338877"/>
                </a:cubicBezTo>
                <a:lnTo>
                  <a:pt x="494" y="477021"/>
                </a:lnTo>
                <a:cubicBezTo>
                  <a:pt x="494" y="509574"/>
                  <a:pt x="27070" y="536105"/>
                  <a:pt x="59680" y="536105"/>
                </a:cubicBezTo>
                <a:lnTo>
                  <a:pt x="358818" y="536105"/>
                </a:lnTo>
                <a:lnTo>
                  <a:pt x="358818" y="545940"/>
                </a:lnTo>
                <a:cubicBezTo>
                  <a:pt x="358818" y="554403"/>
                  <a:pt x="360575" y="562636"/>
                  <a:pt x="363935" y="570260"/>
                </a:cubicBezTo>
                <a:cubicBezTo>
                  <a:pt x="367143" y="577579"/>
                  <a:pt x="371801" y="584059"/>
                  <a:pt x="377605" y="589625"/>
                </a:cubicBezTo>
                <a:cubicBezTo>
                  <a:pt x="388908" y="600222"/>
                  <a:pt x="403571" y="606016"/>
                  <a:pt x="419074" y="606016"/>
                </a:cubicBezTo>
                <a:cubicBezTo>
                  <a:pt x="432820" y="606016"/>
                  <a:pt x="446338" y="601213"/>
                  <a:pt x="457106" y="592446"/>
                </a:cubicBezTo>
                <a:lnTo>
                  <a:pt x="571965" y="498444"/>
                </a:lnTo>
                <a:cubicBezTo>
                  <a:pt x="572958" y="497681"/>
                  <a:pt x="574409" y="496385"/>
                  <a:pt x="576089" y="494784"/>
                </a:cubicBezTo>
                <a:cubicBezTo>
                  <a:pt x="598389" y="472523"/>
                  <a:pt x="598465" y="436233"/>
                  <a:pt x="576165" y="413895"/>
                </a:cubicBezTo>
                <a:cubicBezTo>
                  <a:pt x="574409" y="412142"/>
                  <a:pt x="572805" y="410770"/>
                  <a:pt x="571736" y="409931"/>
                </a:cubicBezTo>
                <a:lnTo>
                  <a:pt x="455273" y="315777"/>
                </a:lnTo>
                <a:cubicBezTo>
                  <a:pt x="444734" y="307238"/>
                  <a:pt x="431522" y="302587"/>
                  <a:pt x="418081" y="302587"/>
                </a:cubicBezTo>
                <a:cubicBezTo>
                  <a:pt x="402883" y="302587"/>
                  <a:pt x="388373" y="308305"/>
                  <a:pt x="377300" y="318750"/>
                </a:cubicBezTo>
                <a:cubicBezTo>
                  <a:pt x="371572" y="324163"/>
                  <a:pt x="367066" y="330567"/>
                  <a:pt x="363859" y="337733"/>
                </a:cubicBezTo>
                <a:cubicBezTo>
                  <a:pt x="360499" y="345281"/>
                  <a:pt x="358818" y="353362"/>
                  <a:pt x="358818" y="361672"/>
                </a:cubicBezTo>
                <a:lnTo>
                  <a:pt x="358818" y="372422"/>
                </a:lnTo>
                <a:lnTo>
                  <a:pt x="164306" y="372422"/>
                </a:lnTo>
                <a:cubicBezTo>
                  <a:pt x="163771" y="364569"/>
                  <a:pt x="161709" y="356717"/>
                  <a:pt x="158273" y="349550"/>
                </a:cubicBezTo>
                <a:cubicBezTo>
                  <a:pt x="154225" y="341164"/>
                  <a:pt x="148192" y="333693"/>
                  <a:pt x="140937" y="327898"/>
                </a:cubicBezTo>
                <a:lnTo>
                  <a:pt x="96566" y="292676"/>
                </a:lnTo>
                <a:cubicBezTo>
                  <a:pt x="86104" y="284366"/>
                  <a:pt x="73045" y="279792"/>
                  <a:pt x="59757" y="279792"/>
                </a:cubicBezTo>
                <a:close/>
                <a:moveTo>
                  <a:pt x="59789" y="279227"/>
                </a:moveTo>
                <a:cubicBezTo>
                  <a:pt x="73152" y="279227"/>
                  <a:pt x="86362" y="283878"/>
                  <a:pt x="96899" y="292266"/>
                </a:cubicBezTo>
                <a:lnTo>
                  <a:pt x="141264" y="327495"/>
                </a:lnTo>
                <a:cubicBezTo>
                  <a:pt x="148594" y="333290"/>
                  <a:pt x="154627" y="340839"/>
                  <a:pt x="158750" y="349303"/>
                </a:cubicBezTo>
                <a:cubicBezTo>
                  <a:pt x="162110" y="356319"/>
                  <a:pt x="164172" y="364096"/>
                  <a:pt x="164782" y="371950"/>
                </a:cubicBezTo>
                <a:lnTo>
                  <a:pt x="358276" y="371950"/>
                </a:lnTo>
                <a:lnTo>
                  <a:pt x="358276" y="361656"/>
                </a:lnTo>
                <a:cubicBezTo>
                  <a:pt x="358276" y="353268"/>
                  <a:pt x="360032" y="345186"/>
                  <a:pt x="363392" y="337560"/>
                </a:cubicBezTo>
                <a:cubicBezTo>
                  <a:pt x="366599" y="330316"/>
                  <a:pt x="371180" y="323835"/>
                  <a:pt x="376984" y="318345"/>
                </a:cubicBezTo>
                <a:cubicBezTo>
                  <a:pt x="388132" y="307822"/>
                  <a:pt x="402717" y="302027"/>
                  <a:pt x="418065" y="302027"/>
                </a:cubicBezTo>
                <a:cubicBezTo>
                  <a:pt x="431657" y="302027"/>
                  <a:pt x="444943" y="306754"/>
                  <a:pt x="455557" y="315371"/>
                </a:cubicBezTo>
                <a:lnTo>
                  <a:pt x="572004" y="409543"/>
                </a:lnTo>
                <a:cubicBezTo>
                  <a:pt x="573073" y="410382"/>
                  <a:pt x="574677" y="411754"/>
                  <a:pt x="576510" y="413584"/>
                </a:cubicBezTo>
                <a:cubicBezTo>
                  <a:pt x="598959" y="436079"/>
                  <a:pt x="598959" y="472680"/>
                  <a:pt x="576357" y="495099"/>
                </a:cubicBezTo>
                <a:cubicBezTo>
                  <a:pt x="574753" y="496776"/>
                  <a:pt x="573226" y="498072"/>
                  <a:pt x="572233" y="498835"/>
                </a:cubicBezTo>
                <a:lnTo>
                  <a:pt x="457390" y="592855"/>
                </a:lnTo>
                <a:cubicBezTo>
                  <a:pt x="446547" y="601700"/>
                  <a:pt x="432955" y="606580"/>
                  <a:pt x="419058" y="606580"/>
                </a:cubicBezTo>
                <a:cubicBezTo>
                  <a:pt x="403480" y="606580"/>
                  <a:pt x="388590" y="600709"/>
                  <a:pt x="377289" y="589957"/>
                </a:cubicBezTo>
                <a:cubicBezTo>
                  <a:pt x="371333" y="584467"/>
                  <a:pt x="366752" y="577909"/>
                  <a:pt x="363468" y="570512"/>
                </a:cubicBezTo>
                <a:cubicBezTo>
                  <a:pt x="360032" y="562811"/>
                  <a:pt x="358276" y="554499"/>
                  <a:pt x="358276" y="545959"/>
                </a:cubicBezTo>
                <a:lnTo>
                  <a:pt x="358276" y="536656"/>
                </a:lnTo>
                <a:lnTo>
                  <a:pt x="59713" y="536656"/>
                </a:lnTo>
                <a:cubicBezTo>
                  <a:pt x="26802" y="536656"/>
                  <a:pt x="0" y="509892"/>
                  <a:pt x="0" y="477027"/>
                </a:cubicBezTo>
                <a:lnTo>
                  <a:pt x="0" y="338857"/>
                </a:lnTo>
                <a:cubicBezTo>
                  <a:pt x="0" y="330469"/>
                  <a:pt x="1756" y="322386"/>
                  <a:pt x="5116" y="314761"/>
                </a:cubicBezTo>
                <a:cubicBezTo>
                  <a:pt x="8323" y="307517"/>
                  <a:pt x="12905" y="301035"/>
                  <a:pt x="18632" y="295621"/>
                </a:cubicBezTo>
                <a:cubicBezTo>
                  <a:pt x="29856" y="285022"/>
                  <a:pt x="44441" y="279227"/>
                  <a:pt x="59789" y="279227"/>
                </a:cubicBezTo>
                <a:close/>
                <a:moveTo>
                  <a:pt x="174327" y="44608"/>
                </a:moveTo>
                <a:cubicBezTo>
                  <a:pt x="170661" y="44608"/>
                  <a:pt x="167225" y="45828"/>
                  <a:pt x="164247" y="48192"/>
                </a:cubicBezTo>
                <a:lnTo>
                  <a:pt x="49403" y="142211"/>
                </a:lnTo>
                <a:cubicBezTo>
                  <a:pt x="49098" y="142440"/>
                  <a:pt x="48793" y="142745"/>
                  <a:pt x="48487" y="142974"/>
                </a:cubicBezTo>
                <a:cubicBezTo>
                  <a:pt x="43371" y="148083"/>
                  <a:pt x="43371" y="156394"/>
                  <a:pt x="48487" y="161580"/>
                </a:cubicBezTo>
                <a:cubicBezTo>
                  <a:pt x="48793" y="161885"/>
                  <a:pt x="49098" y="162113"/>
                  <a:pt x="49480" y="162418"/>
                </a:cubicBezTo>
                <a:lnTo>
                  <a:pt x="165851" y="256590"/>
                </a:lnTo>
                <a:cubicBezTo>
                  <a:pt x="168600" y="258802"/>
                  <a:pt x="171883" y="259946"/>
                  <a:pt x="175319" y="259946"/>
                </a:cubicBezTo>
                <a:cubicBezTo>
                  <a:pt x="182573" y="259946"/>
                  <a:pt x="190438" y="254227"/>
                  <a:pt x="190438" y="244924"/>
                </a:cubicBezTo>
                <a:lnTo>
                  <a:pt x="190438" y="206111"/>
                </a:lnTo>
                <a:cubicBezTo>
                  <a:pt x="190438" y="197266"/>
                  <a:pt x="197616" y="190098"/>
                  <a:pt x="206550" y="190098"/>
                </a:cubicBezTo>
                <a:lnTo>
                  <a:pt x="456931" y="190098"/>
                </a:lnTo>
                <a:cubicBezTo>
                  <a:pt x="465788" y="190098"/>
                  <a:pt x="473042" y="197266"/>
                  <a:pt x="473042" y="206111"/>
                </a:cubicBezTo>
                <a:lnTo>
                  <a:pt x="473042" y="229978"/>
                </a:lnTo>
                <a:cubicBezTo>
                  <a:pt x="473042" y="235545"/>
                  <a:pt x="475562" y="240730"/>
                  <a:pt x="479915" y="244238"/>
                </a:cubicBezTo>
                <a:lnTo>
                  <a:pt x="524279" y="279466"/>
                </a:lnTo>
                <a:cubicBezTo>
                  <a:pt x="526952" y="281601"/>
                  <a:pt x="530235" y="282745"/>
                  <a:pt x="533595" y="282745"/>
                </a:cubicBezTo>
                <a:cubicBezTo>
                  <a:pt x="540849" y="282745"/>
                  <a:pt x="548714" y="277026"/>
                  <a:pt x="548714" y="267723"/>
                </a:cubicBezTo>
                <a:lnTo>
                  <a:pt x="548714" y="129553"/>
                </a:lnTo>
                <a:cubicBezTo>
                  <a:pt x="548714" y="121242"/>
                  <a:pt x="541995" y="114532"/>
                  <a:pt x="533671" y="114532"/>
                </a:cubicBezTo>
                <a:lnTo>
                  <a:pt x="206550" y="114532"/>
                </a:lnTo>
                <a:cubicBezTo>
                  <a:pt x="197616" y="114532"/>
                  <a:pt x="190438" y="107288"/>
                  <a:pt x="190438" y="98442"/>
                </a:cubicBezTo>
                <a:lnTo>
                  <a:pt x="190438" y="60621"/>
                </a:lnTo>
                <a:cubicBezTo>
                  <a:pt x="190438" y="50708"/>
                  <a:pt x="182115" y="44608"/>
                  <a:pt x="174327" y="44608"/>
                </a:cubicBezTo>
                <a:close/>
                <a:moveTo>
                  <a:pt x="174289" y="44097"/>
                </a:moveTo>
                <a:cubicBezTo>
                  <a:pt x="182842" y="44097"/>
                  <a:pt x="190936" y="50806"/>
                  <a:pt x="190936" y="60641"/>
                </a:cubicBezTo>
                <a:lnTo>
                  <a:pt x="190936" y="98455"/>
                </a:lnTo>
                <a:cubicBezTo>
                  <a:pt x="190936" y="107070"/>
                  <a:pt x="197885" y="114008"/>
                  <a:pt x="206513" y="114008"/>
                </a:cubicBezTo>
                <a:lnTo>
                  <a:pt x="533641" y="114008"/>
                </a:lnTo>
                <a:cubicBezTo>
                  <a:pt x="542193" y="114008"/>
                  <a:pt x="549218" y="120945"/>
                  <a:pt x="549218" y="129560"/>
                </a:cubicBezTo>
                <a:lnTo>
                  <a:pt x="549218" y="267704"/>
                </a:lnTo>
                <a:cubicBezTo>
                  <a:pt x="549218" y="276929"/>
                  <a:pt x="541582" y="283257"/>
                  <a:pt x="533564" y="283257"/>
                </a:cubicBezTo>
                <a:cubicBezTo>
                  <a:pt x="530281" y="283257"/>
                  <a:pt x="526845" y="282190"/>
                  <a:pt x="523943" y="279826"/>
                </a:cubicBezTo>
                <a:lnTo>
                  <a:pt x="479578" y="244604"/>
                </a:lnTo>
                <a:cubicBezTo>
                  <a:pt x="475072" y="241021"/>
                  <a:pt x="472476" y="235684"/>
                  <a:pt x="472476" y="229966"/>
                </a:cubicBezTo>
                <a:lnTo>
                  <a:pt x="472476" y="206104"/>
                </a:lnTo>
                <a:cubicBezTo>
                  <a:pt x="472476" y="197565"/>
                  <a:pt x="465527" y="190551"/>
                  <a:pt x="456899" y="190551"/>
                </a:cubicBezTo>
                <a:lnTo>
                  <a:pt x="206513" y="190551"/>
                </a:lnTo>
                <a:cubicBezTo>
                  <a:pt x="197885" y="190551"/>
                  <a:pt x="190936" y="197565"/>
                  <a:pt x="190936" y="206104"/>
                </a:cubicBezTo>
                <a:lnTo>
                  <a:pt x="190936" y="244909"/>
                </a:lnTo>
                <a:cubicBezTo>
                  <a:pt x="190936" y="254134"/>
                  <a:pt x="183300" y="260462"/>
                  <a:pt x="175282" y="260462"/>
                </a:cubicBezTo>
                <a:cubicBezTo>
                  <a:pt x="171922" y="260462"/>
                  <a:pt x="168486" y="259394"/>
                  <a:pt x="165508" y="256955"/>
                </a:cubicBezTo>
                <a:lnTo>
                  <a:pt x="49058" y="162800"/>
                </a:lnTo>
                <a:cubicBezTo>
                  <a:pt x="48753" y="162495"/>
                  <a:pt x="48371" y="162190"/>
                  <a:pt x="48066" y="161885"/>
                </a:cubicBezTo>
                <a:cubicBezTo>
                  <a:pt x="42797" y="156625"/>
                  <a:pt x="42797" y="147934"/>
                  <a:pt x="48142" y="142673"/>
                </a:cubicBezTo>
                <a:cubicBezTo>
                  <a:pt x="48448" y="142368"/>
                  <a:pt x="48753" y="142063"/>
                  <a:pt x="49058" y="141835"/>
                </a:cubicBezTo>
                <a:lnTo>
                  <a:pt x="163904" y="47833"/>
                </a:lnTo>
                <a:cubicBezTo>
                  <a:pt x="167111" y="45241"/>
                  <a:pt x="170777" y="44097"/>
                  <a:pt x="174289" y="44097"/>
                </a:cubicBezTo>
                <a:close/>
                <a:moveTo>
                  <a:pt x="174327" y="43540"/>
                </a:moveTo>
                <a:cubicBezTo>
                  <a:pt x="170432" y="43540"/>
                  <a:pt x="166767" y="44913"/>
                  <a:pt x="163636" y="47429"/>
                </a:cubicBezTo>
                <a:lnTo>
                  <a:pt x="48793" y="141449"/>
                </a:lnTo>
                <a:cubicBezTo>
                  <a:pt x="48411" y="141678"/>
                  <a:pt x="48105" y="141983"/>
                  <a:pt x="47800" y="142288"/>
                </a:cubicBezTo>
                <a:cubicBezTo>
                  <a:pt x="42302" y="147778"/>
                  <a:pt x="42226" y="156776"/>
                  <a:pt x="47800" y="162266"/>
                </a:cubicBezTo>
                <a:cubicBezTo>
                  <a:pt x="48105" y="162647"/>
                  <a:pt x="48487" y="162876"/>
                  <a:pt x="48793" y="163181"/>
                </a:cubicBezTo>
                <a:lnTo>
                  <a:pt x="165240" y="257353"/>
                </a:lnTo>
                <a:cubicBezTo>
                  <a:pt x="168141" y="259717"/>
                  <a:pt x="171654" y="261013"/>
                  <a:pt x="175319" y="261013"/>
                </a:cubicBezTo>
                <a:cubicBezTo>
                  <a:pt x="183031" y="261013"/>
                  <a:pt x="191431" y="254837"/>
                  <a:pt x="191431" y="244924"/>
                </a:cubicBezTo>
                <a:lnTo>
                  <a:pt x="191431" y="206111"/>
                </a:lnTo>
                <a:cubicBezTo>
                  <a:pt x="191431" y="197876"/>
                  <a:pt x="198227" y="191089"/>
                  <a:pt x="206550" y="191089"/>
                </a:cubicBezTo>
                <a:lnTo>
                  <a:pt x="456931" y="191089"/>
                </a:lnTo>
                <a:cubicBezTo>
                  <a:pt x="465254" y="191089"/>
                  <a:pt x="472050" y="197876"/>
                  <a:pt x="472050" y="206111"/>
                </a:cubicBezTo>
                <a:lnTo>
                  <a:pt x="472050" y="229978"/>
                </a:lnTo>
                <a:cubicBezTo>
                  <a:pt x="472050" y="235850"/>
                  <a:pt x="474646" y="241340"/>
                  <a:pt x="479304" y="245000"/>
                </a:cubicBezTo>
                <a:lnTo>
                  <a:pt x="523668" y="280229"/>
                </a:lnTo>
                <a:cubicBezTo>
                  <a:pt x="526570" y="282593"/>
                  <a:pt x="530006" y="283813"/>
                  <a:pt x="533595" y="283813"/>
                </a:cubicBezTo>
                <a:cubicBezTo>
                  <a:pt x="541384" y="283813"/>
                  <a:pt x="549707" y="277636"/>
                  <a:pt x="549707" y="267723"/>
                </a:cubicBezTo>
                <a:lnTo>
                  <a:pt x="549707" y="129553"/>
                </a:lnTo>
                <a:cubicBezTo>
                  <a:pt x="549707" y="120708"/>
                  <a:pt x="542529" y="113464"/>
                  <a:pt x="533671" y="113464"/>
                </a:cubicBezTo>
                <a:lnTo>
                  <a:pt x="206550" y="113464"/>
                </a:lnTo>
                <a:cubicBezTo>
                  <a:pt x="198227" y="113464"/>
                  <a:pt x="191431" y="106754"/>
                  <a:pt x="191431" y="98442"/>
                </a:cubicBezTo>
                <a:lnTo>
                  <a:pt x="191431" y="60621"/>
                </a:lnTo>
                <a:cubicBezTo>
                  <a:pt x="191431" y="50098"/>
                  <a:pt x="182573" y="43540"/>
                  <a:pt x="174327" y="43540"/>
                </a:cubicBezTo>
                <a:close/>
                <a:moveTo>
                  <a:pt x="174327" y="991"/>
                </a:moveTo>
                <a:cubicBezTo>
                  <a:pt x="189675" y="991"/>
                  <a:pt x="204259" y="6786"/>
                  <a:pt x="215408" y="17309"/>
                </a:cubicBezTo>
                <a:cubicBezTo>
                  <a:pt x="221211" y="22800"/>
                  <a:pt x="225792" y="29205"/>
                  <a:pt x="228999" y="36449"/>
                </a:cubicBezTo>
                <a:cubicBezTo>
                  <a:pt x="232359" y="44074"/>
                  <a:pt x="234039" y="52157"/>
                  <a:pt x="234039" y="60621"/>
                </a:cubicBezTo>
                <a:lnTo>
                  <a:pt x="234039" y="70915"/>
                </a:lnTo>
                <a:lnTo>
                  <a:pt x="533671" y="70915"/>
                </a:lnTo>
                <a:cubicBezTo>
                  <a:pt x="565971" y="70915"/>
                  <a:pt x="592315" y="97222"/>
                  <a:pt x="592315" y="129553"/>
                </a:cubicBezTo>
                <a:lnTo>
                  <a:pt x="592315" y="267723"/>
                </a:lnTo>
                <a:cubicBezTo>
                  <a:pt x="592315" y="275959"/>
                  <a:pt x="590635" y="283965"/>
                  <a:pt x="587352" y="291438"/>
                </a:cubicBezTo>
                <a:cubicBezTo>
                  <a:pt x="584221" y="298529"/>
                  <a:pt x="579716" y="304858"/>
                  <a:pt x="573989" y="310272"/>
                </a:cubicBezTo>
                <a:cubicBezTo>
                  <a:pt x="562993" y="320643"/>
                  <a:pt x="548638" y="326285"/>
                  <a:pt x="533595" y="326285"/>
                </a:cubicBezTo>
                <a:cubicBezTo>
                  <a:pt x="520461" y="326285"/>
                  <a:pt x="507480" y="321787"/>
                  <a:pt x="497095" y="313551"/>
                </a:cubicBezTo>
                <a:lnTo>
                  <a:pt x="452731" y="278323"/>
                </a:lnTo>
                <a:cubicBezTo>
                  <a:pt x="445477" y="272527"/>
                  <a:pt x="439597" y="265131"/>
                  <a:pt x="435550" y="256819"/>
                </a:cubicBezTo>
                <a:cubicBezTo>
                  <a:pt x="432190" y="249804"/>
                  <a:pt x="430129" y="241950"/>
                  <a:pt x="429594" y="234096"/>
                </a:cubicBezTo>
                <a:lnTo>
                  <a:pt x="429518" y="233638"/>
                </a:lnTo>
                <a:lnTo>
                  <a:pt x="234039" y="233638"/>
                </a:lnTo>
                <a:lnTo>
                  <a:pt x="234039" y="244924"/>
                </a:lnTo>
                <a:cubicBezTo>
                  <a:pt x="234039" y="253159"/>
                  <a:pt x="232359" y="261166"/>
                  <a:pt x="229076" y="268638"/>
                </a:cubicBezTo>
                <a:cubicBezTo>
                  <a:pt x="225945" y="275730"/>
                  <a:pt x="221440" y="282059"/>
                  <a:pt x="215713" y="287473"/>
                </a:cubicBezTo>
                <a:cubicBezTo>
                  <a:pt x="204717" y="297843"/>
                  <a:pt x="190362" y="303562"/>
                  <a:pt x="175319" y="303562"/>
                </a:cubicBezTo>
                <a:cubicBezTo>
                  <a:pt x="161956" y="303562"/>
                  <a:pt x="148899" y="298911"/>
                  <a:pt x="138438" y="290447"/>
                </a:cubicBezTo>
                <a:lnTo>
                  <a:pt x="21991" y="196275"/>
                </a:lnTo>
                <a:cubicBezTo>
                  <a:pt x="20922" y="195436"/>
                  <a:pt x="19394" y="194063"/>
                  <a:pt x="17562" y="192309"/>
                </a:cubicBezTo>
                <a:cubicBezTo>
                  <a:pt x="-4506" y="170196"/>
                  <a:pt x="-4430" y="134205"/>
                  <a:pt x="17714" y="112168"/>
                </a:cubicBezTo>
                <a:cubicBezTo>
                  <a:pt x="19394" y="110490"/>
                  <a:pt x="20845" y="109270"/>
                  <a:pt x="21762" y="108508"/>
                </a:cubicBezTo>
                <a:lnTo>
                  <a:pt x="136605" y="14564"/>
                </a:lnTo>
                <a:cubicBezTo>
                  <a:pt x="147296" y="5795"/>
                  <a:pt x="160658" y="991"/>
                  <a:pt x="174327" y="991"/>
                </a:cubicBezTo>
                <a:close/>
                <a:moveTo>
                  <a:pt x="174289" y="565"/>
                </a:moveTo>
                <a:cubicBezTo>
                  <a:pt x="160544" y="565"/>
                  <a:pt x="147029" y="5368"/>
                  <a:pt x="136262" y="14135"/>
                </a:cubicBezTo>
                <a:lnTo>
                  <a:pt x="21416" y="108137"/>
                </a:lnTo>
                <a:cubicBezTo>
                  <a:pt x="20423" y="108900"/>
                  <a:pt x="18973" y="110120"/>
                  <a:pt x="17293" y="111797"/>
                </a:cubicBezTo>
                <a:cubicBezTo>
                  <a:pt x="-5005" y="134058"/>
                  <a:pt x="-5081" y="170348"/>
                  <a:pt x="17216" y="192686"/>
                </a:cubicBezTo>
                <a:cubicBezTo>
                  <a:pt x="18973" y="194439"/>
                  <a:pt x="20576" y="195811"/>
                  <a:pt x="21645" y="196650"/>
                </a:cubicBezTo>
                <a:lnTo>
                  <a:pt x="138095" y="290805"/>
                </a:lnTo>
                <a:cubicBezTo>
                  <a:pt x="148632" y="299343"/>
                  <a:pt x="161843" y="303994"/>
                  <a:pt x="175282" y="303994"/>
                </a:cubicBezTo>
                <a:cubicBezTo>
                  <a:pt x="190478" y="303994"/>
                  <a:pt x="204986" y="298276"/>
                  <a:pt x="216058" y="287831"/>
                </a:cubicBezTo>
                <a:cubicBezTo>
                  <a:pt x="221785" y="282418"/>
                  <a:pt x="226291" y="276014"/>
                  <a:pt x="229498" y="268848"/>
                </a:cubicBezTo>
                <a:cubicBezTo>
                  <a:pt x="232858" y="261300"/>
                  <a:pt x="234538" y="253219"/>
                  <a:pt x="234538" y="244909"/>
                </a:cubicBezTo>
                <a:lnTo>
                  <a:pt x="234538" y="234159"/>
                </a:lnTo>
                <a:lnTo>
                  <a:pt x="429027" y="234159"/>
                </a:lnTo>
                <a:cubicBezTo>
                  <a:pt x="429562" y="242012"/>
                  <a:pt x="431623" y="249864"/>
                  <a:pt x="435060" y="257031"/>
                </a:cubicBezTo>
                <a:cubicBezTo>
                  <a:pt x="439107" y="265417"/>
                  <a:pt x="445139" y="272888"/>
                  <a:pt x="452393" y="278683"/>
                </a:cubicBezTo>
                <a:lnTo>
                  <a:pt x="496759" y="313905"/>
                </a:lnTo>
                <a:cubicBezTo>
                  <a:pt x="507220" y="322215"/>
                  <a:pt x="520278" y="326789"/>
                  <a:pt x="533564" y="326789"/>
                </a:cubicBezTo>
                <a:cubicBezTo>
                  <a:pt x="548760" y="326789"/>
                  <a:pt x="563269" y="321071"/>
                  <a:pt x="574341" y="310550"/>
                </a:cubicBezTo>
                <a:cubicBezTo>
                  <a:pt x="580068" y="305137"/>
                  <a:pt x="584573" y="298810"/>
                  <a:pt x="587780" y="291567"/>
                </a:cubicBezTo>
                <a:cubicBezTo>
                  <a:pt x="591140" y="284019"/>
                  <a:pt x="592820" y="276014"/>
                  <a:pt x="592820" y="267704"/>
                </a:cubicBezTo>
                <a:lnTo>
                  <a:pt x="592820" y="129560"/>
                </a:lnTo>
                <a:cubicBezTo>
                  <a:pt x="592820" y="97007"/>
                  <a:pt x="566247" y="70476"/>
                  <a:pt x="533641" y="70476"/>
                </a:cubicBezTo>
                <a:lnTo>
                  <a:pt x="234538" y="70476"/>
                </a:lnTo>
                <a:lnTo>
                  <a:pt x="234538" y="60641"/>
                </a:lnTo>
                <a:cubicBezTo>
                  <a:pt x="234538" y="52102"/>
                  <a:pt x="232781" y="43945"/>
                  <a:pt x="229421" y="36321"/>
                </a:cubicBezTo>
                <a:cubicBezTo>
                  <a:pt x="226138" y="29002"/>
                  <a:pt x="221556" y="22522"/>
                  <a:pt x="215753" y="16956"/>
                </a:cubicBezTo>
                <a:cubicBezTo>
                  <a:pt x="204452" y="6359"/>
                  <a:pt x="189790" y="565"/>
                  <a:pt x="174289" y="565"/>
                </a:cubicBezTo>
                <a:close/>
                <a:moveTo>
                  <a:pt x="174327" y="0"/>
                </a:moveTo>
                <a:cubicBezTo>
                  <a:pt x="189904" y="0"/>
                  <a:pt x="204794" y="5871"/>
                  <a:pt x="216095" y="16623"/>
                </a:cubicBezTo>
                <a:cubicBezTo>
                  <a:pt x="221974" y="22113"/>
                  <a:pt x="226632" y="28671"/>
                  <a:pt x="229916" y="36068"/>
                </a:cubicBezTo>
                <a:cubicBezTo>
                  <a:pt x="233352" y="43769"/>
                  <a:pt x="235108" y="52081"/>
                  <a:pt x="235108" y="60621"/>
                </a:cubicBezTo>
                <a:lnTo>
                  <a:pt x="235108" y="69924"/>
                </a:lnTo>
                <a:lnTo>
                  <a:pt x="533671" y="69924"/>
                </a:lnTo>
                <a:cubicBezTo>
                  <a:pt x="566582" y="69924"/>
                  <a:pt x="593384" y="96688"/>
                  <a:pt x="593384" y="129553"/>
                </a:cubicBezTo>
                <a:lnTo>
                  <a:pt x="593384" y="267723"/>
                </a:lnTo>
                <a:cubicBezTo>
                  <a:pt x="593384" y="276111"/>
                  <a:pt x="591628" y="284194"/>
                  <a:pt x="588268" y="291819"/>
                </a:cubicBezTo>
                <a:cubicBezTo>
                  <a:pt x="585061" y="299063"/>
                  <a:pt x="580479" y="305545"/>
                  <a:pt x="574752" y="310959"/>
                </a:cubicBezTo>
                <a:cubicBezTo>
                  <a:pt x="563528" y="321558"/>
                  <a:pt x="548943" y="327353"/>
                  <a:pt x="533595" y="327353"/>
                </a:cubicBezTo>
                <a:cubicBezTo>
                  <a:pt x="520232" y="327353"/>
                  <a:pt x="507022" y="322702"/>
                  <a:pt x="496485" y="314314"/>
                </a:cubicBezTo>
                <a:lnTo>
                  <a:pt x="452120" y="279085"/>
                </a:lnTo>
                <a:cubicBezTo>
                  <a:pt x="444790" y="273290"/>
                  <a:pt x="438757" y="265665"/>
                  <a:pt x="434634" y="257277"/>
                </a:cubicBezTo>
                <a:cubicBezTo>
                  <a:pt x="431274" y="250261"/>
                  <a:pt x="429136" y="242407"/>
                  <a:pt x="428602" y="234630"/>
                </a:cubicBezTo>
                <a:lnTo>
                  <a:pt x="235108" y="234630"/>
                </a:lnTo>
                <a:lnTo>
                  <a:pt x="235108" y="244924"/>
                </a:lnTo>
                <a:cubicBezTo>
                  <a:pt x="235108" y="253312"/>
                  <a:pt x="233352" y="261394"/>
                  <a:pt x="229992" y="269020"/>
                </a:cubicBezTo>
                <a:cubicBezTo>
                  <a:pt x="226785" y="276264"/>
                  <a:pt x="222204" y="282745"/>
                  <a:pt x="216400" y="288235"/>
                </a:cubicBezTo>
                <a:cubicBezTo>
                  <a:pt x="205252" y="298758"/>
                  <a:pt x="190667" y="304553"/>
                  <a:pt x="175319" y="304553"/>
                </a:cubicBezTo>
                <a:cubicBezTo>
                  <a:pt x="161727" y="304553"/>
                  <a:pt x="148441" y="299826"/>
                  <a:pt x="137827" y="291209"/>
                </a:cubicBezTo>
                <a:lnTo>
                  <a:pt x="21380" y="197037"/>
                </a:lnTo>
                <a:cubicBezTo>
                  <a:pt x="20311" y="196198"/>
                  <a:pt x="18707" y="194826"/>
                  <a:pt x="16875" y="192996"/>
                </a:cubicBezTo>
                <a:cubicBezTo>
                  <a:pt x="-5575" y="170501"/>
                  <a:pt x="-5575" y="133900"/>
                  <a:pt x="17027" y="111405"/>
                </a:cubicBezTo>
                <a:cubicBezTo>
                  <a:pt x="18707" y="109804"/>
                  <a:pt x="20158" y="108508"/>
                  <a:pt x="21151" y="107745"/>
                </a:cubicBezTo>
                <a:lnTo>
                  <a:pt x="135994" y="13725"/>
                </a:lnTo>
                <a:cubicBezTo>
                  <a:pt x="146837" y="4880"/>
                  <a:pt x="160429" y="0"/>
                  <a:pt x="1743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îŝḷîḓé-Rectangle 14"/>
          <p:cNvSpPr/>
          <p:nvPr/>
        </p:nvSpPr>
        <p:spPr>
          <a:xfrm>
            <a:off x="8572999" y="4090942"/>
            <a:ext cx="267944" cy="2655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îŝḷîḓé-Rectangle 15"/>
          <p:cNvSpPr/>
          <p:nvPr/>
        </p:nvSpPr>
        <p:spPr>
          <a:xfrm>
            <a:off x="8572999" y="5161391"/>
            <a:ext cx="267944" cy="247127"/>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22910815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1+#ppt_w/2"/>
                                          </p:val>
                                        </p:tav>
                                        <p:tav tm="100000">
                                          <p:val>
                                            <p:strVal val="#ppt_x"/>
                                          </p:val>
                                        </p:tav>
                                      </p:tavLst>
                                    </p:anim>
                                    <p:anim calcmode="lin" valueType="num">
                                      <p:cBhvr additive="base">
                                        <p:cTn id="21" dur="500" fill="hold"/>
                                        <p:tgtEl>
                                          <p:spTgt spid="2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fill="hold"/>
                                        <p:tgtEl>
                                          <p:spTgt spid="24"/>
                                        </p:tgtEl>
                                        <p:attrNameLst>
                                          <p:attrName>ppt_w</p:attrName>
                                        </p:attrNameLst>
                                      </p:cBhvr>
                                      <p:tavLst>
                                        <p:tav tm="0">
                                          <p:val>
                                            <p:fltVal val="0"/>
                                          </p:val>
                                        </p:tav>
                                        <p:tav tm="100000">
                                          <p:val>
                                            <p:strVal val="#ppt_w"/>
                                          </p:val>
                                        </p:tav>
                                      </p:tavLst>
                                    </p:anim>
                                    <p:anim calcmode="lin" valueType="num">
                                      <p:cBhvr>
                                        <p:cTn id="41" dur="500" fill="hold"/>
                                        <p:tgtEl>
                                          <p:spTgt spid="24"/>
                                        </p:tgtEl>
                                        <p:attrNameLst>
                                          <p:attrName>ppt_h</p:attrName>
                                        </p:attrNameLst>
                                      </p:cBhvr>
                                      <p:tavLst>
                                        <p:tav tm="0">
                                          <p:val>
                                            <p:fltVal val="0"/>
                                          </p:val>
                                        </p:tav>
                                        <p:tav tm="100000">
                                          <p:val>
                                            <p:strVal val="#ppt_h"/>
                                          </p:val>
                                        </p:tav>
                                      </p:tavLst>
                                    </p:anim>
                                    <p:animEffect transition="in" filter="fade">
                                      <p:cBhvr>
                                        <p:cTn id="42" dur="500"/>
                                        <p:tgtEl>
                                          <p:spTgt spid="2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childTnLst>
                          </p:cTn>
                        </p:par>
                        <p:par>
                          <p:cTn id="63" fill="hold">
                            <p:stCondLst>
                              <p:cond delay="2500"/>
                            </p:stCondLst>
                            <p:childTnLst>
                              <p:par>
                                <p:cTn id="64" presetID="14" presetClass="entr" presetSubtype="1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randombar(horizontal)">
                                      <p:cBhvr>
                                        <p:cTn id="66" dur="500"/>
                                        <p:tgtEl>
                                          <p:spTgt spid="16"/>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randombar(horizontal)">
                                      <p:cBhvr>
                                        <p:cTn id="69" dur="500"/>
                                        <p:tgtEl>
                                          <p:spTgt spid="17"/>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randombar(horizontal)">
                                      <p:cBhvr>
                                        <p:cTn id="72" dur="500"/>
                                        <p:tgtEl>
                                          <p:spTgt spid="19"/>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randombar(horizontal)">
                                      <p:cBhvr>
                                        <p:cTn id="7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P spid="15" grpId="0" animBg="1"/>
      <p:bldP spid="16" grpId="0"/>
      <p:bldP spid="17" grpId="0"/>
      <p:bldP spid="18" grpId="0"/>
      <p:bldP spid="19" grpId="0"/>
      <p:bldP spid="23" grpId="0" animBg="1"/>
      <p:bldP spid="24" grpId="0" animBg="1"/>
      <p:bldP spid="25"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C6DF3349-5922-42FF-8F47-F4A4A86F839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0"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3" y="2406301"/>
            <a:ext cx="7138493"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761993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aphicFrame>
        <p:nvGraphicFramePr>
          <p:cNvPr id="9" name="图表 8"/>
          <p:cNvGraphicFramePr/>
          <p:nvPr>
            <p:extLst>
              <p:ext uri="{D42A27DB-BD31-4B8C-83A1-F6EECF244321}">
                <p14:modId xmlns:p14="http://schemas.microsoft.com/office/powerpoint/2010/main" val="1921728654"/>
              </p:ext>
            </p:extLst>
          </p:nvPr>
        </p:nvGraphicFramePr>
        <p:xfrm>
          <a:off x="1055690" y="1571439"/>
          <a:ext cx="10080625" cy="416584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0355894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874715" y="4521204"/>
            <a:ext cx="4889500" cy="1452563"/>
          </a:xfrm>
          <a:prstGeom prst="rect">
            <a:avLst/>
          </a:prstGeom>
          <a:solidFill>
            <a:srgbClr val="F26D2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矩形 9"/>
          <p:cNvSpPr/>
          <p:nvPr/>
        </p:nvSpPr>
        <p:spPr>
          <a:xfrm>
            <a:off x="6427790" y="4521204"/>
            <a:ext cx="4889500" cy="1452563"/>
          </a:xfrm>
          <a:prstGeom prst="rect">
            <a:avLst/>
          </a:prstGeom>
          <a:solidFill>
            <a:srgbClr val="25243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2" name="直接连接符 13"/>
          <p:cNvCxnSpPr/>
          <p:nvPr/>
        </p:nvCxnSpPr>
        <p:spPr>
          <a:xfrm>
            <a:off x="1206305" y="4762504"/>
            <a:ext cx="0" cy="9435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5"/>
          <p:cNvCxnSpPr/>
          <p:nvPr/>
        </p:nvCxnSpPr>
        <p:spPr>
          <a:xfrm>
            <a:off x="6842209" y="4762504"/>
            <a:ext cx="0" cy="9435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6"/>
          <p:cNvGrpSpPr/>
          <p:nvPr/>
        </p:nvGrpSpPr>
        <p:grpSpPr>
          <a:xfrm>
            <a:off x="1328174" y="4724400"/>
            <a:ext cx="3715121" cy="1010662"/>
            <a:chOff x="874713" y="1063625"/>
            <a:chExt cx="3715121" cy="1010662"/>
          </a:xfrm>
        </p:grpSpPr>
        <p:sp>
          <p:nvSpPr>
            <p:cNvPr id="16" name="矩形 15"/>
            <p:cNvSpPr/>
            <p:nvPr/>
          </p:nvSpPr>
          <p:spPr>
            <a:xfrm>
              <a:off x="874714" y="1464889"/>
              <a:ext cx="371512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17" name="矩形 16"/>
            <p:cNvSpPr/>
            <p:nvPr/>
          </p:nvSpPr>
          <p:spPr>
            <a:xfrm>
              <a:off x="874713" y="1063625"/>
              <a:ext cx="2084386"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grpSp>
        <p:nvGrpSpPr>
          <p:cNvPr id="18" name="组合 19"/>
          <p:cNvGrpSpPr/>
          <p:nvPr/>
        </p:nvGrpSpPr>
        <p:grpSpPr>
          <a:xfrm>
            <a:off x="6959501" y="4724400"/>
            <a:ext cx="3715121" cy="1010662"/>
            <a:chOff x="874713" y="1063625"/>
            <a:chExt cx="3715121" cy="1010662"/>
          </a:xfrm>
        </p:grpSpPr>
        <p:sp>
          <p:nvSpPr>
            <p:cNvPr id="19" name="矩形 18"/>
            <p:cNvSpPr/>
            <p:nvPr/>
          </p:nvSpPr>
          <p:spPr>
            <a:xfrm>
              <a:off x="874714" y="1464889"/>
              <a:ext cx="3715120"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sp>
          <p:nvSpPr>
            <p:cNvPr id="20" name="矩形 19"/>
            <p:cNvSpPr/>
            <p:nvPr/>
          </p:nvSpPr>
          <p:spPr>
            <a:xfrm>
              <a:off x="874713" y="1063625"/>
              <a:ext cx="2084386"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grpSp>
      <p:pic>
        <p:nvPicPr>
          <p:cNvPr id="23" name="图片 22"/>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874714" y="1760152"/>
            <a:ext cx="4889500" cy="2595727"/>
          </a:xfrm>
          <a:prstGeom prst="rect">
            <a:avLst/>
          </a:prstGeom>
        </p:spPr>
      </p:pic>
      <p:pic>
        <p:nvPicPr>
          <p:cNvPr id="24" name="图片 23"/>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6427788" y="1760155"/>
            <a:ext cx="4889501" cy="2620723"/>
          </a:xfrm>
          <a:prstGeom prst="rect">
            <a:avLst/>
          </a:prstGeom>
        </p:spPr>
      </p:pic>
    </p:spTree>
    <p:extLst>
      <p:ext uri="{BB962C8B-B14F-4D97-AF65-F5344CB8AC3E}">
        <p14:creationId xmlns:p14="http://schemas.microsoft.com/office/powerpoint/2010/main" val="24947859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checkerboard(across)">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checkerboard(across)">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原因及对策制定实施</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pSp>
        <p:nvGrpSpPr>
          <p:cNvPr id="33" name="组合 65"/>
          <p:cNvGrpSpPr/>
          <p:nvPr/>
        </p:nvGrpSpPr>
        <p:grpSpPr>
          <a:xfrm>
            <a:off x="1435951" y="1854472"/>
            <a:ext cx="2742012" cy="1749444"/>
            <a:chOff x="1414464" y="1630825"/>
            <a:chExt cx="2742012" cy="1749444"/>
          </a:xfrm>
        </p:grpSpPr>
        <p:grpSp>
          <p:nvGrpSpPr>
            <p:cNvPr id="34" name="Group 6"/>
            <p:cNvGrpSpPr/>
            <p:nvPr/>
          </p:nvGrpSpPr>
          <p:grpSpPr>
            <a:xfrm>
              <a:off x="2303165" y="1630825"/>
              <a:ext cx="803870" cy="803870"/>
              <a:chOff x="2247900" y="1225947"/>
              <a:chExt cx="914400" cy="914400"/>
            </a:xfrm>
          </p:grpSpPr>
          <p:sp>
            <p:nvSpPr>
              <p:cNvPr id="38" name="îṥļîḑé-Rectangle: Rounded Corners 9"/>
              <p:cNvSpPr/>
              <p:nvPr/>
            </p:nvSpPr>
            <p:spPr>
              <a:xfrm>
                <a:off x="2247900" y="1225947"/>
                <a:ext cx="914400" cy="914400"/>
              </a:xfrm>
              <a:prstGeom prst="round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îṥļîḑé-Freeform: Shape 10"/>
              <p:cNvSpPr>
                <a:spLocks/>
              </p:cNvSpPr>
              <p:nvPr/>
            </p:nvSpPr>
            <p:spPr bwMode="auto">
              <a:xfrm>
                <a:off x="2458417" y="1467073"/>
                <a:ext cx="493366" cy="43214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chemeClr val="bg1"/>
              </a:solidFill>
              <a:ln>
                <a:noFill/>
              </a:ln>
              <a:effectLst/>
              <a:extLst/>
            </p:spPr>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35" name="组合 44"/>
            <p:cNvGrpSpPr/>
            <p:nvPr/>
          </p:nvGrpSpPr>
          <p:grpSpPr>
            <a:xfrm>
              <a:off x="1414464" y="2545454"/>
              <a:ext cx="2742012" cy="834815"/>
              <a:chOff x="7483989" y="3433235"/>
              <a:chExt cx="2742012" cy="834815"/>
            </a:xfrm>
          </p:grpSpPr>
          <p:sp>
            <p:nvSpPr>
              <p:cNvPr id="36" name="矩形 35"/>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37" name="矩形 36"/>
              <p:cNvSpPr/>
              <p:nvPr/>
            </p:nvSpPr>
            <p:spPr>
              <a:xfrm>
                <a:off x="7483989" y="3433235"/>
                <a:ext cx="274201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40" name="组合 70"/>
          <p:cNvGrpSpPr/>
          <p:nvPr/>
        </p:nvGrpSpPr>
        <p:grpSpPr>
          <a:xfrm>
            <a:off x="1435954" y="4164186"/>
            <a:ext cx="2576511" cy="1752615"/>
            <a:chOff x="1414464" y="3940538"/>
            <a:chExt cx="2576511" cy="1752615"/>
          </a:xfrm>
        </p:grpSpPr>
        <p:grpSp>
          <p:nvGrpSpPr>
            <p:cNvPr id="41" name="Group 27"/>
            <p:cNvGrpSpPr/>
            <p:nvPr/>
          </p:nvGrpSpPr>
          <p:grpSpPr>
            <a:xfrm>
              <a:off x="2303165" y="3940538"/>
              <a:ext cx="803870" cy="803870"/>
              <a:chOff x="2247900" y="1225947"/>
              <a:chExt cx="914400" cy="914400"/>
            </a:xfrm>
          </p:grpSpPr>
          <p:sp>
            <p:nvSpPr>
              <p:cNvPr id="45" name="îṥļîḑé-Rectangle: Rounded Corners 30"/>
              <p:cNvSpPr/>
              <p:nvPr/>
            </p:nvSpPr>
            <p:spPr>
              <a:xfrm>
                <a:off x="2247900" y="1225947"/>
                <a:ext cx="914400" cy="914400"/>
              </a:xfrm>
              <a:prstGeom prst="round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6" name="îṥļîḑé-Freeform: Shape 31"/>
              <p:cNvSpPr>
                <a:spLocks/>
              </p:cNvSpPr>
              <p:nvPr/>
            </p:nvSpPr>
            <p:spPr bwMode="auto">
              <a:xfrm>
                <a:off x="2458417" y="1467073"/>
                <a:ext cx="493366" cy="432146"/>
              </a:xfrm>
              <a:custGeom>
                <a:avLst/>
                <a:gdLst>
                  <a:gd name="T0" fmla="*/ 212060 w 602"/>
                  <a:gd name="T1" fmla="*/ 103681 h 531"/>
                  <a:gd name="T2" fmla="*/ 112352 w 602"/>
                  <a:gd name="T3" fmla="*/ 144579 h 531"/>
                  <a:gd name="T4" fmla="*/ 112352 w 602"/>
                  <a:gd name="T5" fmla="*/ 144579 h 531"/>
                  <a:gd name="T6" fmla="*/ 109823 w 602"/>
                  <a:gd name="T7" fmla="*/ 147090 h 531"/>
                  <a:gd name="T8" fmla="*/ 104766 w 602"/>
                  <a:gd name="T9" fmla="*/ 144579 h 531"/>
                  <a:gd name="T10" fmla="*/ 104766 w 602"/>
                  <a:gd name="T11" fmla="*/ 144579 h 531"/>
                  <a:gd name="T12" fmla="*/ 5419 w 602"/>
                  <a:gd name="T13" fmla="*/ 103681 h 531"/>
                  <a:gd name="T14" fmla="*/ 10477 w 602"/>
                  <a:gd name="T15" fmla="*/ 86102 h 531"/>
                  <a:gd name="T16" fmla="*/ 15534 w 602"/>
                  <a:gd name="T17" fmla="*/ 86102 h 531"/>
                  <a:gd name="T18" fmla="*/ 15534 w 602"/>
                  <a:gd name="T19" fmla="*/ 86102 h 531"/>
                  <a:gd name="T20" fmla="*/ 204474 w 602"/>
                  <a:gd name="T21" fmla="*/ 86102 h 531"/>
                  <a:gd name="T22" fmla="*/ 204474 w 602"/>
                  <a:gd name="T23" fmla="*/ 86102 h 531"/>
                  <a:gd name="T24" fmla="*/ 207002 w 602"/>
                  <a:gd name="T25" fmla="*/ 86102 h 531"/>
                  <a:gd name="T26" fmla="*/ 212060 w 602"/>
                  <a:gd name="T27" fmla="*/ 103681 h 531"/>
                  <a:gd name="T28" fmla="*/ 212060 w 602"/>
                  <a:gd name="T29" fmla="*/ 60630 h 531"/>
                  <a:gd name="T30" fmla="*/ 112352 w 602"/>
                  <a:gd name="T31" fmla="*/ 101169 h 531"/>
                  <a:gd name="T32" fmla="*/ 112352 w 602"/>
                  <a:gd name="T33" fmla="*/ 101169 h 531"/>
                  <a:gd name="T34" fmla="*/ 109823 w 602"/>
                  <a:gd name="T35" fmla="*/ 101169 h 531"/>
                  <a:gd name="T36" fmla="*/ 104766 w 602"/>
                  <a:gd name="T37" fmla="*/ 101169 h 531"/>
                  <a:gd name="T38" fmla="*/ 104766 w 602"/>
                  <a:gd name="T39" fmla="*/ 101169 h 531"/>
                  <a:gd name="T40" fmla="*/ 5419 w 602"/>
                  <a:gd name="T41" fmla="*/ 60630 h 531"/>
                  <a:gd name="T42" fmla="*/ 5419 w 602"/>
                  <a:gd name="T43" fmla="*/ 43051 h 531"/>
                  <a:gd name="T44" fmla="*/ 104766 w 602"/>
                  <a:gd name="T45" fmla="*/ 2511 h 531"/>
                  <a:gd name="T46" fmla="*/ 104766 w 602"/>
                  <a:gd name="T47" fmla="*/ 2511 h 531"/>
                  <a:gd name="T48" fmla="*/ 109823 w 602"/>
                  <a:gd name="T49" fmla="*/ 0 h 531"/>
                  <a:gd name="T50" fmla="*/ 112352 w 602"/>
                  <a:gd name="T51" fmla="*/ 2511 h 531"/>
                  <a:gd name="T52" fmla="*/ 112352 w 602"/>
                  <a:gd name="T53" fmla="*/ 2511 h 531"/>
                  <a:gd name="T54" fmla="*/ 212060 w 602"/>
                  <a:gd name="T55" fmla="*/ 43051 h 531"/>
                  <a:gd name="T56" fmla="*/ 212060 w 602"/>
                  <a:gd name="T57" fmla="*/ 60630 h 531"/>
                  <a:gd name="T58" fmla="*/ 10477 w 602"/>
                  <a:gd name="T59" fmla="*/ 129153 h 531"/>
                  <a:gd name="T60" fmla="*/ 15534 w 602"/>
                  <a:gd name="T61" fmla="*/ 129153 h 531"/>
                  <a:gd name="T62" fmla="*/ 15534 w 602"/>
                  <a:gd name="T63" fmla="*/ 129153 h 531"/>
                  <a:gd name="T64" fmla="*/ 204474 w 602"/>
                  <a:gd name="T65" fmla="*/ 129153 h 531"/>
                  <a:gd name="T66" fmla="*/ 204474 w 602"/>
                  <a:gd name="T67" fmla="*/ 129153 h 531"/>
                  <a:gd name="T68" fmla="*/ 207002 w 602"/>
                  <a:gd name="T69" fmla="*/ 129153 h 531"/>
                  <a:gd name="T70" fmla="*/ 212060 w 602"/>
                  <a:gd name="T71" fmla="*/ 149602 h 531"/>
                  <a:gd name="T72" fmla="*/ 112352 w 602"/>
                  <a:gd name="T73" fmla="*/ 190141 h 531"/>
                  <a:gd name="T74" fmla="*/ 112352 w 602"/>
                  <a:gd name="T75" fmla="*/ 190141 h 531"/>
                  <a:gd name="T76" fmla="*/ 109823 w 602"/>
                  <a:gd name="T77" fmla="*/ 190141 h 531"/>
                  <a:gd name="T78" fmla="*/ 104766 w 602"/>
                  <a:gd name="T79" fmla="*/ 190141 h 531"/>
                  <a:gd name="T80" fmla="*/ 104766 w 602"/>
                  <a:gd name="T81" fmla="*/ 190141 h 531"/>
                  <a:gd name="T82" fmla="*/ 5419 w 602"/>
                  <a:gd name="T83" fmla="*/ 149602 h 531"/>
                  <a:gd name="T84" fmla="*/ 10477 w 602"/>
                  <a:gd name="T85" fmla="*/ 129153 h 5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2" h="531">
                    <a:moveTo>
                      <a:pt x="587" y="289"/>
                    </a:moveTo>
                    <a:lnTo>
                      <a:pt x="587" y="289"/>
                    </a:lnTo>
                    <a:cubicBezTo>
                      <a:pt x="311" y="403"/>
                      <a:pt x="311" y="403"/>
                      <a:pt x="311" y="403"/>
                    </a:cubicBezTo>
                    <a:cubicBezTo>
                      <a:pt x="311" y="410"/>
                      <a:pt x="304" y="410"/>
                      <a:pt x="304" y="410"/>
                    </a:cubicBezTo>
                    <a:cubicBezTo>
                      <a:pt x="297" y="410"/>
                      <a:pt x="297" y="410"/>
                      <a:pt x="290" y="403"/>
                    </a:cubicBezTo>
                    <a:cubicBezTo>
                      <a:pt x="15" y="289"/>
                      <a:pt x="15" y="289"/>
                      <a:pt x="15" y="289"/>
                    </a:cubicBezTo>
                    <a:cubicBezTo>
                      <a:pt x="7" y="289"/>
                      <a:pt x="0" y="275"/>
                      <a:pt x="0" y="268"/>
                    </a:cubicBezTo>
                    <a:cubicBezTo>
                      <a:pt x="0" y="247"/>
                      <a:pt x="15" y="240"/>
                      <a:pt x="29" y="240"/>
                    </a:cubicBezTo>
                    <a:cubicBezTo>
                      <a:pt x="36" y="240"/>
                      <a:pt x="36" y="240"/>
                      <a:pt x="43" y="240"/>
                    </a:cubicBezTo>
                    <a:cubicBezTo>
                      <a:pt x="304" y="346"/>
                      <a:pt x="304" y="346"/>
                      <a:pt x="304" y="346"/>
                    </a:cubicBezTo>
                    <a:cubicBezTo>
                      <a:pt x="566" y="240"/>
                      <a:pt x="566" y="240"/>
                      <a:pt x="566" y="240"/>
                    </a:cubicBezTo>
                    <a:lnTo>
                      <a:pt x="573" y="240"/>
                    </a:lnTo>
                    <a:cubicBezTo>
                      <a:pt x="594" y="240"/>
                      <a:pt x="601" y="247"/>
                      <a:pt x="601" y="268"/>
                    </a:cubicBezTo>
                    <a:cubicBezTo>
                      <a:pt x="601" y="275"/>
                      <a:pt x="594" y="289"/>
                      <a:pt x="587" y="289"/>
                    </a:cubicBezTo>
                    <a:close/>
                    <a:moveTo>
                      <a:pt x="587" y="169"/>
                    </a:moveTo>
                    <a:lnTo>
                      <a:pt x="587" y="169"/>
                    </a:lnTo>
                    <a:cubicBezTo>
                      <a:pt x="311" y="282"/>
                      <a:pt x="311" y="282"/>
                      <a:pt x="311" y="282"/>
                    </a:cubicBezTo>
                    <a:lnTo>
                      <a:pt x="304" y="282"/>
                    </a:lnTo>
                    <a:cubicBezTo>
                      <a:pt x="297" y="282"/>
                      <a:pt x="297" y="282"/>
                      <a:pt x="290" y="282"/>
                    </a:cubicBezTo>
                    <a:cubicBezTo>
                      <a:pt x="15" y="169"/>
                      <a:pt x="15" y="169"/>
                      <a:pt x="15" y="169"/>
                    </a:cubicBezTo>
                    <a:cubicBezTo>
                      <a:pt x="7" y="162"/>
                      <a:pt x="0" y="155"/>
                      <a:pt x="0" y="141"/>
                    </a:cubicBezTo>
                    <a:cubicBezTo>
                      <a:pt x="0" y="134"/>
                      <a:pt x="7" y="120"/>
                      <a:pt x="15" y="120"/>
                    </a:cubicBezTo>
                    <a:cubicBezTo>
                      <a:pt x="290" y="7"/>
                      <a:pt x="290" y="7"/>
                      <a:pt x="290" y="7"/>
                    </a:cubicBezTo>
                    <a:cubicBezTo>
                      <a:pt x="297" y="0"/>
                      <a:pt x="297" y="0"/>
                      <a:pt x="304" y="0"/>
                    </a:cubicBezTo>
                    <a:cubicBezTo>
                      <a:pt x="304" y="0"/>
                      <a:pt x="311" y="0"/>
                      <a:pt x="311" y="7"/>
                    </a:cubicBezTo>
                    <a:cubicBezTo>
                      <a:pt x="587" y="120"/>
                      <a:pt x="587" y="120"/>
                      <a:pt x="587" y="120"/>
                    </a:cubicBezTo>
                    <a:cubicBezTo>
                      <a:pt x="594" y="120"/>
                      <a:pt x="601" y="134"/>
                      <a:pt x="601" y="141"/>
                    </a:cubicBezTo>
                    <a:cubicBezTo>
                      <a:pt x="601" y="155"/>
                      <a:pt x="594" y="162"/>
                      <a:pt x="587" y="169"/>
                    </a:cubicBezTo>
                    <a:close/>
                    <a:moveTo>
                      <a:pt x="29" y="360"/>
                    </a:moveTo>
                    <a:lnTo>
                      <a:pt x="29" y="360"/>
                    </a:lnTo>
                    <a:cubicBezTo>
                      <a:pt x="36" y="360"/>
                      <a:pt x="36" y="360"/>
                      <a:pt x="43" y="360"/>
                    </a:cubicBezTo>
                    <a:cubicBezTo>
                      <a:pt x="304" y="473"/>
                      <a:pt x="304" y="473"/>
                      <a:pt x="304" y="473"/>
                    </a:cubicBezTo>
                    <a:cubicBezTo>
                      <a:pt x="566" y="360"/>
                      <a:pt x="566" y="360"/>
                      <a:pt x="566" y="360"/>
                    </a:cubicBezTo>
                    <a:lnTo>
                      <a:pt x="573" y="360"/>
                    </a:lnTo>
                    <a:cubicBezTo>
                      <a:pt x="594" y="360"/>
                      <a:pt x="601" y="374"/>
                      <a:pt x="601" y="388"/>
                    </a:cubicBezTo>
                    <a:cubicBezTo>
                      <a:pt x="601" y="403"/>
                      <a:pt x="594" y="410"/>
                      <a:pt x="587" y="417"/>
                    </a:cubicBezTo>
                    <a:cubicBezTo>
                      <a:pt x="311" y="530"/>
                      <a:pt x="311" y="530"/>
                      <a:pt x="311" y="530"/>
                    </a:cubicBezTo>
                    <a:lnTo>
                      <a:pt x="304" y="530"/>
                    </a:lnTo>
                    <a:cubicBezTo>
                      <a:pt x="297" y="530"/>
                      <a:pt x="297" y="530"/>
                      <a:pt x="290" y="530"/>
                    </a:cubicBezTo>
                    <a:cubicBezTo>
                      <a:pt x="15" y="417"/>
                      <a:pt x="15" y="417"/>
                      <a:pt x="15" y="417"/>
                    </a:cubicBezTo>
                    <a:cubicBezTo>
                      <a:pt x="7" y="410"/>
                      <a:pt x="0" y="403"/>
                      <a:pt x="0" y="388"/>
                    </a:cubicBezTo>
                    <a:cubicBezTo>
                      <a:pt x="0" y="374"/>
                      <a:pt x="15" y="360"/>
                      <a:pt x="29" y="360"/>
                    </a:cubicBezTo>
                    <a:close/>
                  </a:path>
                </a:pathLst>
              </a:custGeom>
              <a:solidFill>
                <a:schemeClr val="bg1"/>
              </a:solidFill>
              <a:ln>
                <a:noFill/>
              </a:ln>
              <a:effectLst/>
              <a:extLst/>
            </p:spPr>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42" name="组合 47"/>
            <p:cNvGrpSpPr/>
            <p:nvPr/>
          </p:nvGrpSpPr>
          <p:grpSpPr>
            <a:xfrm>
              <a:off x="1414464" y="4858338"/>
              <a:ext cx="2576511" cy="834815"/>
              <a:chOff x="7483989" y="3433235"/>
              <a:chExt cx="2576511" cy="834815"/>
            </a:xfrm>
          </p:grpSpPr>
          <p:sp>
            <p:nvSpPr>
              <p:cNvPr id="43" name="矩形 42"/>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44" name="矩形 43"/>
              <p:cNvSpPr/>
              <p:nvPr/>
            </p:nvSpPr>
            <p:spPr>
              <a:xfrm>
                <a:off x="7483989" y="3433235"/>
                <a:ext cx="257453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47" name="组合 66"/>
          <p:cNvGrpSpPr/>
          <p:nvPr/>
        </p:nvGrpSpPr>
        <p:grpSpPr>
          <a:xfrm>
            <a:off x="4827299" y="1854471"/>
            <a:ext cx="2576512" cy="1749446"/>
            <a:chOff x="4805811" y="1630823"/>
            <a:chExt cx="2576512" cy="1749446"/>
          </a:xfrm>
        </p:grpSpPr>
        <p:grpSp>
          <p:nvGrpSpPr>
            <p:cNvPr id="48" name="Group 13"/>
            <p:cNvGrpSpPr/>
            <p:nvPr/>
          </p:nvGrpSpPr>
          <p:grpSpPr>
            <a:xfrm>
              <a:off x="5694065" y="1630823"/>
              <a:ext cx="803870" cy="803870"/>
              <a:chOff x="5638800" y="1225947"/>
              <a:chExt cx="914400" cy="914400"/>
            </a:xfrm>
          </p:grpSpPr>
          <p:sp>
            <p:nvSpPr>
              <p:cNvPr id="52" name="îṥļîḑé-Rectangle: Rounded Corners 16"/>
              <p:cNvSpPr/>
              <p:nvPr/>
            </p:nvSpPr>
            <p:spPr>
              <a:xfrm>
                <a:off x="5638800" y="1225947"/>
                <a:ext cx="914400" cy="914400"/>
              </a:xfrm>
              <a:prstGeom prst="round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3" name="îṥļîḑé-Freeform: Shape 17"/>
              <p:cNvSpPr>
                <a:spLocks/>
              </p:cNvSpPr>
              <p:nvPr/>
            </p:nvSpPr>
            <p:spPr bwMode="auto">
              <a:xfrm>
                <a:off x="5852919" y="1449011"/>
                <a:ext cx="486162" cy="475360"/>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solidFill>
                <a:schemeClr val="bg1"/>
              </a:solidFill>
              <a:ln>
                <a:noFill/>
              </a:ln>
              <a:effectLst/>
              <a:extLst/>
            </p:spPr>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49" name="组合 50"/>
            <p:cNvGrpSpPr/>
            <p:nvPr/>
          </p:nvGrpSpPr>
          <p:grpSpPr>
            <a:xfrm>
              <a:off x="4805811" y="2545454"/>
              <a:ext cx="2576512" cy="834815"/>
              <a:chOff x="7483988" y="3433235"/>
              <a:chExt cx="2576512" cy="834815"/>
            </a:xfrm>
          </p:grpSpPr>
          <p:sp>
            <p:nvSpPr>
              <p:cNvPr id="50" name="矩形 49"/>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51" name="矩形 50"/>
              <p:cNvSpPr/>
              <p:nvPr/>
            </p:nvSpPr>
            <p:spPr>
              <a:xfrm>
                <a:off x="7483988" y="3433235"/>
                <a:ext cx="2465845"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54" name="组合 69"/>
          <p:cNvGrpSpPr/>
          <p:nvPr/>
        </p:nvGrpSpPr>
        <p:grpSpPr>
          <a:xfrm>
            <a:off x="4827299" y="4164184"/>
            <a:ext cx="2576512" cy="1752617"/>
            <a:chOff x="4805811" y="3940536"/>
            <a:chExt cx="2576512" cy="1752617"/>
          </a:xfrm>
        </p:grpSpPr>
        <p:grpSp>
          <p:nvGrpSpPr>
            <p:cNvPr id="55" name="Group 34"/>
            <p:cNvGrpSpPr/>
            <p:nvPr/>
          </p:nvGrpSpPr>
          <p:grpSpPr>
            <a:xfrm>
              <a:off x="5694065" y="3940536"/>
              <a:ext cx="803870" cy="803870"/>
              <a:chOff x="5638800" y="1225947"/>
              <a:chExt cx="914400" cy="914400"/>
            </a:xfrm>
          </p:grpSpPr>
          <p:sp>
            <p:nvSpPr>
              <p:cNvPr id="59" name="îṥļîḑé-Rectangle: Rounded Corners 37"/>
              <p:cNvSpPr/>
              <p:nvPr/>
            </p:nvSpPr>
            <p:spPr>
              <a:xfrm>
                <a:off x="5638800" y="1225947"/>
                <a:ext cx="914400" cy="914400"/>
              </a:xfrm>
              <a:prstGeom prst="round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0" name="îṥļîḑé-Freeform: Shape 38"/>
              <p:cNvSpPr>
                <a:spLocks/>
              </p:cNvSpPr>
              <p:nvPr/>
            </p:nvSpPr>
            <p:spPr bwMode="auto">
              <a:xfrm>
                <a:off x="5852919" y="1449011"/>
                <a:ext cx="486162" cy="475360"/>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solidFill>
                <a:schemeClr val="bg1"/>
              </a:solidFill>
              <a:ln>
                <a:noFill/>
              </a:ln>
              <a:effectLst/>
              <a:extLst/>
            </p:spPr>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56" name="组合 53"/>
            <p:cNvGrpSpPr/>
            <p:nvPr/>
          </p:nvGrpSpPr>
          <p:grpSpPr>
            <a:xfrm>
              <a:off x="4805811" y="4858338"/>
              <a:ext cx="2576512" cy="834815"/>
              <a:chOff x="7483988" y="3433235"/>
              <a:chExt cx="2576512" cy="834815"/>
            </a:xfrm>
          </p:grpSpPr>
          <p:sp>
            <p:nvSpPr>
              <p:cNvPr id="57" name="矩形 56"/>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58" name="矩形 57"/>
              <p:cNvSpPr/>
              <p:nvPr/>
            </p:nvSpPr>
            <p:spPr>
              <a:xfrm>
                <a:off x="7483988" y="3433235"/>
                <a:ext cx="2576511"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61" name="组合 67"/>
          <p:cNvGrpSpPr/>
          <p:nvPr/>
        </p:nvGrpSpPr>
        <p:grpSpPr>
          <a:xfrm>
            <a:off x="8220627" y="1851616"/>
            <a:ext cx="2576511" cy="1752299"/>
            <a:chOff x="8199138" y="1627970"/>
            <a:chExt cx="2576511" cy="1752299"/>
          </a:xfrm>
        </p:grpSpPr>
        <p:grpSp>
          <p:nvGrpSpPr>
            <p:cNvPr id="62" name="Group 20"/>
            <p:cNvGrpSpPr/>
            <p:nvPr/>
          </p:nvGrpSpPr>
          <p:grpSpPr>
            <a:xfrm>
              <a:off x="9084964" y="1627970"/>
              <a:ext cx="803870" cy="803870"/>
              <a:chOff x="9029700" y="1225947"/>
              <a:chExt cx="914400" cy="914400"/>
            </a:xfrm>
          </p:grpSpPr>
          <p:sp>
            <p:nvSpPr>
              <p:cNvPr id="66" name="îṥļîḑé-Rectangle: Rounded Corners 23"/>
              <p:cNvSpPr/>
              <p:nvPr/>
            </p:nvSpPr>
            <p:spPr>
              <a:xfrm>
                <a:off x="9029700" y="1225947"/>
                <a:ext cx="914400" cy="914400"/>
              </a:xfrm>
              <a:prstGeom prst="round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7" name="îṥļîḑé-Freeform: Shape 24"/>
              <p:cNvSpPr>
                <a:spLocks/>
              </p:cNvSpPr>
              <p:nvPr/>
            </p:nvSpPr>
            <p:spPr bwMode="auto">
              <a:xfrm>
                <a:off x="9242018" y="1422852"/>
                <a:ext cx="489764" cy="421343"/>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chemeClr val="bg1"/>
              </a:solidFill>
              <a:ln>
                <a:noFill/>
              </a:ln>
              <a:effectLst/>
              <a:extLst/>
            </p:spPr>
            <p:txBody>
              <a:bodyPr anchor="ctr"/>
              <a:lstStyle/>
              <a:p>
                <a:pPr algn="ctr"/>
                <a:endParaRPr>
                  <a:solidFill>
                    <a:srgbClr val="3C2155"/>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63" name="组合 56"/>
            <p:cNvGrpSpPr/>
            <p:nvPr/>
          </p:nvGrpSpPr>
          <p:grpSpPr>
            <a:xfrm>
              <a:off x="8199138" y="2545454"/>
              <a:ext cx="2576511" cy="834815"/>
              <a:chOff x="7483989" y="3433235"/>
              <a:chExt cx="2576511" cy="834815"/>
            </a:xfrm>
          </p:grpSpPr>
          <p:sp>
            <p:nvSpPr>
              <p:cNvPr id="64" name="矩形 63"/>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65" name="矩形 64"/>
              <p:cNvSpPr/>
              <p:nvPr/>
            </p:nvSpPr>
            <p:spPr>
              <a:xfrm>
                <a:off x="7483989" y="3433235"/>
                <a:ext cx="246886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grpSp>
        <p:nvGrpSpPr>
          <p:cNvPr id="68" name="组合 68"/>
          <p:cNvGrpSpPr/>
          <p:nvPr/>
        </p:nvGrpSpPr>
        <p:grpSpPr>
          <a:xfrm>
            <a:off x="8220624" y="4161331"/>
            <a:ext cx="2576512" cy="1755470"/>
            <a:chOff x="8199137" y="3937683"/>
            <a:chExt cx="2576512" cy="1755470"/>
          </a:xfrm>
        </p:grpSpPr>
        <p:grpSp>
          <p:nvGrpSpPr>
            <p:cNvPr id="69" name="Group 41"/>
            <p:cNvGrpSpPr/>
            <p:nvPr/>
          </p:nvGrpSpPr>
          <p:grpSpPr>
            <a:xfrm>
              <a:off x="9084964" y="3937683"/>
              <a:ext cx="803870" cy="803870"/>
              <a:chOff x="9029700" y="1225947"/>
              <a:chExt cx="914400" cy="914400"/>
            </a:xfrm>
          </p:grpSpPr>
          <p:sp>
            <p:nvSpPr>
              <p:cNvPr id="73" name="îṥļîḑé-Rectangle: Rounded Corners 44"/>
              <p:cNvSpPr/>
              <p:nvPr/>
            </p:nvSpPr>
            <p:spPr>
              <a:xfrm>
                <a:off x="9029700" y="1225947"/>
                <a:ext cx="914400" cy="914400"/>
              </a:xfrm>
              <a:prstGeom prst="round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4" name="îṥļîḑé-Freeform: Shape 45"/>
              <p:cNvSpPr>
                <a:spLocks/>
              </p:cNvSpPr>
              <p:nvPr/>
            </p:nvSpPr>
            <p:spPr bwMode="auto">
              <a:xfrm>
                <a:off x="9242018" y="1422852"/>
                <a:ext cx="489764" cy="421343"/>
              </a:xfrm>
              <a:custGeom>
                <a:avLst/>
                <a:gdLst>
                  <a:gd name="T0" fmla="*/ 205475 w 601"/>
                  <a:gd name="T1" fmla="*/ 185379 h 517"/>
                  <a:gd name="T2" fmla="*/ 0 w 601"/>
                  <a:gd name="T3" fmla="*/ 174960 h 517"/>
                  <a:gd name="T4" fmla="*/ 0 w 601"/>
                  <a:gd name="T5" fmla="*/ 111730 h 517"/>
                  <a:gd name="T6" fmla="*/ 28019 w 601"/>
                  <a:gd name="T7" fmla="*/ 35567 h 517"/>
                  <a:gd name="T8" fmla="*/ 35563 w 601"/>
                  <a:gd name="T9" fmla="*/ 30537 h 517"/>
                  <a:gd name="T10" fmla="*/ 53165 w 601"/>
                  <a:gd name="T11" fmla="*/ 30537 h 517"/>
                  <a:gd name="T12" fmla="*/ 86213 w 601"/>
                  <a:gd name="T13" fmla="*/ 35567 h 517"/>
                  <a:gd name="T14" fmla="*/ 53165 w 601"/>
                  <a:gd name="T15" fmla="*/ 50656 h 517"/>
                  <a:gd name="T16" fmla="*/ 43107 w 601"/>
                  <a:gd name="T17" fmla="*/ 50656 h 517"/>
                  <a:gd name="T18" fmla="*/ 45621 w 601"/>
                  <a:gd name="T19" fmla="*/ 101312 h 517"/>
                  <a:gd name="T20" fmla="*/ 55679 w 601"/>
                  <a:gd name="T21" fmla="*/ 101312 h 517"/>
                  <a:gd name="T22" fmla="*/ 65737 w 601"/>
                  <a:gd name="T23" fmla="*/ 121790 h 517"/>
                  <a:gd name="T24" fmla="*/ 147281 w 601"/>
                  <a:gd name="T25" fmla="*/ 111730 h 517"/>
                  <a:gd name="T26" fmla="*/ 167397 w 601"/>
                  <a:gd name="T27" fmla="*/ 101312 h 517"/>
                  <a:gd name="T28" fmla="*/ 190387 w 601"/>
                  <a:gd name="T29" fmla="*/ 101312 h 517"/>
                  <a:gd name="T30" fmla="*/ 162368 w 601"/>
                  <a:gd name="T31" fmla="*/ 50656 h 517"/>
                  <a:gd name="T32" fmla="*/ 126805 w 601"/>
                  <a:gd name="T33" fmla="*/ 50656 h 517"/>
                  <a:gd name="T34" fmla="*/ 126805 w 601"/>
                  <a:gd name="T35" fmla="*/ 30537 h 517"/>
                  <a:gd name="T36" fmla="*/ 162368 w 601"/>
                  <a:gd name="T37" fmla="*/ 30537 h 517"/>
                  <a:gd name="T38" fmla="*/ 177455 w 601"/>
                  <a:gd name="T39" fmla="*/ 30537 h 517"/>
                  <a:gd name="T40" fmla="*/ 215533 w 601"/>
                  <a:gd name="T41" fmla="*/ 106341 h 517"/>
                  <a:gd name="T42" fmla="*/ 215533 w 601"/>
                  <a:gd name="T43" fmla="*/ 111730 h 517"/>
                  <a:gd name="T44" fmla="*/ 215533 w 601"/>
                  <a:gd name="T45" fmla="*/ 174960 h 517"/>
                  <a:gd name="T46" fmla="*/ 142252 w 601"/>
                  <a:gd name="T47" fmla="*/ 73649 h 517"/>
                  <a:gd name="T48" fmla="*/ 136863 w 601"/>
                  <a:gd name="T49" fmla="*/ 81193 h 517"/>
                  <a:gd name="T50" fmla="*/ 106689 w 601"/>
                  <a:gd name="T51" fmla="*/ 106341 h 517"/>
                  <a:gd name="T52" fmla="*/ 76155 w 601"/>
                  <a:gd name="T53" fmla="*/ 81193 h 517"/>
                  <a:gd name="T54" fmla="*/ 83699 w 601"/>
                  <a:gd name="T55" fmla="*/ 63230 h 517"/>
                  <a:gd name="T56" fmla="*/ 96271 w 601"/>
                  <a:gd name="T57" fmla="*/ 73649 h 517"/>
                  <a:gd name="T58" fmla="*/ 96271 w 601"/>
                  <a:gd name="T59" fmla="*/ 25148 h 517"/>
                  <a:gd name="T60" fmla="*/ 106689 w 601"/>
                  <a:gd name="T61" fmla="*/ 0 h 517"/>
                  <a:gd name="T62" fmla="*/ 116747 w 601"/>
                  <a:gd name="T63" fmla="*/ 30537 h 517"/>
                  <a:gd name="T64" fmla="*/ 116747 w 601"/>
                  <a:gd name="T65" fmla="*/ 73649 h 517"/>
                  <a:gd name="T66" fmla="*/ 131834 w 601"/>
                  <a:gd name="T67" fmla="*/ 63230 h 5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01" h="517">
                    <a:moveTo>
                      <a:pt x="572" y="516"/>
                    </a:moveTo>
                    <a:lnTo>
                      <a:pt x="572" y="516"/>
                    </a:lnTo>
                    <a:cubicBezTo>
                      <a:pt x="28" y="516"/>
                      <a:pt x="28" y="516"/>
                      <a:pt x="28" y="516"/>
                    </a:cubicBezTo>
                    <a:cubicBezTo>
                      <a:pt x="7" y="516"/>
                      <a:pt x="0" y="502"/>
                      <a:pt x="0" y="487"/>
                    </a:cubicBezTo>
                    <a:cubicBezTo>
                      <a:pt x="0" y="311"/>
                      <a:pt x="0" y="311"/>
                      <a:pt x="0" y="311"/>
                    </a:cubicBezTo>
                    <a:cubicBezTo>
                      <a:pt x="0" y="304"/>
                      <a:pt x="0" y="304"/>
                      <a:pt x="0" y="296"/>
                    </a:cubicBezTo>
                    <a:cubicBezTo>
                      <a:pt x="78" y="99"/>
                      <a:pt x="78" y="99"/>
                      <a:pt x="78" y="99"/>
                    </a:cubicBezTo>
                    <a:cubicBezTo>
                      <a:pt x="78" y="92"/>
                      <a:pt x="92" y="85"/>
                      <a:pt x="99" y="85"/>
                    </a:cubicBezTo>
                    <a:cubicBezTo>
                      <a:pt x="148" y="85"/>
                      <a:pt x="148" y="85"/>
                      <a:pt x="148" y="85"/>
                    </a:cubicBezTo>
                    <a:cubicBezTo>
                      <a:pt x="240" y="85"/>
                      <a:pt x="240" y="85"/>
                      <a:pt x="240" y="85"/>
                    </a:cubicBezTo>
                    <a:cubicBezTo>
                      <a:pt x="240" y="99"/>
                      <a:pt x="240" y="99"/>
                      <a:pt x="240" y="99"/>
                    </a:cubicBezTo>
                    <a:cubicBezTo>
                      <a:pt x="240" y="141"/>
                      <a:pt x="240" y="141"/>
                      <a:pt x="240" y="141"/>
                    </a:cubicBezTo>
                    <a:cubicBezTo>
                      <a:pt x="148" y="141"/>
                      <a:pt x="148" y="141"/>
                      <a:pt x="148" y="141"/>
                    </a:cubicBezTo>
                    <a:cubicBezTo>
                      <a:pt x="120" y="141"/>
                      <a:pt x="120" y="141"/>
                      <a:pt x="120" y="141"/>
                    </a:cubicBezTo>
                    <a:cubicBezTo>
                      <a:pt x="63" y="282"/>
                      <a:pt x="63" y="282"/>
                      <a:pt x="63" y="282"/>
                    </a:cubicBezTo>
                    <a:cubicBezTo>
                      <a:pt x="127" y="282"/>
                      <a:pt x="127" y="282"/>
                      <a:pt x="127" y="282"/>
                    </a:cubicBezTo>
                    <a:cubicBezTo>
                      <a:pt x="155" y="282"/>
                      <a:pt x="155" y="282"/>
                      <a:pt x="155" y="282"/>
                    </a:cubicBezTo>
                    <a:cubicBezTo>
                      <a:pt x="176" y="282"/>
                      <a:pt x="183" y="289"/>
                      <a:pt x="183" y="311"/>
                    </a:cubicBezTo>
                    <a:cubicBezTo>
                      <a:pt x="183" y="339"/>
                      <a:pt x="183" y="339"/>
                      <a:pt x="183" y="339"/>
                    </a:cubicBezTo>
                    <a:cubicBezTo>
                      <a:pt x="410" y="339"/>
                      <a:pt x="410" y="339"/>
                      <a:pt x="410" y="339"/>
                    </a:cubicBezTo>
                    <a:cubicBezTo>
                      <a:pt x="410" y="311"/>
                      <a:pt x="410" y="311"/>
                      <a:pt x="410" y="311"/>
                    </a:cubicBezTo>
                    <a:cubicBezTo>
                      <a:pt x="410" y="289"/>
                      <a:pt x="424" y="282"/>
                      <a:pt x="438" y="282"/>
                    </a:cubicBezTo>
                    <a:cubicBezTo>
                      <a:pt x="466" y="282"/>
                      <a:pt x="466" y="282"/>
                      <a:pt x="466" y="282"/>
                    </a:cubicBezTo>
                    <a:cubicBezTo>
                      <a:pt x="530" y="282"/>
                      <a:pt x="530" y="282"/>
                      <a:pt x="530" y="282"/>
                    </a:cubicBezTo>
                    <a:cubicBezTo>
                      <a:pt x="480" y="141"/>
                      <a:pt x="480" y="141"/>
                      <a:pt x="480" y="141"/>
                    </a:cubicBezTo>
                    <a:cubicBezTo>
                      <a:pt x="452" y="141"/>
                      <a:pt x="452" y="141"/>
                      <a:pt x="452" y="141"/>
                    </a:cubicBezTo>
                    <a:cubicBezTo>
                      <a:pt x="353" y="141"/>
                      <a:pt x="353" y="141"/>
                      <a:pt x="353" y="141"/>
                    </a:cubicBezTo>
                    <a:cubicBezTo>
                      <a:pt x="353" y="99"/>
                      <a:pt x="353" y="99"/>
                      <a:pt x="353" y="99"/>
                    </a:cubicBezTo>
                    <a:cubicBezTo>
                      <a:pt x="353" y="85"/>
                      <a:pt x="353" y="85"/>
                      <a:pt x="353" y="85"/>
                    </a:cubicBezTo>
                    <a:cubicBezTo>
                      <a:pt x="452" y="85"/>
                      <a:pt x="452" y="85"/>
                      <a:pt x="452" y="85"/>
                    </a:cubicBezTo>
                    <a:cubicBezTo>
                      <a:pt x="494" y="85"/>
                      <a:pt x="494" y="85"/>
                      <a:pt x="494" y="85"/>
                    </a:cubicBezTo>
                    <a:cubicBezTo>
                      <a:pt x="509" y="85"/>
                      <a:pt x="523" y="92"/>
                      <a:pt x="523" y="99"/>
                    </a:cubicBezTo>
                    <a:cubicBezTo>
                      <a:pt x="600" y="296"/>
                      <a:pt x="600" y="296"/>
                      <a:pt x="600" y="296"/>
                    </a:cubicBezTo>
                    <a:cubicBezTo>
                      <a:pt x="600" y="304"/>
                      <a:pt x="600" y="304"/>
                      <a:pt x="600" y="311"/>
                    </a:cubicBezTo>
                    <a:cubicBezTo>
                      <a:pt x="600" y="487"/>
                      <a:pt x="600" y="487"/>
                      <a:pt x="600" y="487"/>
                    </a:cubicBezTo>
                    <a:cubicBezTo>
                      <a:pt x="600" y="502"/>
                      <a:pt x="586" y="516"/>
                      <a:pt x="572" y="516"/>
                    </a:cubicBezTo>
                    <a:close/>
                    <a:moveTo>
                      <a:pt x="396" y="205"/>
                    </a:moveTo>
                    <a:lnTo>
                      <a:pt x="396" y="205"/>
                    </a:lnTo>
                    <a:cubicBezTo>
                      <a:pt x="396" y="212"/>
                      <a:pt x="389" y="219"/>
                      <a:pt x="381" y="226"/>
                    </a:cubicBezTo>
                    <a:cubicBezTo>
                      <a:pt x="318" y="289"/>
                      <a:pt x="318" y="289"/>
                      <a:pt x="318" y="289"/>
                    </a:cubicBezTo>
                    <a:cubicBezTo>
                      <a:pt x="311" y="296"/>
                      <a:pt x="304" y="296"/>
                      <a:pt x="297" y="296"/>
                    </a:cubicBezTo>
                    <a:cubicBezTo>
                      <a:pt x="290" y="296"/>
                      <a:pt x="283" y="296"/>
                      <a:pt x="283" y="289"/>
                    </a:cubicBezTo>
                    <a:cubicBezTo>
                      <a:pt x="212" y="226"/>
                      <a:pt x="212" y="226"/>
                      <a:pt x="212" y="226"/>
                    </a:cubicBezTo>
                    <a:cubicBezTo>
                      <a:pt x="205" y="219"/>
                      <a:pt x="205" y="212"/>
                      <a:pt x="205" y="205"/>
                    </a:cubicBezTo>
                    <a:cubicBezTo>
                      <a:pt x="205" y="191"/>
                      <a:pt x="219" y="176"/>
                      <a:pt x="233" y="176"/>
                    </a:cubicBezTo>
                    <a:cubicBezTo>
                      <a:pt x="240" y="176"/>
                      <a:pt x="247" y="176"/>
                      <a:pt x="254" y="183"/>
                    </a:cubicBezTo>
                    <a:cubicBezTo>
                      <a:pt x="268" y="205"/>
                      <a:pt x="268" y="205"/>
                      <a:pt x="268" y="205"/>
                    </a:cubicBezTo>
                    <a:cubicBezTo>
                      <a:pt x="268" y="99"/>
                      <a:pt x="268" y="99"/>
                      <a:pt x="268" y="99"/>
                    </a:cubicBezTo>
                    <a:cubicBezTo>
                      <a:pt x="268" y="70"/>
                      <a:pt x="268" y="70"/>
                      <a:pt x="268" y="70"/>
                    </a:cubicBezTo>
                    <a:cubicBezTo>
                      <a:pt x="268" y="28"/>
                      <a:pt x="268" y="28"/>
                      <a:pt x="268" y="28"/>
                    </a:cubicBezTo>
                    <a:cubicBezTo>
                      <a:pt x="268" y="7"/>
                      <a:pt x="283" y="0"/>
                      <a:pt x="297" y="0"/>
                    </a:cubicBezTo>
                    <a:cubicBezTo>
                      <a:pt x="318" y="0"/>
                      <a:pt x="325" y="7"/>
                      <a:pt x="325" y="28"/>
                    </a:cubicBezTo>
                    <a:cubicBezTo>
                      <a:pt x="325" y="85"/>
                      <a:pt x="325" y="85"/>
                      <a:pt x="325" y="85"/>
                    </a:cubicBezTo>
                    <a:cubicBezTo>
                      <a:pt x="325" y="92"/>
                      <a:pt x="325" y="92"/>
                      <a:pt x="325" y="92"/>
                    </a:cubicBezTo>
                    <a:cubicBezTo>
                      <a:pt x="325" y="205"/>
                      <a:pt x="325" y="205"/>
                      <a:pt x="325" y="205"/>
                    </a:cubicBezTo>
                    <a:cubicBezTo>
                      <a:pt x="346" y="183"/>
                      <a:pt x="346" y="183"/>
                      <a:pt x="346" y="183"/>
                    </a:cubicBezTo>
                    <a:cubicBezTo>
                      <a:pt x="353" y="176"/>
                      <a:pt x="360" y="176"/>
                      <a:pt x="367" y="176"/>
                    </a:cubicBezTo>
                    <a:cubicBezTo>
                      <a:pt x="381" y="176"/>
                      <a:pt x="396" y="191"/>
                      <a:pt x="396" y="205"/>
                    </a:cubicBezTo>
                    <a:close/>
                  </a:path>
                </a:pathLst>
              </a:custGeom>
              <a:solidFill>
                <a:schemeClr val="bg1"/>
              </a:solidFill>
              <a:ln>
                <a:noFill/>
              </a:ln>
              <a:effectLst/>
              <a:extLst/>
            </p:spPr>
            <p:txBody>
              <a:bodyPr anchor="ctr"/>
              <a:lstStyle/>
              <a:p>
                <a:pPr algn="ctr"/>
                <a:endParaRPr>
                  <a:solidFill>
                    <a:srgbClr val="DA9F0C"/>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70" name="组合 59"/>
            <p:cNvGrpSpPr/>
            <p:nvPr/>
          </p:nvGrpSpPr>
          <p:grpSpPr>
            <a:xfrm>
              <a:off x="8199137" y="4858338"/>
              <a:ext cx="2576512" cy="834815"/>
              <a:chOff x="7483988" y="3433235"/>
              <a:chExt cx="2576512" cy="834815"/>
            </a:xfrm>
          </p:grpSpPr>
          <p:sp>
            <p:nvSpPr>
              <p:cNvPr id="71" name="矩形 70"/>
              <p:cNvSpPr/>
              <p:nvPr/>
            </p:nvSpPr>
            <p:spPr>
              <a:xfrm>
                <a:off x="7483989" y="3732519"/>
                <a:ext cx="2576511"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p:txBody>
          </p:sp>
          <p:sp>
            <p:nvSpPr>
              <p:cNvPr id="72" name="矩形 71"/>
              <p:cNvSpPr/>
              <p:nvPr/>
            </p:nvSpPr>
            <p:spPr>
              <a:xfrm>
                <a:off x="7483988" y="3433235"/>
                <a:ext cx="2576511"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spc="300" dirty="0">
                    <a:solidFill>
                      <a:srgbClr val="40404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spTree>
    <p:extLst>
      <p:ext uri="{BB962C8B-B14F-4D97-AF65-F5344CB8AC3E}">
        <p14:creationId xmlns:p14="http://schemas.microsoft.com/office/powerpoint/2010/main" val="9450003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p:cTn id="19" dur="500" fill="hold"/>
                                        <p:tgtEl>
                                          <p:spTgt spid="61"/>
                                        </p:tgtEl>
                                        <p:attrNameLst>
                                          <p:attrName>ppt_w</p:attrName>
                                        </p:attrNameLst>
                                      </p:cBhvr>
                                      <p:tavLst>
                                        <p:tav tm="0">
                                          <p:val>
                                            <p:fltVal val="0"/>
                                          </p:val>
                                        </p:tav>
                                        <p:tav tm="100000">
                                          <p:val>
                                            <p:strVal val="#ppt_w"/>
                                          </p:val>
                                        </p:tav>
                                      </p:tavLst>
                                    </p:anim>
                                    <p:anim calcmode="lin" valueType="num">
                                      <p:cBhvr>
                                        <p:cTn id="20" dur="500" fill="hold"/>
                                        <p:tgtEl>
                                          <p:spTgt spid="61"/>
                                        </p:tgtEl>
                                        <p:attrNameLst>
                                          <p:attrName>ppt_h</p:attrName>
                                        </p:attrNameLst>
                                      </p:cBhvr>
                                      <p:tavLst>
                                        <p:tav tm="0">
                                          <p:val>
                                            <p:fltVal val="0"/>
                                          </p:val>
                                        </p:tav>
                                        <p:tav tm="100000">
                                          <p:val>
                                            <p:strVal val="#ppt_h"/>
                                          </p:val>
                                        </p:tav>
                                      </p:tavLst>
                                    </p:anim>
                                    <p:animEffect transition="in" filter="fade">
                                      <p:cBhvr>
                                        <p:cTn id="21" dur="500"/>
                                        <p:tgtEl>
                                          <p:spTgt spid="6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animEffect transition="in" filter="fade">
                                      <p:cBhvr>
                                        <p:cTn id="27" dur="500"/>
                                        <p:tgtEl>
                                          <p:spTgt spid="4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p:cTn id="31" dur="500" fill="hold"/>
                                        <p:tgtEl>
                                          <p:spTgt spid="54"/>
                                        </p:tgtEl>
                                        <p:attrNameLst>
                                          <p:attrName>ppt_w</p:attrName>
                                        </p:attrNameLst>
                                      </p:cBhvr>
                                      <p:tavLst>
                                        <p:tav tm="0">
                                          <p:val>
                                            <p:fltVal val="0"/>
                                          </p:val>
                                        </p:tav>
                                        <p:tav tm="100000">
                                          <p:val>
                                            <p:strVal val="#ppt_w"/>
                                          </p:val>
                                        </p:tav>
                                      </p:tavLst>
                                    </p:anim>
                                    <p:anim calcmode="lin" valueType="num">
                                      <p:cBhvr>
                                        <p:cTn id="32" dur="500" fill="hold"/>
                                        <p:tgtEl>
                                          <p:spTgt spid="54"/>
                                        </p:tgtEl>
                                        <p:attrNameLst>
                                          <p:attrName>ppt_h</p:attrName>
                                        </p:attrNameLst>
                                      </p:cBhvr>
                                      <p:tavLst>
                                        <p:tav tm="0">
                                          <p:val>
                                            <p:fltVal val="0"/>
                                          </p:val>
                                        </p:tav>
                                        <p:tav tm="100000">
                                          <p:val>
                                            <p:strVal val="#ppt_h"/>
                                          </p:val>
                                        </p:tav>
                                      </p:tavLst>
                                    </p:anim>
                                    <p:animEffect transition="in" filter="fade">
                                      <p:cBhvr>
                                        <p:cTn id="33" dur="500"/>
                                        <p:tgtEl>
                                          <p:spTgt spid="5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
                                          </p:val>
                                        </p:tav>
                                        <p:tav tm="100000">
                                          <p:val>
                                            <p:strVal val="#ppt_w"/>
                                          </p:val>
                                        </p:tav>
                                      </p:tavLst>
                                    </p:anim>
                                    <p:anim calcmode="lin" valueType="num">
                                      <p:cBhvr>
                                        <p:cTn id="38" dur="500" fill="hold"/>
                                        <p:tgtEl>
                                          <p:spTgt spid="68"/>
                                        </p:tgtEl>
                                        <p:attrNameLst>
                                          <p:attrName>ppt_h</p:attrName>
                                        </p:attrNameLst>
                                      </p:cBhvr>
                                      <p:tavLst>
                                        <p:tav tm="0">
                                          <p:val>
                                            <p:fltVal val="0"/>
                                          </p:val>
                                        </p:tav>
                                        <p:tav tm="100000">
                                          <p:val>
                                            <p:strVal val="#ppt_h"/>
                                          </p:val>
                                        </p:tav>
                                      </p:tavLst>
                                    </p:anim>
                                    <p:animEffect transition="in" filter="fade">
                                      <p:cBhvr>
                                        <p:cTn id="3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C2F0400A-C9FB-4C1C-B74C-6876FB065EF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5189"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3" y="2406301"/>
            <a:ext cx="7138493"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46780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844274" y="2082184"/>
            <a:ext cx="3266831" cy="3782645"/>
          </a:xfrm>
          <a:prstGeom prst="rect">
            <a:avLst/>
          </a:prstGeom>
          <a:solidFill>
            <a:srgbClr val="F26D2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矩形 9"/>
          <p:cNvSpPr/>
          <p:nvPr/>
        </p:nvSpPr>
        <p:spPr>
          <a:xfrm>
            <a:off x="4553897" y="2082184"/>
            <a:ext cx="3266831" cy="3782645"/>
          </a:xfrm>
          <a:prstGeom prst="rect">
            <a:avLst/>
          </a:prstGeom>
          <a:noFill/>
          <a:ln w="19050">
            <a:solidFill>
              <a:srgbClr val="2524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矩形 10"/>
          <p:cNvSpPr/>
          <p:nvPr/>
        </p:nvSpPr>
        <p:spPr>
          <a:xfrm>
            <a:off x="8263518" y="2082184"/>
            <a:ext cx="3266831" cy="3782645"/>
          </a:xfrm>
          <a:prstGeom prst="rect">
            <a:avLst/>
          </a:prstGeom>
          <a:noFill/>
          <a:ln w="19050">
            <a:solidFill>
              <a:srgbClr val="25243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文本框 11"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txBox="1">
            <a:spLocks noChangeArrowheads="1"/>
          </p:cNvSpPr>
          <p:nvPr/>
        </p:nvSpPr>
        <p:spPr bwMode="auto">
          <a:xfrm>
            <a:off x="1569718" y="3809952"/>
            <a:ext cx="162736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67"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在此添加标题</a:t>
            </a:r>
            <a:endParaRPr lang="en-US" altLang="zh-CN" sz="1867"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矩形 12"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1038880" y="4252088"/>
            <a:ext cx="2689032" cy="1477328"/>
          </a:xfrm>
          <a:prstGeom prst="rect">
            <a:avLst/>
          </a:prstGeom>
        </p:spPr>
        <p:txBody>
          <a:bodyPr wrap="square">
            <a:spAutoFit/>
          </a:bodyPr>
          <a:lstStyle/>
          <a:p>
            <a:pPr algn="ctr">
              <a:lnSpc>
                <a:spcPct val="15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endPar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ctr">
              <a:lnSpc>
                <a:spcPct val="15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a:p>
            <a:pPr algn="ctr">
              <a:lnSpc>
                <a:spcPct val="150000"/>
              </a:lnSpc>
            </a:pPr>
            <a:endPar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4" name="直接连接符 25"/>
          <p:cNvCxnSpPr/>
          <p:nvPr/>
        </p:nvCxnSpPr>
        <p:spPr>
          <a:xfrm>
            <a:off x="2265793" y="4252085"/>
            <a:ext cx="23521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6"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txBox="1">
            <a:spLocks noChangeArrowheads="1"/>
          </p:cNvSpPr>
          <p:nvPr/>
        </p:nvSpPr>
        <p:spPr bwMode="auto">
          <a:xfrm>
            <a:off x="5373626" y="3809952"/>
            <a:ext cx="162736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在此添加标题</a:t>
            </a:r>
            <a:endParaRPr lang="en-US" altLang="zh-CN"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矩形 15"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4842793" y="4252088"/>
            <a:ext cx="2689032" cy="1477328"/>
          </a:xfrm>
          <a:prstGeom prst="rect">
            <a:avLst/>
          </a:prstGeom>
        </p:spPr>
        <p:txBody>
          <a:bodyPr wrap="square">
            <a:spAutoFit/>
          </a:bodyPr>
          <a:lstStyle/>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endPar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a:p>
            <a:pPr algn="ctr">
              <a:lnSpc>
                <a:spcPct val="150000"/>
              </a:lnSpc>
            </a:pPr>
            <a:endPar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7" name="直接连接符 28"/>
          <p:cNvCxnSpPr/>
          <p:nvPr/>
        </p:nvCxnSpPr>
        <p:spPr>
          <a:xfrm>
            <a:off x="6069705" y="4252085"/>
            <a:ext cx="235211" cy="0"/>
          </a:xfrm>
          <a:prstGeom prst="line">
            <a:avLst/>
          </a:prstGeom>
          <a:ln w="19050">
            <a:solidFill>
              <a:srgbClr val="3C2155"/>
            </a:solidFill>
          </a:ln>
        </p:spPr>
        <p:style>
          <a:lnRef idx="1">
            <a:schemeClr val="accent1"/>
          </a:lnRef>
          <a:fillRef idx="0">
            <a:schemeClr val="accent1"/>
          </a:fillRef>
          <a:effectRef idx="0">
            <a:schemeClr val="accent1"/>
          </a:effectRef>
          <a:fontRef idx="minor">
            <a:schemeClr val="tx1"/>
          </a:fontRef>
        </p:style>
      </p:cxnSp>
      <p:sp>
        <p:nvSpPr>
          <p:cNvPr id="18" name="文本框 6"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txBox="1">
            <a:spLocks noChangeArrowheads="1"/>
          </p:cNvSpPr>
          <p:nvPr/>
        </p:nvSpPr>
        <p:spPr bwMode="auto">
          <a:xfrm>
            <a:off x="9033173" y="3809952"/>
            <a:ext cx="162736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ctr" fontAlgn="base">
              <a:spcBef>
                <a:spcPct val="0"/>
              </a:spcBef>
              <a:spcAft>
                <a:spcPct val="0"/>
              </a:spcAft>
              <a:defRPr/>
            </a:pPr>
            <a:r>
              <a:rPr lang="zh-CN" altLang="en-US"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在此添加标题</a:t>
            </a:r>
            <a:endParaRPr lang="en-US" altLang="zh-CN" sz="1867"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矩形 18"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8502339" y="4252088"/>
            <a:ext cx="2689032" cy="1477328"/>
          </a:xfrm>
          <a:prstGeom prst="rect">
            <a:avLst/>
          </a:prstGeom>
        </p:spPr>
        <p:txBody>
          <a:bodyPr wrap="square">
            <a:spAutoFit/>
          </a:bodyPr>
          <a:lstStyle/>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endPar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ctr">
              <a:lnSpc>
                <a:spcPct val="150000"/>
              </a:lnSpc>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a:t>
            </a:r>
          </a:p>
          <a:p>
            <a:pPr algn="ctr">
              <a:lnSpc>
                <a:spcPct val="150000"/>
              </a:lnSpc>
            </a:pPr>
            <a:endPar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20" name="直接连接符 31"/>
          <p:cNvCxnSpPr/>
          <p:nvPr/>
        </p:nvCxnSpPr>
        <p:spPr>
          <a:xfrm>
            <a:off x="9729249" y="4252085"/>
            <a:ext cx="235211" cy="0"/>
          </a:xfrm>
          <a:prstGeom prst="line">
            <a:avLst/>
          </a:prstGeom>
          <a:ln w="19050">
            <a:solidFill>
              <a:srgbClr val="3C2155"/>
            </a:solidFill>
          </a:ln>
        </p:spPr>
        <p:style>
          <a:lnRef idx="1">
            <a:schemeClr val="accent1"/>
          </a:lnRef>
          <a:fillRef idx="0">
            <a:schemeClr val="accent1"/>
          </a:fillRef>
          <a:effectRef idx="0">
            <a:schemeClr val="accent1"/>
          </a:effectRef>
          <a:fontRef idx="minor">
            <a:schemeClr val="tx1"/>
          </a:fontRef>
        </p:style>
      </p:cxnSp>
      <p:sp>
        <p:nvSpPr>
          <p:cNvPr id="21" name="AutoShape 4"/>
          <p:cNvSpPr>
            <a:spLocks/>
          </p:cNvSpPr>
          <p:nvPr/>
        </p:nvSpPr>
        <p:spPr bwMode="auto">
          <a:xfrm>
            <a:off x="9522621" y="2864730"/>
            <a:ext cx="648473" cy="6514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25243B"/>
          </a:solid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2" name="组合 20"/>
          <p:cNvGrpSpPr/>
          <p:nvPr/>
        </p:nvGrpSpPr>
        <p:grpSpPr>
          <a:xfrm>
            <a:off x="5901030" y="2855484"/>
            <a:ext cx="669927" cy="669927"/>
            <a:chOff x="5394312" y="2141343"/>
            <a:chExt cx="359165" cy="359165"/>
          </a:xfrm>
          <a:solidFill>
            <a:srgbClr val="25243B"/>
          </a:solidFill>
        </p:grpSpPr>
        <p:sp>
          <p:nvSpPr>
            <p:cNvPr id="23" name="AutoShape 56"/>
            <p:cNvSpPr>
              <a:spLocks/>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AutoShape 57"/>
            <p:cNvSpPr>
              <a:spLocks/>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AutoShape 58"/>
            <p:cNvSpPr>
              <a:spLocks/>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6" name="AutoShape 59"/>
          <p:cNvSpPr>
            <a:spLocks/>
          </p:cNvSpPr>
          <p:nvPr/>
        </p:nvSpPr>
        <p:spPr bwMode="auto">
          <a:xfrm>
            <a:off x="2047316" y="2855844"/>
            <a:ext cx="672160" cy="66920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23505916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checkerboard(across)">
                                      <p:cBhvr>
                                        <p:cTn id="10" dur="500"/>
                                        <p:tgtEl>
                                          <p:spTgt spid="1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heckerboard(across)">
                                      <p:cBhvr>
                                        <p:cTn id="13" dur="500"/>
                                        <p:tgtEl>
                                          <p:spTgt spid="13"/>
                                        </p:tgtEl>
                                      </p:cBhvr>
                                    </p:animEffect>
                                  </p:childTnLst>
                                </p:cTn>
                              </p:par>
                              <p:par>
                                <p:cTn id="14" presetID="5" presetClass="entr" presetSubtype="1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checkerboard(across)">
                                      <p:cBhvr>
                                        <p:cTn id="16" dur="500"/>
                                        <p:tgtEl>
                                          <p:spTgt spid="14"/>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checkerboard(across)">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500" fill="hold"/>
                                        <p:tgtEl>
                                          <p:spTgt spid="18"/>
                                        </p:tgtEl>
                                        <p:attrNameLst>
                                          <p:attrName>ppt_w</p:attrName>
                                        </p:attrNameLst>
                                      </p:cBhvr>
                                      <p:tavLst>
                                        <p:tav tm="0">
                                          <p:val>
                                            <p:fltVal val="0"/>
                                          </p:val>
                                        </p:tav>
                                        <p:tav tm="100000">
                                          <p:val>
                                            <p:strVal val="#ppt_w"/>
                                          </p:val>
                                        </p:tav>
                                      </p:tavLst>
                                    </p:anim>
                                    <p:anim calcmode="lin" valueType="num">
                                      <p:cBhvr>
                                        <p:cTn id="57" dur="500" fill="hold"/>
                                        <p:tgtEl>
                                          <p:spTgt spid="18"/>
                                        </p:tgtEl>
                                        <p:attrNameLst>
                                          <p:attrName>ppt_h</p:attrName>
                                        </p:attrNameLst>
                                      </p:cBhvr>
                                      <p:tavLst>
                                        <p:tav tm="0">
                                          <p:val>
                                            <p:fltVal val="0"/>
                                          </p:val>
                                        </p:tav>
                                        <p:tav tm="100000">
                                          <p:val>
                                            <p:strVal val="#ppt_h"/>
                                          </p:val>
                                        </p:tav>
                                      </p:tavLst>
                                    </p:anim>
                                    <p:animEffect transition="in" filter="fade">
                                      <p:cBhvr>
                                        <p:cTn id="58" dur="500"/>
                                        <p:tgtEl>
                                          <p:spTgt spid="1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p:bldP spid="15" grpId="0"/>
      <p:bldP spid="16" grpId="0"/>
      <p:bldP spid="18" grpId="0"/>
      <p:bldP spid="19" grpId="0"/>
      <p:bldP spid="21" grpId="0" animBg="1"/>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697358"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效果检查及成果巩固</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p:cNvSpPr/>
          <p:nvPr/>
        </p:nvSpPr>
        <p:spPr>
          <a:xfrm>
            <a:off x="10886430" y="1628800"/>
            <a:ext cx="1305572" cy="3094954"/>
          </a:xfrm>
          <a:prstGeom prst="rect">
            <a:avLst/>
          </a:prstGeom>
          <a:solidFill>
            <a:srgbClr val="F26D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圆角矩形 19"/>
          <p:cNvSpPr>
            <a:spLocks noChangeAspect="1" noChangeArrowheads="1"/>
          </p:cNvSpPr>
          <p:nvPr/>
        </p:nvSpPr>
        <p:spPr bwMode="auto">
          <a:xfrm>
            <a:off x="841375" y="5048370"/>
            <a:ext cx="720725" cy="719138"/>
          </a:xfrm>
          <a:prstGeom prst="roundRect">
            <a:avLst>
              <a:gd name="adj" fmla="val 30000"/>
            </a:avLst>
          </a:prstGeom>
          <a:solidFill>
            <a:srgbClr val="25243B"/>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圆角矩形 20"/>
          <p:cNvSpPr>
            <a:spLocks noChangeAspect="1" noChangeArrowheads="1"/>
          </p:cNvSpPr>
          <p:nvPr/>
        </p:nvSpPr>
        <p:spPr bwMode="auto">
          <a:xfrm>
            <a:off x="6671272" y="5048370"/>
            <a:ext cx="720725" cy="719138"/>
          </a:xfrm>
          <a:prstGeom prst="roundRect">
            <a:avLst>
              <a:gd name="adj" fmla="val 30000"/>
            </a:avLst>
          </a:prstGeom>
          <a:solidFill>
            <a:srgbClr val="F26D24"/>
          </a:solidFill>
          <a:ln>
            <a:noFill/>
          </a:ln>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2" name="Group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33451" y="5142037"/>
            <a:ext cx="534988"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oup 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61757" y="5129333"/>
            <a:ext cx="541339"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5"/>
          <p:cNvSpPr txBox="1">
            <a:spLocks noChangeArrowheads="1"/>
          </p:cNvSpPr>
          <p:nvPr/>
        </p:nvSpPr>
        <p:spPr bwMode="auto">
          <a:xfrm>
            <a:off x="1633091" y="4998978"/>
            <a:ext cx="1579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p>
        </p:txBody>
      </p:sp>
      <p:sp>
        <p:nvSpPr>
          <p:cNvPr id="15" name="文本框 16"/>
          <p:cNvSpPr txBox="1">
            <a:spLocks noChangeArrowheads="1"/>
          </p:cNvSpPr>
          <p:nvPr/>
        </p:nvSpPr>
        <p:spPr bwMode="auto">
          <a:xfrm>
            <a:off x="1633092" y="5367278"/>
            <a:ext cx="361593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lnSpc>
                <a:spcPct val="150000"/>
              </a:lnSpc>
              <a:spcBef>
                <a:spcPct val="0"/>
              </a:spcBef>
              <a:spcAft>
                <a:spcPct val="0"/>
              </a:spcAft>
            </a:pPr>
            <a:r>
              <a:rPr lang="zh-CN" altLang="en-US"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此处添加详细文本描述，建议与标题相关并符合整体语言风格，语言描述尽量简洁生动。</a:t>
            </a:r>
            <a:endParaRPr lang="en-US" altLang="zh-CN"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文本框 15"/>
          <p:cNvSpPr txBox="1">
            <a:spLocks noChangeArrowheads="1"/>
          </p:cNvSpPr>
          <p:nvPr/>
        </p:nvSpPr>
        <p:spPr bwMode="auto">
          <a:xfrm>
            <a:off x="7463357" y="5006077"/>
            <a:ext cx="1579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r>
              <a:rPr lang="zh-CN" altLang="en-US"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p>
        </p:txBody>
      </p:sp>
      <p:sp>
        <p:nvSpPr>
          <p:cNvPr id="17" name="文本框 16"/>
          <p:cNvSpPr txBox="1">
            <a:spLocks noChangeArrowheads="1"/>
          </p:cNvSpPr>
          <p:nvPr/>
        </p:nvSpPr>
        <p:spPr bwMode="auto">
          <a:xfrm>
            <a:off x="7463359" y="5374377"/>
            <a:ext cx="3601863"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lnSpc>
                <a:spcPct val="150000"/>
              </a:lnSpc>
              <a:spcBef>
                <a:spcPct val="0"/>
              </a:spcBef>
              <a:spcAft>
                <a:spcPct val="0"/>
              </a:spcAft>
            </a:pPr>
            <a:r>
              <a:rPr lang="zh-CN" altLang="en-US" sz="110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此处添加详细文本描述，建议与标题相关并符合整体语言风格，语言描述尽量简洁生动。</a:t>
            </a:r>
            <a:endParaRPr lang="en-US" altLang="zh-CN" sz="11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矩形 17"/>
          <p:cNvSpPr/>
          <p:nvPr/>
        </p:nvSpPr>
        <p:spPr>
          <a:xfrm>
            <a:off x="622599" y="1628800"/>
            <a:ext cx="5832648" cy="3096344"/>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Text Box 7"/>
          <p:cNvSpPr txBox="1">
            <a:spLocks noChangeArrowheads="1"/>
          </p:cNvSpPr>
          <p:nvPr/>
        </p:nvSpPr>
        <p:spPr bwMode="gray">
          <a:xfrm>
            <a:off x="841374" y="1859349"/>
            <a:ext cx="3023587" cy="5847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endParaRPr lang="en-US" altLang="zh-CN" sz="32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Rectangle 5"/>
          <p:cNvSpPr>
            <a:spLocks/>
          </p:cNvSpPr>
          <p:nvPr/>
        </p:nvSpPr>
        <p:spPr bwMode="auto">
          <a:xfrm>
            <a:off x="914884" y="2612807"/>
            <a:ext cx="5183077" cy="215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      此处添加详细文本描述，建议与标题相关并符合整体语言风格，语言描述尽量简洁生动。尽量将每页幻灯片的字数控制在  </a:t>
            </a:r>
            <a:r>
              <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200</a:t>
            </a: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字以内，据统计每页幻灯片的最好控制在</a:t>
            </a:r>
            <a:r>
              <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分钟之内。此处添加详细文本描述，</a:t>
            </a:r>
            <a:endParaRPr lang="en-US" altLang="zh-CN"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21" name="图片 2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55247" y="1622232"/>
            <a:ext cx="4464496" cy="3094954"/>
          </a:xfrm>
          <a:prstGeom prst="rect">
            <a:avLst/>
          </a:prstGeom>
        </p:spPr>
      </p:pic>
    </p:spTree>
    <p:extLst>
      <p:ext uri="{BB962C8B-B14F-4D97-AF65-F5344CB8AC3E}">
        <p14:creationId xmlns:p14="http://schemas.microsoft.com/office/powerpoint/2010/main" val="17343198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par>
                          <p:cTn id="13" fill="hold">
                            <p:stCondLst>
                              <p:cond delay="1500"/>
                            </p:stCondLst>
                            <p:childTnLst>
                              <p:par>
                                <p:cTn id="14" presetID="2" presetClass="entr" presetSubtype="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1+#ppt_w/2"/>
                                          </p:val>
                                        </p:tav>
                                        <p:tav tm="100000">
                                          <p:val>
                                            <p:strVal val="#ppt_x"/>
                                          </p:val>
                                        </p:tav>
                                      </p:tavLst>
                                    </p:anim>
                                    <p:anim calcmode="lin" valueType="num">
                                      <p:cBhvr additive="base">
                                        <p:cTn id="17" dur="10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par>
                                <p:cTn id="22" presetID="22" presetClass="entr" presetSubtype="8" fill="hold" grpId="0" nodeType="withEffect">
                                  <p:stCondLst>
                                    <p:cond delay="50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10" presetClass="entr" presetSubtype="0" fill="hold" grpId="0" nodeType="withEffect">
                                  <p:stCondLst>
                                    <p:cond delay="125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nodeType="withEffect">
                                  <p:stCondLst>
                                    <p:cond delay="125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125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175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175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par>
                                <p:cTn id="43" presetID="10" presetClass="entr" presetSubtype="0" fill="hold" grpId="0" nodeType="withEffect">
                                  <p:stCondLst>
                                    <p:cond delay="175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par>
                                <p:cTn id="46" presetID="10" presetClass="entr" presetSubtype="0" fill="hold" grpId="0" nodeType="withEffect">
                                  <p:stCondLst>
                                    <p:cond delay="175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p:bldP spid="15" grpId="0"/>
      <p:bldP spid="16" grpId="0"/>
      <p:bldP spid="17" grpId="0"/>
      <p:bldP spid="18" grpId="0" animBg="1"/>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5B28B45D-E4B2-4424-89C1-FB3E1972DDD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4504765" cy="6858000"/>
          </a:xfrm>
          <a:prstGeom prst="rect">
            <a:avLst/>
          </a:prstGeom>
        </p:spPr>
      </p:pic>
      <p:sp>
        <p:nvSpPr>
          <p:cNvPr id="22" name="矩形 21"/>
          <p:cNvSpPr/>
          <p:nvPr/>
        </p:nvSpPr>
        <p:spPr>
          <a:xfrm>
            <a:off x="-5189" y="0"/>
            <a:ext cx="4504765" cy="6858000"/>
          </a:xfrm>
          <a:prstGeom prst="rect">
            <a:avLst/>
          </a:prstGeom>
          <a:solidFill>
            <a:srgbClr val="25243B">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p:cNvSpPr txBox="1"/>
          <p:nvPr/>
        </p:nvSpPr>
        <p:spPr>
          <a:xfrm>
            <a:off x="1691447" y="2537997"/>
            <a:ext cx="2492990" cy="4708981"/>
          </a:xfrm>
          <a:prstGeom prst="rect">
            <a:avLst/>
          </a:prstGeom>
          <a:noFill/>
        </p:spPr>
        <p:txBody>
          <a:bodyPr wrap="none" rtlCol="0">
            <a:spAutoFit/>
            <a:scene3d>
              <a:camera prst="orthographicFront"/>
              <a:lightRig rig="threePt" dir="t"/>
            </a:scene3d>
            <a:sp3d contourW="12700"/>
          </a:bodyPr>
          <a:lstStyle/>
          <a:p>
            <a:r>
              <a:rPr lang="en-US" altLang="zh-CN"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endParaRPr lang="zh-CN" altLang="en-US" sz="30000" b="1" i="1" dirty="0">
              <a:solidFill>
                <a:schemeClr val="bg1">
                  <a:alpha val="49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文本框 23">
            <a:extLst>
              <a:ext uri="{FF2B5EF4-FFF2-40B4-BE49-F238E27FC236}">
                <a16:creationId xmlns="" xmlns:a16="http://schemas.microsoft.com/office/drawing/2014/main" id="{78B62436-0F41-4B10-94D5-6462790A554F}"/>
              </a:ext>
            </a:extLst>
          </p:cNvPr>
          <p:cNvSpPr txBox="1"/>
          <p:nvPr/>
        </p:nvSpPr>
        <p:spPr>
          <a:xfrm>
            <a:off x="4931622" y="2406301"/>
            <a:ext cx="5593198" cy="1015663"/>
          </a:xfrm>
          <a:prstGeom prst="rect">
            <a:avLst/>
          </a:prstGeom>
          <a:noFill/>
        </p:spPr>
        <p:txBody>
          <a:bodyPr wrap="none" rtlCol="0">
            <a:spAutoFit/>
          </a:bodyPr>
          <a:lstStyle/>
          <a:p>
            <a:r>
              <a:rPr lang="zh-CN" altLang="en-US" sz="6000" b="1" i="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总结及未来规划</a:t>
            </a:r>
          </a:p>
        </p:txBody>
      </p:sp>
      <p:sp>
        <p:nvSpPr>
          <p:cNvPr id="25" name="矩形 24">
            <a:extLst>
              <a:ext uri="{FF2B5EF4-FFF2-40B4-BE49-F238E27FC236}">
                <a16:creationId xmlns="" xmlns:a16="http://schemas.microsoft.com/office/drawing/2014/main" id="{E40717EA-53F6-47CE-BB38-F36CFB7A35E3}"/>
              </a:ext>
            </a:extLst>
          </p:cNvPr>
          <p:cNvSpPr/>
          <p:nvPr/>
        </p:nvSpPr>
        <p:spPr>
          <a:xfrm>
            <a:off x="4931620" y="3481700"/>
            <a:ext cx="5011283" cy="553998"/>
          </a:xfrm>
          <a:prstGeom prst="rect">
            <a:avLst/>
          </a:prstGeom>
        </p:spPr>
        <p:txBody>
          <a:bodyPr wrap="square">
            <a:spAutoFit/>
          </a:bodyPr>
          <a:lstStyle/>
          <a:p>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26" name="组 25"/>
          <p:cNvGrpSpPr/>
          <p:nvPr/>
        </p:nvGrpSpPr>
        <p:grpSpPr>
          <a:xfrm>
            <a:off x="4931623" y="4272239"/>
            <a:ext cx="2617148" cy="352991"/>
            <a:chOff x="5078674" y="4673070"/>
            <a:chExt cx="2617148" cy="352991"/>
          </a:xfrm>
        </p:grpSpPr>
        <p:grpSp>
          <p:nvGrpSpPr>
            <p:cNvPr id="27"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34"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8"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32"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9"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0"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5684015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300"/>
                            </p:stCondLst>
                            <p:childTnLst>
                              <p:par>
                                <p:cTn id="16" presetID="42" presetClass="entr" presetSubtype="0" fill="hold" grpId="0"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a:t>
                </a:r>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未来规划</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pSp>
        <p:nvGrpSpPr>
          <p:cNvPr id="10" name="组合 22"/>
          <p:cNvGrpSpPr/>
          <p:nvPr/>
        </p:nvGrpSpPr>
        <p:grpSpPr>
          <a:xfrm>
            <a:off x="1087772" y="1917486"/>
            <a:ext cx="3149600" cy="2932793"/>
            <a:chOff x="1055688" y="2901949"/>
            <a:chExt cx="3149600" cy="2932793"/>
          </a:xfrm>
        </p:grpSpPr>
        <p:sp>
          <p:nvSpPr>
            <p:cNvPr id="11" name="矩形 10"/>
            <p:cNvSpPr/>
            <p:nvPr/>
          </p:nvSpPr>
          <p:spPr>
            <a:xfrm>
              <a:off x="1055688" y="2901949"/>
              <a:ext cx="3149600" cy="2932793"/>
            </a:xfrm>
            <a:prstGeom prst="rect">
              <a:avLst/>
            </a:prstGeom>
            <a:solidFill>
              <a:srgbClr val="25243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椭圆 4"/>
            <p:cNvSpPr/>
            <p:nvPr/>
          </p:nvSpPr>
          <p:spPr>
            <a:xfrm>
              <a:off x="1483857" y="3244334"/>
              <a:ext cx="493486" cy="47818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3" name="组合 7"/>
            <p:cNvGrpSpPr/>
            <p:nvPr/>
          </p:nvGrpSpPr>
          <p:grpSpPr>
            <a:xfrm>
              <a:off x="1411285" y="4154831"/>
              <a:ext cx="2444433" cy="1101680"/>
              <a:chOff x="5394700" y="1317507"/>
              <a:chExt cx="2444433" cy="1101680"/>
            </a:xfrm>
          </p:grpSpPr>
          <p:sp>
            <p:nvSpPr>
              <p:cNvPr id="14"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endParaRPr 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文本框 14"/>
              <p:cNvSpPr txBox="1"/>
              <p:nvPr/>
            </p:nvSpPr>
            <p:spPr>
              <a:xfrm>
                <a:off x="5394701" y="1662057"/>
                <a:ext cx="2444432" cy="757130"/>
              </a:xfrm>
              <a:prstGeom prst="rect">
                <a:avLst/>
              </a:prstGeom>
              <a:noFill/>
            </p:spPr>
            <p:txBody>
              <a:bodyPr wrap="square" rtlCol="0">
                <a:spAutoFit/>
                <a:scene3d>
                  <a:camera prst="orthographicFront"/>
                  <a:lightRig rig="threePt" dir="t"/>
                </a:scene3d>
                <a:sp3d contourW="12700"/>
              </a:bodyPr>
              <a:lstStyle/>
              <a:p>
                <a:pPr algn="just">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grpSp>
        <p:nvGrpSpPr>
          <p:cNvPr id="16" name="组合 23"/>
          <p:cNvGrpSpPr/>
          <p:nvPr/>
        </p:nvGrpSpPr>
        <p:grpSpPr>
          <a:xfrm>
            <a:off x="4553285" y="1917486"/>
            <a:ext cx="3149600" cy="2932793"/>
            <a:chOff x="4521201" y="2901949"/>
            <a:chExt cx="3149600" cy="2932793"/>
          </a:xfrm>
        </p:grpSpPr>
        <p:sp>
          <p:nvSpPr>
            <p:cNvPr id="17" name="矩形 16"/>
            <p:cNvSpPr/>
            <p:nvPr/>
          </p:nvSpPr>
          <p:spPr>
            <a:xfrm>
              <a:off x="4521201" y="2901949"/>
              <a:ext cx="3149600" cy="2932793"/>
            </a:xfrm>
            <a:prstGeom prst="rect">
              <a:avLst/>
            </a:prstGeom>
            <a:solidFill>
              <a:srgbClr val="F26D2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椭圆 5"/>
            <p:cNvSpPr/>
            <p:nvPr/>
          </p:nvSpPr>
          <p:spPr>
            <a:xfrm>
              <a:off x="4949369" y="3236685"/>
              <a:ext cx="493486" cy="493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9" name="组合 10"/>
            <p:cNvGrpSpPr/>
            <p:nvPr/>
          </p:nvGrpSpPr>
          <p:grpSpPr>
            <a:xfrm>
              <a:off x="4876797" y="4154831"/>
              <a:ext cx="2444433" cy="1101680"/>
              <a:chOff x="5394700" y="1317507"/>
              <a:chExt cx="2444433" cy="1101680"/>
            </a:xfrm>
          </p:grpSpPr>
          <p:sp>
            <p:nvSpPr>
              <p:cNvPr id="20"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endParaRPr 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文本框 20"/>
              <p:cNvSpPr txBox="1"/>
              <p:nvPr/>
            </p:nvSpPr>
            <p:spPr>
              <a:xfrm>
                <a:off x="5394701" y="1662057"/>
                <a:ext cx="2444432" cy="757130"/>
              </a:xfrm>
              <a:prstGeom prst="rect">
                <a:avLst/>
              </a:prstGeom>
              <a:noFill/>
            </p:spPr>
            <p:txBody>
              <a:bodyPr wrap="square" rtlCol="0">
                <a:spAutoFit/>
                <a:scene3d>
                  <a:camera prst="orthographicFront"/>
                  <a:lightRig rig="threePt" dir="t"/>
                </a:scene3d>
                <a:sp3d contourW="12700"/>
              </a:bodyPr>
              <a:lstStyle/>
              <a:p>
                <a:pPr algn="just">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grpSp>
        <p:nvGrpSpPr>
          <p:cNvPr id="22" name="组合 24"/>
          <p:cNvGrpSpPr/>
          <p:nvPr/>
        </p:nvGrpSpPr>
        <p:grpSpPr>
          <a:xfrm>
            <a:off x="8018797" y="1917486"/>
            <a:ext cx="3149600" cy="2932793"/>
            <a:chOff x="7986713" y="2901949"/>
            <a:chExt cx="3149600" cy="2932793"/>
          </a:xfrm>
        </p:grpSpPr>
        <p:sp>
          <p:nvSpPr>
            <p:cNvPr id="23" name="矩形 22"/>
            <p:cNvSpPr/>
            <p:nvPr/>
          </p:nvSpPr>
          <p:spPr>
            <a:xfrm>
              <a:off x="7986713" y="2901949"/>
              <a:ext cx="3149600" cy="2932793"/>
            </a:xfrm>
            <a:prstGeom prst="rect">
              <a:avLst/>
            </a:prstGeom>
            <a:solidFill>
              <a:srgbClr val="25243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椭圆 6"/>
            <p:cNvSpPr/>
            <p:nvPr/>
          </p:nvSpPr>
          <p:spPr>
            <a:xfrm>
              <a:off x="8441652" y="3236685"/>
              <a:ext cx="439946" cy="493486"/>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5" name="组合 13"/>
            <p:cNvGrpSpPr/>
            <p:nvPr/>
          </p:nvGrpSpPr>
          <p:grpSpPr>
            <a:xfrm>
              <a:off x="8342310" y="4154831"/>
              <a:ext cx="2444433" cy="1101680"/>
              <a:chOff x="5394700" y="1317507"/>
              <a:chExt cx="2444433" cy="1101680"/>
            </a:xfrm>
          </p:grpSpPr>
          <p:sp>
            <p:nvSpPr>
              <p:cNvPr id="26"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endParaRPr 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文本框 26"/>
              <p:cNvSpPr txBox="1"/>
              <p:nvPr/>
            </p:nvSpPr>
            <p:spPr>
              <a:xfrm>
                <a:off x="5394701" y="1662057"/>
                <a:ext cx="2444432" cy="757130"/>
              </a:xfrm>
              <a:prstGeom prst="rect">
                <a:avLst/>
              </a:prstGeom>
              <a:noFill/>
            </p:spPr>
            <p:txBody>
              <a:bodyPr wrap="square" rtlCol="0">
                <a:spAutoFit/>
                <a:scene3d>
                  <a:camera prst="orthographicFront"/>
                  <a:lightRig rig="threePt" dir="t"/>
                </a:scene3d>
                <a:sp3d contourW="12700"/>
              </a:bodyPr>
              <a:lstStyle/>
              <a:p>
                <a:pPr algn="just">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sp>
        <p:nvSpPr>
          <p:cNvPr id="28" name="Text Box 7"/>
          <p:cNvSpPr txBox="1">
            <a:spLocks noChangeArrowheads="1"/>
          </p:cNvSpPr>
          <p:nvPr/>
        </p:nvSpPr>
        <p:spPr bwMode="gray">
          <a:xfrm>
            <a:off x="1087773" y="5075505"/>
            <a:ext cx="3023587" cy="5847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32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添加标题内容</a:t>
            </a:r>
            <a:endParaRPr lang="en-US" altLang="zh-CN" sz="3200" b="1"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Rectangle 5"/>
          <p:cNvSpPr>
            <a:spLocks/>
          </p:cNvSpPr>
          <p:nvPr/>
        </p:nvSpPr>
        <p:spPr bwMode="auto">
          <a:xfrm>
            <a:off x="1161279" y="5653734"/>
            <a:ext cx="9009416" cy="111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200000"/>
              </a:lnSpc>
              <a:spcBef>
                <a:spcPct val="0"/>
              </a:spcBef>
              <a:spcAft>
                <a:spcPct val="0"/>
              </a:spcAft>
            </a:pP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      此处添加详细文本描述，建议与标题相关并符合整体语言风格，语言描述尽量简洁生动。尽量将每页幻灯片的字数控制在  </a:t>
            </a:r>
            <a:r>
              <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200</a:t>
            </a: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字以内，据统计每页幻灯片的最好控制在</a:t>
            </a:r>
            <a:r>
              <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r>
              <a:rPr lang="zh-CN" altLang="en-US"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分钟之内。此处添加详细文本描述，</a:t>
            </a:r>
            <a:endParaRPr lang="en-US" altLang="zh-CN" sz="1200" dirty="0">
              <a:solidFill>
                <a:srgbClr val="25243B"/>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21253850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25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strVal val="#ppt_h"/>
                                          </p:val>
                                        </p:tav>
                                        <p:tav tm="100000">
                                          <p:val>
                                            <p:strVal val="#ppt_h"/>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3" y="1469804"/>
            <a:ext cx="12191999" cy="3962401"/>
          </a:xfrm>
          <a:prstGeom prst="rect">
            <a:avLst/>
          </a:prstGeom>
        </p:spPr>
      </p:pic>
      <p:grpSp>
        <p:nvGrpSpPr>
          <p:cNvPr id="2" name="组 1"/>
          <p:cNvGrpSpPr/>
          <p:nvPr/>
        </p:nvGrpSpPr>
        <p:grpSpPr>
          <a:xfrm>
            <a:off x="158899" y="359705"/>
            <a:ext cx="6120276" cy="943519"/>
            <a:chOff x="158899" y="359703"/>
            <a:chExt cx="6120276" cy="943519"/>
          </a:xfrm>
        </p:grpSpPr>
        <p:grpSp>
          <p:nvGrpSpPr>
            <p:cNvPr id="3" name="组合 18"/>
            <p:cNvGrpSpPr/>
            <p:nvPr/>
          </p:nvGrpSpPr>
          <p:grpSpPr>
            <a:xfrm>
              <a:off x="1435951" y="467147"/>
              <a:ext cx="4843224" cy="688541"/>
              <a:chOff x="3797607" y="424476"/>
              <a:chExt cx="3807891" cy="688541"/>
            </a:xfrm>
          </p:grpSpPr>
          <p:sp>
            <p:nvSpPr>
              <p:cNvPr id="7" name="文本框 6"/>
              <p:cNvSpPr txBox="1"/>
              <p:nvPr/>
            </p:nvSpPr>
            <p:spPr>
              <a:xfrm>
                <a:off x="3797608" y="424476"/>
                <a:ext cx="2130210" cy="523220"/>
              </a:xfrm>
              <a:prstGeom prst="rect">
                <a:avLst/>
              </a:prstGeom>
              <a:noFill/>
            </p:spPr>
            <p:txBody>
              <a:bodyPr wrap="none" rtlCol="0">
                <a:spAutoFit/>
                <a:scene3d>
                  <a:camera prst="orthographicFront"/>
                  <a:lightRig rig="threePt" dir="t"/>
                </a:scene3d>
                <a:sp3d contourW="12700"/>
              </a:bodyPr>
              <a:lstStyle/>
              <a:p>
                <a:r>
                  <a:rPr lang="zh-CN" altLang="en-US" sz="2800" b="1" i="1"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总结及未来规划</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The user can demonstrate on a projector or computer</a:t>
                </a:r>
              </a:p>
            </p:txBody>
          </p:sp>
        </p:grpSp>
        <p:grpSp>
          <p:nvGrpSpPr>
            <p:cNvPr id="4" name="组 3"/>
            <p:cNvGrpSpPr/>
            <p:nvPr/>
          </p:nvGrpSpPr>
          <p:grpSpPr>
            <a:xfrm>
              <a:off x="158899" y="359703"/>
              <a:ext cx="1015570" cy="943519"/>
              <a:chOff x="2739326" y="256846"/>
              <a:chExt cx="6571990" cy="6105729"/>
            </a:xfrm>
          </p:grpSpPr>
          <p:pic>
            <p:nvPicPr>
              <p:cNvPr id="5" name="图片 4"/>
              <p:cNvPicPr>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rot="900000">
                <a:off x="2739326" y="361457"/>
                <a:ext cx="6571990" cy="6001118"/>
              </a:xfrm>
              <a:prstGeom prst="rect">
                <a:avLst/>
              </a:prstGeom>
            </p:spPr>
          </p:pic>
          <p:sp>
            <p:nvSpPr>
              <p:cNvPr id="6" name="泪珠形 5"/>
              <p:cNvSpPr/>
              <p:nvPr/>
            </p:nvSpPr>
            <p:spPr>
              <a:xfrm>
                <a:off x="3102168" y="256846"/>
                <a:ext cx="5846304" cy="5846302"/>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endParaRPr kumimoji="1" lang="zh-CN" altLang="en-US" sz="4000" b="1" i="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10" name="矩形 9"/>
          <p:cNvSpPr/>
          <p:nvPr/>
        </p:nvSpPr>
        <p:spPr>
          <a:xfrm>
            <a:off x="263527" y="3616330"/>
            <a:ext cx="11664951" cy="2539999"/>
          </a:xfrm>
          <a:prstGeom prst="rect">
            <a:avLst/>
          </a:prstGeom>
          <a:solidFill>
            <a:srgbClr val="25243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1" name="直接连接符 14"/>
          <p:cNvCxnSpPr/>
          <p:nvPr/>
        </p:nvCxnSpPr>
        <p:spPr>
          <a:xfrm>
            <a:off x="3320459" y="3620849"/>
            <a:ext cx="0" cy="2381726"/>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5"/>
          <p:cNvCxnSpPr/>
          <p:nvPr/>
        </p:nvCxnSpPr>
        <p:spPr>
          <a:xfrm>
            <a:off x="6096001" y="3620849"/>
            <a:ext cx="0" cy="2381726"/>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9"/>
          <p:cNvCxnSpPr/>
          <p:nvPr/>
        </p:nvCxnSpPr>
        <p:spPr>
          <a:xfrm>
            <a:off x="8871544" y="3620849"/>
            <a:ext cx="0" cy="2381726"/>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4" name="组合 27"/>
          <p:cNvGrpSpPr/>
          <p:nvPr/>
        </p:nvGrpSpPr>
        <p:grpSpPr>
          <a:xfrm>
            <a:off x="655109" y="4090354"/>
            <a:ext cx="2516043" cy="1187966"/>
            <a:chOff x="8504910" y="2101355"/>
            <a:chExt cx="2516043" cy="1187966"/>
          </a:xfrm>
        </p:grpSpPr>
        <p:sp>
          <p:nvSpPr>
            <p:cNvPr id="15" name="矩形 14"/>
            <p:cNvSpPr/>
            <p:nvPr/>
          </p:nvSpPr>
          <p:spPr>
            <a:xfrm>
              <a:off x="8519002" y="2101355"/>
              <a:ext cx="2501951"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6" name="文本框 15"/>
            <p:cNvSpPr txBox="1"/>
            <p:nvPr/>
          </p:nvSpPr>
          <p:spPr>
            <a:xfrm>
              <a:off x="8504910" y="2532191"/>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nvGrpSpPr>
          <p:cNvPr id="17" name="组合 30"/>
          <p:cNvGrpSpPr/>
          <p:nvPr/>
        </p:nvGrpSpPr>
        <p:grpSpPr>
          <a:xfrm>
            <a:off x="3457134" y="4100514"/>
            <a:ext cx="2542713" cy="1170821"/>
            <a:chOff x="8386800" y="2253755"/>
            <a:chExt cx="2542713" cy="1170821"/>
          </a:xfrm>
        </p:grpSpPr>
        <p:sp>
          <p:nvSpPr>
            <p:cNvPr id="18" name="矩形 17"/>
            <p:cNvSpPr/>
            <p:nvPr/>
          </p:nvSpPr>
          <p:spPr>
            <a:xfrm>
              <a:off x="8427563" y="2253755"/>
              <a:ext cx="2501950"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19" name="文本框 18"/>
            <p:cNvSpPr txBox="1"/>
            <p:nvPr/>
          </p:nvSpPr>
          <p:spPr>
            <a:xfrm>
              <a:off x="8386800" y="2667446"/>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nvGrpSpPr>
          <p:cNvPr id="20" name="组合 33"/>
          <p:cNvGrpSpPr/>
          <p:nvPr/>
        </p:nvGrpSpPr>
        <p:grpSpPr>
          <a:xfrm>
            <a:off x="6350785" y="4059873"/>
            <a:ext cx="2587163" cy="1187966"/>
            <a:chOff x="8504910" y="2111515"/>
            <a:chExt cx="2587163" cy="1187966"/>
          </a:xfrm>
        </p:grpSpPr>
        <p:sp>
          <p:nvSpPr>
            <p:cNvPr id="21" name="矩形 20"/>
            <p:cNvSpPr/>
            <p:nvPr/>
          </p:nvSpPr>
          <p:spPr>
            <a:xfrm>
              <a:off x="8590122" y="2111515"/>
              <a:ext cx="2501951"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2" name="文本框 21"/>
            <p:cNvSpPr txBox="1"/>
            <p:nvPr/>
          </p:nvSpPr>
          <p:spPr>
            <a:xfrm>
              <a:off x="8504910" y="2542351"/>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grpSp>
        <p:nvGrpSpPr>
          <p:cNvPr id="23" name="组合 36"/>
          <p:cNvGrpSpPr/>
          <p:nvPr/>
        </p:nvGrpSpPr>
        <p:grpSpPr>
          <a:xfrm>
            <a:off x="9151365" y="4029392"/>
            <a:ext cx="2587163" cy="1218446"/>
            <a:chOff x="8504910" y="2192795"/>
            <a:chExt cx="2587163" cy="1218446"/>
          </a:xfrm>
        </p:grpSpPr>
        <p:sp>
          <p:nvSpPr>
            <p:cNvPr id="24" name="矩形 23"/>
            <p:cNvSpPr/>
            <p:nvPr/>
          </p:nvSpPr>
          <p:spPr>
            <a:xfrm>
              <a:off x="8590122" y="2192795"/>
              <a:ext cx="2501951"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标题文字添加</a:t>
              </a:r>
            </a:p>
          </p:txBody>
        </p:sp>
        <p:sp>
          <p:nvSpPr>
            <p:cNvPr id="25" name="文本框 24"/>
            <p:cNvSpPr txBox="1"/>
            <p:nvPr/>
          </p:nvSpPr>
          <p:spPr>
            <a:xfrm>
              <a:off x="8504910" y="2654111"/>
              <a:ext cx="2265974" cy="75713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12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用户可以在投影仪或者计算机上进行演示也可以将演示文稿打印出来制作成胶片</a:t>
              </a:r>
            </a:p>
          </p:txBody>
        </p:sp>
      </p:grpSp>
      <p:sp>
        <p:nvSpPr>
          <p:cNvPr id="26" name=" 339"/>
          <p:cNvSpPr/>
          <p:nvPr/>
        </p:nvSpPr>
        <p:spPr>
          <a:xfrm>
            <a:off x="720727" y="4128773"/>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 339"/>
          <p:cNvSpPr/>
          <p:nvPr/>
        </p:nvSpPr>
        <p:spPr>
          <a:xfrm>
            <a:off x="3535682" y="4138934"/>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 339"/>
          <p:cNvSpPr/>
          <p:nvPr/>
        </p:nvSpPr>
        <p:spPr>
          <a:xfrm>
            <a:off x="6438902" y="4128773"/>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 339"/>
          <p:cNvSpPr/>
          <p:nvPr/>
        </p:nvSpPr>
        <p:spPr>
          <a:xfrm>
            <a:off x="9236711" y="4100199"/>
            <a:ext cx="367031" cy="357505"/>
          </a:xfrm>
          <a:custGeom>
            <a:avLst/>
            <a:gdLst/>
            <a:ahLst/>
            <a:cxnLst/>
            <a:rect l="l" t="t" r="r" b="b"/>
            <a:pathLst>
              <a:path w="900473" h="900473">
                <a:moveTo>
                  <a:pt x="347074" y="203047"/>
                </a:moveTo>
                <a:lnTo>
                  <a:pt x="692767" y="451973"/>
                </a:lnTo>
                <a:lnTo>
                  <a:pt x="347074" y="700898"/>
                </a:lnTo>
                <a:close/>
                <a:moveTo>
                  <a:pt x="450237" y="63807"/>
                </a:moveTo>
                <a:cubicBezTo>
                  <a:pt x="236817" y="63807"/>
                  <a:pt x="63807" y="236817"/>
                  <a:pt x="63807" y="450237"/>
                </a:cubicBezTo>
                <a:cubicBezTo>
                  <a:pt x="63807" y="663656"/>
                  <a:pt x="236817" y="836666"/>
                  <a:pt x="450237" y="836666"/>
                </a:cubicBezTo>
                <a:cubicBezTo>
                  <a:pt x="663656" y="836666"/>
                  <a:pt x="836666" y="663656"/>
                  <a:pt x="836666" y="450237"/>
                </a:cubicBezTo>
                <a:cubicBezTo>
                  <a:pt x="836666" y="236817"/>
                  <a:pt x="663656" y="63807"/>
                  <a:pt x="450237" y="63807"/>
                </a:cubicBezTo>
                <a:close/>
                <a:moveTo>
                  <a:pt x="450237" y="0"/>
                </a:moveTo>
                <a:cubicBezTo>
                  <a:pt x="698895" y="0"/>
                  <a:pt x="900473" y="201578"/>
                  <a:pt x="900473" y="450237"/>
                </a:cubicBezTo>
                <a:cubicBezTo>
                  <a:pt x="900473" y="698895"/>
                  <a:pt x="698895" y="900473"/>
                  <a:pt x="450237" y="900473"/>
                </a:cubicBezTo>
                <a:cubicBezTo>
                  <a:pt x="201578" y="900473"/>
                  <a:pt x="0" y="698895"/>
                  <a:pt x="0" y="450237"/>
                </a:cubicBezTo>
                <a:cubicBezTo>
                  <a:pt x="0" y="201578"/>
                  <a:pt x="201578" y="0"/>
                  <a:pt x="45023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3260348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ppt_x"/>
                                          </p:val>
                                        </p:tav>
                                        <p:tav tm="100000">
                                          <p:val>
                                            <p:strVal val="#ppt_x"/>
                                          </p:val>
                                        </p:tav>
                                      </p:tavLst>
                                    </p:anim>
                                    <p:anim calcmode="lin" valueType="num">
                                      <p:cBhvr additive="base">
                                        <p:cTn id="17" dur="5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ppt_x"/>
                                          </p:val>
                                        </p:tav>
                                        <p:tav tm="100000">
                                          <p:val>
                                            <p:strVal val="#ppt_x"/>
                                          </p:val>
                                        </p:tav>
                                      </p:tavLst>
                                    </p:anim>
                                    <p:anim calcmode="lin" valueType="num">
                                      <p:cBhvr additive="base">
                                        <p:cTn id="4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a:extLst>
              <a:ext uri="{FF2B5EF4-FFF2-40B4-BE49-F238E27FC236}">
                <a16:creationId xmlns="" xmlns:a16="http://schemas.microsoft.com/office/drawing/2014/main" id="{451DC53E-0A84-4F60-9BA7-60B6316438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2" y="0"/>
            <a:ext cx="12191999" cy="6858000"/>
          </a:xfrm>
          <a:prstGeom prst="rect">
            <a:avLst/>
          </a:prstGeom>
        </p:spPr>
      </p:pic>
      <p:sp>
        <p:nvSpPr>
          <p:cNvPr id="3" name="矩形 2"/>
          <p:cNvSpPr/>
          <p:nvPr/>
        </p:nvSpPr>
        <p:spPr>
          <a:xfrm>
            <a:off x="0" y="0"/>
            <a:ext cx="12192000" cy="68580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4" name="图片 3"/>
          <p:cNvPicPr>
            <a:picLocks noChangeAspect="1"/>
          </p:cNvPicPr>
          <p:nvPr/>
        </p:nvPicPr>
        <p:blipFill>
          <a:blip r:embed="rId4">
            <a:alphaModFix/>
            <a:extLst>
              <a:ext uri="{28A0092B-C50C-407E-A947-70E740481C1C}">
                <a14:useLocalDpi xmlns:a14="http://schemas.microsoft.com/office/drawing/2010/main"/>
              </a:ext>
            </a:extLst>
          </a:blip>
          <a:stretch>
            <a:fillRect/>
          </a:stretch>
        </p:blipFill>
        <p:spPr>
          <a:xfrm rot="900000">
            <a:off x="2739327" y="361457"/>
            <a:ext cx="6571991" cy="6001118"/>
          </a:xfrm>
          <a:prstGeom prst="rect">
            <a:avLst/>
          </a:prstGeom>
        </p:spPr>
      </p:pic>
      <p:sp>
        <p:nvSpPr>
          <p:cNvPr id="5" name="泪珠形 4"/>
          <p:cNvSpPr/>
          <p:nvPr/>
        </p:nvSpPr>
        <p:spPr>
          <a:xfrm>
            <a:off x="3102169" y="256847"/>
            <a:ext cx="5846304" cy="5846304"/>
          </a:xfrm>
          <a:prstGeom prst="teardrop">
            <a:avLst>
              <a:gd name="adj" fmla="val 67621"/>
            </a:avLst>
          </a:prstGeom>
          <a:solidFill>
            <a:srgbClr val="3C3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文本框 5">
            <a:extLst>
              <a:ext uri="{FF2B5EF4-FFF2-40B4-BE49-F238E27FC236}">
                <a16:creationId xmlns="" xmlns:a16="http://schemas.microsoft.com/office/drawing/2014/main" id="{78B62436-0F41-4B10-94D5-6462790A554F}"/>
              </a:ext>
            </a:extLst>
          </p:cNvPr>
          <p:cNvSpPr txBox="1"/>
          <p:nvPr/>
        </p:nvSpPr>
        <p:spPr>
          <a:xfrm>
            <a:off x="4387696" y="1896778"/>
            <a:ext cx="3275256" cy="1015663"/>
          </a:xfrm>
          <a:prstGeom prst="rect">
            <a:avLst/>
          </a:prstGeom>
          <a:noFill/>
        </p:spPr>
        <p:txBody>
          <a:bodyPr wrap="none" rtlCol="0">
            <a:spAutoFit/>
          </a:bodyPr>
          <a:lstStyle/>
          <a:p>
            <a:pPr algn="ctr"/>
            <a:r>
              <a:rPr lang="zh-CN" altLang="en-US" sz="6000" b="1">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谢谢观看</a:t>
            </a:r>
            <a:endParaRPr lang="zh-CN" altLang="en-US" sz="60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矩形 6">
            <a:extLst>
              <a:ext uri="{FF2B5EF4-FFF2-40B4-BE49-F238E27FC236}">
                <a16:creationId xmlns="" xmlns:a16="http://schemas.microsoft.com/office/drawing/2014/main" id="{E40717EA-53F6-47CE-BB38-F36CFB7A35E3}"/>
              </a:ext>
            </a:extLst>
          </p:cNvPr>
          <p:cNvSpPr/>
          <p:nvPr/>
        </p:nvSpPr>
        <p:spPr>
          <a:xfrm>
            <a:off x="3519680" y="3216895"/>
            <a:ext cx="5011283" cy="553998"/>
          </a:xfrm>
          <a:prstGeom prst="rect">
            <a:avLst/>
          </a:prstGeom>
        </p:spPr>
        <p:txBody>
          <a:bodyPr wrap="square">
            <a:spAutoFit/>
          </a:bodyPr>
          <a:lstStyle/>
          <a:p>
            <a:pPr algn="ct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Loem ipsum dolor sameman tanam casectetur adipiscing elit tamam dalam qoue sampe. dolor sameman tanam casectetur adipiscing elit tamam dalam qoue</a:t>
            </a:r>
          </a:p>
        </p:txBody>
      </p:sp>
      <p:grpSp>
        <p:nvGrpSpPr>
          <p:cNvPr id="8" name="组 7"/>
          <p:cNvGrpSpPr/>
          <p:nvPr/>
        </p:nvGrpSpPr>
        <p:grpSpPr>
          <a:xfrm>
            <a:off x="4716747" y="4408269"/>
            <a:ext cx="2617148" cy="352991"/>
            <a:chOff x="5078674" y="4673070"/>
            <a:chExt cx="2617148" cy="352991"/>
          </a:xfrm>
        </p:grpSpPr>
        <p:grpSp>
          <p:nvGrpSpPr>
            <p:cNvPr id="9" name="Group 10">
              <a:extLst>
                <a:ext uri="{FF2B5EF4-FFF2-40B4-BE49-F238E27FC236}">
                  <a16:creationId xmlns="" xmlns:a16="http://schemas.microsoft.com/office/drawing/2014/main" id="{6CBFA1B9-4265-4B0D-BF83-9622BFD16B85}"/>
                </a:ext>
              </a:extLst>
            </p:cNvPr>
            <p:cNvGrpSpPr/>
            <p:nvPr/>
          </p:nvGrpSpPr>
          <p:grpSpPr>
            <a:xfrm>
              <a:off x="5078674" y="4675156"/>
              <a:ext cx="342158" cy="341371"/>
              <a:chOff x="4594225" y="2119313"/>
              <a:chExt cx="690563" cy="688975"/>
            </a:xfrm>
            <a:solidFill>
              <a:schemeClr val="bg1"/>
            </a:solidFill>
          </p:grpSpPr>
          <p:sp>
            <p:nvSpPr>
              <p:cNvPr id="16" name="Freeform 74">
                <a:extLst>
                  <a:ext uri="{FF2B5EF4-FFF2-40B4-BE49-F238E27FC236}">
                    <a16:creationId xmlns="" xmlns:a16="http://schemas.microsoft.com/office/drawing/2014/main" id="{45A4F306-1F2A-4207-9658-87430E04BA23}"/>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Freeform 75">
                <a:extLst>
                  <a:ext uri="{FF2B5EF4-FFF2-40B4-BE49-F238E27FC236}">
                    <a16:creationId xmlns="" xmlns:a16="http://schemas.microsoft.com/office/drawing/2014/main" id="{6A66C310-AE53-4E89-9CA2-7C21B2C7459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Freeform 76">
                <a:extLst>
                  <a:ext uri="{FF2B5EF4-FFF2-40B4-BE49-F238E27FC236}">
                    <a16:creationId xmlns="" xmlns:a16="http://schemas.microsoft.com/office/drawing/2014/main" id="{95DE9FDC-7385-4FE1-8383-411488714DE8}"/>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0" name="Group 25">
              <a:extLst>
                <a:ext uri="{FF2B5EF4-FFF2-40B4-BE49-F238E27FC236}">
                  <a16:creationId xmlns="" xmlns:a16="http://schemas.microsoft.com/office/drawing/2014/main" id="{5CACD7A0-B91E-49C2-9EAE-5F700A03F897}"/>
                </a:ext>
              </a:extLst>
            </p:cNvPr>
            <p:cNvGrpSpPr/>
            <p:nvPr/>
          </p:nvGrpSpPr>
          <p:grpSpPr>
            <a:xfrm>
              <a:off x="7350491" y="4680730"/>
              <a:ext cx="345331" cy="345331"/>
              <a:chOff x="2005013" y="1077913"/>
              <a:chExt cx="688975" cy="688975"/>
            </a:xfrm>
            <a:solidFill>
              <a:schemeClr val="bg1"/>
            </a:solidFill>
          </p:grpSpPr>
          <p:sp>
            <p:nvSpPr>
              <p:cNvPr id="14" name="Freeform 5">
                <a:extLst>
                  <a:ext uri="{FF2B5EF4-FFF2-40B4-BE49-F238E27FC236}">
                    <a16:creationId xmlns="" xmlns:a16="http://schemas.microsoft.com/office/drawing/2014/main" id="{C2108C40-FA68-4611-868E-6D83882BBE41}"/>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Freeform 6">
                <a:extLst>
                  <a:ext uri="{FF2B5EF4-FFF2-40B4-BE49-F238E27FC236}">
                    <a16:creationId xmlns="" xmlns:a16="http://schemas.microsoft.com/office/drawing/2014/main" id="{D59101BE-9216-462C-AF38-E6B4860EA3F1}"/>
                  </a:ext>
                </a:extLst>
              </p:cNvPr>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11" name="Freeform 286">
              <a:extLst>
                <a:ext uri="{FF2B5EF4-FFF2-40B4-BE49-F238E27FC236}">
                  <a16:creationId xmlns="" xmlns:a16="http://schemas.microsoft.com/office/drawing/2014/main" id="{25096CAC-120C-4955-88D7-EB2C6E7120A7}"/>
                </a:ext>
              </a:extLst>
            </p:cNvPr>
            <p:cNvSpPr>
              <a:spLocks noEditPoints="1"/>
            </p:cNvSpPr>
            <p:nvPr/>
          </p:nvSpPr>
          <p:spPr bwMode="auto">
            <a:xfrm>
              <a:off x="6212920" y="46730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2" name="直接连接符 30">
              <a:extLst>
                <a:ext uri="{FF2B5EF4-FFF2-40B4-BE49-F238E27FC236}">
                  <a16:creationId xmlns="" xmlns:a16="http://schemas.microsoft.com/office/drawing/2014/main" id="{39B5736D-A4C9-4AFF-8EB4-F20715277193}"/>
                </a:ext>
              </a:extLst>
            </p:cNvPr>
            <p:cNvCxnSpPr/>
            <p:nvPr/>
          </p:nvCxnSpPr>
          <p:spPr>
            <a:xfrm>
              <a:off x="6933000"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31">
              <a:extLst>
                <a:ext uri="{FF2B5EF4-FFF2-40B4-BE49-F238E27FC236}">
                  <a16:creationId xmlns="" xmlns:a16="http://schemas.microsoft.com/office/drawing/2014/main" id="{4E9FEB84-C511-4E22-844C-AB47F9BC0D68}"/>
                </a:ext>
              </a:extLst>
            </p:cNvPr>
            <p:cNvCxnSpPr/>
            <p:nvPr/>
          </p:nvCxnSpPr>
          <p:spPr>
            <a:xfrm>
              <a:off x="5780872" y="4679294"/>
              <a:ext cx="0" cy="3362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07449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 calcmode="lin" valueType="num">
                                      <p:cBhvr>
                                        <p:cTn id="20" dur="1000" fill="hold"/>
                                        <p:tgtEl>
                                          <p:spTgt spid="5"/>
                                        </p:tgtEl>
                                        <p:attrNameLst>
                                          <p:attrName>style.rotation</p:attrName>
                                        </p:attrNameLst>
                                      </p:cBhvr>
                                      <p:tavLst>
                                        <p:tav tm="0">
                                          <p:val>
                                            <p:fltVal val="90"/>
                                          </p:val>
                                        </p:tav>
                                        <p:tav tm="100000">
                                          <p:val>
                                            <p:fltVal val="0"/>
                                          </p:val>
                                        </p:tav>
                                      </p:tavLst>
                                    </p:anim>
                                    <p:animEffect transition="in" filter="fade">
                                      <p:cBhvr>
                                        <p:cTn id="21" dur="1000"/>
                                        <p:tgtEl>
                                          <p:spTgt spid="5"/>
                                        </p:tgtEl>
                                      </p:cBhvr>
                                    </p:animEffect>
                                  </p:childTnLst>
                                </p:cTn>
                              </p:par>
                            </p:childTnLst>
                          </p:cTn>
                        </p:par>
                        <p:par>
                          <p:cTn id="22" fill="hold">
                            <p:stCondLst>
                              <p:cond delay="1000"/>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65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9"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dissolve">
                                      <p:cBhvr>
                                        <p:cTn id="4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PASSING_SCORE" val="0.000000"/>
  <p:tag name="ISPRING_ULTRA_SCORM_COURSE_ID" val="8CD10D62-56EE-4582-A52C-E7C6FF284238"/>
  <p:tag name="ISPRINGONLINEFOLDERID" val="0"/>
  <p:tag name="ISPRINGONLINEFOLDERPATH" val="Content List"/>
  <p:tag name="ISPRINGCLOUDFOLDERID" val="0"/>
  <p:tag name="ISPRINGCLOUDFOLDERPATH" val="Repository"/>
  <p:tag name="ISPRING_OUTPUT_FOLDER" val="D:\ppt\第11批\636655"/>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 name="ISPRING_PRESENTATION_TITLE" val="工作成果汇报"/>
</p:tagLst>
</file>

<file path=ppt/tags/tag2.xml><?xml version="1.0" encoding="utf-8"?>
<p:tagLst xmlns:a="http://schemas.openxmlformats.org/drawingml/2006/main" xmlns:r="http://schemas.openxmlformats.org/officeDocument/2006/relationships" xmlns:p="http://schemas.openxmlformats.org/presentationml/2006/main">
  <p:tag name="ISLIDE.DIAGRAM" val="28977b83-58a3-4679-b5d7-07537b13440f"/>
</p:tagLst>
</file>

<file path=ppt/theme/theme1.xml><?xml version="1.0" encoding="utf-8"?>
<a:theme xmlns:a="http://schemas.openxmlformats.org/drawingml/2006/main" name="第一PPT，www.1ppt.com">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cdwsfi2v">
      <a:majorFont>
        <a:latin typeface="字魂59号-创粗黑"/>
        <a:ea typeface="字魂59号-创粗黑"/>
        <a:cs typeface=""/>
      </a:majorFont>
      <a:minorFont>
        <a:latin typeface="字魂59号-创粗黑"/>
        <a:ea typeface="字魂59号-创粗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249</TotalTime>
  <Words>1660</Words>
  <Application>Microsoft Office PowerPoint</Application>
  <PresentationFormat>宽屏</PresentationFormat>
  <Paragraphs>201</Paragraphs>
  <Slides>23</Slides>
  <Notes>23</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23</vt:i4>
      </vt:variant>
    </vt:vector>
  </HeadingPairs>
  <TitlesOfParts>
    <vt:vector size="31" baseType="lpstr">
      <vt:lpstr>等线</vt:lpstr>
      <vt:lpstr>汉仪大宋简</vt:lpstr>
      <vt:lpstr>宋体</vt:lpstr>
      <vt:lpstr>微软雅黑</vt:lpstr>
      <vt:lpstr>字魂59号-创粗黑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第一PPT，www.1ppt.com</Manager>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工作成果汇报</dc:title>
  <dc:creator>第一PPT</dc:creator>
  <cp:keywords>www.1ppt.com</cp:keywords>
  <dc:description>www.1ppt.com</dc:description>
  <cp:lastModifiedBy>faith123</cp:lastModifiedBy>
  <cp:revision>64</cp:revision>
  <dcterms:created xsi:type="dcterms:W3CDTF">2017-08-18T03:02:00Z</dcterms:created>
  <dcterms:modified xsi:type="dcterms:W3CDTF">2020-07-15T05:42:05Z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