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92" r:id="rId4"/>
    <p:sldId id="281" r:id="rId5"/>
    <p:sldId id="258" r:id="rId6"/>
    <p:sldId id="293" r:id="rId7"/>
    <p:sldId id="29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94" r:id="rId17"/>
    <p:sldId id="298" r:id="rId18"/>
    <p:sldId id="286" r:id="rId19"/>
    <p:sldId id="273" r:id="rId20"/>
    <p:sldId id="300" r:id="rId21"/>
    <p:sldId id="302" r:id="rId22"/>
    <p:sldId id="287" r:id="rId23"/>
    <p:sldId id="289" r:id="rId24"/>
    <p:sldId id="295" r:id="rId25"/>
    <p:sldId id="291" r:id="rId26"/>
    <p:sldId id="303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F2"/>
    <a:srgbClr val="68D6B4"/>
    <a:srgbClr val="E6A2C6"/>
    <a:srgbClr val="90E8C6"/>
    <a:srgbClr val="69F3F3"/>
    <a:srgbClr val="C990E0"/>
    <a:srgbClr val="29AD68"/>
    <a:srgbClr val="00FFFF"/>
    <a:srgbClr val="FF00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79A2E-4872-423F-BE3D-26C2AA5F160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58989-6EBA-4147-9777-765D4258F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204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608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531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025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157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165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672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414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556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529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881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873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035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368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390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778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514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231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134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259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25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259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9241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1942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2747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8407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58989-6EBA-4147-9777-765D4258FDF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608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00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71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44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43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90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17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5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79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96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87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FB66A11-2864-4DA5-9F41-FCC1CD24E10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DC987C3-F600-4C48-9758-A52DB37A90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31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1879"/>
            <a:ext cx="9144000" cy="513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66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4.xml"/><Relationship Id="rId7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11" Type="http://schemas.openxmlformats.org/officeDocument/2006/relationships/image" Target="../media/image7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14.emf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5" Type="http://schemas.openxmlformats.org/officeDocument/2006/relationships/image" Target="../media/image26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5" Type="http://schemas.openxmlformats.org/officeDocument/2006/relationships/image" Target="../media/image26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5" Type="http://schemas.openxmlformats.org/officeDocument/2006/relationships/image" Target="../media/image26.sv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5" Type="http://schemas.openxmlformats.org/officeDocument/2006/relationships/image" Target="../media/image26.sv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13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88"/>
            <a:ext cx="9144000" cy="514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0" name="图片 69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86"/>
          <a:stretch/>
        </p:blipFill>
        <p:spPr>
          <a:xfrm>
            <a:off x="-1" y="3467861"/>
            <a:ext cx="9171295" cy="1672180"/>
          </a:xfrm>
          <a:prstGeom prst="rect">
            <a:avLst/>
          </a:prstGeom>
        </p:spPr>
      </p:pic>
      <p:sp>
        <p:nvSpPr>
          <p:cNvPr id="694" name="任意多边形 62"/>
          <p:cNvSpPr>
            <a:spLocks noChangeArrowheads="1"/>
          </p:cNvSpPr>
          <p:nvPr/>
        </p:nvSpPr>
        <p:spPr bwMode="auto">
          <a:xfrm rot="1251293">
            <a:off x="7452320" y="870835"/>
            <a:ext cx="331733" cy="195363"/>
          </a:xfrm>
          <a:custGeom>
            <a:avLst/>
            <a:gdLst>
              <a:gd name="T0" fmla="*/ 863600 w 974725"/>
              <a:gd name="T1" fmla="*/ 53975 h 574675"/>
              <a:gd name="T2" fmla="*/ 250825 w 974725"/>
              <a:gd name="T3" fmla="*/ 298450 h 574675"/>
              <a:gd name="T4" fmla="*/ 250825 w 974725"/>
              <a:gd name="T5" fmla="*/ 479425 h 574675"/>
              <a:gd name="T6" fmla="*/ 342900 w 974725"/>
              <a:gd name="T7" fmla="*/ 336550 h 574675"/>
              <a:gd name="T8" fmla="*/ 863600 w 974725"/>
              <a:gd name="T9" fmla="*/ 53975 h 574675"/>
              <a:gd name="T10" fmla="*/ 974725 w 974725"/>
              <a:gd name="T11" fmla="*/ 0 h 574675"/>
              <a:gd name="T12" fmla="*/ 508000 w 974725"/>
              <a:gd name="T13" fmla="*/ 460375 h 574675"/>
              <a:gd name="T14" fmla="*/ 412750 w 974725"/>
              <a:gd name="T15" fmla="*/ 396875 h 574675"/>
              <a:gd name="T16" fmla="*/ 234950 w 974725"/>
              <a:gd name="T17" fmla="*/ 574675 h 574675"/>
              <a:gd name="T18" fmla="*/ 196850 w 974725"/>
              <a:gd name="T19" fmla="*/ 282575 h 574675"/>
              <a:gd name="T20" fmla="*/ 0 w 974725"/>
              <a:gd name="T21" fmla="*/ 254000 h 574675"/>
              <a:gd name="T22" fmla="*/ 974725 w 974725"/>
              <a:gd name="T23" fmla="*/ 0 h 57467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4725"/>
              <a:gd name="T37" fmla="*/ 0 h 574675"/>
              <a:gd name="T38" fmla="*/ 974725 w 974725"/>
              <a:gd name="T39" fmla="*/ 574675 h 57467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4725" h="574675">
                <a:moveTo>
                  <a:pt x="863600" y="53975"/>
                </a:moveTo>
                <a:lnTo>
                  <a:pt x="250825" y="298450"/>
                </a:lnTo>
                <a:lnTo>
                  <a:pt x="250825" y="479425"/>
                </a:lnTo>
                <a:lnTo>
                  <a:pt x="342900" y="336550"/>
                </a:lnTo>
                <a:lnTo>
                  <a:pt x="863600" y="53975"/>
                </a:lnTo>
                <a:close/>
                <a:moveTo>
                  <a:pt x="974725" y="0"/>
                </a:moveTo>
                <a:lnTo>
                  <a:pt x="508000" y="460375"/>
                </a:lnTo>
                <a:lnTo>
                  <a:pt x="412750" y="396875"/>
                </a:lnTo>
                <a:lnTo>
                  <a:pt x="234950" y="574675"/>
                </a:lnTo>
                <a:lnTo>
                  <a:pt x="196850" y="282575"/>
                </a:lnTo>
                <a:lnTo>
                  <a:pt x="0" y="254000"/>
                </a:lnTo>
                <a:lnTo>
                  <a:pt x="9747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695" name="任意多边形 62"/>
          <p:cNvSpPr>
            <a:spLocks noChangeArrowheads="1"/>
          </p:cNvSpPr>
          <p:nvPr/>
        </p:nvSpPr>
        <p:spPr bwMode="auto">
          <a:xfrm>
            <a:off x="1667184" y="2410255"/>
            <a:ext cx="557219" cy="328155"/>
          </a:xfrm>
          <a:custGeom>
            <a:avLst/>
            <a:gdLst>
              <a:gd name="T0" fmla="*/ 863600 w 974725"/>
              <a:gd name="T1" fmla="*/ 53975 h 574675"/>
              <a:gd name="T2" fmla="*/ 250825 w 974725"/>
              <a:gd name="T3" fmla="*/ 298450 h 574675"/>
              <a:gd name="T4" fmla="*/ 250825 w 974725"/>
              <a:gd name="T5" fmla="*/ 479425 h 574675"/>
              <a:gd name="T6" fmla="*/ 342900 w 974725"/>
              <a:gd name="T7" fmla="*/ 336550 h 574675"/>
              <a:gd name="T8" fmla="*/ 863600 w 974725"/>
              <a:gd name="T9" fmla="*/ 53975 h 574675"/>
              <a:gd name="T10" fmla="*/ 974725 w 974725"/>
              <a:gd name="T11" fmla="*/ 0 h 574675"/>
              <a:gd name="T12" fmla="*/ 508000 w 974725"/>
              <a:gd name="T13" fmla="*/ 460375 h 574675"/>
              <a:gd name="T14" fmla="*/ 412750 w 974725"/>
              <a:gd name="T15" fmla="*/ 396875 h 574675"/>
              <a:gd name="T16" fmla="*/ 234950 w 974725"/>
              <a:gd name="T17" fmla="*/ 574675 h 574675"/>
              <a:gd name="T18" fmla="*/ 196850 w 974725"/>
              <a:gd name="T19" fmla="*/ 282575 h 574675"/>
              <a:gd name="T20" fmla="*/ 0 w 974725"/>
              <a:gd name="T21" fmla="*/ 254000 h 574675"/>
              <a:gd name="T22" fmla="*/ 974725 w 974725"/>
              <a:gd name="T23" fmla="*/ 0 h 57467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4725"/>
              <a:gd name="T37" fmla="*/ 0 h 574675"/>
              <a:gd name="T38" fmla="*/ 974725 w 974725"/>
              <a:gd name="T39" fmla="*/ 574675 h 57467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4725" h="574675">
                <a:moveTo>
                  <a:pt x="863600" y="53975"/>
                </a:moveTo>
                <a:lnTo>
                  <a:pt x="250825" y="298450"/>
                </a:lnTo>
                <a:lnTo>
                  <a:pt x="250825" y="479425"/>
                </a:lnTo>
                <a:lnTo>
                  <a:pt x="342900" y="336550"/>
                </a:lnTo>
                <a:lnTo>
                  <a:pt x="863600" y="53975"/>
                </a:lnTo>
                <a:close/>
                <a:moveTo>
                  <a:pt x="974725" y="0"/>
                </a:moveTo>
                <a:lnTo>
                  <a:pt x="508000" y="460375"/>
                </a:lnTo>
                <a:lnTo>
                  <a:pt x="412750" y="396875"/>
                </a:lnTo>
                <a:lnTo>
                  <a:pt x="234950" y="574675"/>
                </a:lnTo>
                <a:lnTo>
                  <a:pt x="196850" y="282575"/>
                </a:lnTo>
                <a:lnTo>
                  <a:pt x="0" y="254000"/>
                </a:lnTo>
                <a:lnTo>
                  <a:pt x="9747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pic>
        <p:nvPicPr>
          <p:cNvPr id="701" name="图片 70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9" t="44825" r="3391"/>
          <a:stretch/>
        </p:blipFill>
        <p:spPr>
          <a:xfrm>
            <a:off x="2305748" y="4559640"/>
            <a:ext cx="1266362" cy="531975"/>
          </a:xfrm>
          <a:prstGeom prst="rect">
            <a:avLst/>
          </a:prstGeom>
        </p:spPr>
      </p:pic>
      <p:pic>
        <p:nvPicPr>
          <p:cNvPr id="702" name="图片 70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9" t="44825" r="3391"/>
          <a:stretch/>
        </p:blipFill>
        <p:spPr>
          <a:xfrm>
            <a:off x="4427984" y="4538224"/>
            <a:ext cx="1368152" cy="574735"/>
          </a:xfrm>
          <a:prstGeom prst="rect">
            <a:avLst/>
          </a:prstGeom>
        </p:spPr>
      </p:pic>
      <p:pic>
        <p:nvPicPr>
          <p:cNvPr id="703" name="图片 70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9" t="44825" r="3391"/>
          <a:stretch/>
        </p:blipFill>
        <p:spPr>
          <a:xfrm>
            <a:off x="6649108" y="4654034"/>
            <a:ext cx="984421" cy="4135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87824" y="2386608"/>
            <a:ext cx="3092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小学教育</a:t>
            </a:r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r>
              <a:rPr lang="zh-CN" alt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食品安全</a:t>
            </a:r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r>
              <a:rPr lang="zh-CN" alt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班会课件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27584" y="1203598"/>
            <a:ext cx="7772400" cy="1102519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zh-CN" altLang="en-US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童年" panose="030F0702030302020204" pitchFamily="66" charset="-122"/>
                <a:ea typeface="童年" panose="030F0702030302020204" pitchFamily="66" charset="-122"/>
                <a:cs typeface="童年" panose="030F0702030302020204" pitchFamily="66" charset="-122"/>
              </a:rPr>
              <a:t>儿童食品安全教育</a:t>
            </a:r>
            <a:r>
              <a:rPr lang="en-US" altLang="zh-CN" sz="48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童年" panose="030F0702030302020204" pitchFamily="66" charset="-122"/>
                <a:ea typeface="童年" panose="030F0702030302020204" pitchFamily="66" charset="-122"/>
                <a:cs typeface="童年" panose="030F0702030302020204" pitchFamily="66" charset="-122"/>
              </a:rPr>
              <a:t>ppt</a:t>
            </a:r>
            <a:r>
              <a:rPr lang="zh-CN" altLang="en-US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童年" panose="030F0702030302020204" pitchFamily="66" charset="-122"/>
                <a:ea typeface="童年" panose="030F0702030302020204" pitchFamily="66" charset="-122"/>
                <a:cs typeface="童年" panose="030F0702030302020204" pitchFamily="66" charset="-122"/>
              </a:rPr>
              <a:t>模板</a:t>
            </a:r>
          </a:p>
        </p:txBody>
      </p:sp>
      <p:pic>
        <p:nvPicPr>
          <p:cNvPr id="704" name="图片 70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8802" r="5954" b="18137"/>
          <a:stretch/>
        </p:blipFill>
        <p:spPr>
          <a:xfrm rot="724842">
            <a:off x="1457390" y="624831"/>
            <a:ext cx="1425392" cy="6873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05" name="图片 70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8802" r="5954" b="18137"/>
          <a:stretch/>
        </p:blipFill>
        <p:spPr>
          <a:xfrm rot="21104915" flipH="1">
            <a:off x="5814991" y="672255"/>
            <a:ext cx="640735" cy="30898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06" name="图片 70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8802" r="5954" b="18137"/>
          <a:stretch/>
        </p:blipFill>
        <p:spPr>
          <a:xfrm rot="21104915" flipH="1">
            <a:off x="576241" y="3082080"/>
            <a:ext cx="640735" cy="30898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07" name="图片 70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3" t="25555" r="40729" b="29630"/>
          <a:stretch/>
        </p:blipFill>
        <p:spPr>
          <a:xfrm rot="414602">
            <a:off x="7657879" y="307515"/>
            <a:ext cx="1080120" cy="1436203"/>
          </a:xfrm>
          <a:prstGeom prst="rect">
            <a:avLst/>
          </a:prstGeom>
        </p:spPr>
      </p:pic>
      <p:pic>
        <p:nvPicPr>
          <p:cNvPr id="708" name="图片 70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55368" y="2541925"/>
            <a:ext cx="5688632" cy="20827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754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750" fill="hold"/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750" fill="hold"/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750" fill="hold"/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750" fill="hold"/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50" dur="100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51" dur="100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94" grpId="0" animBg="1"/>
          <p:bldP spid="695" grpId="0" animBg="1"/>
          <p:bldP spid="4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750" fill="hold"/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750" fill="hold"/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750" fill="hold"/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750" fill="hold"/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94" grpId="0" animBg="1"/>
          <p:bldP spid="695" grpId="0" animBg="1"/>
          <p:bldP spid="4" grpId="0"/>
          <p:bldP spid="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"/>
          <p:cNvSpPr txBox="1"/>
          <p:nvPr/>
        </p:nvSpPr>
        <p:spPr>
          <a:xfrm>
            <a:off x="3040360" y="1536799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01 </a:t>
            </a:r>
            <a:endParaRPr lang="zh-CN" altLang="en-US" sz="280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3756874" y="1568659"/>
            <a:ext cx="0" cy="432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3"/>
          <p:cNvSpPr txBox="1"/>
          <p:nvPr/>
        </p:nvSpPr>
        <p:spPr>
          <a:xfrm>
            <a:off x="3863046" y="1546854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990E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便利店食品中毒案例</a:t>
            </a:r>
          </a:p>
        </p:txBody>
      </p:sp>
      <p:sp>
        <p:nvSpPr>
          <p:cNvPr id="28" name="文本框 4"/>
          <p:cNvSpPr txBox="1"/>
          <p:nvPr/>
        </p:nvSpPr>
        <p:spPr>
          <a:xfrm>
            <a:off x="3040360" y="2269645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02 </a:t>
            </a:r>
            <a:endParaRPr lang="zh-CN" altLang="en-US" sz="28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3756874" y="2301505"/>
            <a:ext cx="0" cy="432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6"/>
          <p:cNvSpPr txBox="1"/>
          <p:nvPr/>
        </p:nvSpPr>
        <p:spPr>
          <a:xfrm>
            <a:off x="3863046" y="2279700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哪些是垃圾食品</a:t>
            </a:r>
          </a:p>
        </p:txBody>
      </p:sp>
      <p:sp>
        <p:nvSpPr>
          <p:cNvPr id="31" name="文本框 7"/>
          <p:cNvSpPr txBox="1"/>
          <p:nvPr/>
        </p:nvSpPr>
        <p:spPr>
          <a:xfrm>
            <a:off x="3040360" y="3011861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03 </a:t>
            </a:r>
            <a:endParaRPr lang="zh-CN" altLang="en-US" sz="28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3756874" y="3043721"/>
            <a:ext cx="0" cy="43200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9"/>
          <p:cNvSpPr txBox="1"/>
          <p:nvPr/>
        </p:nvSpPr>
        <p:spPr>
          <a:xfrm>
            <a:off x="3863046" y="3021916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6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小学生食品安全常识</a:t>
            </a:r>
          </a:p>
        </p:txBody>
      </p:sp>
      <p:sp>
        <p:nvSpPr>
          <p:cNvPr id="34" name="文本框 10"/>
          <p:cNvSpPr txBox="1"/>
          <p:nvPr/>
        </p:nvSpPr>
        <p:spPr>
          <a:xfrm>
            <a:off x="3040360" y="3754077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04</a:t>
            </a:r>
            <a:endParaRPr lang="zh-CN" altLang="en-US" sz="2800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3756874" y="3785937"/>
            <a:ext cx="0" cy="432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12"/>
          <p:cNvSpPr txBox="1"/>
          <p:nvPr/>
        </p:nvSpPr>
        <p:spPr>
          <a:xfrm>
            <a:off x="3863046" y="3764132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69F3F3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小学生食品安全歌谣</a:t>
            </a:r>
          </a:p>
        </p:txBody>
      </p:sp>
      <p:sp>
        <p:nvSpPr>
          <p:cNvPr id="37" name="MH_Others_1"/>
          <p:cNvSpPr/>
          <p:nvPr>
            <p:custDataLst>
              <p:tags r:id="rId2"/>
            </p:custDataLst>
          </p:nvPr>
        </p:nvSpPr>
        <p:spPr>
          <a:xfrm>
            <a:off x="826370" y="1514000"/>
            <a:ext cx="1618180" cy="493358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2000" b="1" spc="5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b="1" spc="5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Others_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7544" y="368330"/>
            <a:ext cx="23774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8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童年" panose="030F0702030302020204" pitchFamily="66" charset="-122"/>
                <a:ea typeface="童年" panose="030F0702030302020204" pitchFamily="66" charset="-122"/>
                <a:cs typeface="童年" panose="030F0702030302020204" pitchFamily="66" charset="-122"/>
              </a:rPr>
              <a:t>目录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-166" y="3791595"/>
            <a:ext cx="3652206" cy="135190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13085" y="4083918"/>
            <a:ext cx="2862488" cy="105958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8802" r="5954" b="18137"/>
          <a:stretch/>
        </p:blipFill>
        <p:spPr>
          <a:xfrm rot="724842">
            <a:off x="6273001" y="841090"/>
            <a:ext cx="1425392" cy="6873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8802" r="5954" b="18137"/>
          <a:stretch/>
        </p:blipFill>
        <p:spPr>
          <a:xfrm rot="21104915" flipH="1">
            <a:off x="2524611" y="473384"/>
            <a:ext cx="640735" cy="30898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884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30" grpId="0"/>
      <p:bldP spid="31" grpId="0"/>
      <p:bldP spid="33" grpId="0"/>
      <p:bldP spid="34" grpId="0"/>
      <p:bldP spid="36" grpId="0"/>
      <p:bldP spid="37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0" y="1198809"/>
            <a:ext cx="9144000" cy="1396673"/>
            <a:chOff x="0" y="1198809"/>
            <a:chExt cx="9144000" cy="1396673"/>
          </a:xfrm>
        </p:grpSpPr>
        <p:sp>
          <p:nvSpPr>
            <p:cNvPr id="3" name="Rectangle 557"/>
            <p:cNvSpPr>
              <a:spLocks noChangeArrowheads="1"/>
            </p:cNvSpPr>
            <p:nvPr/>
          </p:nvSpPr>
          <p:spPr bwMode="auto">
            <a:xfrm>
              <a:off x="1" y="1198809"/>
              <a:ext cx="9143999" cy="1396673"/>
            </a:xfrm>
            <a:prstGeom prst="rect">
              <a:avLst/>
            </a:prstGeom>
            <a:solidFill>
              <a:srgbClr val="E2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558"/>
            <p:cNvSpPr>
              <a:spLocks noChangeArrowheads="1"/>
            </p:cNvSpPr>
            <p:nvPr/>
          </p:nvSpPr>
          <p:spPr bwMode="auto">
            <a:xfrm>
              <a:off x="1" y="1323501"/>
              <a:ext cx="9143999" cy="1260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559"/>
            <p:cNvSpPr>
              <a:spLocks noChangeArrowheads="1"/>
            </p:cNvSpPr>
            <p:nvPr/>
          </p:nvSpPr>
          <p:spPr bwMode="auto">
            <a:xfrm>
              <a:off x="1" y="1262780"/>
              <a:ext cx="9143999" cy="12608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560"/>
            <p:cNvSpPr>
              <a:spLocks/>
            </p:cNvSpPr>
            <p:nvPr/>
          </p:nvSpPr>
          <p:spPr bwMode="auto">
            <a:xfrm>
              <a:off x="0" y="1536624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Line 561"/>
            <p:cNvSpPr>
              <a:spLocks noChangeShapeType="1"/>
            </p:cNvSpPr>
            <p:nvPr/>
          </p:nvSpPr>
          <p:spPr bwMode="auto">
            <a:xfrm flipV="1">
              <a:off x="0" y="1536623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562"/>
            <p:cNvSpPr>
              <a:spLocks noChangeArrowheads="1"/>
            </p:cNvSpPr>
            <p:nvPr/>
          </p:nvSpPr>
          <p:spPr bwMode="auto">
            <a:xfrm>
              <a:off x="0" y="1517432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563"/>
            <p:cNvSpPr>
              <a:spLocks/>
            </p:cNvSpPr>
            <p:nvPr/>
          </p:nvSpPr>
          <p:spPr bwMode="auto">
            <a:xfrm>
              <a:off x="0" y="1517432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564"/>
            <p:cNvSpPr>
              <a:spLocks/>
            </p:cNvSpPr>
            <p:nvPr/>
          </p:nvSpPr>
          <p:spPr bwMode="auto">
            <a:xfrm>
              <a:off x="0" y="1664020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Line 565"/>
            <p:cNvSpPr>
              <a:spLocks noChangeShapeType="1"/>
            </p:cNvSpPr>
            <p:nvPr/>
          </p:nvSpPr>
          <p:spPr bwMode="auto">
            <a:xfrm flipV="1">
              <a:off x="0" y="1664020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566"/>
            <p:cNvSpPr>
              <a:spLocks noChangeArrowheads="1"/>
            </p:cNvSpPr>
            <p:nvPr/>
          </p:nvSpPr>
          <p:spPr bwMode="auto">
            <a:xfrm>
              <a:off x="0" y="1644829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67"/>
            <p:cNvSpPr>
              <a:spLocks/>
            </p:cNvSpPr>
            <p:nvPr/>
          </p:nvSpPr>
          <p:spPr bwMode="auto">
            <a:xfrm>
              <a:off x="0" y="1644829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568"/>
            <p:cNvSpPr>
              <a:spLocks/>
            </p:cNvSpPr>
            <p:nvPr/>
          </p:nvSpPr>
          <p:spPr bwMode="auto">
            <a:xfrm>
              <a:off x="0" y="1778320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Line 569"/>
            <p:cNvSpPr>
              <a:spLocks noChangeShapeType="1"/>
            </p:cNvSpPr>
            <p:nvPr/>
          </p:nvSpPr>
          <p:spPr bwMode="auto">
            <a:xfrm flipV="1">
              <a:off x="0" y="1778320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570"/>
            <p:cNvSpPr>
              <a:spLocks noChangeArrowheads="1"/>
            </p:cNvSpPr>
            <p:nvPr/>
          </p:nvSpPr>
          <p:spPr bwMode="auto">
            <a:xfrm>
              <a:off x="0" y="1759129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7" name="Freeform 571"/>
            <p:cNvSpPr>
              <a:spLocks/>
            </p:cNvSpPr>
            <p:nvPr/>
          </p:nvSpPr>
          <p:spPr bwMode="auto">
            <a:xfrm>
              <a:off x="0" y="1759129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572"/>
            <p:cNvSpPr>
              <a:spLocks/>
            </p:cNvSpPr>
            <p:nvPr/>
          </p:nvSpPr>
          <p:spPr bwMode="auto">
            <a:xfrm>
              <a:off x="0" y="1905718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573"/>
            <p:cNvSpPr>
              <a:spLocks noChangeShapeType="1"/>
            </p:cNvSpPr>
            <p:nvPr/>
          </p:nvSpPr>
          <p:spPr bwMode="auto">
            <a:xfrm flipV="1">
              <a:off x="0" y="1905717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574"/>
            <p:cNvSpPr>
              <a:spLocks noChangeArrowheads="1"/>
            </p:cNvSpPr>
            <p:nvPr/>
          </p:nvSpPr>
          <p:spPr bwMode="auto">
            <a:xfrm>
              <a:off x="0" y="1886526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75"/>
            <p:cNvSpPr>
              <a:spLocks/>
            </p:cNvSpPr>
            <p:nvPr/>
          </p:nvSpPr>
          <p:spPr bwMode="auto">
            <a:xfrm>
              <a:off x="0" y="1886526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76"/>
            <p:cNvSpPr>
              <a:spLocks/>
            </p:cNvSpPr>
            <p:nvPr/>
          </p:nvSpPr>
          <p:spPr bwMode="auto">
            <a:xfrm>
              <a:off x="0" y="2033114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Line 577"/>
            <p:cNvSpPr>
              <a:spLocks noChangeShapeType="1"/>
            </p:cNvSpPr>
            <p:nvPr/>
          </p:nvSpPr>
          <p:spPr bwMode="auto">
            <a:xfrm flipV="1">
              <a:off x="0" y="2033113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78"/>
            <p:cNvSpPr>
              <a:spLocks noChangeArrowheads="1"/>
            </p:cNvSpPr>
            <p:nvPr/>
          </p:nvSpPr>
          <p:spPr bwMode="auto">
            <a:xfrm>
              <a:off x="0" y="2013922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79"/>
            <p:cNvSpPr>
              <a:spLocks/>
            </p:cNvSpPr>
            <p:nvPr/>
          </p:nvSpPr>
          <p:spPr bwMode="auto">
            <a:xfrm>
              <a:off x="0" y="2013922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80"/>
            <p:cNvSpPr>
              <a:spLocks/>
            </p:cNvSpPr>
            <p:nvPr/>
          </p:nvSpPr>
          <p:spPr bwMode="auto">
            <a:xfrm>
              <a:off x="0" y="2148605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581"/>
            <p:cNvSpPr>
              <a:spLocks noChangeShapeType="1"/>
            </p:cNvSpPr>
            <p:nvPr/>
          </p:nvSpPr>
          <p:spPr bwMode="auto">
            <a:xfrm flipV="1">
              <a:off x="0" y="2148604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82"/>
            <p:cNvSpPr>
              <a:spLocks noChangeArrowheads="1"/>
            </p:cNvSpPr>
            <p:nvPr/>
          </p:nvSpPr>
          <p:spPr bwMode="auto">
            <a:xfrm>
              <a:off x="0" y="2129413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83"/>
            <p:cNvSpPr>
              <a:spLocks/>
            </p:cNvSpPr>
            <p:nvPr/>
          </p:nvSpPr>
          <p:spPr bwMode="auto">
            <a:xfrm>
              <a:off x="0" y="2129413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84"/>
            <p:cNvSpPr>
              <a:spLocks/>
            </p:cNvSpPr>
            <p:nvPr/>
          </p:nvSpPr>
          <p:spPr bwMode="auto">
            <a:xfrm>
              <a:off x="0" y="2276002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Line 585"/>
            <p:cNvSpPr>
              <a:spLocks noChangeShapeType="1"/>
            </p:cNvSpPr>
            <p:nvPr/>
          </p:nvSpPr>
          <p:spPr bwMode="auto">
            <a:xfrm flipV="1">
              <a:off x="0" y="2276001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86"/>
            <p:cNvSpPr>
              <a:spLocks noChangeArrowheads="1"/>
            </p:cNvSpPr>
            <p:nvPr/>
          </p:nvSpPr>
          <p:spPr bwMode="auto">
            <a:xfrm>
              <a:off x="0" y="2256810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587"/>
            <p:cNvSpPr>
              <a:spLocks/>
            </p:cNvSpPr>
            <p:nvPr/>
          </p:nvSpPr>
          <p:spPr bwMode="auto">
            <a:xfrm>
              <a:off x="0" y="2256810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09155" y="873694"/>
            <a:ext cx="1925689" cy="2058096"/>
            <a:chOff x="3609155" y="873694"/>
            <a:chExt cx="1925689" cy="2058096"/>
          </a:xfrm>
        </p:grpSpPr>
        <p:grpSp>
          <p:nvGrpSpPr>
            <p:cNvPr id="35" name="组合 34"/>
            <p:cNvGrpSpPr/>
            <p:nvPr userDrawn="1"/>
          </p:nvGrpSpPr>
          <p:grpSpPr>
            <a:xfrm>
              <a:off x="3609155" y="873694"/>
              <a:ext cx="1925689" cy="1928814"/>
              <a:chOff x="4149727" y="1862138"/>
              <a:chExt cx="3913188" cy="3919538"/>
            </a:xfrm>
          </p:grpSpPr>
          <p:sp>
            <p:nvSpPr>
              <p:cNvPr id="38" name="Oval 588"/>
              <p:cNvSpPr>
                <a:spLocks noChangeArrowheads="1"/>
              </p:cNvSpPr>
              <p:nvPr/>
            </p:nvSpPr>
            <p:spPr bwMode="auto">
              <a:xfrm>
                <a:off x="4149727" y="1862138"/>
                <a:ext cx="3913188" cy="39195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Oval 589"/>
              <p:cNvSpPr>
                <a:spLocks noChangeArrowheads="1"/>
              </p:cNvSpPr>
              <p:nvPr/>
            </p:nvSpPr>
            <p:spPr bwMode="auto">
              <a:xfrm>
                <a:off x="4306889" y="2022475"/>
                <a:ext cx="3595688" cy="36020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40" name="Freeform 590"/>
              <p:cNvSpPr>
                <a:spLocks/>
              </p:cNvSpPr>
              <p:nvPr/>
            </p:nvSpPr>
            <p:spPr bwMode="auto">
              <a:xfrm>
                <a:off x="4281489" y="1993900"/>
                <a:ext cx="3651250" cy="3656013"/>
              </a:xfrm>
              <a:custGeom>
                <a:avLst/>
                <a:gdLst>
                  <a:gd name="T0" fmla="*/ 854 w 861"/>
                  <a:gd name="T1" fmla="*/ 431 h 861"/>
                  <a:gd name="T2" fmla="*/ 848 w 861"/>
                  <a:gd name="T3" fmla="*/ 431 h 861"/>
                  <a:gd name="T4" fmla="*/ 726 w 861"/>
                  <a:gd name="T5" fmla="*/ 726 h 861"/>
                  <a:gd name="T6" fmla="*/ 430 w 861"/>
                  <a:gd name="T7" fmla="*/ 849 h 861"/>
                  <a:gd name="T8" fmla="*/ 135 w 861"/>
                  <a:gd name="T9" fmla="*/ 726 h 861"/>
                  <a:gd name="T10" fmla="*/ 12 w 861"/>
                  <a:gd name="T11" fmla="*/ 431 h 861"/>
                  <a:gd name="T12" fmla="*/ 135 w 861"/>
                  <a:gd name="T13" fmla="*/ 135 h 861"/>
                  <a:gd name="T14" fmla="*/ 430 w 861"/>
                  <a:gd name="T15" fmla="*/ 13 h 861"/>
                  <a:gd name="T16" fmla="*/ 726 w 861"/>
                  <a:gd name="T17" fmla="*/ 135 h 861"/>
                  <a:gd name="T18" fmla="*/ 848 w 861"/>
                  <a:gd name="T19" fmla="*/ 431 h 861"/>
                  <a:gd name="T20" fmla="*/ 854 w 861"/>
                  <a:gd name="T21" fmla="*/ 431 h 861"/>
                  <a:gd name="T22" fmla="*/ 861 w 861"/>
                  <a:gd name="T23" fmla="*/ 431 h 861"/>
                  <a:gd name="T24" fmla="*/ 430 w 861"/>
                  <a:gd name="T25" fmla="*/ 0 h 861"/>
                  <a:gd name="T26" fmla="*/ 0 w 861"/>
                  <a:gd name="T27" fmla="*/ 431 h 861"/>
                  <a:gd name="T28" fmla="*/ 430 w 861"/>
                  <a:gd name="T29" fmla="*/ 861 h 861"/>
                  <a:gd name="T30" fmla="*/ 861 w 861"/>
                  <a:gd name="T31" fmla="*/ 431 h 861"/>
                  <a:gd name="T32" fmla="*/ 854 w 861"/>
                  <a:gd name="T33" fmla="*/ 431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61" h="861">
                    <a:moveTo>
                      <a:pt x="854" y="431"/>
                    </a:moveTo>
                    <a:cubicBezTo>
                      <a:pt x="848" y="431"/>
                      <a:pt x="848" y="431"/>
                      <a:pt x="848" y="431"/>
                    </a:cubicBezTo>
                    <a:cubicBezTo>
                      <a:pt x="848" y="546"/>
                      <a:pt x="801" y="651"/>
                      <a:pt x="726" y="726"/>
                    </a:cubicBezTo>
                    <a:cubicBezTo>
                      <a:pt x="650" y="802"/>
                      <a:pt x="546" y="849"/>
                      <a:pt x="430" y="849"/>
                    </a:cubicBezTo>
                    <a:cubicBezTo>
                      <a:pt x="315" y="849"/>
                      <a:pt x="210" y="802"/>
                      <a:pt x="135" y="726"/>
                    </a:cubicBezTo>
                    <a:cubicBezTo>
                      <a:pt x="59" y="651"/>
                      <a:pt x="12" y="546"/>
                      <a:pt x="12" y="431"/>
                    </a:cubicBezTo>
                    <a:cubicBezTo>
                      <a:pt x="12" y="315"/>
                      <a:pt x="59" y="211"/>
                      <a:pt x="135" y="135"/>
                    </a:cubicBezTo>
                    <a:cubicBezTo>
                      <a:pt x="210" y="60"/>
                      <a:pt x="315" y="13"/>
                      <a:pt x="430" y="13"/>
                    </a:cubicBezTo>
                    <a:cubicBezTo>
                      <a:pt x="546" y="13"/>
                      <a:pt x="650" y="60"/>
                      <a:pt x="726" y="135"/>
                    </a:cubicBezTo>
                    <a:cubicBezTo>
                      <a:pt x="801" y="211"/>
                      <a:pt x="848" y="315"/>
                      <a:pt x="848" y="431"/>
                    </a:cubicBezTo>
                    <a:cubicBezTo>
                      <a:pt x="854" y="431"/>
                      <a:pt x="854" y="431"/>
                      <a:pt x="854" y="431"/>
                    </a:cubicBezTo>
                    <a:cubicBezTo>
                      <a:pt x="861" y="431"/>
                      <a:pt x="861" y="431"/>
                      <a:pt x="861" y="431"/>
                    </a:cubicBezTo>
                    <a:cubicBezTo>
                      <a:pt x="861" y="193"/>
                      <a:pt x="668" y="0"/>
                      <a:pt x="430" y="0"/>
                    </a:cubicBezTo>
                    <a:cubicBezTo>
                      <a:pt x="193" y="0"/>
                      <a:pt x="0" y="193"/>
                      <a:pt x="0" y="431"/>
                    </a:cubicBezTo>
                    <a:cubicBezTo>
                      <a:pt x="0" y="668"/>
                      <a:pt x="193" y="861"/>
                      <a:pt x="430" y="861"/>
                    </a:cubicBezTo>
                    <a:cubicBezTo>
                      <a:pt x="668" y="861"/>
                      <a:pt x="861" y="668"/>
                      <a:pt x="861" y="431"/>
                    </a:cubicBezTo>
                    <a:lnTo>
                      <a:pt x="854" y="431"/>
                    </a:lnTo>
                    <a:close/>
                  </a:path>
                </a:pathLst>
              </a:custGeom>
              <a:solidFill>
                <a:srgbClr val="AE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pic>
          <p:nvPicPr>
            <p:cNvPr id="37" name="图片 36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4211960" y="2217265"/>
              <a:ext cx="820966" cy="714525"/>
            </a:xfrm>
            <a:prstGeom prst="rect">
              <a:avLst/>
            </a:prstGeom>
          </p:spPr>
        </p:pic>
      </p:grpSp>
      <p:sp>
        <p:nvSpPr>
          <p:cNvPr id="42" name="TextBox 14"/>
          <p:cNvSpPr txBox="1"/>
          <p:nvPr userDrawn="1"/>
        </p:nvSpPr>
        <p:spPr>
          <a:xfrm>
            <a:off x="3203848" y="3576880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添加您的标题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  <a:cs typeface="方正豪体简体" panose="03000509000000000000" pitchFamily="65" charset="-122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4630108" y="3576880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sp>
        <p:nvSpPr>
          <p:cNvPr id="36" name="文本框 42"/>
          <p:cNvSpPr txBox="1"/>
          <p:nvPr/>
        </p:nvSpPr>
        <p:spPr>
          <a:xfrm>
            <a:off x="3823282" y="930083"/>
            <a:ext cx="1540806" cy="156966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altLang="zh-CN" sz="9600" b="1" dirty="0" smtClean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01</a:t>
            </a:r>
            <a:endParaRPr lang="zh-CN" altLang="en-US" sz="9600" b="1" dirty="0">
              <a:solidFill>
                <a:schemeClr val="accent5">
                  <a:lumMod val="50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1" name="文本框 3"/>
          <p:cNvSpPr txBox="1"/>
          <p:nvPr/>
        </p:nvSpPr>
        <p:spPr>
          <a:xfrm>
            <a:off x="2856014" y="3074921"/>
            <a:ext cx="3532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便利店食品中毒案例</a:t>
            </a:r>
          </a:p>
        </p:txBody>
      </p:sp>
      <p:sp>
        <p:nvSpPr>
          <p:cNvPr id="44" name="TextBox 14"/>
          <p:cNvSpPr txBox="1"/>
          <p:nvPr/>
        </p:nvSpPr>
        <p:spPr>
          <a:xfrm>
            <a:off x="3203848" y="3942156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sp>
        <p:nvSpPr>
          <p:cNvPr id="45" name="TextBox 14"/>
          <p:cNvSpPr txBox="1"/>
          <p:nvPr/>
        </p:nvSpPr>
        <p:spPr>
          <a:xfrm>
            <a:off x="4630108" y="3942156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pic>
        <p:nvPicPr>
          <p:cNvPr id="46" name="图形 166"/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6596" y="3002926"/>
            <a:ext cx="1640330" cy="1960394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2974771"/>
            <a:ext cx="2221470" cy="218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5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36" grpId="0"/>
      <p:bldP spid="41" grpId="0"/>
      <p:bldP spid="44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2"/>
          <p:cNvSpPr txBox="1"/>
          <p:nvPr/>
        </p:nvSpPr>
        <p:spPr>
          <a:xfrm>
            <a:off x="827584" y="933232"/>
            <a:ext cx="7528072" cy="176202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每天放学都会有一种奇怪的现象：部分同学不是往家的方向走去，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而是直接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走向学校对面的小卖部买了一些色彩鲜艳、包装简易的小食品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。有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一次，我亲眼看见老板用脏兮兮的手去拿烤肠，想想以前我也经常吃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，都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快吐了。同学们只是觉得味道好，可大家知不知道你们的身体正被伤害着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。这些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东西大多是三无食品，安全没保证。如果长时间吃这些东西，可能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造成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肥胖症，严重的可能会造成智力下降。所以为了我们的健康，坚决不要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吃那些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小摊小店的三无食品，油炸食品。</a:t>
            </a:r>
          </a:p>
          <a:p>
            <a:pPr>
              <a:lnSpc>
                <a:spcPct val="200000"/>
              </a:lnSpc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68" y="2508115"/>
            <a:ext cx="3312368" cy="20798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032" y="2508115"/>
            <a:ext cx="3388592" cy="20798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3810960"/>
            <a:ext cx="2006344" cy="12492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263250" y="196956"/>
            <a:ext cx="3372646" cy="790618"/>
            <a:chOff x="4164275" y="-1590980"/>
            <a:chExt cx="3372646" cy="7906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4164275" y="-1416916"/>
              <a:ext cx="580004" cy="438073"/>
              <a:chOff x="160751" y="230411"/>
              <a:chExt cx="580004" cy="438073"/>
            </a:xfrm>
          </p:grpSpPr>
          <p:sp>
            <p:nvSpPr>
              <p:cNvPr id="17" name="Freeform 26"/>
              <p:cNvSpPr>
                <a:spLocks/>
              </p:cNvSpPr>
              <p:nvPr/>
            </p:nvSpPr>
            <p:spPr bwMode="auto">
              <a:xfrm>
                <a:off x="160751" y="234827"/>
                <a:ext cx="580004" cy="433657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Freeform 26"/>
              <p:cNvSpPr>
                <a:spLocks/>
              </p:cNvSpPr>
              <p:nvPr/>
            </p:nvSpPr>
            <p:spPr bwMode="auto">
              <a:xfrm>
                <a:off x="215035" y="230411"/>
                <a:ext cx="502441" cy="375665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noFill/>
              <a:ln w="9525">
                <a:solidFill>
                  <a:srgbClr val="68ACB5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1" name="Picture 3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830" y="-1222213"/>
              <a:ext cx="28683" cy="4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Freeform 39"/>
            <p:cNvSpPr>
              <a:spLocks/>
            </p:cNvSpPr>
            <p:nvPr/>
          </p:nvSpPr>
          <p:spPr bwMode="auto">
            <a:xfrm>
              <a:off x="4478562" y="-1537292"/>
              <a:ext cx="505260" cy="325072"/>
            </a:xfrm>
            <a:custGeom>
              <a:avLst/>
              <a:gdLst>
                <a:gd name="T0" fmla="*/ 290 w 291"/>
                <a:gd name="T1" fmla="*/ 4 h 187"/>
                <a:gd name="T2" fmla="*/ 287 w 291"/>
                <a:gd name="T3" fmla="*/ 11 h 187"/>
                <a:gd name="T4" fmla="*/ 8 w 291"/>
                <a:gd name="T5" fmla="*/ 186 h 187"/>
                <a:gd name="T6" fmla="*/ 1 w 291"/>
                <a:gd name="T7" fmla="*/ 183 h 187"/>
                <a:gd name="T8" fmla="*/ 3 w 291"/>
                <a:gd name="T9" fmla="*/ 176 h 187"/>
                <a:gd name="T10" fmla="*/ 283 w 291"/>
                <a:gd name="T11" fmla="*/ 1 h 187"/>
                <a:gd name="T12" fmla="*/ 290 w 291"/>
                <a:gd name="T13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7">
                  <a:moveTo>
                    <a:pt x="290" y="4"/>
                  </a:moveTo>
                  <a:cubicBezTo>
                    <a:pt x="291" y="6"/>
                    <a:pt x="290" y="9"/>
                    <a:pt x="287" y="1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5" y="187"/>
                    <a:pt x="2" y="186"/>
                    <a:pt x="1" y="183"/>
                  </a:cubicBezTo>
                  <a:cubicBezTo>
                    <a:pt x="0" y="181"/>
                    <a:pt x="1" y="178"/>
                    <a:pt x="3" y="176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6" y="0"/>
                    <a:pt x="289" y="1"/>
                    <a:pt x="29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0"/>
            <p:cNvSpPr>
              <a:spLocks/>
            </p:cNvSpPr>
            <p:nvPr/>
          </p:nvSpPr>
          <p:spPr bwMode="auto">
            <a:xfrm>
              <a:off x="4476355" y="-1231341"/>
              <a:ext cx="493493" cy="378761"/>
            </a:xfrm>
            <a:custGeom>
              <a:avLst/>
              <a:gdLst>
                <a:gd name="T0" fmla="*/ 283 w 284"/>
                <a:gd name="T1" fmla="*/ 215 h 218"/>
                <a:gd name="T2" fmla="*/ 276 w 284"/>
                <a:gd name="T3" fmla="*/ 217 h 218"/>
                <a:gd name="T4" fmla="*/ 4 w 284"/>
                <a:gd name="T5" fmla="*/ 10 h 218"/>
                <a:gd name="T6" fmla="*/ 1 w 284"/>
                <a:gd name="T7" fmla="*/ 3 h 218"/>
                <a:gd name="T8" fmla="*/ 9 w 284"/>
                <a:gd name="T9" fmla="*/ 1 h 218"/>
                <a:gd name="T10" fmla="*/ 281 w 284"/>
                <a:gd name="T11" fmla="*/ 208 h 218"/>
                <a:gd name="T12" fmla="*/ 283 w 284"/>
                <a:gd name="T13" fmla="*/ 2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18">
                  <a:moveTo>
                    <a:pt x="283" y="215"/>
                  </a:moveTo>
                  <a:cubicBezTo>
                    <a:pt x="281" y="217"/>
                    <a:pt x="278" y="218"/>
                    <a:pt x="276" y="21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81" y="208"/>
                    <a:pt x="281" y="208"/>
                    <a:pt x="281" y="208"/>
                  </a:cubicBezTo>
                  <a:cubicBezTo>
                    <a:pt x="283" y="209"/>
                    <a:pt x="284" y="212"/>
                    <a:pt x="283" y="2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41"/>
            <p:cNvSpPr>
              <a:spLocks/>
            </p:cNvSpPr>
            <p:nvPr/>
          </p:nvSpPr>
          <p:spPr bwMode="auto">
            <a:xfrm>
              <a:off x="4947784" y="-1590980"/>
              <a:ext cx="46334" cy="790618"/>
            </a:xfrm>
            <a:custGeom>
              <a:avLst/>
              <a:gdLst>
                <a:gd name="T0" fmla="*/ 27 w 27"/>
                <a:gd name="T1" fmla="*/ 441 h 455"/>
                <a:gd name="T2" fmla="*/ 13 w 27"/>
                <a:gd name="T3" fmla="*/ 455 h 455"/>
                <a:gd name="T4" fmla="*/ 0 w 27"/>
                <a:gd name="T5" fmla="*/ 441 h 455"/>
                <a:gd name="T6" fmla="*/ 0 w 27"/>
                <a:gd name="T7" fmla="*/ 13 h 455"/>
                <a:gd name="T8" fmla="*/ 13 w 27"/>
                <a:gd name="T9" fmla="*/ 0 h 455"/>
                <a:gd name="T10" fmla="*/ 27 w 27"/>
                <a:gd name="T11" fmla="*/ 13 h 455"/>
                <a:gd name="T12" fmla="*/ 27 w 27"/>
                <a:gd name="T13" fmla="*/ 441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55">
                  <a:moveTo>
                    <a:pt x="27" y="441"/>
                  </a:moveTo>
                  <a:cubicBezTo>
                    <a:pt x="27" y="449"/>
                    <a:pt x="21" y="455"/>
                    <a:pt x="13" y="455"/>
                  </a:cubicBezTo>
                  <a:cubicBezTo>
                    <a:pt x="6" y="455"/>
                    <a:pt x="0" y="449"/>
                    <a:pt x="0" y="4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441"/>
                    <a:pt x="27" y="441"/>
                    <a:pt x="27" y="4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5"/>
            <p:cNvSpPr>
              <a:spLocks/>
            </p:cNvSpPr>
            <p:nvPr/>
          </p:nvSpPr>
          <p:spPr bwMode="auto">
            <a:xfrm>
              <a:off x="4997433" y="-1495067"/>
              <a:ext cx="2539488" cy="580080"/>
            </a:xfrm>
            <a:custGeom>
              <a:avLst/>
              <a:gdLst>
                <a:gd name="T0" fmla="*/ 4104 w 4104"/>
                <a:gd name="T1" fmla="*/ 0 h 770"/>
                <a:gd name="T2" fmla="*/ 3893 w 4104"/>
                <a:gd name="T3" fmla="*/ 385 h 770"/>
                <a:gd name="T4" fmla="*/ 4104 w 4104"/>
                <a:gd name="T5" fmla="*/ 770 h 770"/>
                <a:gd name="T6" fmla="*/ 0 w 4104"/>
                <a:gd name="T7" fmla="*/ 770 h 770"/>
                <a:gd name="T8" fmla="*/ 0 w 4104"/>
                <a:gd name="T9" fmla="*/ 0 h 770"/>
                <a:gd name="T10" fmla="*/ 4104 w 4104"/>
                <a:gd name="T11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68D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232666" y="-1409186"/>
              <a:ext cx="193216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观察日记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9" name="直接连接符 18"/>
          <p:cNvCxnSpPr>
            <a:stCxn id="15" idx="2"/>
            <a:endCxn id="15" idx="3"/>
          </p:cNvCxnSpPr>
          <p:nvPr/>
        </p:nvCxnSpPr>
        <p:spPr>
          <a:xfrm flipH="1">
            <a:off x="1096408" y="87294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1096408" y="29286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64517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0.87066 0.00771 " pathEditMode="relative" rAng="0" ptsTypes="AA">
                                      <p:cBhvr>
                                        <p:cTn id="8" dur="11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2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54279" y="1173981"/>
            <a:ext cx="4816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zh-CN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校园周边小摊食品卫生让人忧</a:t>
            </a:r>
            <a:endParaRPr lang="zh-CN" alt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文本框 2"/>
          <p:cNvSpPr txBox="1"/>
          <p:nvPr/>
        </p:nvSpPr>
        <p:spPr>
          <a:xfrm>
            <a:off x="961846" y="1712601"/>
            <a:ext cx="4048221" cy="286232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•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月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日，宁海县一中学的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29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名学生陆续出现了呕吐、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腹泻等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食物中毒情况。后经调查，所有出现食物中毒现象的学生都吃了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学校附近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小店里出售的鸡肉卷等食物。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      •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月，一名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岁的男孩在吃过路边摊制作的烤肉串后，出现发烧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拉肚子的症状，去医院检查为食物中毒。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       • 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一家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个小孩（年龄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7-9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岁），食用从便利摊购买的薯条及果冻后，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出现呕吐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、腹痛、发热等症状，随后紧急送医治疗。这是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2014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月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26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发生在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虎门的一起疑似食物中毒事件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776" y="678953"/>
            <a:ext cx="3054315" cy="20672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776" y="2834318"/>
            <a:ext cx="3054315" cy="21109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3" name="组合 62"/>
          <p:cNvGrpSpPr/>
          <p:nvPr/>
        </p:nvGrpSpPr>
        <p:grpSpPr>
          <a:xfrm>
            <a:off x="263250" y="196956"/>
            <a:ext cx="3372646" cy="790618"/>
            <a:chOff x="4164275" y="-1590980"/>
            <a:chExt cx="3372646" cy="7906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64" name="组合 63"/>
            <p:cNvGrpSpPr/>
            <p:nvPr/>
          </p:nvGrpSpPr>
          <p:grpSpPr>
            <a:xfrm>
              <a:off x="4164275" y="-1416916"/>
              <a:ext cx="580004" cy="438073"/>
              <a:chOff x="160751" y="230411"/>
              <a:chExt cx="580004" cy="438073"/>
            </a:xfrm>
          </p:grpSpPr>
          <p:sp>
            <p:nvSpPr>
              <p:cNvPr id="71" name="Freeform 26"/>
              <p:cNvSpPr>
                <a:spLocks/>
              </p:cNvSpPr>
              <p:nvPr/>
            </p:nvSpPr>
            <p:spPr bwMode="auto">
              <a:xfrm>
                <a:off x="160751" y="234827"/>
                <a:ext cx="580004" cy="433657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2" name="Freeform 26"/>
              <p:cNvSpPr>
                <a:spLocks/>
              </p:cNvSpPr>
              <p:nvPr/>
            </p:nvSpPr>
            <p:spPr bwMode="auto">
              <a:xfrm>
                <a:off x="215035" y="230411"/>
                <a:ext cx="502441" cy="375665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noFill/>
              <a:ln w="9525">
                <a:solidFill>
                  <a:srgbClr val="68ACB5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5" name="Picture 3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830" y="-1222213"/>
              <a:ext cx="28683" cy="4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Freeform 39"/>
            <p:cNvSpPr>
              <a:spLocks/>
            </p:cNvSpPr>
            <p:nvPr/>
          </p:nvSpPr>
          <p:spPr bwMode="auto">
            <a:xfrm>
              <a:off x="4478562" y="-1537292"/>
              <a:ext cx="505260" cy="325072"/>
            </a:xfrm>
            <a:custGeom>
              <a:avLst/>
              <a:gdLst>
                <a:gd name="T0" fmla="*/ 290 w 291"/>
                <a:gd name="T1" fmla="*/ 4 h 187"/>
                <a:gd name="T2" fmla="*/ 287 w 291"/>
                <a:gd name="T3" fmla="*/ 11 h 187"/>
                <a:gd name="T4" fmla="*/ 8 w 291"/>
                <a:gd name="T5" fmla="*/ 186 h 187"/>
                <a:gd name="T6" fmla="*/ 1 w 291"/>
                <a:gd name="T7" fmla="*/ 183 h 187"/>
                <a:gd name="T8" fmla="*/ 3 w 291"/>
                <a:gd name="T9" fmla="*/ 176 h 187"/>
                <a:gd name="T10" fmla="*/ 283 w 291"/>
                <a:gd name="T11" fmla="*/ 1 h 187"/>
                <a:gd name="T12" fmla="*/ 290 w 291"/>
                <a:gd name="T13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7">
                  <a:moveTo>
                    <a:pt x="290" y="4"/>
                  </a:moveTo>
                  <a:cubicBezTo>
                    <a:pt x="291" y="6"/>
                    <a:pt x="290" y="9"/>
                    <a:pt x="287" y="1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5" y="187"/>
                    <a:pt x="2" y="186"/>
                    <a:pt x="1" y="183"/>
                  </a:cubicBezTo>
                  <a:cubicBezTo>
                    <a:pt x="0" y="181"/>
                    <a:pt x="1" y="178"/>
                    <a:pt x="3" y="176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6" y="0"/>
                    <a:pt x="289" y="1"/>
                    <a:pt x="29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0"/>
            <p:cNvSpPr>
              <a:spLocks/>
            </p:cNvSpPr>
            <p:nvPr/>
          </p:nvSpPr>
          <p:spPr bwMode="auto">
            <a:xfrm>
              <a:off x="4476355" y="-1231341"/>
              <a:ext cx="493493" cy="378761"/>
            </a:xfrm>
            <a:custGeom>
              <a:avLst/>
              <a:gdLst>
                <a:gd name="T0" fmla="*/ 283 w 284"/>
                <a:gd name="T1" fmla="*/ 215 h 218"/>
                <a:gd name="T2" fmla="*/ 276 w 284"/>
                <a:gd name="T3" fmla="*/ 217 h 218"/>
                <a:gd name="T4" fmla="*/ 4 w 284"/>
                <a:gd name="T5" fmla="*/ 10 h 218"/>
                <a:gd name="T6" fmla="*/ 1 w 284"/>
                <a:gd name="T7" fmla="*/ 3 h 218"/>
                <a:gd name="T8" fmla="*/ 9 w 284"/>
                <a:gd name="T9" fmla="*/ 1 h 218"/>
                <a:gd name="T10" fmla="*/ 281 w 284"/>
                <a:gd name="T11" fmla="*/ 208 h 218"/>
                <a:gd name="T12" fmla="*/ 283 w 284"/>
                <a:gd name="T13" fmla="*/ 2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18">
                  <a:moveTo>
                    <a:pt x="283" y="215"/>
                  </a:moveTo>
                  <a:cubicBezTo>
                    <a:pt x="281" y="217"/>
                    <a:pt x="278" y="218"/>
                    <a:pt x="276" y="21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81" y="208"/>
                    <a:pt x="281" y="208"/>
                    <a:pt x="281" y="208"/>
                  </a:cubicBezTo>
                  <a:cubicBezTo>
                    <a:pt x="283" y="209"/>
                    <a:pt x="284" y="212"/>
                    <a:pt x="283" y="2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1"/>
            <p:cNvSpPr>
              <a:spLocks/>
            </p:cNvSpPr>
            <p:nvPr/>
          </p:nvSpPr>
          <p:spPr bwMode="auto">
            <a:xfrm>
              <a:off x="4947784" y="-1590980"/>
              <a:ext cx="46334" cy="790618"/>
            </a:xfrm>
            <a:custGeom>
              <a:avLst/>
              <a:gdLst>
                <a:gd name="T0" fmla="*/ 27 w 27"/>
                <a:gd name="T1" fmla="*/ 441 h 455"/>
                <a:gd name="T2" fmla="*/ 13 w 27"/>
                <a:gd name="T3" fmla="*/ 455 h 455"/>
                <a:gd name="T4" fmla="*/ 0 w 27"/>
                <a:gd name="T5" fmla="*/ 441 h 455"/>
                <a:gd name="T6" fmla="*/ 0 w 27"/>
                <a:gd name="T7" fmla="*/ 13 h 455"/>
                <a:gd name="T8" fmla="*/ 13 w 27"/>
                <a:gd name="T9" fmla="*/ 0 h 455"/>
                <a:gd name="T10" fmla="*/ 27 w 27"/>
                <a:gd name="T11" fmla="*/ 13 h 455"/>
                <a:gd name="T12" fmla="*/ 27 w 27"/>
                <a:gd name="T13" fmla="*/ 441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55">
                  <a:moveTo>
                    <a:pt x="27" y="441"/>
                  </a:moveTo>
                  <a:cubicBezTo>
                    <a:pt x="27" y="449"/>
                    <a:pt x="21" y="455"/>
                    <a:pt x="13" y="455"/>
                  </a:cubicBezTo>
                  <a:cubicBezTo>
                    <a:pt x="6" y="455"/>
                    <a:pt x="0" y="449"/>
                    <a:pt x="0" y="4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441"/>
                    <a:pt x="27" y="441"/>
                    <a:pt x="27" y="4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4997433" y="-1495067"/>
              <a:ext cx="2539488" cy="580080"/>
            </a:xfrm>
            <a:custGeom>
              <a:avLst/>
              <a:gdLst>
                <a:gd name="T0" fmla="*/ 4104 w 4104"/>
                <a:gd name="T1" fmla="*/ 0 h 770"/>
                <a:gd name="T2" fmla="*/ 3893 w 4104"/>
                <a:gd name="T3" fmla="*/ 385 h 770"/>
                <a:gd name="T4" fmla="*/ 4104 w 4104"/>
                <a:gd name="T5" fmla="*/ 770 h 770"/>
                <a:gd name="T6" fmla="*/ 0 w 4104"/>
                <a:gd name="T7" fmla="*/ 770 h 770"/>
                <a:gd name="T8" fmla="*/ 0 w 4104"/>
                <a:gd name="T9" fmla="*/ 0 h 770"/>
                <a:gd name="T10" fmla="*/ 4104 w 4104"/>
                <a:gd name="T11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68D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5232666" y="-1409186"/>
              <a:ext cx="193216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观察日记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370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0.87066 0.00771 " pathEditMode="relative" rAng="0" ptsTypes="AA">
                                      <p:cBhvr>
                                        <p:cTn id="8" dur="11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2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0" y="1198809"/>
            <a:ext cx="9144000" cy="1396673"/>
            <a:chOff x="0" y="1198809"/>
            <a:chExt cx="9144000" cy="1396673"/>
          </a:xfrm>
        </p:grpSpPr>
        <p:sp>
          <p:nvSpPr>
            <p:cNvPr id="3" name="Rectangle 557"/>
            <p:cNvSpPr>
              <a:spLocks noChangeArrowheads="1"/>
            </p:cNvSpPr>
            <p:nvPr/>
          </p:nvSpPr>
          <p:spPr bwMode="auto">
            <a:xfrm>
              <a:off x="1" y="1198809"/>
              <a:ext cx="9143999" cy="1396673"/>
            </a:xfrm>
            <a:prstGeom prst="rect">
              <a:avLst/>
            </a:prstGeom>
            <a:solidFill>
              <a:srgbClr val="E2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558"/>
            <p:cNvSpPr>
              <a:spLocks noChangeArrowheads="1"/>
            </p:cNvSpPr>
            <p:nvPr/>
          </p:nvSpPr>
          <p:spPr bwMode="auto">
            <a:xfrm>
              <a:off x="1" y="1323501"/>
              <a:ext cx="9143999" cy="1260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559"/>
            <p:cNvSpPr>
              <a:spLocks noChangeArrowheads="1"/>
            </p:cNvSpPr>
            <p:nvPr/>
          </p:nvSpPr>
          <p:spPr bwMode="auto">
            <a:xfrm>
              <a:off x="1" y="1262780"/>
              <a:ext cx="9143999" cy="12608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560"/>
            <p:cNvSpPr>
              <a:spLocks/>
            </p:cNvSpPr>
            <p:nvPr/>
          </p:nvSpPr>
          <p:spPr bwMode="auto">
            <a:xfrm>
              <a:off x="0" y="1536624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Line 561"/>
            <p:cNvSpPr>
              <a:spLocks noChangeShapeType="1"/>
            </p:cNvSpPr>
            <p:nvPr/>
          </p:nvSpPr>
          <p:spPr bwMode="auto">
            <a:xfrm flipV="1">
              <a:off x="0" y="1536623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562"/>
            <p:cNvSpPr>
              <a:spLocks noChangeArrowheads="1"/>
            </p:cNvSpPr>
            <p:nvPr/>
          </p:nvSpPr>
          <p:spPr bwMode="auto">
            <a:xfrm>
              <a:off x="0" y="1517432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563"/>
            <p:cNvSpPr>
              <a:spLocks/>
            </p:cNvSpPr>
            <p:nvPr/>
          </p:nvSpPr>
          <p:spPr bwMode="auto">
            <a:xfrm>
              <a:off x="0" y="1517432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564"/>
            <p:cNvSpPr>
              <a:spLocks/>
            </p:cNvSpPr>
            <p:nvPr/>
          </p:nvSpPr>
          <p:spPr bwMode="auto">
            <a:xfrm>
              <a:off x="0" y="1664020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Line 565"/>
            <p:cNvSpPr>
              <a:spLocks noChangeShapeType="1"/>
            </p:cNvSpPr>
            <p:nvPr/>
          </p:nvSpPr>
          <p:spPr bwMode="auto">
            <a:xfrm flipV="1">
              <a:off x="0" y="1664020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566"/>
            <p:cNvSpPr>
              <a:spLocks noChangeArrowheads="1"/>
            </p:cNvSpPr>
            <p:nvPr/>
          </p:nvSpPr>
          <p:spPr bwMode="auto">
            <a:xfrm>
              <a:off x="0" y="1644829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67"/>
            <p:cNvSpPr>
              <a:spLocks/>
            </p:cNvSpPr>
            <p:nvPr/>
          </p:nvSpPr>
          <p:spPr bwMode="auto">
            <a:xfrm>
              <a:off x="0" y="1644829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568"/>
            <p:cNvSpPr>
              <a:spLocks/>
            </p:cNvSpPr>
            <p:nvPr/>
          </p:nvSpPr>
          <p:spPr bwMode="auto">
            <a:xfrm>
              <a:off x="0" y="1778320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Line 569"/>
            <p:cNvSpPr>
              <a:spLocks noChangeShapeType="1"/>
            </p:cNvSpPr>
            <p:nvPr/>
          </p:nvSpPr>
          <p:spPr bwMode="auto">
            <a:xfrm flipV="1">
              <a:off x="0" y="1778320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570"/>
            <p:cNvSpPr>
              <a:spLocks noChangeArrowheads="1"/>
            </p:cNvSpPr>
            <p:nvPr/>
          </p:nvSpPr>
          <p:spPr bwMode="auto">
            <a:xfrm>
              <a:off x="0" y="1759129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7" name="Freeform 571"/>
            <p:cNvSpPr>
              <a:spLocks/>
            </p:cNvSpPr>
            <p:nvPr/>
          </p:nvSpPr>
          <p:spPr bwMode="auto">
            <a:xfrm>
              <a:off x="0" y="1759129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572"/>
            <p:cNvSpPr>
              <a:spLocks/>
            </p:cNvSpPr>
            <p:nvPr/>
          </p:nvSpPr>
          <p:spPr bwMode="auto">
            <a:xfrm>
              <a:off x="0" y="1905718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573"/>
            <p:cNvSpPr>
              <a:spLocks noChangeShapeType="1"/>
            </p:cNvSpPr>
            <p:nvPr/>
          </p:nvSpPr>
          <p:spPr bwMode="auto">
            <a:xfrm flipV="1">
              <a:off x="0" y="1905717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574"/>
            <p:cNvSpPr>
              <a:spLocks noChangeArrowheads="1"/>
            </p:cNvSpPr>
            <p:nvPr/>
          </p:nvSpPr>
          <p:spPr bwMode="auto">
            <a:xfrm>
              <a:off x="0" y="1886526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75"/>
            <p:cNvSpPr>
              <a:spLocks/>
            </p:cNvSpPr>
            <p:nvPr/>
          </p:nvSpPr>
          <p:spPr bwMode="auto">
            <a:xfrm>
              <a:off x="0" y="1886526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76"/>
            <p:cNvSpPr>
              <a:spLocks/>
            </p:cNvSpPr>
            <p:nvPr/>
          </p:nvSpPr>
          <p:spPr bwMode="auto">
            <a:xfrm>
              <a:off x="0" y="2033114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Line 577"/>
            <p:cNvSpPr>
              <a:spLocks noChangeShapeType="1"/>
            </p:cNvSpPr>
            <p:nvPr/>
          </p:nvSpPr>
          <p:spPr bwMode="auto">
            <a:xfrm flipV="1">
              <a:off x="0" y="2033113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78"/>
            <p:cNvSpPr>
              <a:spLocks noChangeArrowheads="1"/>
            </p:cNvSpPr>
            <p:nvPr/>
          </p:nvSpPr>
          <p:spPr bwMode="auto">
            <a:xfrm>
              <a:off x="0" y="2013922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79"/>
            <p:cNvSpPr>
              <a:spLocks/>
            </p:cNvSpPr>
            <p:nvPr/>
          </p:nvSpPr>
          <p:spPr bwMode="auto">
            <a:xfrm>
              <a:off x="0" y="2013922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80"/>
            <p:cNvSpPr>
              <a:spLocks/>
            </p:cNvSpPr>
            <p:nvPr/>
          </p:nvSpPr>
          <p:spPr bwMode="auto">
            <a:xfrm>
              <a:off x="0" y="2148605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581"/>
            <p:cNvSpPr>
              <a:spLocks noChangeShapeType="1"/>
            </p:cNvSpPr>
            <p:nvPr/>
          </p:nvSpPr>
          <p:spPr bwMode="auto">
            <a:xfrm flipV="1">
              <a:off x="0" y="2148604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82"/>
            <p:cNvSpPr>
              <a:spLocks noChangeArrowheads="1"/>
            </p:cNvSpPr>
            <p:nvPr/>
          </p:nvSpPr>
          <p:spPr bwMode="auto">
            <a:xfrm>
              <a:off x="0" y="2129413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83"/>
            <p:cNvSpPr>
              <a:spLocks/>
            </p:cNvSpPr>
            <p:nvPr/>
          </p:nvSpPr>
          <p:spPr bwMode="auto">
            <a:xfrm>
              <a:off x="0" y="2129413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84"/>
            <p:cNvSpPr>
              <a:spLocks/>
            </p:cNvSpPr>
            <p:nvPr/>
          </p:nvSpPr>
          <p:spPr bwMode="auto">
            <a:xfrm>
              <a:off x="0" y="2276002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Line 585"/>
            <p:cNvSpPr>
              <a:spLocks noChangeShapeType="1"/>
            </p:cNvSpPr>
            <p:nvPr/>
          </p:nvSpPr>
          <p:spPr bwMode="auto">
            <a:xfrm flipV="1">
              <a:off x="0" y="2276001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86"/>
            <p:cNvSpPr>
              <a:spLocks noChangeArrowheads="1"/>
            </p:cNvSpPr>
            <p:nvPr/>
          </p:nvSpPr>
          <p:spPr bwMode="auto">
            <a:xfrm>
              <a:off x="0" y="2256810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587"/>
            <p:cNvSpPr>
              <a:spLocks/>
            </p:cNvSpPr>
            <p:nvPr/>
          </p:nvSpPr>
          <p:spPr bwMode="auto">
            <a:xfrm>
              <a:off x="0" y="2256810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09155" y="873694"/>
            <a:ext cx="1925689" cy="2058096"/>
            <a:chOff x="3609155" y="873694"/>
            <a:chExt cx="1925689" cy="2058096"/>
          </a:xfrm>
        </p:grpSpPr>
        <p:grpSp>
          <p:nvGrpSpPr>
            <p:cNvPr id="35" name="组合 34"/>
            <p:cNvGrpSpPr/>
            <p:nvPr userDrawn="1"/>
          </p:nvGrpSpPr>
          <p:grpSpPr>
            <a:xfrm>
              <a:off x="3609155" y="873694"/>
              <a:ext cx="1925689" cy="1928814"/>
              <a:chOff x="4149727" y="1862138"/>
              <a:chExt cx="3913188" cy="3919538"/>
            </a:xfrm>
          </p:grpSpPr>
          <p:sp>
            <p:nvSpPr>
              <p:cNvPr id="38" name="Oval 588"/>
              <p:cNvSpPr>
                <a:spLocks noChangeArrowheads="1"/>
              </p:cNvSpPr>
              <p:nvPr/>
            </p:nvSpPr>
            <p:spPr bwMode="auto">
              <a:xfrm>
                <a:off x="4149727" y="1862138"/>
                <a:ext cx="3913188" cy="39195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Oval 589"/>
              <p:cNvSpPr>
                <a:spLocks noChangeArrowheads="1"/>
              </p:cNvSpPr>
              <p:nvPr/>
            </p:nvSpPr>
            <p:spPr bwMode="auto">
              <a:xfrm>
                <a:off x="4306889" y="2022475"/>
                <a:ext cx="3595688" cy="36020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40" name="Freeform 590"/>
              <p:cNvSpPr>
                <a:spLocks/>
              </p:cNvSpPr>
              <p:nvPr/>
            </p:nvSpPr>
            <p:spPr bwMode="auto">
              <a:xfrm>
                <a:off x="4281489" y="1993900"/>
                <a:ext cx="3651250" cy="3656013"/>
              </a:xfrm>
              <a:custGeom>
                <a:avLst/>
                <a:gdLst>
                  <a:gd name="T0" fmla="*/ 854 w 861"/>
                  <a:gd name="T1" fmla="*/ 431 h 861"/>
                  <a:gd name="T2" fmla="*/ 848 w 861"/>
                  <a:gd name="T3" fmla="*/ 431 h 861"/>
                  <a:gd name="T4" fmla="*/ 726 w 861"/>
                  <a:gd name="T5" fmla="*/ 726 h 861"/>
                  <a:gd name="T6" fmla="*/ 430 w 861"/>
                  <a:gd name="T7" fmla="*/ 849 h 861"/>
                  <a:gd name="T8" fmla="*/ 135 w 861"/>
                  <a:gd name="T9" fmla="*/ 726 h 861"/>
                  <a:gd name="T10" fmla="*/ 12 w 861"/>
                  <a:gd name="T11" fmla="*/ 431 h 861"/>
                  <a:gd name="T12" fmla="*/ 135 w 861"/>
                  <a:gd name="T13" fmla="*/ 135 h 861"/>
                  <a:gd name="T14" fmla="*/ 430 w 861"/>
                  <a:gd name="T15" fmla="*/ 13 h 861"/>
                  <a:gd name="T16" fmla="*/ 726 w 861"/>
                  <a:gd name="T17" fmla="*/ 135 h 861"/>
                  <a:gd name="T18" fmla="*/ 848 w 861"/>
                  <a:gd name="T19" fmla="*/ 431 h 861"/>
                  <a:gd name="T20" fmla="*/ 854 w 861"/>
                  <a:gd name="T21" fmla="*/ 431 h 861"/>
                  <a:gd name="T22" fmla="*/ 861 w 861"/>
                  <a:gd name="T23" fmla="*/ 431 h 861"/>
                  <a:gd name="T24" fmla="*/ 430 w 861"/>
                  <a:gd name="T25" fmla="*/ 0 h 861"/>
                  <a:gd name="T26" fmla="*/ 0 w 861"/>
                  <a:gd name="T27" fmla="*/ 431 h 861"/>
                  <a:gd name="T28" fmla="*/ 430 w 861"/>
                  <a:gd name="T29" fmla="*/ 861 h 861"/>
                  <a:gd name="T30" fmla="*/ 861 w 861"/>
                  <a:gd name="T31" fmla="*/ 431 h 861"/>
                  <a:gd name="T32" fmla="*/ 854 w 861"/>
                  <a:gd name="T33" fmla="*/ 431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61" h="861">
                    <a:moveTo>
                      <a:pt x="854" y="431"/>
                    </a:moveTo>
                    <a:cubicBezTo>
                      <a:pt x="848" y="431"/>
                      <a:pt x="848" y="431"/>
                      <a:pt x="848" y="431"/>
                    </a:cubicBezTo>
                    <a:cubicBezTo>
                      <a:pt x="848" y="546"/>
                      <a:pt x="801" y="651"/>
                      <a:pt x="726" y="726"/>
                    </a:cubicBezTo>
                    <a:cubicBezTo>
                      <a:pt x="650" y="802"/>
                      <a:pt x="546" y="849"/>
                      <a:pt x="430" y="849"/>
                    </a:cubicBezTo>
                    <a:cubicBezTo>
                      <a:pt x="315" y="849"/>
                      <a:pt x="210" y="802"/>
                      <a:pt x="135" y="726"/>
                    </a:cubicBezTo>
                    <a:cubicBezTo>
                      <a:pt x="59" y="651"/>
                      <a:pt x="12" y="546"/>
                      <a:pt x="12" y="431"/>
                    </a:cubicBezTo>
                    <a:cubicBezTo>
                      <a:pt x="12" y="315"/>
                      <a:pt x="59" y="211"/>
                      <a:pt x="135" y="135"/>
                    </a:cubicBezTo>
                    <a:cubicBezTo>
                      <a:pt x="210" y="60"/>
                      <a:pt x="315" y="13"/>
                      <a:pt x="430" y="13"/>
                    </a:cubicBezTo>
                    <a:cubicBezTo>
                      <a:pt x="546" y="13"/>
                      <a:pt x="650" y="60"/>
                      <a:pt x="726" y="135"/>
                    </a:cubicBezTo>
                    <a:cubicBezTo>
                      <a:pt x="801" y="211"/>
                      <a:pt x="848" y="315"/>
                      <a:pt x="848" y="431"/>
                    </a:cubicBezTo>
                    <a:cubicBezTo>
                      <a:pt x="854" y="431"/>
                      <a:pt x="854" y="431"/>
                      <a:pt x="854" y="431"/>
                    </a:cubicBezTo>
                    <a:cubicBezTo>
                      <a:pt x="861" y="431"/>
                      <a:pt x="861" y="431"/>
                      <a:pt x="861" y="431"/>
                    </a:cubicBezTo>
                    <a:cubicBezTo>
                      <a:pt x="861" y="193"/>
                      <a:pt x="668" y="0"/>
                      <a:pt x="430" y="0"/>
                    </a:cubicBezTo>
                    <a:cubicBezTo>
                      <a:pt x="193" y="0"/>
                      <a:pt x="0" y="193"/>
                      <a:pt x="0" y="431"/>
                    </a:cubicBezTo>
                    <a:cubicBezTo>
                      <a:pt x="0" y="668"/>
                      <a:pt x="193" y="861"/>
                      <a:pt x="430" y="861"/>
                    </a:cubicBezTo>
                    <a:cubicBezTo>
                      <a:pt x="668" y="861"/>
                      <a:pt x="861" y="668"/>
                      <a:pt x="861" y="431"/>
                    </a:cubicBezTo>
                    <a:lnTo>
                      <a:pt x="854" y="431"/>
                    </a:lnTo>
                    <a:close/>
                  </a:path>
                </a:pathLst>
              </a:custGeom>
              <a:solidFill>
                <a:srgbClr val="AE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pic>
          <p:nvPicPr>
            <p:cNvPr id="37" name="图片 36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4211960" y="2217265"/>
              <a:ext cx="820966" cy="714525"/>
            </a:xfrm>
            <a:prstGeom prst="rect">
              <a:avLst/>
            </a:prstGeom>
          </p:spPr>
        </p:pic>
      </p:grpSp>
      <p:sp>
        <p:nvSpPr>
          <p:cNvPr id="42" name="TextBox 14"/>
          <p:cNvSpPr txBox="1"/>
          <p:nvPr userDrawn="1"/>
        </p:nvSpPr>
        <p:spPr>
          <a:xfrm>
            <a:off x="3279132" y="3576880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添加您的标题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  <a:cs typeface="方正豪体简体" panose="03000509000000000000" pitchFamily="65" charset="-122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05392" y="3576880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sp>
        <p:nvSpPr>
          <p:cNvPr id="36" name="文本框 42"/>
          <p:cNvSpPr txBox="1"/>
          <p:nvPr/>
        </p:nvSpPr>
        <p:spPr>
          <a:xfrm>
            <a:off x="3823282" y="930083"/>
            <a:ext cx="1526380" cy="156966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altLang="zh-CN" sz="9600" b="1" dirty="0" smtClean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02</a:t>
            </a:r>
            <a:endParaRPr lang="zh-CN" altLang="en-US" sz="9600" b="1" dirty="0">
              <a:solidFill>
                <a:schemeClr val="accent5">
                  <a:lumMod val="50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1" name="文本框 3"/>
          <p:cNvSpPr txBox="1"/>
          <p:nvPr/>
        </p:nvSpPr>
        <p:spPr>
          <a:xfrm>
            <a:off x="2856014" y="3074921"/>
            <a:ext cx="3532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哪些是垃圾食品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4" name="TextBox 14"/>
          <p:cNvSpPr txBox="1"/>
          <p:nvPr/>
        </p:nvSpPr>
        <p:spPr>
          <a:xfrm>
            <a:off x="3279132" y="3942156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sp>
        <p:nvSpPr>
          <p:cNvPr id="45" name="TextBox 14"/>
          <p:cNvSpPr txBox="1"/>
          <p:nvPr/>
        </p:nvSpPr>
        <p:spPr>
          <a:xfrm>
            <a:off x="4705392" y="3942156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pic>
        <p:nvPicPr>
          <p:cNvPr id="46" name="图形 166"/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3528" y="2873682"/>
            <a:ext cx="1640330" cy="1960394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2974771"/>
            <a:ext cx="2221470" cy="218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4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36" grpId="0"/>
      <p:bldP spid="41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5"/>
          <p:cNvSpPr>
            <a:spLocks noChangeArrowheads="1"/>
          </p:cNvSpPr>
          <p:nvPr/>
        </p:nvSpPr>
        <p:spPr bwMode="auto">
          <a:xfrm>
            <a:off x="3578360" y="1854287"/>
            <a:ext cx="981114" cy="983046"/>
          </a:xfrm>
          <a:prstGeom prst="ellipse">
            <a:avLst/>
          </a:prstGeom>
          <a:solidFill>
            <a:srgbClr val="F599B7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Oval 7"/>
          <p:cNvSpPr>
            <a:spLocks noChangeArrowheads="1"/>
          </p:cNvSpPr>
          <p:nvPr/>
        </p:nvSpPr>
        <p:spPr bwMode="auto">
          <a:xfrm>
            <a:off x="4174850" y="2529213"/>
            <a:ext cx="981114" cy="981417"/>
          </a:xfrm>
          <a:prstGeom prst="ellipse">
            <a:avLst/>
          </a:prstGeom>
          <a:solidFill>
            <a:srgbClr val="F599B7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Oval 8"/>
          <p:cNvSpPr>
            <a:spLocks noChangeArrowheads="1"/>
          </p:cNvSpPr>
          <p:nvPr/>
        </p:nvSpPr>
        <p:spPr bwMode="auto">
          <a:xfrm>
            <a:off x="4802306" y="2509650"/>
            <a:ext cx="924072" cy="924357"/>
          </a:xfrm>
          <a:prstGeom prst="ellipse">
            <a:avLst/>
          </a:prstGeom>
          <a:solidFill>
            <a:srgbClr val="80C2B3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5172261" y="2879719"/>
            <a:ext cx="924072" cy="924357"/>
          </a:xfrm>
          <a:prstGeom prst="ellipse">
            <a:avLst/>
          </a:prstGeom>
          <a:solidFill>
            <a:srgbClr val="80C2B3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3801635" y="3176427"/>
            <a:ext cx="924072" cy="924357"/>
          </a:xfrm>
          <a:prstGeom prst="ellipse">
            <a:avLst/>
          </a:prstGeom>
          <a:solidFill>
            <a:srgbClr val="80C2B3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3007946" y="2922105"/>
            <a:ext cx="720352" cy="715684"/>
          </a:xfrm>
          <a:prstGeom prst="ellipse">
            <a:avLst/>
          </a:prstGeom>
          <a:solidFill>
            <a:srgbClr val="80C2B3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2"/>
          <p:cNvSpPr/>
          <p:nvPr/>
        </p:nvSpPr>
        <p:spPr bwMode="auto">
          <a:xfrm>
            <a:off x="3581621" y="2093934"/>
            <a:ext cx="2291438" cy="3081190"/>
          </a:xfrm>
          <a:custGeom>
            <a:avLst/>
            <a:gdLst>
              <a:gd name="T0" fmla="*/ 203 w 595"/>
              <a:gd name="T1" fmla="*/ 800 h 800"/>
              <a:gd name="T2" fmla="*/ 419 w 595"/>
              <a:gd name="T3" fmla="*/ 800 h 800"/>
              <a:gd name="T4" fmla="*/ 335 w 595"/>
              <a:gd name="T5" fmla="*/ 556 h 800"/>
              <a:gd name="T6" fmla="*/ 473 w 595"/>
              <a:gd name="T7" fmla="*/ 332 h 800"/>
              <a:gd name="T8" fmla="*/ 587 w 595"/>
              <a:gd name="T9" fmla="*/ 344 h 800"/>
              <a:gd name="T10" fmla="*/ 388 w 595"/>
              <a:gd name="T11" fmla="*/ 338 h 800"/>
              <a:gd name="T12" fmla="*/ 463 w 595"/>
              <a:gd name="T13" fmla="*/ 247 h 800"/>
              <a:gd name="T14" fmla="*/ 595 w 595"/>
              <a:gd name="T15" fmla="*/ 210 h 800"/>
              <a:gd name="T16" fmla="*/ 484 w 595"/>
              <a:gd name="T17" fmla="*/ 219 h 800"/>
              <a:gd name="T18" fmla="*/ 498 w 595"/>
              <a:gd name="T19" fmla="*/ 102 h 800"/>
              <a:gd name="T20" fmla="*/ 476 w 595"/>
              <a:gd name="T21" fmla="*/ 209 h 800"/>
              <a:gd name="T22" fmla="*/ 324 w 595"/>
              <a:gd name="T23" fmla="*/ 342 h 800"/>
              <a:gd name="T24" fmla="*/ 322 w 595"/>
              <a:gd name="T25" fmla="*/ 187 h 800"/>
              <a:gd name="T26" fmla="*/ 394 w 595"/>
              <a:gd name="T27" fmla="*/ 95 h 800"/>
              <a:gd name="T28" fmla="*/ 309 w 595"/>
              <a:gd name="T29" fmla="*/ 170 h 800"/>
              <a:gd name="T30" fmla="*/ 272 w 595"/>
              <a:gd name="T31" fmla="*/ 61 h 800"/>
              <a:gd name="T32" fmla="*/ 178 w 595"/>
              <a:gd name="T33" fmla="*/ 0 h 800"/>
              <a:gd name="T34" fmla="*/ 273 w 595"/>
              <a:gd name="T35" fmla="*/ 135 h 800"/>
              <a:gd name="T36" fmla="*/ 207 w 595"/>
              <a:gd name="T37" fmla="*/ 96 h 800"/>
              <a:gd name="T38" fmla="*/ 108 w 595"/>
              <a:gd name="T39" fmla="*/ 91 h 800"/>
              <a:gd name="T40" fmla="*/ 59 w 595"/>
              <a:gd name="T41" fmla="*/ 60 h 800"/>
              <a:gd name="T42" fmla="*/ 115 w 595"/>
              <a:gd name="T43" fmla="*/ 102 h 800"/>
              <a:gd name="T44" fmla="*/ 227 w 595"/>
              <a:gd name="T45" fmla="*/ 124 h 800"/>
              <a:gd name="T46" fmla="*/ 282 w 595"/>
              <a:gd name="T47" fmla="*/ 203 h 800"/>
              <a:gd name="T48" fmla="*/ 274 w 595"/>
              <a:gd name="T49" fmla="*/ 424 h 800"/>
              <a:gd name="T50" fmla="*/ 217 w 595"/>
              <a:gd name="T51" fmla="*/ 372 h 800"/>
              <a:gd name="T52" fmla="*/ 136 w 595"/>
              <a:gd name="T53" fmla="*/ 299 h 800"/>
              <a:gd name="T54" fmla="*/ 123 w 595"/>
              <a:gd name="T55" fmla="*/ 209 h 800"/>
              <a:gd name="T56" fmla="*/ 130 w 595"/>
              <a:gd name="T57" fmla="*/ 312 h 800"/>
              <a:gd name="T58" fmla="*/ 0 w 595"/>
              <a:gd name="T59" fmla="*/ 318 h 800"/>
              <a:gd name="T60" fmla="*/ 131 w 595"/>
              <a:gd name="T61" fmla="*/ 330 h 800"/>
              <a:gd name="T62" fmla="*/ 230 w 595"/>
              <a:gd name="T63" fmla="*/ 430 h 800"/>
              <a:gd name="T64" fmla="*/ 257 w 595"/>
              <a:gd name="T65" fmla="*/ 485 h 800"/>
              <a:gd name="T66" fmla="*/ 92 w 595"/>
              <a:gd name="T67" fmla="*/ 502 h 800"/>
              <a:gd name="T68" fmla="*/ 190 w 595"/>
              <a:gd name="T69" fmla="*/ 482 h 800"/>
              <a:gd name="T70" fmla="*/ 275 w 595"/>
              <a:gd name="T71" fmla="*/ 605 h 800"/>
              <a:gd name="T72" fmla="*/ 203 w 595"/>
              <a:gd name="T73" fmla="*/ 80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5" h="800">
                <a:moveTo>
                  <a:pt x="203" y="800"/>
                </a:moveTo>
                <a:cubicBezTo>
                  <a:pt x="442" y="800"/>
                  <a:pt x="419" y="800"/>
                  <a:pt x="419" y="800"/>
                </a:cubicBezTo>
                <a:cubicBezTo>
                  <a:pt x="419" y="800"/>
                  <a:pt x="335" y="782"/>
                  <a:pt x="335" y="556"/>
                </a:cubicBezTo>
                <a:cubicBezTo>
                  <a:pt x="335" y="462"/>
                  <a:pt x="400" y="338"/>
                  <a:pt x="473" y="332"/>
                </a:cubicBezTo>
                <a:cubicBezTo>
                  <a:pt x="545" y="327"/>
                  <a:pt x="587" y="344"/>
                  <a:pt x="587" y="344"/>
                </a:cubicBezTo>
                <a:cubicBezTo>
                  <a:pt x="587" y="344"/>
                  <a:pt x="497" y="284"/>
                  <a:pt x="388" y="338"/>
                </a:cubicBezTo>
                <a:cubicBezTo>
                  <a:pt x="388" y="338"/>
                  <a:pt x="416" y="282"/>
                  <a:pt x="463" y="247"/>
                </a:cubicBezTo>
                <a:cubicBezTo>
                  <a:pt x="510" y="212"/>
                  <a:pt x="578" y="209"/>
                  <a:pt x="595" y="210"/>
                </a:cubicBezTo>
                <a:cubicBezTo>
                  <a:pt x="595" y="210"/>
                  <a:pt x="542" y="192"/>
                  <a:pt x="484" y="219"/>
                </a:cubicBezTo>
                <a:cubicBezTo>
                  <a:pt x="484" y="219"/>
                  <a:pt x="528" y="188"/>
                  <a:pt x="498" y="102"/>
                </a:cubicBezTo>
                <a:cubicBezTo>
                  <a:pt x="498" y="102"/>
                  <a:pt x="507" y="178"/>
                  <a:pt x="476" y="209"/>
                </a:cubicBezTo>
                <a:cubicBezTo>
                  <a:pt x="445" y="241"/>
                  <a:pt x="349" y="297"/>
                  <a:pt x="324" y="342"/>
                </a:cubicBezTo>
                <a:cubicBezTo>
                  <a:pt x="324" y="342"/>
                  <a:pt x="304" y="256"/>
                  <a:pt x="322" y="187"/>
                </a:cubicBezTo>
                <a:cubicBezTo>
                  <a:pt x="338" y="127"/>
                  <a:pt x="383" y="98"/>
                  <a:pt x="394" y="95"/>
                </a:cubicBezTo>
                <a:cubicBezTo>
                  <a:pt x="394" y="95"/>
                  <a:pt x="336" y="103"/>
                  <a:pt x="309" y="170"/>
                </a:cubicBezTo>
                <a:cubicBezTo>
                  <a:pt x="309" y="170"/>
                  <a:pt x="309" y="112"/>
                  <a:pt x="272" y="61"/>
                </a:cubicBezTo>
                <a:cubicBezTo>
                  <a:pt x="234" y="11"/>
                  <a:pt x="192" y="3"/>
                  <a:pt x="178" y="0"/>
                </a:cubicBezTo>
                <a:cubicBezTo>
                  <a:pt x="178" y="0"/>
                  <a:pt x="270" y="33"/>
                  <a:pt x="273" y="135"/>
                </a:cubicBezTo>
                <a:cubicBezTo>
                  <a:pt x="273" y="135"/>
                  <a:pt x="248" y="105"/>
                  <a:pt x="207" y="96"/>
                </a:cubicBezTo>
                <a:cubicBezTo>
                  <a:pt x="166" y="88"/>
                  <a:pt x="128" y="95"/>
                  <a:pt x="108" y="91"/>
                </a:cubicBezTo>
                <a:cubicBezTo>
                  <a:pt x="87" y="87"/>
                  <a:pt x="63" y="69"/>
                  <a:pt x="59" y="60"/>
                </a:cubicBezTo>
                <a:cubicBezTo>
                  <a:pt x="59" y="60"/>
                  <a:pt x="71" y="88"/>
                  <a:pt x="115" y="102"/>
                </a:cubicBezTo>
                <a:cubicBezTo>
                  <a:pt x="154" y="114"/>
                  <a:pt x="197" y="104"/>
                  <a:pt x="227" y="124"/>
                </a:cubicBezTo>
                <a:cubicBezTo>
                  <a:pt x="257" y="144"/>
                  <a:pt x="277" y="172"/>
                  <a:pt x="282" y="203"/>
                </a:cubicBezTo>
                <a:cubicBezTo>
                  <a:pt x="287" y="231"/>
                  <a:pt x="295" y="335"/>
                  <a:pt x="274" y="424"/>
                </a:cubicBezTo>
                <a:cubicBezTo>
                  <a:pt x="274" y="424"/>
                  <a:pt x="250" y="393"/>
                  <a:pt x="217" y="372"/>
                </a:cubicBezTo>
                <a:cubicBezTo>
                  <a:pt x="183" y="349"/>
                  <a:pt x="148" y="318"/>
                  <a:pt x="136" y="299"/>
                </a:cubicBezTo>
                <a:cubicBezTo>
                  <a:pt x="124" y="281"/>
                  <a:pt x="121" y="234"/>
                  <a:pt x="123" y="209"/>
                </a:cubicBezTo>
                <a:cubicBezTo>
                  <a:pt x="123" y="209"/>
                  <a:pt x="105" y="271"/>
                  <a:pt x="130" y="312"/>
                </a:cubicBezTo>
                <a:cubicBezTo>
                  <a:pt x="130" y="312"/>
                  <a:pt x="70" y="282"/>
                  <a:pt x="0" y="318"/>
                </a:cubicBezTo>
                <a:cubicBezTo>
                  <a:pt x="0" y="318"/>
                  <a:pt x="83" y="298"/>
                  <a:pt x="131" y="330"/>
                </a:cubicBezTo>
                <a:cubicBezTo>
                  <a:pt x="183" y="364"/>
                  <a:pt x="216" y="408"/>
                  <a:pt x="230" y="430"/>
                </a:cubicBezTo>
                <a:cubicBezTo>
                  <a:pt x="244" y="453"/>
                  <a:pt x="257" y="485"/>
                  <a:pt x="257" y="485"/>
                </a:cubicBezTo>
                <a:cubicBezTo>
                  <a:pt x="257" y="485"/>
                  <a:pt x="182" y="437"/>
                  <a:pt x="92" y="502"/>
                </a:cubicBezTo>
                <a:cubicBezTo>
                  <a:pt x="92" y="502"/>
                  <a:pt x="145" y="475"/>
                  <a:pt x="190" y="482"/>
                </a:cubicBezTo>
                <a:cubicBezTo>
                  <a:pt x="235" y="489"/>
                  <a:pt x="275" y="528"/>
                  <a:pt x="275" y="605"/>
                </a:cubicBezTo>
                <a:cubicBezTo>
                  <a:pt x="275" y="681"/>
                  <a:pt x="257" y="753"/>
                  <a:pt x="203" y="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161813" y="1486663"/>
            <a:ext cx="1372254" cy="1300132"/>
            <a:chOff x="5612325" y="2176267"/>
            <a:chExt cx="1372254" cy="1300132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6226742" y="2718328"/>
              <a:ext cx="757837" cy="758071"/>
            </a:xfrm>
            <a:prstGeom prst="ellipse">
              <a:avLst/>
            </a:prstGeom>
            <a:solidFill>
              <a:srgbClr val="F599B7">
                <a:alpha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612325" y="2176267"/>
              <a:ext cx="1166905" cy="1167266"/>
            </a:xfrm>
            <a:prstGeom prst="ellipse">
              <a:avLst/>
            </a:prstGeom>
            <a:solidFill>
              <a:srgbClr val="AEDFD7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ctr"/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2" name="Freeform 119"/>
            <p:cNvSpPr>
              <a:spLocks noEditPoints="1"/>
            </p:cNvSpPr>
            <p:nvPr/>
          </p:nvSpPr>
          <p:spPr bwMode="auto">
            <a:xfrm>
              <a:off x="6014046" y="2500607"/>
              <a:ext cx="404087" cy="404087"/>
            </a:xfrm>
            <a:custGeom>
              <a:avLst/>
              <a:gdLst>
                <a:gd name="T0" fmla="*/ 80 w 85"/>
                <a:gd name="T1" fmla="*/ 53 h 85"/>
                <a:gd name="T2" fmla="*/ 80 w 85"/>
                <a:gd name="T3" fmla="*/ 80 h 85"/>
                <a:gd name="T4" fmla="*/ 74 w 85"/>
                <a:gd name="T5" fmla="*/ 85 h 85"/>
                <a:gd name="T6" fmla="*/ 10 w 85"/>
                <a:gd name="T7" fmla="*/ 85 h 85"/>
                <a:gd name="T8" fmla="*/ 5 w 85"/>
                <a:gd name="T9" fmla="*/ 80 h 85"/>
                <a:gd name="T10" fmla="*/ 5 w 85"/>
                <a:gd name="T11" fmla="*/ 53 h 85"/>
                <a:gd name="T12" fmla="*/ 17 w 85"/>
                <a:gd name="T13" fmla="*/ 56 h 85"/>
                <a:gd name="T14" fmla="*/ 17 w 85"/>
                <a:gd name="T15" fmla="*/ 60 h 85"/>
                <a:gd name="T16" fmla="*/ 20 w 85"/>
                <a:gd name="T17" fmla="*/ 60 h 85"/>
                <a:gd name="T18" fmla="*/ 20 w 85"/>
                <a:gd name="T19" fmla="*/ 68 h 85"/>
                <a:gd name="T20" fmla="*/ 27 w 85"/>
                <a:gd name="T21" fmla="*/ 68 h 85"/>
                <a:gd name="T22" fmla="*/ 27 w 85"/>
                <a:gd name="T23" fmla="*/ 60 h 85"/>
                <a:gd name="T24" fmla="*/ 30 w 85"/>
                <a:gd name="T25" fmla="*/ 60 h 85"/>
                <a:gd name="T26" fmla="*/ 30 w 85"/>
                <a:gd name="T27" fmla="*/ 57 h 85"/>
                <a:gd name="T28" fmla="*/ 54 w 85"/>
                <a:gd name="T29" fmla="*/ 57 h 85"/>
                <a:gd name="T30" fmla="*/ 54 w 85"/>
                <a:gd name="T31" fmla="*/ 60 h 85"/>
                <a:gd name="T32" fmla="*/ 57 w 85"/>
                <a:gd name="T33" fmla="*/ 60 h 85"/>
                <a:gd name="T34" fmla="*/ 57 w 85"/>
                <a:gd name="T35" fmla="*/ 68 h 85"/>
                <a:gd name="T36" fmla="*/ 63 w 85"/>
                <a:gd name="T37" fmla="*/ 68 h 85"/>
                <a:gd name="T38" fmla="*/ 63 w 85"/>
                <a:gd name="T39" fmla="*/ 60 h 85"/>
                <a:gd name="T40" fmla="*/ 66 w 85"/>
                <a:gd name="T41" fmla="*/ 60 h 85"/>
                <a:gd name="T42" fmla="*/ 66 w 85"/>
                <a:gd name="T43" fmla="*/ 56 h 85"/>
                <a:gd name="T44" fmla="*/ 80 w 85"/>
                <a:gd name="T45" fmla="*/ 53 h 85"/>
                <a:gd name="T46" fmla="*/ 31 w 85"/>
                <a:gd name="T47" fmla="*/ 0 h 85"/>
                <a:gd name="T48" fmla="*/ 54 w 85"/>
                <a:gd name="T49" fmla="*/ 0 h 85"/>
                <a:gd name="T50" fmla="*/ 61 w 85"/>
                <a:gd name="T51" fmla="*/ 7 h 85"/>
                <a:gd name="T52" fmla="*/ 61 w 85"/>
                <a:gd name="T53" fmla="*/ 16 h 85"/>
                <a:gd name="T54" fmla="*/ 53 w 85"/>
                <a:gd name="T55" fmla="*/ 16 h 85"/>
                <a:gd name="T56" fmla="*/ 53 w 85"/>
                <a:gd name="T57" fmla="*/ 8 h 85"/>
                <a:gd name="T58" fmla="*/ 32 w 85"/>
                <a:gd name="T59" fmla="*/ 8 h 85"/>
                <a:gd name="T60" fmla="*/ 32 w 85"/>
                <a:gd name="T61" fmla="*/ 16 h 85"/>
                <a:gd name="T62" fmla="*/ 24 w 85"/>
                <a:gd name="T63" fmla="*/ 16 h 85"/>
                <a:gd name="T64" fmla="*/ 24 w 85"/>
                <a:gd name="T65" fmla="*/ 7 h 85"/>
                <a:gd name="T66" fmla="*/ 31 w 85"/>
                <a:gd name="T67" fmla="*/ 0 h 85"/>
                <a:gd name="T68" fmla="*/ 0 w 85"/>
                <a:gd name="T69" fmla="*/ 20 h 85"/>
                <a:gd name="T70" fmla="*/ 0 w 85"/>
                <a:gd name="T71" fmla="*/ 48 h 85"/>
                <a:gd name="T72" fmla="*/ 85 w 85"/>
                <a:gd name="T73" fmla="*/ 48 h 85"/>
                <a:gd name="T74" fmla="*/ 85 w 85"/>
                <a:gd name="T75" fmla="*/ 20 h 85"/>
                <a:gd name="T76" fmla="*/ 0 w 85"/>
                <a:gd name="T77" fmla="*/ 2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24267" y="2971829"/>
            <a:ext cx="1166905" cy="1167266"/>
            <a:chOff x="6174779" y="3661433"/>
            <a:chExt cx="1166905" cy="1167266"/>
          </a:xfrm>
        </p:grpSpPr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6174779" y="3661433"/>
              <a:ext cx="1166905" cy="1167266"/>
            </a:xfrm>
            <a:prstGeom prst="ellipse">
              <a:avLst/>
            </a:prstGeom>
            <a:solidFill>
              <a:srgbClr val="80C2B3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ctr"/>
              <a:endParaRPr lang="zh-CN" altLang="en-US" sz="1000" u="sng" dirty="0">
                <a:solidFill>
                  <a:schemeClr val="bg1"/>
                </a:solidFill>
              </a:endParaRPr>
            </a:p>
          </p:txBody>
        </p:sp>
        <p:sp>
          <p:nvSpPr>
            <p:cNvPr id="15" name="Freeform 198"/>
            <p:cNvSpPr>
              <a:spLocks noEditPoints="1"/>
            </p:cNvSpPr>
            <p:nvPr/>
          </p:nvSpPr>
          <p:spPr bwMode="auto">
            <a:xfrm>
              <a:off x="6377121" y="3950093"/>
              <a:ext cx="778771" cy="598043"/>
            </a:xfrm>
            <a:custGeom>
              <a:avLst/>
              <a:gdLst>
                <a:gd name="T0" fmla="*/ 21 w 104"/>
                <a:gd name="T1" fmla="*/ 44 h 80"/>
                <a:gd name="T2" fmla="*/ 13 w 104"/>
                <a:gd name="T3" fmla="*/ 73 h 80"/>
                <a:gd name="T4" fmla="*/ 33 w 104"/>
                <a:gd name="T5" fmla="*/ 73 h 80"/>
                <a:gd name="T6" fmla="*/ 51 w 104"/>
                <a:gd name="T7" fmla="*/ 80 h 80"/>
                <a:gd name="T8" fmla="*/ 69 w 104"/>
                <a:gd name="T9" fmla="*/ 73 h 80"/>
                <a:gd name="T10" fmla="*/ 87 w 104"/>
                <a:gd name="T11" fmla="*/ 73 h 80"/>
                <a:gd name="T12" fmla="*/ 81 w 104"/>
                <a:gd name="T13" fmla="*/ 44 h 80"/>
                <a:gd name="T14" fmla="*/ 86 w 104"/>
                <a:gd name="T15" fmla="*/ 44 h 80"/>
                <a:gd name="T16" fmla="*/ 86 w 104"/>
                <a:gd name="T17" fmla="*/ 28 h 80"/>
                <a:gd name="T18" fmla="*/ 97 w 104"/>
                <a:gd name="T19" fmla="*/ 25 h 80"/>
                <a:gd name="T20" fmla="*/ 97 w 104"/>
                <a:gd name="T21" fmla="*/ 34 h 80"/>
                <a:gd name="T22" fmla="*/ 95 w 104"/>
                <a:gd name="T23" fmla="*/ 51 h 80"/>
                <a:gd name="T24" fmla="*/ 103 w 104"/>
                <a:gd name="T25" fmla="*/ 51 h 80"/>
                <a:gd name="T26" fmla="*/ 101 w 104"/>
                <a:gd name="T27" fmla="*/ 34 h 80"/>
                <a:gd name="T28" fmla="*/ 101 w 104"/>
                <a:gd name="T29" fmla="*/ 23 h 80"/>
                <a:gd name="T30" fmla="*/ 104 w 104"/>
                <a:gd name="T31" fmla="*/ 22 h 80"/>
                <a:gd name="T32" fmla="*/ 104 w 104"/>
                <a:gd name="T33" fmla="*/ 15 h 80"/>
                <a:gd name="T34" fmla="*/ 52 w 104"/>
                <a:gd name="T35" fmla="*/ 0 h 80"/>
                <a:gd name="T36" fmla="*/ 0 w 104"/>
                <a:gd name="T37" fmla="*/ 15 h 80"/>
                <a:gd name="T38" fmla="*/ 0 w 104"/>
                <a:gd name="T39" fmla="*/ 22 h 80"/>
                <a:gd name="T40" fmla="*/ 19 w 104"/>
                <a:gd name="T41" fmla="*/ 28 h 80"/>
                <a:gd name="T42" fmla="*/ 19 w 104"/>
                <a:gd name="T43" fmla="*/ 44 h 80"/>
                <a:gd name="T44" fmla="*/ 21 w 104"/>
                <a:gd name="T45" fmla="*/ 44 h 80"/>
                <a:gd name="T46" fmla="*/ 71 w 104"/>
                <a:gd name="T47" fmla="*/ 44 h 80"/>
                <a:gd name="T48" fmla="*/ 72 w 104"/>
                <a:gd name="T49" fmla="*/ 48 h 80"/>
                <a:gd name="T50" fmla="*/ 65 w 104"/>
                <a:gd name="T51" fmla="*/ 66 h 80"/>
                <a:gd name="T52" fmla="*/ 51 w 104"/>
                <a:gd name="T53" fmla="*/ 73 h 80"/>
                <a:gd name="T54" fmla="*/ 37 w 104"/>
                <a:gd name="T55" fmla="*/ 66 h 80"/>
                <a:gd name="T56" fmla="*/ 31 w 104"/>
                <a:gd name="T57" fmla="*/ 48 h 80"/>
                <a:gd name="T58" fmla="*/ 31 w 104"/>
                <a:gd name="T59" fmla="*/ 44 h 80"/>
                <a:gd name="T60" fmla="*/ 71 w 104"/>
                <a:gd name="T61" fmla="*/ 4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80">
                  <a:moveTo>
                    <a:pt x="21" y="44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8" y="78"/>
                    <a:pt x="44" y="80"/>
                    <a:pt x="51" y="80"/>
                  </a:cubicBezTo>
                  <a:cubicBezTo>
                    <a:pt x="58" y="80"/>
                    <a:pt x="64" y="78"/>
                    <a:pt x="69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71" y="44"/>
                  </a:moveTo>
                  <a:cubicBezTo>
                    <a:pt x="72" y="46"/>
                    <a:pt x="72" y="47"/>
                    <a:pt x="72" y="48"/>
                  </a:cubicBezTo>
                  <a:cubicBezTo>
                    <a:pt x="72" y="55"/>
                    <a:pt x="69" y="61"/>
                    <a:pt x="65" y="66"/>
                  </a:cubicBezTo>
                  <a:cubicBezTo>
                    <a:pt x="62" y="70"/>
                    <a:pt x="57" y="73"/>
                    <a:pt x="51" y="73"/>
                  </a:cubicBezTo>
                  <a:cubicBezTo>
                    <a:pt x="46" y="73"/>
                    <a:pt x="41" y="70"/>
                    <a:pt x="37" y="66"/>
                  </a:cubicBezTo>
                  <a:cubicBezTo>
                    <a:pt x="33" y="61"/>
                    <a:pt x="31" y="55"/>
                    <a:pt x="31" y="48"/>
                  </a:cubicBezTo>
                  <a:cubicBezTo>
                    <a:pt x="31" y="47"/>
                    <a:pt x="31" y="46"/>
                    <a:pt x="31" y="44"/>
                  </a:cubicBezTo>
                  <a:lnTo>
                    <a:pt x="7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328719" y="1873851"/>
            <a:ext cx="1166905" cy="1167266"/>
            <a:chOff x="6779231" y="2563455"/>
            <a:chExt cx="1166905" cy="1167266"/>
          </a:xfrm>
        </p:grpSpPr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6779231" y="2563455"/>
              <a:ext cx="1166905" cy="1167266"/>
            </a:xfrm>
            <a:prstGeom prst="ellipse">
              <a:avLst/>
            </a:prstGeom>
            <a:solidFill>
              <a:srgbClr val="F599B7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ctr"/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8" name="Freeform 204"/>
            <p:cNvSpPr>
              <a:spLocks noEditPoints="1"/>
            </p:cNvSpPr>
            <p:nvPr/>
          </p:nvSpPr>
          <p:spPr bwMode="auto">
            <a:xfrm>
              <a:off x="7034105" y="2848814"/>
              <a:ext cx="598486" cy="59470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07946" y="2196641"/>
            <a:ext cx="1166905" cy="1167266"/>
            <a:chOff x="4458458" y="2886245"/>
            <a:chExt cx="1166905" cy="1167266"/>
          </a:xfrm>
        </p:grpSpPr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4458458" y="2886245"/>
              <a:ext cx="1166905" cy="1167266"/>
            </a:xfrm>
            <a:prstGeom prst="ellipse">
              <a:avLst/>
            </a:prstGeom>
            <a:solidFill>
              <a:srgbClr val="F599B7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ctr"/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117"/>
            <p:cNvSpPr>
              <a:spLocks noEditPoints="1"/>
            </p:cNvSpPr>
            <p:nvPr/>
          </p:nvSpPr>
          <p:spPr bwMode="auto">
            <a:xfrm>
              <a:off x="4875410" y="3256723"/>
              <a:ext cx="414890" cy="372632"/>
            </a:xfrm>
            <a:custGeom>
              <a:avLst/>
              <a:gdLst>
                <a:gd name="T0" fmla="*/ 10 w 95"/>
                <a:gd name="T1" fmla="*/ 0 h 85"/>
                <a:gd name="T2" fmla="*/ 85 w 95"/>
                <a:gd name="T3" fmla="*/ 0 h 85"/>
                <a:gd name="T4" fmla="*/ 95 w 95"/>
                <a:gd name="T5" fmla="*/ 10 h 85"/>
                <a:gd name="T6" fmla="*/ 95 w 95"/>
                <a:gd name="T7" fmla="*/ 76 h 85"/>
                <a:gd name="T8" fmla="*/ 85 w 95"/>
                <a:gd name="T9" fmla="*/ 85 h 85"/>
                <a:gd name="T10" fmla="*/ 10 w 95"/>
                <a:gd name="T11" fmla="*/ 85 h 85"/>
                <a:gd name="T12" fmla="*/ 0 w 95"/>
                <a:gd name="T13" fmla="*/ 76 h 85"/>
                <a:gd name="T14" fmla="*/ 0 w 95"/>
                <a:gd name="T15" fmla="*/ 10 h 85"/>
                <a:gd name="T16" fmla="*/ 10 w 95"/>
                <a:gd name="T17" fmla="*/ 0 h 85"/>
                <a:gd name="T18" fmla="*/ 48 w 95"/>
                <a:gd name="T19" fmla="*/ 38 h 85"/>
                <a:gd name="T20" fmla="*/ 43 w 95"/>
                <a:gd name="T21" fmla="*/ 44 h 85"/>
                <a:gd name="T22" fmla="*/ 48 w 95"/>
                <a:gd name="T23" fmla="*/ 50 h 85"/>
                <a:gd name="T24" fmla="*/ 54 w 95"/>
                <a:gd name="T25" fmla="*/ 44 h 85"/>
                <a:gd name="T26" fmla="*/ 48 w 95"/>
                <a:gd name="T27" fmla="*/ 38 h 85"/>
                <a:gd name="T28" fmla="*/ 42 w 95"/>
                <a:gd name="T29" fmla="*/ 36 h 85"/>
                <a:gd name="T30" fmla="*/ 48 w 95"/>
                <a:gd name="T31" fmla="*/ 34 h 85"/>
                <a:gd name="T32" fmla="*/ 54 w 95"/>
                <a:gd name="T33" fmla="*/ 36 h 85"/>
                <a:gd name="T34" fmla="*/ 57 w 95"/>
                <a:gd name="T35" fmla="*/ 30 h 85"/>
                <a:gd name="T36" fmla="*/ 64 w 95"/>
                <a:gd name="T37" fmla="*/ 19 h 85"/>
                <a:gd name="T38" fmla="*/ 48 w 95"/>
                <a:gd name="T39" fmla="*/ 14 h 85"/>
                <a:gd name="T40" fmla="*/ 33 w 95"/>
                <a:gd name="T41" fmla="*/ 19 h 85"/>
                <a:gd name="T42" fmla="*/ 39 w 95"/>
                <a:gd name="T43" fmla="*/ 30 h 85"/>
                <a:gd name="T44" fmla="*/ 42 w 95"/>
                <a:gd name="T45" fmla="*/ 36 h 85"/>
                <a:gd name="T46" fmla="*/ 58 w 95"/>
                <a:gd name="T47" fmla="*/ 43 h 85"/>
                <a:gd name="T48" fmla="*/ 57 w 95"/>
                <a:gd name="T49" fmla="*/ 49 h 85"/>
                <a:gd name="T50" fmla="*/ 53 w 95"/>
                <a:gd name="T51" fmla="*/ 53 h 85"/>
                <a:gd name="T52" fmla="*/ 56 w 95"/>
                <a:gd name="T53" fmla="*/ 59 h 85"/>
                <a:gd name="T54" fmla="*/ 62 w 95"/>
                <a:gd name="T55" fmla="*/ 70 h 85"/>
                <a:gd name="T56" fmla="*/ 74 w 95"/>
                <a:gd name="T57" fmla="*/ 59 h 85"/>
                <a:gd name="T58" fmla="*/ 78 w 95"/>
                <a:gd name="T59" fmla="*/ 43 h 85"/>
                <a:gd name="T60" fmla="*/ 65 w 95"/>
                <a:gd name="T61" fmla="*/ 43 h 85"/>
                <a:gd name="T62" fmla="*/ 58 w 95"/>
                <a:gd name="T63" fmla="*/ 43 h 85"/>
                <a:gd name="T64" fmla="*/ 44 w 95"/>
                <a:gd name="T65" fmla="*/ 53 h 85"/>
                <a:gd name="T66" fmla="*/ 40 w 95"/>
                <a:gd name="T67" fmla="*/ 49 h 85"/>
                <a:gd name="T68" fmla="*/ 38 w 95"/>
                <a:gd name="T69" fmla="*/ 43 h 85"/>
                <a:gd name="T70" fmla="*/ 31 w 95"/>
                <a:gd name="T71" fmla="*/ 43 h 85"/>
                <a:gd name="T72" fmla="*/ 19 w 95"/>
                <a:gd name="T73" fmla="*/ 43 h 85"/>
                <a:gd name="T74" fmla="*/ 23 w 95"/>
                <a:gd name="T75" fmla="*/ 59 h 85"/>
                <a:gd name="T76" fmla="*/ 34 w 95"/>
                <a:gd name="T77" fmla="*/ 70 h 85"/>
                <a:gd name="T78" fmla="*/ 41 w 95"/>
                <a:gd name="T79" fmla="*/ 59 h 85"/>
                <a:gd name="T80" fmla="*/ 44 w 95"/>
                <a:gd name="T81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85">
                  <a:moveTo>
                    <a:pt x="10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90" y="0"/>
                    <a:pt x="95" y="4"/>
                    <a:pt x="95" y="10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5" y="81"/>
                    <a:pt x="90" y="85"/>
                    <a:pt x="85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5" y="85"/>
                    <a:pt x="0" y="81"/>
                    <a:pt x="0" y="7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lose/>
                  <a:moveTo>
                    <a:pt x="48" y="38"/>
                  </a:moveTo>
                  <a:cubicBezTo>
                    <a:pt x="45" y="38"/>
                    <a:pt x="43" y="41"/>
                    <a:pt x="43" y="44"/>
                  </a:cubicBezTo>
                  <a:cubicBezTo>
                    <a:pt x="43" y="47"/>
                    <a:pt x="45" y="50"/>
                    <a:pt x="48" y="50"/>
                  </a:cubicBezTo>
                  <a:cubicBezTo>
                    <a:pt x="51" y="50"/>
                    <a:pt x="54" y="47"/>
                    <a:pt x="54" y="44"/>
                  </a:cubicBezTo>
                  <a:cubicBezTo>
                    <a:pt x="54" y="41"/>
                    <a:pt x="51" y="38"/>
                    <a:pt x="48" y="38"/>
                  </a:cubicBezTo>
                  <a:close/>
                  <a:moveTo>
                    <a:pt x="42" y="36"/>
                  </a:moveTo>
                  <a:cubicBezTo>
                    <a:pt x="44" y="35"/>
                    <a:pt x="46" y="34"/>
                    <a:pt x="48" y="34"/>
                  </a:cubicBezTo>
                  <a:cubicBezTo>
                    <a:pt x="50" y="34"/>
                    <a:pt x="52" y="35"/>
                    <a:pt x="54" y="36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59" y="16"/>
                    <a:pt x="54" y="14"/>
                    <a:pt x="48" y="14"/>
                  </a:cubicBezTo>
                  <a:cubicBezTo>
                    <a:pt x="43" y="14"/>
                    <a:pt x="37" y="16"/>
                    <a:pt x="33" y="1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58" y="43"/>
                  </a:moveTo>
                  <a:cubicBezTo>
                    <a:pt x="58" y="45"/>
                    <a:pt x="58" y="47"/>
                    <a:pt x="57" y="49"/>
                  </a:cubicBezTo>
                  <a:cubicBezTo>
                    <a:pt x="56" y="51"/>
                    <a:pt x="54" y="52"/>
                    <a:pt x="53" y="53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7" y="67"/>
                    <a:pt x="71" y="64"/>
                    <a:pt x="74" y="59"/>
                  </a:cubicBezTo>
                  <a:cubicBezTo>
                    <a:pt x="77" y="54"/>
                    <a:pt x="78" y="48"/>
                    <a:pt x="78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58" y="43"/>
                    <a:pt x="58" y="43"/>
                    <a:pt x="58" y="43"/>
                  </a:cubicBezTo>
                  <a:close/>
                  <a:moveTo>
                    <a:pt x="44" y="53"/>
                  </a:moveTo>
                  <a:cubicBezTo>
                    <a:pt x="42" y="52"/>
                    <a:pt x="41" y="51"/>
                    <a:pt x="40" y="49"/>
                  </a:cubicBezTo>
                  <a:cubicBezTo>
                    <a:pt x="39" y="47"/>
                    <a:pt x="38" y="45"/>
                    <a:pt x="38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9"/>
                    <a:pt x="20" y="54"/>
                    <a:pt x="23" y="59"/>
                  </a:cubicBezTo>
                  <a:cubicBezTo>
                    <a:pt x="26" y="64"/>
                    <a:pt x="30" y="68"/>
                    <a:pt x="34" y="70"/>
                  </a:cubicBezTo>
                  <a:cubicBezTo>
                    <a:pt x="41" y="59"/>
                    <a:pt x="41" y="59"/>
                    <a:pt x="41" y="59"/>
                  </a:cubicBezTo>
                  <a:lnTo>
                    <a:pt x="44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187624" y="311626"/>
            <a:ext cx="72728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zh-CN" altLang="en-US" sz="6600" dirty="0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rPr>
              <a:t>什么是垃圾食品？</a:t>
            </a:r>
            <a:endParaRPr lang="zh-CN" altLang="en-US" sz="6600" b="1" dirty="0">
              <a:solidFill>
                <a:schemeClr val="accent5">
                  <a:lumMod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 flipH="1">
            <a:off x="2555483" y="2724438"/>
            <a:ext cx="524472" cy="225790"/>
          </a:xfrm>
          <a:prstGeom prst="straightConnector1">
            <a:avLst/>
          </a:prstGeom>
          <a:ln w="28575">
            <a:solidFill>
              <a:srgbClr val="E6A2C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86394" y="2970711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E6A2C6"/>
                </a:solidFill>
                <a:latin typeface="+mj-ea"/>
                <a:ea typeface="+mj-ea"/>
              </a:rPr>
              <a:t>仅仅提供一些热量</a:t>
            </a:r>
          </a:p>
        </p:txBody>
      </p:sp>
      <p:cxnSp>
        <p:nvCxnSpPr>
          <p:cNvPr id="28" name="直接箭头连接符 27"/>
          <p:cNvCxnSpPr/>
          <p:nvPr/>
        </p:nvCxnSpPr>
        <p:spPr>
          <a:xfrm>
            <a:off x="6307403" y="2581851"/>
            <a:ext cx="573521" cy="155588"/>
          </a:xfrm>
          <a:prstGeom prst="straightConnector1">
            <a:avLst/>
          </a:prstGeom>
          <a:ln w="28575">
            <a:solidFill>
              <a:srgbClr val="E6A2C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5659703" y="3905826"/>
            <a:ext cx="436630" cy="233269"/>
          </a:xfrm>
          <a:prstGeom prst="straightConnector1">
            <a:avLst/>
          </a:prstGeom>
          <a:ln w="28575">
            <a:solidFill>
              <a:srgbClr val="68D6B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731947" y="273743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E6A2C6"/>
                </a:solidFill>
                <a:latin typeface="+mj-ea"/>
                <a:ea typeface="+mj-ea"/>
              </a:rPr>
              <a:t>无</a:t>
            </a:r>
            <a:r>
              <a:rPr lang="zh-CN" altLang="en-US" dirty="0">
                <a:solidFill>
                  <a:srgbClr val="E6A2C6"/>
                </a:solidFill>
                <a:latin typeface="+mj-ea"/>
                <a:ea typeface="+mj-ea"/>
              </a:rPr>
              <a:t>其它营养价值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82078" y="402246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68D6B4"/>
                </a:solidFill>
                <a:latin typeface="+mj-ea"/>
                <a:ea typeface="+mj-ea"/>
              </a:rPr>
              <a:t>提供超过人体</a:t>
            </a:r>
            <a:r>
              <a:rPr lang="zh-CN" altLang="en-US" dirty="0" smtClean="0">
                <a:solidFill>
                  <a:srgbClr val="68D6B4"/>
                </a:solidFill>
                <a:latin typeface="+mj-ea"/>
                <a:ea typeface="+mj-ea"/>
              </a:rPr>
              <a:t>需要</a:t>
            </a:r>
            <a:endParaRPr lang="zh-CN" altLang="en-US" dirty="0">
              <a:solidFill>
                <a:srgbClr val="68D6B4"/>
              </a:solidFill>
              <a:latin typeface="+mj-ea"/>
              <a:ea typeface="+mj-ea"/>
            </a:endParaRPr>
          </a:p>
        </p:txBody>
      </p:sp>
      <p:cxnSp>
        <p:nvCxnSpPr>
          <p:cNvPr id="35" name="直接箭头连接符 34"/>
          <p:cNvCxnSpPr/>
          <p:nvPr/>
        </p:nvCxnSpPr>
        <p:spPr>
          <a:xfrm flipV="1">
            <a:off x="4984767" y="1631305"/>
            <a:ext cx="549300" cy="67179"/>
          </a:xfrm>
          <a:prstGeom prst="straightConnector1">
            <a:avLst/>
          </a:prstGeom>
          <a:ln w="28575">
            <a:solidFill>
              <a:srgbClr val="68D6B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534067" y="144101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68D6B4"/>
                </a:solidFill>
                <a:latin typeface="+mj-ea"/>
                <a:ea typeface="+mj-ea"/>
              </a:rPr>
              <a:t>变成</a:t>
            </a:r>
            <a:r>
              <a:rPr lang="zh-CN" altLang="en-US" dirty="0">
                <a:solidFill>
                  <a:srgbClr val="68D6B4"/>
                </a:solidFill>
                <a:latin typeface="+mj-ea"/>
                <a:ea typeface="+mj-ea"/>
              </a:rPr>
              <a:t>多余成分的食品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9" t="26774" r="35783" b="49023"/>
          <a:stretch/>
        </p:blipFill>
        <p:spPr>
          <a:xfrm>
            <a:off x="0" y="3496318"/>
            <a:ext cx="3585904" cy="164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5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23" grpId="0"/>
      <p:bldP spid="27" grpId="0"/>
      <p:bldP spid="31" grpId="0"/>
      <p:bldP spid="32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069" y="1395245"/>
            <a:ext cx="3516552" cy="2463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025" y="1390959"/>
            <a:ext cx="3384376" cy="2467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文本框 4"/>
          <p:cNvSpPr txBox="1"/>
          <p:nvPr/>
        </p:nvSpPr>
        <p:spPr>
          <a:xfrm>
            <a:off x="2344146" y="4119531"/>
            <a:ext cx="47872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>
                <a:solidFill>
                  <a:schemeClr val="accent5">
                    <a:lumMod val="50000"/>
                  </a:schemeClr>
                </a:solidFill>
              </a:rPr>
              <a:t>导致心血管疾病、含致癌物质、破坏维生素。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263250" y="196956"/>
            <a:ext cx="3372646" cy="790618"/>
            <a:chOff x="4164275" y="-1590980"/>
            <a:chExt cx="3372646" cy="7906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>
              <a:off x="4164275" y="-1416916"/>
              <a:ext cx="580004" cy="438073"/>
              <a:chOff x="160751" y="230411"/>
              <a:chExt cx="580004" cy="438073"/>
            </a:xfrm>
          </p:grpSpPr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160751" y="234827"/>
                <a:ext cx="580004" cy="433657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Freeform 26"/>
              <p:cNvSpPr>
                <a:spLocks/>
              </p:cNvSpPr>
              <p:nvPr/>
            </p:nvSpPr>
            <p:spPr bwMode="auto">
              <a:xfrm>
                <a:off x="215035" y="230411"/>
                <a:ext cx="502441" cy="375665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noFill/>
              <a:ln w="9525">
                <a:solidFill>
                  <a:srgbClr val="68ACB5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6" name="Picture 3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830" y="-1222213"/>
              <a:ext cx="28683" cy="4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Freeform 39"/>
            <p:cNvSpPr>
              <a:spLocks/>
            </p:cNvSpPr>
            <p:nvPr/>
          </p:nvSpPr>
          <p:spPr bwMode="auto">
            <a:xfrm>
              <a:off x="4478562" y="-1537292"/>
              <a:ext cx="505260" cy="325072"/>
            </a:xfrm>
            <a:custGeom>
              <a:avLst/>
              <a:gdLst>
                <a:gd name="T0" fmla="*/ 290 w 291"/>
                <a:gd name="T1" fmla="*/ 4 h 187"/>
                <a:gd name="T2" fmla="*/ 287 w 291"/>
                <a:gd name="T3" fmla="*/ 11 h 187"/>
                <a:gd name="T4" fmla="*/ 8 w 291"/>
                <a:gd name="T5" fmla="*/ 186 h 187"/>
                <a:gd name="T6" fmla="*/ 1 w 291"/>
                <a:gd name="T7" fmla="*/ 183 h 187"/>
                <a:gd name="T8" fmla="*/ 3 w 291"/>
                <a:gd name="T9" fmla="*/ 176 h 187"/>
                <a:gd name="T10" fmla="*/ 283 w 291"/>
                <a:gd name="T11" fmla="*/ 1 h 187"/>
                <a:gd name="T12" fmla="*/ 290 w 291"/>
                <a:gd name="T13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7">
                  <a:moveTo>
                    <a:pt x="290" y="4"/>
                  </a:moveTo>
                  <a:cubicBezTo>
                    <a:pt x="291" y="6"/>
                    <a:pt x="290" y="9"/>
                    <a:pt x="287" y="1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5" y="187"/>
                    <a:pt x="2" y="186"/>
                    <a:pt x="1" y="183"/>
                  </a:cubicBezTo>
                  <a:cubicBezTo>
                    <a:pt x="0" y="181"/>
                    <a:pt x="1" y="178"/>
                    <a:pt x="3" y="176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6" y="0"/>
                    <a:pt x="289" y="1"/>
                    <a:pt x="29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0"/>
            <p:cNvSpPr>
              <a:spLocks/>
            </p:cNvSpPr>
            <p:nvPr/>
          </p:nvSpPr>
          <p:spPr bwMode="auto">
            <a:xfrm>
              <a:off x="4476355" y="-1231341"/>
              <a:ext cx="493493" cy="378761"/>
            </a:xfrm>
            <a:custGeom>
              <a:avLst/>
              <a:gdLst>
                <a:gd name="T0" fmla="*/ 283 w 284"/>
                <a:gd name="T1" fmla="*/ 215 h 218"/>
                <a:gd name="T2" fmla="*/ 276 w 284"/>
                <a:gd name="T3" fmla="*/ 217 h 218"/>
                <a:gd name="T4" fmla="*/ 4 w 284"/>
                <a:gd name="T5" fmla="*/ 10 h 218"/>
                <a:gd name="T6" fmla="*/ 1 w 284"/>
                <a:gd name="T7" fmla="*/ 3 h 218"/>
                <a:gd name="T8" fmla="*/ 9 w 284"/>
                <a:gd name="T9" fmla="*/ 1 h 218"/>
                <a:gd name="T10" fmla="*/ 281 w 284"/>
                <a:gd name="T11" fmla="*/ 208 h 218"/>
                <a:gd name="T12" fmla="*/ 283 w 284"/>
                <a:gd name="T13" fmla="*/ 2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18">
                  <a:moveTo>
                    <a:pt x="283" y="215"/>
                  </a:moveTo>
                  <a:cubicBezTo>
                    <a:pt x="281" y="217"/>
                    <a:pt x="278" y="218"/>
                    <a:pt x="276" y="21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81" y="208"/>
                    <a:pt x="281" y="208"/>
                    <a:pt x="281" y="208"/>
                  </a:cubicBezTo>
                  <a:cubicBezTo>
                    <a:pt x="283" y="209"/>
                    <a:pt x="284" y="212"/>
                    <a:pt x="283" y="2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"/>
            <p:cNvSpPr>
              <a:spLocks/>
            </p:cNvSpPr>
            <p:nvPr/>
          </p:nvSpPr>
          <p:spPr bwMode="auto">
            <a:xfrm>
              <a:off x="4947784" y="-1590980"/>
              <a:ext cx="46334" cy="790618"/>
            </a:xfrm>
            <a:custGeom>
              <a:avLst/>
              <a:gdLst>
                <a:gd name="T0" fmla="*/ 27 w 27"/>
                <a:gd name="T1" fmla="*/ 441 h 455"/>
                <a:gd name="T2" fmla="*/ 13 w 27"/>
                <a:gd name="T3" fmla="*/ 455 h 455"/>
                <a:gd name="T4" fmla="*/ 0 w 27"/>
                <a:gd name="T5" fmla="*/ 441 h 455"/>
                <a:gd name="T6" fmla="*/ 0 w 27"/>
                <a:gd name="T7" fmla="*/ 13 h 455"/>
                <a:gd name="T8" fmla="*/ 13 w 27"/>
                <a:gd name="T9" fmla="*/ 0 h 455"/>
                <a:gd name="T10" fmla="*/ 27 w 27"/>
                <a:gd name="T11" fmla="*/ 13 h 455"/>
                <a:gd name="T12" fmla="*/ 27 w 27"/>
                <a:gd name="T13" fmla="*/ 441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55">
                  <a:moveTo>
                    <a:pt x="27" y="441"/>
                  </a:moveTo>
                  <a:cubicBezTo>
                    <a:pt x="27" y="449"/>
                    <a:pt x="21" y="455"/>
                    <a:pt x="13" y="455"/>
                  </a:cubicBezTo>
                  <a:cubicBezTo>
                    <a:pt x="6" y="455"/>
                    <a:pt x="0" y="449"/>
                    <a:pt x="0" y="4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441"/>
                    <a:pt x="27" y="441"/>
                    <a:pt x="27" y="4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65"/>
            <p:cNvSpPr>
              <a:spLocks/>
            </p:cNvSpPr>
            <p:nvPr/>
          </p:nvSpPr>
          <p:spPr bwMode="auto">
            <a:xfrm>
              <a:off x="4997433" y="-1495067"/>
              <a:ext cx="2539488" cy="580080"/>
            </a:xfrm>
            <a:custGeom>
              <a:avLst/>
              <a:gdLst>
                <a:gd name="T0" fmla="*/ 4104 w 4104"/>
                <a:gd name="T1" fmla="*/ 0 h 770"/>
                <a:gd name="T2" fmla="*/ 3893 w 4104"/>
                <a:gd name="T3" fmla="*/ 385 h 770"/>
                <a:gd name="T4" fmla="*/ 4104 w 4104"/>
                <a:gd name="T5" fmla="*/ 770 h 770"/>
                <a:gd name="T6" fmla="*/ 0 w 4104"/>
                <a:gd name="T7" fmla="*/ 770 h 770"/>
                <a:gd name="T8" fmla="*/ 0 w 4104"/>
                <a:gd name="T9" fmla="*/ 0 h 770"/>
                <a:gd name="T10" fmla="*/ 4104 w 4104"/>
                <a:gd name="T11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68D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232666" y="-1409186"/>
              <a:ext cx="193216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No.1 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油炸食品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3" name="直接连接符 22"/>
          <p:cNvCxnSpPr>
            <a:stCxn id="30" idx="2"/>
            <a:endCxn id="30" idx="3"/>
          </p:cNvCxnSpPr>
          <p:nvPr/>
        </p:nvCxnSpPr>
        <p:spPr>
          <a:xfrm flipH="1">
            <a:off x="1096408" y="87294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1096408" y="29286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8" name="直接连接符 5"/>
          <p:cNvSpPr/>
          <p:nvPr/>
        </p:nvSpPr>
        <p:spPr>
          <a:xfrm>
            <a:off x="594549" y="4803998"/>
            <a:ext cx="7954903" cy="0"/>
          </a:xfrm>
          <a:prstGeom prst="line">
            <a:avLst/>
          </a:prstGeom>
          <a:ln w="19050" cap="flat" cmpd="sng">
            <a:solidFill>
              <a:srgbClr val="68D6B4"/>
            </a:solidFill>
            <a:prstDash val="solid"/>
            <a:headEnd type="oval" w="med" len="med"/>
            <a:tailEnd type="oval" w="med" len="med"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26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0.87066 0.00771 " pathEditMode="relative" rAng="0" ptsTypes="AA">
                                      <p:cBhvr>
                                        <p:cTn id="8" dur="11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2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07704" y="3953693"/>
            <a:ext cx="5716950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</a:rPr>
              <a:t>破坏维生素，使蛋白质变性，热量过多，营养成分低。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263250" y="196956"/>
            <a:ext cx="3372646" cy="790618"/>
            <a:chOff x="4164275" y="-1590980"/>
            <a:chExt cx="3372646" cy="7906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24" name="组合 23"/>
            <p:cNvGrpSpPr/>
            <p:nvPr/>
          </p:nvGrpSpPr>
          <p:grpSpPr>
            <a:xfrm>
              <a:off x="4164275" y="-1416916"/>
              <a:ext cx="580004" cy="438073"/>
              <a:chOff x="160751" y="230411"/>
              <a:chExt cx="580004" cy="438073"/>
            </a:xfrm>
          </p:grpSpPr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160751" y="234827"/>
                <a:ext cx="580004" cy="433657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215035" y="230411"/>
                <a:ext cx="502441" cy="375665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noFill/>
              <a:ln w="9525">
                <a:solidFill>
                  <a:srgbClr val="68ACB5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Picture 3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830" y="-1222213"/>
              <a:ext cx="28683" cy="4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Freeform 39"/>
            <p:cNvSpPr>
              <a:spLocks/>
            </p:cNvSpPr>
            <p:nvPr/>
          </p:nvSpPr>
          <p:spPr bwMode="auto">
            <a:xfrm>
              <a:off x="4478562" y="-1537292"/>
              <a:ext cx="505260" cy="325072"/>
            </a:xfrm>
            <a:custGeom>
              <a:avLst/>
              <a:gdLst>
                <a:gd name="T0" fmla="*/ 290 w 291"/>
                <a:gd name="T1" fmla="*/ 4 h 187"/>
                <a:gd name="T2" fmla="*/ 287 w 291"/>
                <a:gd name="T3" fmla="*/ 11 h 187"/>
                <a:gd name="T4" fmla="*/ 8 w 291"/>
                <a:gd name="T5" fmla="*/ 186 h 187"/>
                <a:gd name="T6" fmla="*/ 1 w 291"/>
                <a:gd name="T7" fmla="*/ 183 h 187"/>
                <a:gd name="T8" fmla="*/ 3 w 291"/>
                <a:gd name="T9" fmla="*/ 176 h 187"/>
                <a:gd name="T10" fmla="*/ 283 w 291"/>
                <a:gd name="T11" fmla="*/ 1 h 187"/>
                <a:gd name="T12" fmla="*/ 290 w 291"/>
                <a:gd name="T13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7">
                  <a:moveTo>
                    <a:pt x="290" y="4"/>
                  </a:moveTo>
                  <a:cubicBezTo>
                    <a:pt x="291" y="6"/>
                    <a:pt x="290" y="9"/>
                    <a:pt x="287" y="1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5" y="187"/>
                    <a:pt x="2" y="186"/>
                    <a:pt x="1" y="183"/>
                  </a:cubicBezTo>
                  <a:cubicBezTo>
                    <a:pt x="0" y="181"/>
                    <a:pt x="1" y="178"/>
                    <a:pt x="3" y="176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6" y="0"/>
                    <a:pt x="289" y="1"/>
                    <a:pt x="29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0"/>
            <p:cNvSpPr>
              <a:spLocks/>
            </p:cNvSpPr>
            <p:nvPr/>
          </p:nvSpPr>
          <p:spPr bwMode="auto">
            <a:xfrm>
              <a:off x="4476355" y="-1231341"/>
              <a:ext cx="493493" cy="378761"/>
            </a:xfrm>
            <a:custGeom>
              <a:avLst/>
              <a:gdLst>
                <a:gd name="T0" fmla="*/ 283 w 284"/>
                <a:gd name="T1" fmla="*/ 215 h 218"/>
                <a:gd name="T2" fmla="*/ 276 w 284"/>
                <a:gd name="T3" fmla="*/ 217 h 218"/>
                <a:gd name="T4" fmla="*/ 4 w 284"/>
                <a:gd name="T5" fmla="*/ 10 h 218"/>
                <a:gd name="T6" fmla="*/ 1 w 284"/>
                <a:gd name="T7" fmla="*/ 3 h 218"/>
                <a:gd name="T8" fmla="*/ 9 w 284"/>
                <a:gd name="T9" fmla="*/ 1 h 218"/>
                <a:gd name="T10" fmla="*/ 281 w 284"/>
                <a:gd name="T11" fmla="*/ 208 h 218"/>
                <a:gd name="T12" fmla="*/ 283 w 284"/>
                <a:gd name="T13" fmla="*/ 2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18">
                  <a:moveTo>
                    <a:pt x="283" y="215"/>
                  </a:moveTo>
                  <a:cubicBezTo>
                    <a:pt x="281" y="217"/>
                    <a:pt x="278" y="218"/>
                    <a:pt x="276" y="21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81" y="208"/>
                    <a:pt x="281" y="208"/>
                    <a:pt x="281" y="208"/>
                  </a:cubicBezTo>
                  <a:cubicBezTo>
                    <a:pt x="283" y="209"/>
                    <a:pt x="284" y="212"/>
                    <a:pt x="283" y="2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1"/>
            <p:cNvSpPr>
              <a:spLocks/>
            </p:cNvSpPr>
            <p:nvPr/>
          </p:nvSpPr>
          <p:spPr bwMode="auto">
            <a:xfrm>
              <a:off x="4947784" y="-1590980"/>
              <a:ext cx="46334" cy="790618"/>
            </a:xfrm>
            <a:custGeom>
              <a:avLst/>
              <a:gdLst>
                <a:gd name="T0" fmla="*/ 27 w 27"/>
                <a:gd name="T1" fmla="*/ 441 h 455"/>
                <a:gd name="T2" fmla="*/ 13 w 27"/>
                <a:gd name="T3" fmla="*/ 455 h 455"/>
                <a:gd name="T4" fmla="*/ 0 w 27"/>
                <a:gd name="T5" fmla="*/ 441 h 455"/>
                <a:gd name="T6" fmla="*/ 0 w 27"/>
                <a:gd name="T7" fmla="*/ 13 h 455"/>
                <a:gd name="T8" fmla="*/ 13 w 27"/>
                <a:gd name="T9" fmla="*/ 0 h 455"/>
                <a:gd name="T10" fmla="*/ 27 w 27"/>
                <a:gd name="T11" fmla="*/ 13 h 455"/>
                <a:gd name="T12" fmla="*/ 27 w 27"/>
                <a:gd name="T13" fmla="*/ 441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55">
                  <a:moveTo>
                    <a:pt x="27" y="441"/>
                  </a:moveTo>
                  <a:cubicBezTo>
                    <a:pt x="27" y="449"/>
                    <a:pt x="21" y="455"/>
                    <a:pt x="13" y="455"/>
                  </a:cubicBezTo>
                  <a:cubicBezTo>
                    <a:pt x="6" y="455"/>
                    <a:pt x="0" y="449"/>
                    <a:pt x="0" y="4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441"/>
                    <a:pt x="27" y="441"/>
                    <a:pt x="27" y="4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5"/>
            <p:cNvSpPr>
              <a:spLocks/>
            </p:cNvSpPr>
            <p:nvPr/>
          </p:nvSpPr>
          <p:spPr bwMode="auto">
            <a:xfrm>
              <a:off x="4997433" y="-1495067"/>
              <a:ext cx="2539488" cy="580080"/>
            </a:xfrm>
            <a:custGeom>
              <a:avLst/>
              <a:gdLst>
                <a:gd name="T0" fmla="*/ 4104 w 4104"/>
                <a:gd name="T1" fmla="*/ 0 h 770"/>
                <a:gd name="T2" fmla="*/ 3893 w 4104"/>
                <a:gd name="T3" fmla="*/ 385 h 770"/>
                <a:gd name="T4" fmla="*/ 4104 w 4104"/>
                <a:gd name="T5" fmla="*/ 770 h 770"/>
                <a:gd name="T6" fmla="*/ 0 w 4104"/>
                <a:gd name="T7" fmla="*/ 770 h 770"/>
                <a:gd name="T8" fmla="*/ 0 w 4104"/>
                <a:gd name="T9" fmla="*/ 0 h 770"/>
                <a:gd name="T10" fmla="*/ 4104 w 4104"/>
                <a:gd name="T11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68D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5232665" y="-1409186"/>
              <a:ext cx="21602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No.2 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罐头类食品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33" name="直接连接符 32"/>
          <p:cNvCxnSpPr>
            <a:stCxn id="29" idx="2"/>
            <a:endCxn id="29" idx="3"/>
          </p:cNvCxnSpPr>
          <p:nvPr/>
        </p:nvCxnSpPr>
        <p:spPr>
          <a:xfrm flipH="1">
            <a:off x="1096408" y="87294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1096408" y="29286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17" y="1554505"/>
            <a:ext cx="3000427" cy="218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3896614" y="1727910"/>
            <a:ext cx="4402701" cy="1878543"/>
            <a:chOff x="4253533" y="1623667"/>
            <a:chExt cx="4062883" cy="173355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3533" y="1623667"/>
              <a:ext cx="2038350" cy="173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278066" y="1623667"/>
              <a:ext cx="2038350" cy="173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直接连接符 5"/>
          <p:cNvSpPr/>
          <p:nvPr/>
        </p:nvSpPr>
        <p:spPr>
          <a:xfrm>
            <a:off x="594549" y="4803998"/>
            <a:ext cx="7954903" cy="0"/>
          </a:xfrm>
          <a:prstGeom prst="line">
            <a:avLst/>
          </a:prstGeom>
          <a:ln w="19050" cap="flat" cmpd="sng">
            <a:solidFill>
              <a:srgbClr val="68D6B4"/>
            </a:solidFill>
            <a:prstDash val="solid"/>
            <a:headEnd type="oval" w="med" len="med"/>
            <a:tailEnd type="oval" w="med" len="med"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49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0.87066 0.00771 " pathEditMode="relative" rAng="0" ptsTypes="AA">
                                      <p:cBhvr>
                                        <p:cTn id="8" dur="11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2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94395" y="4097709"/>
            <a:ext cx="455477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导致高血压，肾负担过重，导致鼻咽癌等。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1318260"/>
            <a:ext cx="3680214" cy="2439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1318260"/>
            <a:ext cx="3182691" cy="2439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2" name="组合 21"/>
          <p:cNvGrpSpPr/>
          <p:nvPr/>
        </p:nvGrpSpPr>
        <p:grpSpPr>
          <a:xfrm>
            <a:off x="263250" y="196956"/>
            <a:ext cx="3372646" cy="790618"/>
            <a:chOff x="4164275" y="-1590980"/>
            <a:chExt cx="3372646" cy="7906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23" name="组合 22"/>
            <p:cNvGrpSpPr/>
            <p:nvPr/>
          </p:nvGrpSpPr>
          <p:grpSpPr>
            <a:xfrm>
              <a:off x="4164275" y="-1416916"/>
              <a:ext cx="580004" cy="438073"/>
              <a:chOff x="160751" y="230411"/>
              <a:chExt cx="580004" cy="438073"/>
            </a:xfrm>
          </p:grpSpPr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160751" y="234827"/>
                <a:ext cx="580004" cy="433657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215035" y="230411"/>
                <a:ext cx="502441" cy="375665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noFill/>
              <a:ln w="9525">
                <a:solidFill>
                  <a:srgbClr val="68ACB5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4" name="Picture 3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830" y="-1222213"/>
              <a:ext cx="28683" cy="4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Freeform 39"/>
            <p:cNvSpPr>
              <a:spLocks/>
            </p:cNvSpPr>
            <p:nvPr/>
          </p:nvSpPr>
          <p:spPr bwMode="auto">
            <a:xfrm>
              <a:off x="4478562" y="-1537292"/>
              <a:ext cx="505260" cy="325072"/>
            </a:xfrm>
            <a:custGeom>
              <a:avLst/>
              <a:gdLst>
                <a:gd name="T0" fmla="*/ 290 w 291"/>
                <a:gd name="T1" fmla="*/ 4 h 187"/>
                <a:gd name="T2" fmla="*/ 287 w 291"/>
                <a:gd name="T3" fmla="*/ 11 h 187"/>
                <a:gd name="T4" fmla="*/ 8 w 291"/>
                <a:gd name="T5" fmla="*/ 186 h 187"/>
                <a:gd name="T6" fmla="*/ 1 w 291"/>
                <a:gd name="T7" fmla="*/ 183 h 187"/>
                <a:gd name="T8" fmla="*/ 3 w 291"/>
                <a:gd name="T9" fmla="*/ 176 h 187"/>
                <a:gd name="T10" fmla="*/ 283 w 291"/>
                <a:gd name="T11" fmla="*/ 1 h 187"/>
                <a:gd name="T12" fmla="*/ 290 w 291"/>
                <a:gd name="T13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7">
                  <a:moveTo>
                    <a:pt x="290" y="4"/>
                  </a:moveTo>
                  <a:cubicBezTo>
                    <a:pt x="291" y="6"/>
                    <a:pt x="290" y="9"/>
                    <a:pt x="287" y="1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5" y="187"/>
                    <a:pt x="2" y="186"/>
                    <a:pt x="1" y="183"/>
                  </a:cubicBezTo>
                  <a:cubicBezTo>
                    <a:pt x="0" y="181"/>
                    <a:pt x="1" y="178"/>
                    <a:pt x="3" y="176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6" y="0"/>
                    <a:pt x="289" y="1"/>
                    <a:pt x="29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0"/>
            <p:cNvSpPr>
              <a:spLocks/>
            </p:cNvSpPr>
            <p:nvPr/>
          </p:nvSpPr>
          <p:spPr bwMode="auto">
            <a:xfrm>
              <a:off x="4476355" y="-1231341"/>
              <a:ext cx="493493" cy="378761"/>
            </a:xfrm>
            <a:custGeom>
              <a:avLst/>
              <a:gdLst>
                <a:gd name="T0" fmla="*/ 283 w 284"/>
                <a:gd name="T1" fmla="*/ 215 h 218"/>
                <a:gd name="T2" fmla="*/ 276 w 284"/>
                <a:gd name="T3" fmla="*/ 217 h 218"/>
                <a:gd name="T4" fmla="*/ 4 w 284"/>
                <a:gd name="T5" fmla="*/ 10 h 218"/>
                <a:gd name="T6" fmla="*/ 1 w 284"/>
                <a:gd name="T7" fmla="*/ 3 h 218"/>
                <a:gd name="T8" fmla="*/ 9 w 284"/>
                <a:gd name="T9" fmla="*/ 1 h 218"/>
                <a:gd name="T10" fmla="*/ 281 w 284"/>
                <a:gd name="T11" fmla="*/ 208 h 218"/>
                <a:gd name="T12" fmla="*/ 283 w 284"/>
                <a:gd name="T13" fmla="*/ 2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18">
                  <a:moveTo>
                    <a:pt x="283" y="215"/>
                  </a:moveTo>
                  <a:cubicBezTo>
                    <a:pt x="281" y="217"/>
                    <a:pt x="278" y="218"/>
                    <a:pt x="276" y="21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81" y="208"/>
                    <a:pt x="281" y="208"/>
                    <a:pt x="281" y="208"/>
                  </a:cubicBezTo>
                  <a:cubicBezTo>
                    <a:pt x="283" y="209"/>
                    <a:pt x="284" y="212"/>
                    <a:pt x="283" y="2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1"/>
            <p:cNvSpPr>
              <a:spLocks/>
            </p:cNvSpPr>
            <p:nvPr/>
          </p:nvSpPr>
          <p:spPr bwMode="auto">
            <a:xfrm>
              <a:off x="4947784" y="-1590980"/>
              <a:ext cx="46334" cy="790618"/>
            </a:xfrm>
            <a:custGeom>
              <a:avLst/>
              <a:gdLst>
                <a:gd name="T0" fmla="*/ 27 w 27"/>
                <a:gd name="T1" fmla="*/ 441 h 455"/>
                <a:gd name="T2" fmla="*/ 13 w 27"/>
                <a:gd name="T3" fmla="*/ 455 h 455"/>
                <a:gd name="T4" fmla="*/ 0 w 27"/>
                <a:gd name="T5" fmla="*/ 441 h 455"/>
                <a:gd name="T6" fmla="*/ 0 w 27"/>
                <a:gd name="T7" fmla="*/ 13 h 455"/>
                <a:gd name="T8" fmla="*/ 13 w 27"/>
                <a:gd name="T9" fmla="*/ 0 h 455"/>
                <a:gd name="T10" fmla="*/ 27 w 27"/>
                <a:gd name="T11" fmla="*/ 13 h 455"/>
                <a:gd name="T12" fmla="*/ 27 w 27"/>
                <a:gd name="T13" fmla="*/ 441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55">
                  <a:moveTo>
                    <a:pt x="27" y="441"/>
                  </a:moveTo>
                  <a:cubicBezTo>
                    <a:pt x="27" y="449"/>
                    <a:pt x="21" y="455"/>
                    <a:pt x="13" y="455"/>
                  </a:cubicBezTo>
                  <a:cubicBezTo>
                    <a:pt x="6" y="455"/>
                    <a:pt x="0" y="449"/>
                    <a:pt x="0" y="4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441"/>
                    <a:pt x="27" y="441"/>
                    <a:pt x="27" y="4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5"/>
            <p:cNvSpPr>
              <a:spLocks/>
            </p:cNvSpPr>
            <p:nvPr/>
          </p:nvSpPr>
          <p:spPr bwMode="auto">
            <a:xfrm>
              <a:off x="4997433" y="-1495067"/>
              <a:ext cx="2539488" cy="580080"/>
            </a:xfrm>
            <a:custGeom>
              <a:avLst/>
              <a:gdLst>
                <a:gd name="T0" fmla="*/ 4104 w 4104"/>
                <a:gd name="T1" fmla="*/ 0 h 770"/>
                <a:gd name="T2" fmla="*/ 3893 w 4104"/>
                <a:gd name="T3" fmla="*/ 385 h 770"/>
                <a:gd name="T4" fmla="*/ 4104 w 4104"/>
                <a:gd name="T5" fmla="*/ 770 h 770"/>
                <a:gd name="T6" fmla="*/ 0 w 4104"/>
                <a:gd name="T7" fmla="*/ 770 h 770"/>
                <a:gd name="T8" fmla="*/ 0 w 4104"/>
                <a:gd name="T9" fmla="*/ 0 h 770"/>
                <a:gd name="T10" fmla="*/ 4104 w 4104"/>
                <a:gd name="T11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68D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5232665" y="-1409186"/>
              <a:ext cx="21602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No.3 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腌制类食品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32" name="直接连接符 31"/>
          <p:cNvCxnSpPr>
            <a:stCxn id="28" idx="2"/>
            <a:endCxn id="28" idx="3"/>
          </p:cNvCxnSpPr>
          <p:nvPr/>
        </p:nvCxnSpPr>
        <p:spPr>
          <a:xfrm flipH="1">
            <a:off x="1096408" y="87294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1096408" y="29286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直接连接符 5"/>
          <p:cNvSpPr/>
          <p:nvPr/>
        </p:nvSpPr>
        <p:spPr>
          <a:xfrm>
            <a:off x="594549" y="4803998"/>
            <a:ext cx="7954903" cy="0"/>
          </a:xfrm>
          <a:prstGeom prst="line">
            <a:avLst/>
          </a:prstGeom>
          <a:ln w="19050" cap="flat" cmpd="sng">
            <a:solidFill>
              <a:srgbClr val="68D6B4"/>
            </a:solidFill>
            <a:prstDash val="solid"/>
            <a:headEnd type="oval" w="med" len="med"/>
            <a:tailEnd type="oval" w="med" len="med"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93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0.87066 0.00771 " pathEditMode="relative" rAng="0" ptsTypes="AA">
                                      <p:cBhvr>
                                        <p:cTn id="8" dur="11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2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337895" y="3965734"/>
            <a:ext cx="432233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含致癌物质：亚硝酸盐，含大量防腐剂。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029" y="1341329"/>
            <a:ext cx="3267939" cy="22158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373" y="1334259"/>
            <a:ext cx="3561995" cy="22229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直接连接符 5"/>
          <p:cNvSpPr/>
          <p:nvPr/>
        </p:nvSpPr>
        <p:spPr>
          <a:xfrm>
            <a:off x="594549" y="4803998"/>
            <a:ext cx="7954903" cy="0"/>
          </a:xfrm>
          <a:prstGeom prst="line">
            <a:avLst/>
          </a:prstGeom>
          <a:ln w="19050" cap="flat" cmpd="sng">
            <a:solidFill>
              <a:srgbClr val="68D6B4"/>
            </a:solidFill>
            <a:prstDash val="solid"/>
            <a:headEnd type="oval" w="med" len="med"/>
            <a:tailEnd type="oval" w="med" len="med"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63250" y="196956"/>
            <a:ext cx="3876702" cy="790618"/>
            <a:chOff x="4164275" y="-1590980"/>
            <a:chExt cx="3876702" cy="7906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14" name="组合 13"/>
            <p:cNvGrpSpPr/>
            <p:nvPr/>
          </p:nvGrpSpPr>
          <p:grpSpPr>
            <a:xfrm>
              <a:off x="4164275" y="-1416916"/>
              <a:ext cx="580004" cy="438073"/>
              <a:chOff x="160751" y="230411"/>
              <a:chExt cx="580004" cy="438073"/>
            </a:xfrm>
          </p:grpSpPr>
          <p:sp>
            <p:nvSpPr>
              <p:cNvPr id="21" name="Freeform 26"/>
              <p:cNvSpPr>
                <a:spLocks/>
              </p:cNvSpPr>
              <p:nvPr/>
            </p:nvSpPr>
            <p:spPr bwMode="auto">
              <a:xfrm>
                <a:off x="160751" y="234827"/>
                <a:ext cx="580004" cy="433657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Freeform 26"/>
              <p:cNvSpPr>
                <a:spLocks/>
              </p:cNvSpPr>
              <p:nvPr/>
            </p:nvSpPr>
            <p:spPr bwMode="auto">
              <a:xfrm>
                <a:off x="215035" y="230411"/>
                <a:ext cx="502441" cy="375665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noFill/>
              <a:ln w="9525">
                <a:solidFill>
                  <a:srgbClr val="68ACB5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5" name="Picture 3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830" y="-1222213"/>
              <a:ext cx="28683" cy="4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Freeform 39"/>
            <p:cNvSpPr>
              <a:spLocks/>
            </p:cNvSpPr>
            <p:nvPr/>
          </p:nvSpPr>
          <p:spPr bwMode="auto">
            <a:xfrm>
              <a:off x="4478562" y="-1537292"/>
              <a:ext cx="505260" cy="325072"/>
            </a:xfrm>
            <a:custGeom>
              <a:avLst/>
              <a:gdLst>
                <a:gd name="T0" fmla="*/ 290 w 291"/>
                <a:gd name="T1" fmla="*/ 4 h 187"/>
                <a:gd name="T2" fmla="*/ 287 w 291"/>
                <a:gd name="T3" fmla="*/ 11 h 187"/>
                <a:gd name="T4" fmla="*/ 8 w 291"/>
                <a:gd name="T5" fmla="*/ 186 h 187"/>
                <a:gd name="T6" fmla="*/ 1 w 291"/>
                <a:gd name="T7" fmla="*/ 183 h 187"/>
                <a:gd name="T8" fmla="*/ 3 w 291"/>
                <a:gd name="T9" fmla="*/ 176 h 187"/>
                <a:gd name="T10" fmla="*/ 283 w 291"/>
                <a:gd name="T11" fmla="*/ 1 h 187"/>
                <a:gd name="T12" fmla="*/ 290 w 291"/>
                <a:gd name="T13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7">
                  <a:moveTo>
                    <a:pt x="290" y="4"/>
                  </a:moveTo>
                  <a:cubicBezTo>
                    <a:pt x="291" y="6"/>
                    <a:pt x="290" y="9"/>
                    <a:pt x="287" y="1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5" y="187"/>
                    <a:pt x="2" y="186"/>
                    <a:pt x="1" y="183"/>
                  </a:cubicBezTo>
                  <a:cubicBezTo>
                    <a:pt x="0" y="181"/>
                    <a:pt x="1" y="178"/>
                    <a:pt x="3" y="176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6" y="0"/>
                    <a:pt x="289" y="1"/>
                    <a:pt x="29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0"/>
            <p:cNvSpPr>
              <a:spLocks/>
            </p:cNvSpPr>
            <p:nvPr/>
          </p:nvSpPr>
          <p:spPr bwMode="auto">
            <a:xfrm>
              <a:off x="4476355" y="-1231341"/>
              <a:ext cx="493493" cy="378761"/>
            </a:xfrm>
            <a:custGeom>
              <a:avLst/>
              <a:gdLst>
                <a:gd name="T0" fmla="*/ 283 w 284"/>
                <a:gd name="T1" fmla="*/ 215 h 218"/>
                <a:gd name="T2" fmla="*/ 276 w 284"/>
                <a:gd name="T3" fmla="*/ 217 h 218"/>
                <a:gd name="T4" fmla="*/ 4 w 284"/>
                <a:gd name="T5" fmla="*/ 10 h 218"/>
                <a:gd name="T6" fmla="*/ 1 w 284"/>
                <a:gd name="T7" fmla="*/ 3 h 218"/>
                <a:gd name="T8" fmla="*/ 9 w 284"/>
                <a:gd name="T9" fmla="*/ 1 h 218"/>
                <a:gd name="T10" fmla="*/ 281 w 284"/>
                <a:gd name="T11" fmla="*/ 208 h 218"/>
                <a:gd name="T12" fmla="*/ 283 w 284"/>
                <a:gd name="T13" fmla="*/ 2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18">
                  <a:moveTo>
                    <a:pt x="283" y="215"/>
                  </a:moveTo>
                  <a:cubicBezTo>
                    <a:pt x="281" y="217"/>
                    <a:pt x="278" y="218"/>
                    <a:pt x="276" y="21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81" y="208"/>
                    <a:pt x="281" y="208"/>
                    <a:pt x="281" y="208"/>
                  </a:cubicBezTo>
                  <a:cubicBezTo>
                    <a:pt x="283" y="209"/>
                    <a:pt x="284" y="212"/>
                    <a:pt x="283" y="2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1"/>
            <p:cNvSpPr>
              <a:spLocks/>
            </p:cNvSpPr>
            <p:nvPr/>
          </p:nvSpPr>
          <p:spPr bwMode="auto">
            <a:xfrm>
              <a:off x="4947784" y="-1590980"/>
              <a:ext cx="46334" cy="790618"/>
            </a:xfrm>
            <a:custGeom>
              <a:avLst/>
              <a:gdLst>
                <a:gd name="T0" fmla="*/ 27 w 27"/>
                <a:gd name="T1" fmla="*/ 441 h 455"/>
                <a:gd name="T2" fmla="*/ 13 w 27"/>
                <a:gd name="T3" fmla="*/ 455 h 455"/>
                <a:gd name="T4" fmla="*/ 0 w 27"/>
                <a:gd name="T5" fmla="*/ 441 h 455"/>
                <a:gd name="T6" fmla="*/ 0 w 27"/>
                <a:gd name="T7" fmla="*/ 13 h 455"/>
                <a:gd name="T8" fmla="*/ 13 w 27"/>
                <a:gd name="T9" fmla="*/ 0 h 455"/>
                <a:gd name="T10" fmla="*/ 27 w 27"/>
                <a:gd name="T11" fmla="*/ 13 h 455"/>
                <a:gd name="T12" fmla="*/ 27 w 27"/>
                <a:gd name="T13" fmla="*/ 441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55">
                  <a:moveTo>
                    <a:pt x="27" y="441"/>
                  </a:moveTo>
                  <a:cubicBezTo>
                    <a:pt x="27" y="449"/>
                    <a:pt x="21" y="455"/>
                    <a:pt x="13" y="455"/>
                  </a:cubicBezTo>
                  <a:cubicBezTo>
                    <a:pt x="6" y="455"/>
                    <a:pt x="0" y="449"/>
                    <a:pt x="0" y="4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441"/>
                    <a:pt x="27" y="441"/>
                    <a:pt x="27" y="4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5"/>
            <p:cNvSpPr>
              <a:spLocks/>
            </p:cNvSpPr>
            <p:nvPr/>
          </p:nvSpPr>
          <p:spPr bwMode="auto">
            <a:xfrm>
              <a:off x="4997433" y="-1495067"/>
              <a:ext cx="3043544" cy="580080"/>
            </a:xfrm>
            <a:custGeom>
              <a:avLst/>
              <a:gdLst>
                <a:gd name="T0" fmla="*/ 4104 w 4104"/>
                <a:gd name="T1" fmla="*/ 0 h 770"/>
                <a:gd name="T2" fmla="*/ 3893 w 4104"/>
                <a:gd name="T3" fmla="*/ 385 h 770"/>
                <a:gd name="T4" fmla="*/ 4104 w 4104"/>
                <a:gd name="T5" fmla="*/ 770 h 770"/>
                <a:gd name="T6" fmla="*/ 0 w 4104"/>
                <a:gd name="T7" fmla="*/ 770 h 770"/>
                <a:gd name="T8" fmla="*/ 0 w 4104"/>
                <a:gd name="T9" fmla="*/ 0 h 770"/>
                <a:gd name="T10" fmla="*/ 4104 w 4104"/>
                <a:gd name="T11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68D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5232665" y="-1409186"/>
              <a:ext cx="280831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No.4 </a:t>
              </a:r>
              <a:r>
                <a:rPr lang="en-US" altLang="zh-CN" sz="2000" dirty="0">
                  <a:solidFill>
                    <a:schemeClr val="bg1"/>
                  </a:solidFill>
                  <a:latin typeface="+mj-ea"/>
                  <a:ea typeface="+mj-ea"/>
                </a:rPr>
                <a:t> 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加工类肉类食品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3" name="直接连接符 22"/>
          <p:cNvCxnSpPr>
            <a:stCxn id="19" idx="2"/>
            <a:endCxn id="19" idx="3"/>
          </p:cNvCxnSpPr>
          <p:nvPr/>
        </p:nvCxnSpPr>
        <p:spPr>
          <a:xfrm flipH="1">
            <a:off x="1096408" y="872949"/>
            <a:ext cx="3043544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直接连接符 23"/>
          <p:cNvCxnSpPr>
            <a:stCxn id="19" idx="0"/>
          </p:cNvCxnSpPr>
          <p:nvPr/>
        </p:nvCxnSpPr>
        <p:spPr>
          <a:xfrm flipH="1">
            <a:off x="1096408" y="292869"/>
            <a:ext cx="3043544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89706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0.87066 0.00771 " pathEditMode="relative" rAng="0" ptsTypes="AA">
                                      <p:cBhvr>
                                        <p:cTn id="8" dur="11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2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16604" y="4077221"/>
            <a:ext cx="7632848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zh-CN" sz="16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含有大量饱和脂肪和胆固醇，已经被确定为导致心脏病最重要的两类膳食因素。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287" y="1426916"/>
            <a:ext cx="2700897" cy="2120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072" y="1419622"/>
            <a:ext cx="3387424" cy="21108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直接连接符 5"/>
          <p:cNvSpPr/>
          <p:nvPr/>
        </p:nvSpPr>
        <p:spPr>
          <a:xfrm>
            <a:off x="594549" y="4803998"/>
            <a:ext cx="7954903" cy="0"/>
          </a:xfrm>
          <a:prstGeom prst="line">
            <a:avLst/>
          </a:prstGeom>
          <a:ln w="19050" cap="flat" cmpd="sng">
            <a:solidFill>
              <a:srgbClr val="68D6B4"/>
            </a:solidFill>
            <a:prstDash val="solid"/>
            <a:headEnd type="oval" w="med" len="med"/>
            <a:tailEnd type="oval" w="med" len="med"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63250" y="196956"/>
            <a:ext cx="4740798" cy="790618"/>
            <a:chOff x="4164275" y="-1590980"/>
            <a:chExt cx="4740798" cy="7906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13" name="组合 12"/>
            <p:cNvGrpSpPr/>
            <p:nvPr/>
          </p:nvGrpSpPr>
          <p:grpSpPr>
            <a:xfrm>
              <a:off x="4164275" y="-1416916"/>
              <a:ext cx="580004" cy="438073"/>
              <a:chOff x="160751" y="230411"/>
              <a:chExt cx="580004" cy="438073"/>
            </a:xfrm>
          </p:grpSpPr>
          <p:sp>
            <p:nvSpPr>
              <p:cNvPr id="21" name="Freeform 26"/>
              <p:cNvSpPr>
                <a:spLocks/>
              </p:cNvSpPr>
              <p:nvPr/>
            </p:nvSpPr>
            <p:spPr bwMode="auto">
              <a:xfrm>
                <a:off x="160751" y="234827"/>
                <a:ext cx="580004" cy="433657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Freeform 26"/>
              <p:cNvSpPr>
                <a:spLocks/>
              </p:cNvSpPr>
              <p:nvPr/>
            </p:nvSpPr>
            <p:spPr bwMode="auto">
              <a:xfrm>
                <a:off x="215035" y="230411"/>
                <a:ext cx="502441" cy="375665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noFill/>
              <a:ln w="9525">
                <a:solidFill>
                  <a:srgbClr val="68ACB5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4" name="Picture 3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830" y="-1222213"/>
              <a:ext cx="28683" cy="4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Freeform 39"/>
            <p:cNvSpPr>
              <a:spLocks/>
            </p:cNvSpPr>
            <p:nvPr/>
          </p:nvSpPr>
          <p:spPr bwMode="auto">
            <a:xfrm>
              <a:off x="4478562" y="-1537292"/>
              <a:ext cx="505260" cy="325072"/>
            </a:xfrm>
            <a:custGeom>
              <a:avLst/>
              <a:gdLst>
                <a:gd name="T0" fmla="*/ 290 w 291"/>
                <a:gd name="T1" fmla="*/ 4 h 187"/>
                <a:gd name="T2" fmla="*/ 287 w 291"/>
                <a:gd name="T3" fmla="*/ 11 h 187"/>
                <a:gd name="T4" fmla="*/ 8 w 291"/>
                <a:gd name="T5" fmla="*/ 186 h 187"/>
                <a:gd name="T6" fmla="*/ 1 w 291"/>
                <a:gd name="T7" fmla="*/ 183 h 187"/>
                <a:gd name="T8" fmla="*/ 3 w 291"/>
                <a:gd name="T9" fmla="*/ 176 h 187"/>
                <a:gd name="T10" fmla="*/ 283 w 291"/>
                <a:gd name="T11" fmla="*/ 1 h 187"/>
                <a:gd name="T12" fmla="*/ 290 w 291"/>
                <a:gd name="T13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7">
                  <a:moveTo>
                    <a:pt x="290" y="4"/>
                  </a:moveTo>
                  <a:cubicBezTo>
                    <a:pt x="291" y="6"/>
                    <a:pt x="290" y="9"/>
                    <a:pt x="287" y="1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5" y="187"/>
                    <a:pt x="2" y="186"/>
                    <a:pt x="1" y="183"/>
                  </a:cubicBezTo>
                  <a:cubicBezTo>
                    <a:pt x="0" y="181"/>
                    <a:pt x="1" y="178"/>
                    <a:pt x="3" y="176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6" y="0"/>
                    <a:pt x="289" y="1"/>
                    <a:pt x="29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0"/>
            <p:cNvSpPr>
              <a:spLocks/>
            </p:cNvSpPr>
            <p:nvPr/>
          </p:nvSpPr>
          <p:spPr bwMode="auto">
            <a:xfrm>
              <a:off x="4476355" y="-1231341"/>
              <a:ext cx="493493" cy="378761"/>
            </a:xfrm>
            <a:custGeom>
              <a:avLst/>
              <a:gdLst>
                <a:gd name="T0" fmla="*/ 283 w 284"/>
                <a:gd name="T1" fmla="*/ 215 h 218"/>
                <a:gd name="T2" fmla="*/ 276 w 284"/>
                <a:gd name="T3" fmla="*/ 217 h 218"/>
                <a:gd name="T4" fmla="*/ 4 w 284"/>
                <a:gd name="T5" fmla="*/ 10 h 218"/>
                <a:gd name="T6" fmla="*/ 1 w 284"/>
                <a:gd name="T7" fmla="*/ 3 h 218"/>
                <a:gd name="T8" fmla="*/ 9 w 284"/>
                <a:gd name="T9" fmla="*/ 1 h 218"/>
                <a:gd name="T10" fmla="*/ 281 w 284"/>
                <a:gd name="T11" fmla="*/ 208 h 218"/>
                <a:gd name="T12" fmla="*/ 283 w 284"/>
                <a:gd name="T13" fmla="*/ 2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18">
                  <a:moveTo>
                    <a:pt x="283" y="215"/>
                  </a:moveTo>
                  <a:cubicBezTo>
                    <a:pt x="281" y="217"/>
                    <a:pt x="278" y="218"/>
                    <a:pt x="276" y="21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81" y="208"/>
                    <a:pt x="281" y="208"/>
                    <a:pt x="281" y="208"/>
                  </a:cubicBezTo>
                  <a:cubicBezTo>
                    <a:pt x="283" y="209"/>
                    <a:pt x="284" y="212"/>
                    <a:pt x="283" y="2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1"/>
            <p:cNvSpPr>
              <a:spLocks/>
            </p:cNvSpPr>
            <p:nvPr/>
          </p:nvSpPr>
          <p:spPr bwMode="auto">
            <a:xfrm>
              <a:off x="4947784" y="-1590980"/>
              <a:ext cx="46334" cy="790618"/>
            </a:xfrm>
            <a:custGeom>
              <a:avLst/>
              <a:gdLst>
                <a:gd name="T0" fmla="*/ 27 w 27"/>
                <a:gd name="T1" fmla="*/ 441 h 455"/>
                <a:gd name="T2" fmla="*/ 13 w 27"/>
                <a:gd name="T3" fmla="*/ 455 h 455"/>
                <a:gd name="T4" fmla="*/ 0 w 27"/>
                <a:gd name="T5" fmla="*/ 441 h 455"/>
                <a:gd name="T6" fmla="*/ 0 w 27"/>
                <a:gd name="T7" fmla="*/ 13 h 455"/>
                <a:gd name="T8" fmla="*/ 13 w 27"/>
                <a:gd name="T9" fmla="*/ 0 h 455"/>
                <a:gd name="T10" fmla="*/ 27 w 27"/>
                <a:gd name="T11" fmla="*/ 13 h 455"/>
                <a:gd name="T12" fmla="*/ 27 w 27"/>
                <a:gd name="T13" fmla="*/ 441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55">
                  <a:moveTo>
                    <a:pt x="27" y="441"/>
                  </a:moveTo>
                  <a:cubicBezTo>
                    <a:pt x="27" y="449"/>
                    <a:pt x="21" y="455"/>
                    <a:pt x="13" y="455"/>
                  </a:cubicBezTo>
                  <a:cubicBezTo>
                    <a:pt x="6" y="455"/>
                    <a:pt x="0" y="449"/>
                    <a:pt x="0" y="4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441"/>
                    <a:pt x="27" y="441"/>
                    <a:pt x="27" y="4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5"/>
            <p:cNvSpPr>
              <a:spLocks/>
            </p:cNvSpPr>
            <p:nvPr/>
          </p:nvSpPr>
          <p:spPr bwMode="auto">
            <a:xfrm>
              <a:off x="4997433" y="-1495067"/>
              <a:ext cx="3907640" cy="580080"/>
            </a:xfrm>
            <a:custGeom>
              <a:avLst/>
              <a:gdLst>
                <a:gd name="T0" fmla="*/ 4104 w 4104"/>
                <a:gd name="T1" fmla="*/ 0 h 770"/>
                <a:gd name="T2" fmla="*/ 3893 w 4104"/>
                <a:gd name="T3" fmla="*/ 385 h 770"/>
                <a:gd name="T4" fmla="*/ 4104 w 4104"/>
                <a:gd name="T5" fmla="*/ 770 h 770"/>
                <a:gd name="T6" fmla="*/ 0 w 4104"/>
                <a:gd name="T7" fmla="*/ 770 h 770"/>
                <a:gd name="T8" fmla="*/ 0 w 4104"/>
                <a:gd name="T9" fmla="*/ 0 h 770"/>
                <a:gd name="T10" fmla="*/ 4104 w 4104"/>
                <a:gd name="T11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68D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5232665" y="-1409186"/>
              <a:ext cx="352589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No.5 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肥肉和动物内脏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类食品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3" name="直接连接符 22"/>
          <p:cNvCxnSpPr>
            <a:stCxn id="19" idx="2"/>
            <a:endCxn id="19" idx="3"/>
          </p:cNvCxnSpPr>
          <p:nvPr/>
        </p:nvCxnSpPr>
        <p:spPr>
          <a:xfrm flipH="1">
            <a:off x="1096408" y="872949"/>
            <a:ext cx="3907640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直接连接符 23"/>
          <p:cNvCxnSpPr>
            <a:stCxn id="19" idx="0"/>
          </p:cNvCxnSpPr>
          <p:nvPr/>
        </p:nvCxnSpPr>
        <p:spPr>
          <a:xfrm flipH="1">
            <a:off x="1096408" y="292869"/>
            <a:ext cx="3907640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92567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0.87066 0.00771 " pathEditMode="relative" rAng="0" ptsTypes="AA">
                                      <p:cBhvr>
                                        <p:cTn id="8" dur="11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2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15615" y="4299942"/>
            <a:ext cx="6912769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zh-CN" sz="1600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常吃奶油制品可导致体重增加，甚至出现血糖和血脂升高，严重危害健康。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835696" y="1452738"/>
            <a:ext cx="5776104" cy="2646397"/>
            <a:chOff x="2167500" y="1212297"/>
            <a:chExt cx="5079476" cy="23272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67500" y="1212297"/>
              <a:ext cx="2636848" cy="232722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4348" y="1212297"/>
              <a:ext cx="2442628" cy="2327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>
            <a:off x="263250" y="196956"/>
            <a:ext cx="3372646" cy="790618"/>
            <a:chOff x="4164275" y="-1590980"/>
            <a:chExt cx="3372646" cy="7906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15" name="组合 14"/>
            <p:cNvGrpSpPr/>
            <p:nvPr/>
          </p:nvGrpSpPr>
          <p:grpSpPr>
            <a:xfrm>
              <a:off x="4164275" y="-1416916"/>
              <a:ext cx="580004" cy="438073"/>
              <a:chOff x="160751" y="230411"/>
              <a:chExt cx="580004" cy="438073"/>
            </a:xfrm>
          </p:grpSpPr>
          <p:sp>
            <p:nvSpPr>
              <p:cNvPr id="22" name="Freeform 26"/>
              <p:cNvSpPr>
                <a:spLocks/>
              </p:cNvSpPr>
              <p:nvPr/>
            </p:nvSpPr>
            <p:spPr bwMode="auto">
              <a:xfrm>
                <a:off x="160751" y="234827"/>
                <a:ext cx="580004" cy="433657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/>
            </p:nvSpPr>
            <p:spPr bwMode="auto">
              <a:xfrm>
                <a:off x="215035" y="230411"/>
                <a:ext cx="502441" cy="375665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noFill/>
              <a:ln w="9525">
                <a:solidFill>
                  <a:srgbClr val="68ACB5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6" name="Picture 3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830" y="-1222213"/>
              <a:ext cx="28683" cy="4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Freeform 39"/>
            <p:cNvSpPr>
              <a:spLocks/>
            </p:cNvSpPr>
            <p:nvPr/>
          </p:nvSpPr>
          <p:spPr bwMode="auto">
            <a:xfrm>
              <a:off x="4478562" y="-1537292"/>
              <a:ext cx="505260" cy="325072"/>
            </a:xfrm>
            <a:custGeom>
              <a:avLst/>
              <a:gdLst>
                <a:gd name="T0" fmla="*/ 290 w 291"/>
                <a:gd name="T1" fmla="*/ 4 h 187"/>
                <a:gd name="T2" fmla="*/ 287 w 291"/>
                <a:gd name="T3" fmla="*/ 11 h 187"/>
                <a:gd name="T4" fmla="*/ 8 w 291"/>
                <a:gd name="T5" fmla="*/ 186 h 187"/>
                <a:gd name="T6" fmla="*/ 1 w 291"/>
                <a:gd name="T7" fmla="*/ 183 h 187"/>
                <a:gd name="T8" fmla="*/ 3 w 291"/>
                <a:gd name="T9" fmla="*/ 176 h 187"/>
                <a:gd name="T10" fmla="*/ 283 w 291"/>
                <a:gd name="T11" fmla="*/ 1 h 187"/>
                <a:gd name="T12" fmla="*/ 290 w 291"/>
                <a:gd name="T13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7">
                  <a:moveTo>
                    <a:pt x="290" y="4"/>
                  </a:moveTo>
                  <a:cubicBezTo>
                    <a:pt x="291" y="6"/>
                    <a:pt x="290" y="9"/>
                    <a:pt x="287" y="1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5" y="187"/>
                    <a:pt x="2" y="186"/>
                    <a:pt x="1" y="183"/>
                  </a:cubicBezTo>
                  <a:cubicBezTo>
                    <a:pt x="0" y="181"/>
                    <a:pt x="1" y="178"/>
                    <a:pt x="3" y="176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6" y="0"/>
                    <a:pt x="289" y="1"/>
                    <a:pt x="29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0"/>
            <p:cNvSpPr>
              <a:spLocks/>
            </p:cNvSpPr>
            <p:nvPr/>
          </p:nvSpPr>
          <p:spPr bwMode="auto">
            <a:xfrm>
              <a:off x="4476355" y="-1231341"/>
              <a:ext cx="493493" cy="378761"/>
            </a:xfrm>
            <a:custGeom>
              <a:avLst/>
              <a:gdLst>
                <a:gd name="T0" fmla="*/ 283 w 284"/>
                <a:gd name="T1" fmla="*/ 215 h 218"/>
                <a:gd name="T2" fmla="*/ 276 w 284"/>
                <a:gd name="T3" fmla="*/ 217 h 218"/>
                <a:gd name="T4" fmla="*/ 4 w 284"/>
                <a:gd name="T5" fmla="*/ 10 h 218"/>
                <a:gd name="T6" fmla="*/ 1 w 284"/>
                <a:gd name="T7" fmla="*/ 3 h 218"/>
                <a:gd name="T8" fmla="*/ 9 w 284"/>
                <a:gd name="T9" fmla="*/ 1 h 218"/>
                <a:gd name="T10" fmla="*/ 281 w 284"/>
                <a:gd name="T11" fmla="*/ 208 h 218"/>
                <a:gd name="T12" fmla="*/ 283 w 284"/>
                <a:gd name="T13" fmla="*/ 2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18">
                  <a:moveTo>
                    <a:pt x="283" y="215"/>
                  </a:moveTo>
                  <a:cubicBezTo>
                    <a:pt x="281" y="217"/>
                    <a:pt x="278" y="218"/>
                    <a:pt x="276" y="21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81" y="208"/>
                    <a:pt x="281" y="208"/>
                    <a:pt x="281" y="208"/>
                  </a:cubicBezTo>
                  <a:cubicBezTo>
                    <a:pt x="283" y="209"/>
                    <a:pt x="284" y="212"/>
                    <a:pt x="283" y="2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"/>
            <p:cNvSpPr>
              <a:spLocks/>
            </p:cNvSpPr>
            <p:nvPr/>
          </p:nvSpPr>
          <p:spPr bwMode="auto">
            <a:xfrm>
              <a:off x="4947784" y="-1590980"/>
              <a:ext cx="46334" cy="790618"/>
            </a:xfrm>
            <a:custGeom>
              <a:avLst/>
              <a:gdLst>
                <a:gd name="T0" fmla="*/ 27 w 27"/>
                <a:gd name="T1" fmla="*/ 441 h 455"/>
                <a:gd name="T2" fmla="*/ 13 w 27"/>
                <a:gd name="T3" fmla="*/ 455 h 455"/>
                <a:gd name="T4" fmla="*/ 0 w 27"/>
                <a:gd name="T5" fmla="*/ 441 h 455"/>
                <a:gd name="T6" fmla="*/ 0 w 27"/>
                <a:gd name="T7" fmla="*/ 13 h 455"/>
                <a:gd name="T8" fmla="*/ 13 w 27"/>
                <a:gd name="T9" fmla="*/ 0 h 455"/>
                <a:gd name="T10" fmla="*/ 27 w 27"/>
                <a:gd name="T11" fmla="*/ 13 h 455"/>
                <a:gd name="T12" fmla="*/ 27 w 27"/>
                <a:gd name="T13" fmla="*/ 441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55">
                  <a:moveTo>
                    <a:pt x="27" y="441"/>
                  </a:moveTo>
                  <a:cubicBezTo>
                    <a:pt x="27" y="449"/>
                    <a:pt x="21" y="455"/>
                    <a:pt x="13" y="455"/>
                  </a:cubicBezTo>
                  <a:cubicBezTo>
                    <a:pt x="6" y="455"/>
                    <a:pt x="0" y="449"/>
                    <a:pt x="0" y="4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441"/>
                    <a:pt x="27" y="441"/>
                    <a:pt x="27" y="4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5"/>
            <p:cNvSpPr>
              <a:spLocks/>
            </p:cNvSpPr>
            <p:nvPr/>
          </p:nvSpPr>
          <p:spPr bwMode="auto">
            <a:xfrm>
              <a:off x="4997433" y="-1495067"/>
              <a:ext cx="2539488" cy="580080"/>
            </a:xfrm>
            <a:custGeom>
              <a:avLst/>
              <a:gdLst>
                <a:gd name="T0" fmla="*/ 4104 w 4104"/>
                <a:gd name="T1" fmla="*/ 0 h 770"/>
                <a:gd name="T2" fmla="*/ 3893 w 4104"/>
                <a:gd name="T3" fmla="*/ 385 h 770"/>
                <a:gd name="T4" fmla="*/ 4104 w 4104"/>
                <a:gd name="T5" fmla="*/ 770 h 770"/>
                <a:gd name="T6" fmla="*/ 0 w 4104"/>
                <a:gd name="T7" fmla="*/ 770 h 770"/>
                <a:gd name="T8" fmla="*/ 0 w 4104"/>
                <a:gd name="T9" fmla="*/ 0 h 770"/>
                <a:gd name="T10" fmla="*/ 4104 w 4104"/>
                <a:gd name="T11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68D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5232665" y="-1409186"/>
              <a:ext cx="21602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No.6 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奶油制品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4" name="直接连接符 23"/>
          <p:cNvCxnSpPr>
            <a:stCxn id="20" idx="2"/>
            <a:endCxn id="20" idx="3"/>
          </p:cNvCxnSpPr>
          <p:nvPr/>
        </p:nvCxnSpPr>
        <p:spPr>
          <a:xfrm flipH="1">
            <a:off x="1096408" y="87294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1096408" y="29286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直接连接符 5"/>
          <p:cNvSpPr/>
          <p:nvPr/>
        </p:nvSpPr>
        <p:spPr>
          <a:xfrm>
            <a:off x="594549" y="4803998"/>
            <a:ext cx="7954903" cy="0"/>
          </a:xfrm>
          <a:prstGeom prst="line">
            <a:avLst/>
          </a:prstGeom>
          <a:ln w="19050" cap="flat" cmpd="sng">
            <a:solidFill>
              <a:srgbClr val="68D6B4"/>
            </a:solidFill>
            <a:prstDash val="solid"/>
            <a:headEnd type="oval" w="med" len="med"/>
            <a:tailEnd type="oval" w="med" len="med"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99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0.87066 0.00771 " pathEditMode="relative" rAng="0" ptsTypes="AA">
                                      <p:cBhvr>
                                        <p:cTn id="8" dur="11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2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55776" y="4280549"/>
            <a:ext cx="4089902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盐分过高、热量过高，营养价值极低。</a:t>
            </a:r>
          </a:p>
        </p:txBody>
      </p:sp>
      <p:pic>
        <p:nvPicPr>
          <p:cNvPr id="6146" name="Picture 2" descr="E:\其他工作\【策    划】\兼职 我图网\觅知网\6\9.25 小学生食品安全课件\2  小学\76867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211" y="1465893"/>
            <a:ext cx="3287206" cy="218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其他工作\【策    划】\兼职 我图网\觅知网\6\9.25 小学生食品安全课件\2  小学\08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488" y="1175614"/>
            <a:ext cx="2270693" cy="225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其他工作\【策    划】\兼职 我图网\觅知网\6\9.25 小学生食品安全课件\2  小学\76867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017" y="1583810"/>
            <a:ext cx="3586846" cy="238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E:\其他工作\【策    划】\兼职 我图网\觅知网\6\9.25 小学生食品安全课件\2  小学\087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51035"/>
            <a:ext cx="2664296" cy="265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直接连接符 5"/>
          <p:cNvSpPr/>
          <p:nvPr/>
        </p:nvSpPr>
        <p:spPr>
          <a:xfrm>
            <a:off x="594549" y="4803998"/>
            <a:ext cx="7954903" cy="0"/>
          </a:xfrm>
          <a:prstGeom prst="line">
            <a:avLst/>
          </a:prstGeom>
          <a:ln w="19050" cap="flat" cmpd="sng">
            <a:solidFill>
              <a:srgbClr val="68D6B4"/>
            </a:solidFill>
            <a:prstDash val="solid"/>
            <a:headEnd type="oval" w="med" len="med"/>
            <a:tailEnd type="oval" w="med" len="med"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63250" y="196956"/>
            <a:ext cx="3372646" cy="790618"/>
            <a:chOff x="4164275" y="-1590980"/>
            <a:chExt cx="3372646" cy="7906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16" name="组合 15"/>
            <p:cNvGrpSpPr/>
            <p:nvPr/>
          </p:nvGrpSpPr>
          <p:grpSpPr>
            <a:xfrm>
              <a:off x="4164275" y="-1416916"/>
              <a:ext cx="580004" cy="438073"/>
              <a:chOff x="160751" y="230411"/>
              <a:chExt cx="580004" cy="438073"/>
            </a:xfrm>
          </p:grpSpPr>
          <p:sp>
            <p:nvSpPr>
              <p:cNvPr id="23" name="Freeform 26"/>
              <p:cNvSpPr>
                <a:spLocks/>
              </p:cNvSpPr>
              <p:nvPr/>
            </p:nvSpPr>
            <p:spPr bwMode="auto">
              <a:xfrm>
                <a:off x="160751" y="234827"/>
                <a:ext cx="580004" cy="433657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4" name="Freeform 26"/>
              <p:cNvSpPr>
                <a:spLocks/>
              </p:cNvSpPr>
              <p:nvPr/>
            </p:nvSpPr>
            <p:spPr bwMode="auto">
              <a:xfrm>
                <a:off x="215035" y="230411"/>
                <a:ext cx="502441" cy="375665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noFill/>
              <a:ln w="9525">
                <a:solidFill>
                  <a:srgbClr val="68ACB5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7" name="Picture 3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830" y="-1222213"/>
              <a:ext cx="28683" cy="4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4478562" y="-1537292"/>
              <a:ext cx="505260" cy="325072"/>
            </a:xfrm>
            <a:custGeom>
              <a:avLst/>
              <a:gdLst>
                <a:gd name="T0" fmla="*/ 290 w 291"/>
                <a:gd name="T1" fmla="*/ 4 h 187"/>
                <a:gd name="T2" fmla="*/ 287 w 291"/>
                <a:gd name="T3" fmla="*/ 11 h 187"/>
                <a:gd name="T4" fmla="*/ 8 w 291"/>
                <a:gd name="T5" fmla="*/ 186 h 187"/>
                <a:gd name="T6" fmla="*/ 1 w 291"/>
                <a:gd name="T7" fmla="*/ 183 h 187"/>
                <a:gd name="T8" fmla="*/ 3 w 291"/>
                <a:gd name="T9" fmla="*/ 176 h 187"/>
                <a:gd name="T10" fmla="*/ 283 w 291"/>
                <a:gd name="T11" fmla="*/ 1 h 187"/>
                <a:gd name="T12" fmla="*/ 290 w 291"/>
                <a:gd name="T13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7">
                  <a:moveTo>
                    <a:pt x="290" y="4"/>
                  </a:moveTo>
                  <a:cubicBezTo>
                    <a:pt x="291" y="6"/>
                    <a:pt x="290" y="9"/>
                    <a:pt x="287" y="1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5" y="187"/>
                    <a:pt x="2" y="186"/>
                    <a:pt x="1" y="183"/>
                  </a:cubicBezTo>
                  <a:cubicBezTo>
                    <a:pt x="0" y="181"/>
                    <a:pt x="1" y="178"/>
                    <a:pt x="3" y="176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6" y="0"/>
                    <a:pt x="289" y="1"/>
                    <a:pt x="29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0"/>
            <p:cNvSpPr>
              <a:spLocks/>
            </p:cNvSpPr>
            <p:nvPr/>
          </p:nvSpPr>
          <p:spPr bwMode="auto">
            <a:xfrm>
              <a:off x="4476355" y="-1231341"/>
              <a:ext cx="493493" cy="378761"/>
            </a:xfrm>
            <a:custGeom>
              <a:avLst/>
              <a:gdLst>
                <a:gd name="T0" fmla="*/ 283 w 284"/>
                <a:gd name="T1" fmla="*/ 215 h 218"/>
                <a:gd name="T2" fmla="*/ 276 w 284"/>
                <a:gd name="T3" fmla="*/ 217 h 218"/>
                <a:gd name="T4" fmla="*/ 4 w 284"/>
                <a:gd name="T5" fmla="*/ 10 h 218"/>
                <a:gd name="T6" fmla="*/ 1 w 284"/>
                <a:gd name="T7" fmla="*/ 3 h 218"/>
                <a:gd name="T8" fmla="*/ 9 w 284"/>
                <a:gd name="T9" fmla="*/ 1 h 218"/>
                <a:gd name="T10" fmla="*/ 281 w 284"/>
                <a:gd name="T11" fmla="*/ 208 h 218"/>
                <a:gd name="T12" fmla="*/ 283 w 284"/>
                <a:gd name="T13" fmla="*/ 2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18">
                  <a:moveTo>
                    <a:pt x="283" y="215"/>
                  </a:moveTo>
                  <a:cubicBezTo>
                    <a:pt x="281" y="217"/>
                    <a:pt x="278" y="218"/>
                    <a:pt x="276" y="21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81" y="208"/>
                    <a:pt x="281" y="208"/>
                    <a:pt x="281" y="208"/>
                  </a:cubicBezTo>
                  <a:cubicBezTo>
                    <a:pt x="283" y="209"/>
                    <a:pt x="284" y="212"/>
                    <a:pt x="283" y="2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"/>
            <p:cNvSpPr>
              <a:spLocks/>
            </p:cNvSpPr>
            <p:nvPr/>
          </p:nvSpPr>
          <p:spPr bwMode="auto">
            <a:xfrm>
              <a:off x="4947784" y="-1590980"/>
              <a:ext cx="46334" cy="790618"/>
            </a:xfrm>
            <a:custGeom>
              <a:avLst/>
              <a:gdLst>
                <a:gd name="T0" fmla="*/ 27 w 27"/>
                <a:gd name="T1" fmla="*/ 441 h 455"/>
                <a:gd name="T2" fmla="*/ 13 w 27"/>
                <a:gd name="T3" fmla="*/ 455 h 455"/>
                <a:gd name="T4" fmla="*/ 0 w 27"/>
                <a:gd name="T5" fmla="*/ 441 h 455"/>
                <a:gd name="T6" fmla="*/ 0 w 27"/>
                <a:gd name="T7" fmla="*/ 13 h 455"/>
                <a:gd name="T8" fmla="*/ 13 w 27"/>
                <a:gd name="T9" fmla="*/ 0 h 455"/>
                <a:gd name="T10" fmla="*/ 27 w 27"/>
                <a:gd name="T11" fmla="*/ 13 h 455"/>
                <a:gd name="T12" fmla="*/ 27 w 27"/>
                <a:gd name="T13" fmla="*/ 441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55">
                  <a:moveTo>
                    <a:pt x="27" y="441"/>
                  </a:moveTo>
                  <a:cubicBezTo>
                    <a:pt x="27" y="449"/>
                    <a:pt x="21" y="455"/>
                    <a:pt x="13" y="455"/>
                  </a:cubicBezTo>
                  <a:cubicBezTo>
                    <a:pt x="6" y="455"/>
                    <a:pt x="0" y="449"/>
                    <a:pt x="0" y="4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441"/>
                    <a:pt x="27" y="441"/>
                    <a:pt x="27" y="4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5"/>
            <p:cNvSpPr>
              <a:spLocks/>
            </p:cNvSpPr>
            <p:nvPr/>
          </p:nvSpPr>
          <p:spPr bwMode="auto">
            <a:xfrm>
              <a:off x="4997433" y="-1495067"/>
              <a:ext cx="2539488" cy="580080"/>
            </a:xfrm>
            <a:custGeom>
              <a:avLst/>
              <a:gdLst>
                <a:gd name="T0" fmla="*/ 4104 w 4104"/>
                <a:gd name="T1" fmla="*/ 0 h 770"/>
                <a:gd name="T2" fmla="*/ 3893 w 4104"/>
                <a:gd name="T3" fmla="*/ 385 h 770"/>
                <a:gd name="T4" fmla="*/ 4104 w 4104"/>
                <a:gd name="T5" fmla="*/ 770 h 770"/>
                <a:gd name="T6" fmla="*/ 0 w 4104"/>
                <a:gd name="T7" fmla="*/ 770 h 770"/>
                <a:gd name="T8" fmla="*/ 0 w 4104"/>
                <a:gd name="T9" fmla="*/ 0 h 770"/>
                <a:gd name="T10" fmla="*/ 4104 w 4104"/>
                <a:gd name="T11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68D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232665" y="-1409186"/>
              <a:ext cx="21602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No.7 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方便面食品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5" name="直接连接符 24"/>
          <p:cNvCxnSpPr/>
          <p:nvPr/>
        </p:nvCxnSpPr>
        <p:spPr>
          <a:xfrm flipH="1">
            <a:off x="1096408" y="87294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1096408" y="292869"/>
            <a:ext cx="253948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54053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0.87066 0.00771 " pathEditMode="relative" rAng="0" ptsTypes="AA">
                                      <p:cBhvr>
                                        <p:cTn id="8" dur="11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2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62372" y="4269595"/>
            <a:ext cx="47872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含奶油极易引起肥胖，含糖量过高影响正餐。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457" y="1473455"/>
            <a:ext cx="2983543" cy="22153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19622"/>
            <a:ext cx="3105150" cy="2266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直接连接符 5"/>
          <p:cNvSpPr/>
          <p:nvPr/>
        </p:nvSpPr>
        <p:spPr>
          <a:xfrm>
            <a:off x="594549" y="4803998"/>
            <a:ext cx="7954903" cy="0"/>
          </a:xfrm>
          <a:prstGeom prst="line">
            <a:avLst/>
          </a:prstGeom>
          <a:ln w="19050" cap="flat" cmpd="sng">
            <a:solidFill>
              <a:srgbClr val="68D6B4"/>
            </a:solidFill>
            <a:prstDash val="solid"/>
            <a:headEnd type="oval" w="med" len="med"/>
            <a:tailEnd type="oval" w="med" len="med"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63250" y="196956"/>
            <a:ext cx="4092726" cy="790618"/>
            <a:chOff x="4164275" y="-1590980"/>
            <a:chExt cx="4092726" cy="79061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10" name="组合 9"/>
            <p:cNvGrpSpPr/>
            <p:nvPr/>
          </p:nvGrpSpPr>
          <p:grpSpPr>
            <a:xfrm>
              <a:off x="4164275" y="-1416916"/>
              <a:ext cx="580004" cy="438073"/>
              <a:chOff x="160751" y="230411"/>
              <a:chExt cx="580004" cy="438073"/>
            </a:xfrm>
          </p:grpSpPr>
          <p:sp>
            <p:nvSpPr>
              <p:cNvPr id="19" name="Freeform 26"/>
              <p:cNvSpPr>
                <a:spLocks/>
              </p:cNvSpPr>
              <p:nvPr/>
            </p:nvSpPr>
            <p:spPr bwMode="auto">
              <a:xfrm>
                <a:off x="160751" y="234827"/>
                <a:ext cx="580004" cy="433657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0" name="Freeform 26"/>
              <p:cNvSpPr>
                <a:spLocks/>
              </p:cNvSpPr>
              <p:nvPr/>
            </p:nvSpPr>
            <p:spPr bwMode="auto">
              <a:xfrm>
                <a:off x="215035" y="230411"/>
                <a:ext cx="502441" cy="375665"/>
              </a:xfrm>
              <a:custGeom>
                <a:avLst/>
                <a:gdLst>
                  <a:gd name="T0" fmla="*/ 248 w 987"/>
                  <a:gd name="T1" fmla="*/ 211 h 811"/>
                  <a:gd name="T2" fmla="*/ 0 w 987"/>
                  <a:gd name="T3" fmla="*/ 396 h 811"/>
                  <a:gd name="T4" fmla="*/ 284 w 987"/>
                  <a:gd name="T5" fmla="*/ 553 h 811"/>
                  <a:gd name="T6" fmla="*/ 614 w 987"/>
                  <a:gd name="T7" fmla="*/ 601 h 811"/>
                  <a:gd name="T8" fmla="*/ 854 w 987"/>
                  <a:gd name="T9" fmla="*/ 451 h 811"/>
                  <a:gd name="T10" fmla="*/ 962 w 987"/>
                  <a:gd name="T11" fmla="*/ 331 h 811"/>
                  <a:gd name="T12" fmla="*/ 698 w 987"/>
                  <a:gd name="T13" fmla="*/ 181 h 811"/>
                  <a:gd name="T14" fmla="*/ 434 w 987"/>
                  <a:gd name="T15" fmla="*/ 30 h 811"/>
                  <a:gd name="T16" fmla="*/ 248 w 987"/>
                  <a:gd name="T17" fmla="*/ 211 h 811"/>
                  <a:gd name="connsiteX0" fmla="*/ 2513 w 9792"/>
                  <a:gd name="connsiteY0" fmla="*/ 2274 h 8097"/>
                  <a:gd name="connsiteX1" fmla="*/ 0 w 9792"/>
                  <a:gd name="connsiteY1" fmla="*/ 4555 h 8097"/>
                  <a:gd name="connsiteX2" fmla="*/ 2877 w 9792"/>
                  <a:gd name="connsiteY2" fmla="*/ 6491 h 8097"/>
                  <a:gd name="connsiteX3" fmla="*/ 6221 w 9792"/>
                  <a:gd name="connsiteY3" fmla="*/ 7083 h 8097"/>
                  <a:gd name="connsiteX4" fmla="*/ 8652 w 9792"/>
                  <a:gd name="connsiteY4" fmla="*/ 5233 h 8097"/>
                  <a:gd name="connsiteX5" fmla="*/ 9747 w 9792"/>
                  <a:gd name="connsiteY5" fmla="*/ 3753 h 8097"/>
                  <a:gd name="connsiteX6" fmla="*/ 7072 w 9792"/>
                  <a:gd name="connsiteY6" fmla="*/ 1904 h 8097"/>
                  <a:gd name="connsiteX7" fmla="*/ 4397 w 9792"/>
                  <a:gd name="connsiteY7" fmla="*/ 42 h 8097"/>
                  <a:gd name="connsiteX8" fmla="*/ 2513 w 9792"/>
                  <a:gd name="connsiteY8" fmla="*/ 2274 h 8097"/>
                  <a:gd name="connsiteX0" fmla="*/ 2566 w 9999"/>
                  <a:gd name="connsiteY0" fmla="*/ 2808 h 10001"/>
                  <a:gd name="connsiteX1" fmla="*/ 0 w 9999"/>
                  <a:gd name="connsiteY1" fmla="*/ 5626 h 10001"/>
                  <a:gd name="connsiteX2" fmla="*/ 2938 w 9999"/>
                  <a:gd name="connsiteY2" fmla="*/ 8017 h 10001"/>
                  <a:gd name="connsiteX3" fmla="*/ 6353 w 9999"/>
                  <a:gd name="connsiteY3" fmla="*/ 8748 h 10001"/>
                  <a:gd name="connsiteX4" fmla="*/ 8836 w 9999"/>
                  <a:gd name="connsiteY4" fmla="*/ 6463 h 10001"/>
                  <a:gd name="connsiteX5" fmla="*/ 9954 w 9999"/>
                  <a:gd name="connsiteY5" fmla="*/ 4635 h 10001"/>
                  <a:gd name="connsiteX6" fmla="*/ 7222 w 9999"/>
                  <a:gd name="connsiteY6" fmla="*/ 2351 h 10001"/>
                  <a:gd name="connsiteX7" fmla="*/ 4490 w 9999"/>
                  <a:gd name="connsiteY7" fmla="*/ 52 h 10001"/>
                  <a:gd name="connsiteX8" fmla="*/ 2566 w 9999"/>
                  <a:gd name="connsiteY8" fmla="*/ 2808 h 10001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00"/>
                  <a:gd name="connsiteX1" fmla="*/ 0 w 10000"/>
                  <a:gd name="connsiteY1" fmla="*/ 5625 h 10000"/>
                  <a:gd name="connsiteX2" fmla="*/ 2938 w 10000"/>
                  <a:gd name="connsiteY2" fmla="*/ 8016 h 10000"/>
                  <a:gd name="connsiteX3" fmla="*/ 6354 w 10000"/>
                  <a:gd name="connsiteY3" fmla="*/ 8747 h 10000"/>
                  <a:gd name="connsiteX4" fmla="*/ 8837 w 10000"/>
                  <a:gd name="connsiteY4" fmla="*/ 6462 h 10000"/>
                  <a:gd name="connsiteX5" fmla="*/ 9955 w 10000"/>
                  <a:gd name="connsiteY5" fmla="*/ 4635 h 10000"/>
                  <a:gd name="connsiteX6" fmla="*/ 7223 w 10000"/>
                  <a:gd name="connsiteY6" fmla="*/ 2351 h 10000"/>
                  <a:gd name="connsiteX7" fmla="*/ 4490 w 10000"/>
                  <a:gd name="connsiteY7" fmla="*/ 52 h 10000"/>
                  <a:gd name="connsiteX8" fmla="*/ 2566 w 10000"/>
                  <a:gd name="connsiteY8" fmla="*/ 2808 h 1000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020"/>
                  <a:gd name="connsiteX1" fmla="*/ 0 w 10000"/>
                  <a:gd name="connsiteY1" fmla="*/ 5625 h 10020"/>
                  <a:gd name="connsiteX2" fmla="*/ 2938 w 10000"/>
                  <a:gd name="connsiteY2" fmla="*/ 8016 h 10020"/>
                  <a:gd name="connsiteX3" fmla="*/ 6154 w 10000"/>
                  <a:gd name="connsiteY3" fmla="*/ 8649 h 10020"/>
                  <a:gd name="connsiteX4" fmla="*/ 8837 w 10000"/>
                  <a:gd name="connsiteY4" fmla="*/ 6462 h 10020"/>
                  <a:gd name="connsiteX5" fmla="*/ 9955 w 10000"/>
                  <a:gd name="connsiteY5" fmla="*/ 4635 h 10020"/>
                  <a:gd name="connsiteX6" fmla="*/ 7223 w 10000"/>
                  <a:gd name="connsiteY6" fmla="*/ 2351 h 10020"/>
                  <a:gd name="connsiteX7" fmla="*/ 4490 w 10000"/>
                  <a:gd name="connsiteY7" fmla="*/ 52 h 10020"/>
                  <a:gd name="connsiteX8" fmla="*/ 2566 w 10000"/>
                  <a:gd name="connsiteY8" fmla="*/ 2808 h 10020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2566 w 10000"/>
                  <a:gd name="connsiteY0" fmla="*/ 2808 h 10221"/>
                  <a:gd name="connsiteX1" fmla="*/ 0 w 10000"/>
                  <a:gd name="connsiteY1" fmla="*/ 5625 h 10221"/>
                  <a:gd name="connsiteX2" fmla="*/ 2938 w 10000"/>
                  <a:gd name="connsiteY2" fmla="*/ 8016 h 10221"/>
                  <a:gd name="connsiteX3" fmla="*/ 6154 w 10000"/>
                  <a:gd name="connsiteY3" fmla="*/ 8649 h 10221"/>
                  <a:gd name="connsiteX4" fmla="*/ 8837 w 10000"/>
                  <a:gd name="connsiteY4" fmla="*/ 6462 h 10221"/>
                  <a:gd name="connsiteX5" fmla="*/ 9955 w 10000"/>
                  <a:gd name="connsiteY5" fmla="*/ 4635 h 10221"/>
                  <a:gd name="connsiteX6" fmla="*/ 7223 w 10000"/>
                  <a:gd name="connsiteY6" fmla="*/ 2351 h 10221"/>
                  <a:gd name="connsiteX7" fmla="*/ 4490 w 10000"/>
                  <a:gd name="connsiteY7" fmla="*/ 52 h 10221"/>
                  <a:gd name="connsiteX8" fmla="*/ 2566 w 10000"/>
                  <a:gd name="connsiteY8" fmla="*/ 2808 h 10221"/>
                  <a:gd name="connsiteX0" fmla="*/ 154 w 7588"/>
                  <a:gd name="connsiteY0" fmla="*/ 2808 h 10221"/>
                  <a:gd name="connsiteX1" fmla="*/ 526 w 7588"/>
                  <a:gd name="connsiteY1" fmla="*/ 8016 h 10221"/>
                  <a:gd name="connsiteX2" fmla="*/ 3742 w 7588"/>
                  <a:gd name="connsiteY2" fmla="*/ 8649 h 10221"/>
                  <a:gd name="connsiteX3" fmla="*/ 6425 w 7588"/>
                  <a:gd name="connsiteY3" fmla="*/ 6462 h 10221"/>
                  <a:gd name="connsiteX4" fmla="*/ 7543 w 7588"/>
                  <a:gd name="connsiteY4" fmla="*/ 4635 h 10221"/>
                  <a:gd name="connsiteX5" fmla="*/ 4811 w 7588"/>
                  <a:gd name="connsiteY5" fmla="*/ 2351 h 10221"/>
                  <a:gd name="connsiteX6" fmla="*/ 2078 w 7588"/>
                  <a:gd name="connsiteY6" fmla="*/ 52 h 10221"/>
                  <a:gd name="connsiteX7" fmla="*/ 154 w 7588"/>
                  <a:gd name="connsiteY7" fmla="*/ 2808 h 10221"/>
                  <a:gd name="connsiteX0" fmla="*/ 203 w 10001"/>
                  <a:gd name="connsiteY0" fmla="*/ 2747 h 10000"/>
                  <a:gd name="connsiteX1" fmla="*/ 693 w 10001"/>
                  <a:gd name="connsiteY1" fmla="*/ 7843 h 10000"/>
                  <a:gd name="connsiteX2" fmla="*/ 4931 w 10001"/>
                  <a:gd name="connsiteY2" fmla="*/ 8462 h 10000"/>
                  <a:gd name="connsiteX3" fmla="*/ 8467 w 10001"/>
                  <a:gd name="connsiteY3" fmla="*/ 6322 h 10000"/>
                  <a:gd name="connsiteX4" fmla="*/ 9941 w 10001"/>
                  <a:gd name="connsiteY4" fmla="*/ 4535 h 10000"/>
                  <a:gd name="connsiteX5" fmla="*/ 6340 w 10001"/>
                  <a:gd name="connsiteY5" fmla="*/ 2300 h 10000"/>
                  <a:gd name="connsiteX6" fmla="*/ 2739 w 10001"/>
                  <a:gd name="connsiteY6" fmla="*/ 51 h 10000"/>
                  <a:gd name="connsiteX7" fmla="*/ 203 w 10001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724 w 11522"/>
                  <a:gd name="connsiteY0" fmla="*/ 2747 h 10000"/>
                  <a:gd name="connsiteX1" fmla="*/ 2214 w 11522"/>
                  <a:gd name="connsiteY1" fmla="*/ 7843 h 10000"/>
                  <a:gd name="connsiteX2" fmla="*/ 6452 w 11522"/>
                  <a:gd name="connsiteY2" fmla="*/ 8462 h 10000"/>
                  <a:gd name="connsiteX3" fmla="*/ 9988 w 11522"/>
                  <a:gd name="connsiteY3" fmla="*/ 6322 h 10000"/>
                  <a:gd name="connsiteX4" fmla="*/ 11462 w 11522"/>
                  <a:gd name="connsiteY4" fmla="*/ 4535 h 10000"/>
                  <a:gd name="connsiteX5" fmla="*/ 7861 w 11522"/>
                  <a:gd name="connsiteY5" fmla="*/ 2300 h 10000"/>
                  <a:gd name="connsiteX6" fmla="*/ 4260 w 11522"/>
                  <a:gd name="connsiteY6" fmla="*/ 51 h 10000"/>
                  <a:gd name="connsiteX7" fmla="*/ 1724 w 11522"/>
                  <a:gd name="connsiteY7" fmla="*/ 2747 h 10000"/>
                  <a:gd name="connsiteX0" fmla="*/ 1990 w 11788"/>
                  <a:gd name="connsiteY0" fmla="*/ 2747 h 10000"/>
                  <a:gd name="connsiteX1" fmla="*/ 2480 w 11788"/>
                  <a:gd name="connsiteY1" fmla="*/ 7843 h 10000"/>
                  <a:gd name="connsiteX2" fmla="*/ 6718 w 11788"/>
                  <a:gd name="connsiteY2" fmla="*/ 8462 h 10000"/>
                  <a:gd name="connsiteX3" fmla="*/ 10254 w 11788"/>
                  <a:gd name="connsiteY3" fmla="*/ 6322 h 10000"/>
                  <a:gd name="connsiteX4" fmla="*/ 11728 w 11788"/>
                  <a:gd name="connsiteY4" fmla="*/ 4535 h 10000"/>
                  <a:gd name="connsiteX5" fmla="*/ 8127 w 11788"/>
                  <a:gd name="connsiteY5" fmla="*/ 2300 h 10000"/>
                  <a:gd name="connsiteX6" fmla="*/ 4526 w 11788"/>
                  <a:gd name="connsiteY6" fmla="*/ 51 h 10000"/>
                  <a:gd name="connsiteX7" fmla="*/ 1990 w 11788"/>
                  <a:gd name="connsiteY7" fmla="*/ 2747 h 10000"/>
                  <a:gd name="connsiteX0" fmla="*/ 1952 w 11750"/>
                  <a:gd name="connsiteY0" fmla="*/ 2747 h 10000"/>
                  <a:gd name="connsiteX1" fmla="*/ 2442 w 11750"/>
                  <a:gd name="connsiteY1" fmla="*/ 7843 h 10000"/>
                  <a:gd name="connsiteX2" fmla="*/ 6680 w 11750"/>
                  <a:gd name="connsiteY2" fmla="*/ 8462 h 10000"/>
                  <a:gd name="connsiteX3" fmla="*/ 10216 w 11750"/>
                  <a:gd name="connsiteY3" fmla="*/ 6322 h 10000"/>
                  <a:gd name="connsiteX4" fmla="*/ 11690 w 11750"/>
                  <a:gd name="connsiteY4" fmla="*/ 4535 h 10000"/>
                  <a:gd name="connsiteX5" fmla="*/ 8089 w 11750"/>
                  <a:gd name="connsiteY5" fmla="*/ 2300 h 10000"/>
                  <a:gd name="connsiteX6" fmla="*/ 4488 w 11750"/>
                  <a:gd name="connsiteY6" fmla="*/ 51 h 10000"/>
                  <a:gd name="connsiteX7" fmla="*/ 1952 w 11750"/>
                  <a:gd name="connsiteY7" fmla="*/ 2747 h 10000"/>
                  <a:gd name="connsiteX0" fmla="*/ 1952 w 11750"/>
                  <a:gd name="connsiteY0" fmla="*/ 2747 h 10075"/>
                  <a:gd name="connsiteX1" fmla="*/ 2442 w 11750"/>
                  <a:gd name="connsiteY1" fmla="*/ 7843 h 10075"/>
                  <a:gd name="connsiteX2" fmla="*/ 6680 w 11750"/>
                  <a:gd name="connsiteY2" fmla="*/ 8462 h 10075"/>
                  <a:gd name="connsiteX3" fmla="*/ 10216 w 11750"/>
                  <a:gd name="connsiteY3" fmla="*/ 6322 h 10075"/>
                  <a:gd name="connsiteX4" fmla="*/ 11690 w 11750"/>
                  <a:gd name="connsiteY4" fmla="*/ 4535 h 10075"/>
                  <a:gd name="connsiteX5" fmla="*/ 8089 w 11750"/>
                  <a:gd name="connsiteY5" fmla="*/ 2300 h 10075"/>
                  <a:gd name="connsiteX6" fmla="*/ 4488 w 11750"/>
                  <a:gd name="connsiteY6" fmla="*/ 51 h 10075"/>
                  <a:gd name="connsiteX7" fmla="*/ 1952 w 11750"/>
                  <a:gd name="connsiteY7" fmla="*/ 2747 h 10075"/>
                  <a:gd name="connsiteX0" fmla="*/ 1952 w 11750"/>
                  <a:gd name="connsiteY0" fmla="*/ 2747 h 9991"/>
                  <a:gd name="connsiteX1" fmla="*/ 2442 w 11750"/>
                  <a:gd name="connsiteY1" fmla="*/ 7843 h 9991"/>
                  <a:gd name="connsiteX2" fmla="*/ 6680 w 11750"/>
                  <a:gd name="connsiteY2" fmla="*/ 8462 h 9991"/>
                  <a:gd name="connsiteX3" fmla="*/ 10216 w 11750"/>
                  <a:gd name="connsiteY3" fmla="*/ 6322 h 9991"/>
                  <a:gd name="connsiteX4" fmla="*/ 11690 w 11750"/>
                  <a:gd name="connsiteY4" fmla="*/ 4535 h 9991"/>
                  <a:gd name="connsiteX5" fmla="*/ 8089 w 11750"/>
                  <a:gd name="connsiteY5" fmla="*/ 2300 h 9991"/>
                  <a:gd name="connsiteX6" fmla="*/ 4488 w 11750"/>
                  <a:gd name="connsiteY6" fmla="*/ 51 h 9991"/>
                  <a:gd name="connsiteX7" fmla="*/ 1952 w 11750"/>
                  <a:gd name="connsiteY7" fmla="*/ 2747 h 9991"/>
                  <a:gd name="connsiteX0" fmla="*/ 1661 w 10000"/>
                  <a:gd name="connsiteY0" fmla="*/ 2748 h 9999"/>
                  <a:gd name="connsiteX1" fmla="*/ 2078 w 10000"/>
                  <a:gd name="connsiteY1" fmla="*/ 7849 h 9999"/>
                  <a:gd name="connsiteX2" fmla="*/ 5685 w 10000"/>
                  <a:gd name="connsiteY2" fmla="*/ 8469 h 9999"/>
                  <a:gd name="connsiteX3" fmla="*/ 8694 w 10000"/>
                  <a:gd name="connsiteY3" fmla="*/ 6327 h 9999"/>
                  <a:gd name="connsiteX4" fmla="*/ 9949 w 10000"/>
                  <a:gd name="connsiteY4" fmla="*/ 4538 h 9999"/>
                  <a:gd name="connsiteX5" fmla="*/ 6884 w 10000"/>
                  <a:gd name="connsiteY5" fmla="*/ 2301 h 9999"/>
                  <a:gd name="connsiteX6" fmla="*/ 3820 w 10000"/>
                  <a:gd name="connsiteY6" fmla="*/ 50 h 9999"/>
                  <a:gd name="connsiteX7" fmla="*/ 1661 w 10000"/>
                  <a:gd name="connsiteY7" fmla="*/ 2748 h 9999"/>
                  <a:gd name="connsiteX0" fmla="*/ 1661 w 10000"/>
                  <a:gd name="connsiteY0" fmla="*/ 2748 h 10000"/>
                  <a:gd name="connsiteX1" fmla="*/ 2078 w 10000"/>
                  <a:gd name="connsiteY1" fmla="*/ 7850 h 10000"/>
                  <a:gd name="connsiteX2" fmla="*/ 5685 w 10000"/>
                  <a:gd name="connsiteY2" fmla="*/ 8470 h 10000"/>
                  <a:gd name="connsiteX3" fmla="*/ 8013 w 10000"/>
                  <a:gd name="connsiteY3" fmla="*/ 8890 h 10000"/>
                  <a:gd name="connsiteX4" fmla="*/ 8694 w 10000"/>
                  <a:gd name="connsiteY4" fmla="*/ 6328 h 10000"/>
                  <a:gd name="connsiteX5" fmla="*/ 9949 w 10000"/>
                  <a:gd name="connsiteY5" fmla="*/ 4538 h 10000"/>
                  <a:gd name="connsiteX6" fmla="*/ 6884 w 10000"/>
                  <a:gd name="connsiteY6" fmla="*/ 2301 h 10000"/>
                  <a:gd name="connsiteX7" fmla="*/ 3820 w 10000"/>
                  <a:gd name="connsiteY7" fmla="*/ 50 h 10000"/>
                  <a:gd name="connsiteX8" fmla="*/ 1661 w 10000"/>
                  <a:gd name="connsiteY8" fmla="*/ 2748 h 10000"/>
                  <a:gd name="connsiteX0" fmla="*/ 1661 w 10000"/>
                  <a:gd name="connsiteY0" fmla="*/ 2748 h 8979"/>
                  <a:gd name="connsiteX1" fmla="*/ 2078 w 10000"/>
                  <a:gd name="connsiteY1" fmla="*/ 7850 h 8979"/>
                  <a:gd name="connsiteX2" fmla="*/ 8013 w 10000"/>
                  <a:gd name="connsiteY2" fmla="*/ 8890 h 8979"/>
                  <a:gd name="connsiteX3" fmla="*/ 8694 w 10000"/>
                  <a:gd name="connsiteY3" fmla="*/ 6328 h 8979"/>
                  <a:gd name="connsiteX4" fmla="*/ 9949 w 10000"/>
                  <a:gd name="connsiteY4" fmla="*/ 4538 h 8979"/>
                  <a:gd name="connsiteX5" fmla="*/ 6884 w 10000"/>
                  <a:gd name="connsiteY5" fmla="*/ 2301 h 8979"/>
                  <a:gd name="connsiteX6" fmla="*/ 3820 w 10000"/>
                  <a:gd name="connsiteY6" fmla="*/ 50 h 8979"/>
                  <a:gd name="connsiteX7" fmla="*/ 1661 w 10000"/>
                  <a:gd name="connsiteY7" fmla="*/ 2748 h 8979"/>
                  <a:gd name="connsiteX0" fmla="*/ 1661 w 10000"/>
                  <a:gd name="connsiteY0" fmla="*/ 3060 h 9597"/>
                  <a:gd name="connsiteX1" fmla="*/ 2078 w 10000"/>
                  <a:gd name="connsiteY1" fmla="*/ 8743 h 9597"/>
                  <a:gd name="connsiteX2" fmla="*/ 5842 w 10000"/>
                  <a:gd name="connsiteY2" fmla="*/ 9365 h 9597"/>
                  <a:gd name="connsiteX3" fmla="*/ 8694 w 10000"/>
                  <a:gd name="connsiteY3" fmla="*/ 7048 h 9597"/>
                  <a:gd name="connsiteX4" fmla="*/ 9949 w 10000"/>
                  <a:gd name="connsiteY4" fmla="*/ 5054 h 9597"/>
                  <a:gd name="connsiteX5" fmla="*/ 6884 w 10000"/>
                  <a:gd name="connsiteY5" fmla="*/ 2563 h 9597"/>
                  <a:gd name="connsiteX6" fmla="*/ 3820 w 10000"/>
                  <a:gd name="connsiteY6" fmla="*/ 56 h 9597"/>
                  <a:gd name="connsiteX7" fmla="*/ 1661 w 10000"/>
                  <a:gd name="connsiteY7" fmla="*/ 3060 h 9597"/>
                  <a:gd name="connsiteX0" fmla="*/ 1661 w 10000"/>
                  <a:gd name="connsiteY0" fmla="*/ 3188 h 10000"/>
                  <a:gd name="connsiteX1" fmla="*/ 2078 w 10000"/>
                  <a:gd name="connsiteY1" fmla="*/ 9110 h 10000"/>
                  <a:gd name="connsiteX2" fmla="*/ 5842 w 10000"/>
                  <a:gd name="connsiteY2" fmla="*/ 9758 h 10000"/>
                  <a:gd name="connsiteX3" fmla="*/ 8694 w 10000"/>
                  <a:gd name="connsiteY3" fmla="*/ 7344 h 10000"/>
                  <a:gd name="connsiteX4" fmla="*/ 9949 w 10000"/>
                  <a:gd name="connsiteY4" fmla="*/ 5266 h 10000"/>
                  <a:gd name="connsiteX5" fmla="*/ 6884 w 10000"/>
                  <a:gd name="connsiteY5" fmla="*/ 2671 h 10000"/>
                  <a:gd name="connsiteX6" fmla="*/ 3820 w 10000"/>
                  <a:gd name="connsiteY6" fmla="*/ 58 h 10000"/>
                  <a:gd name="connsiteX7" fmla="*/ 1661 w 10000"/>
                  <a:gd name="connsiteY7" fmla="*/ 3188 h 10000"/>
                  <a:gd name="connsiteX0" fmla="*/ 1661 w 10000"/>
                  <a:gd name="connsiteY0" fmla="*/ 3188 h 10832"/>
                  <a:gd name="connsiteX1" fmla="*/ 2078 w 10000"/>
                  <a:gd name="connsiteY1" fmla="*/ 9110 h 10832"/>
                  <a:gd name="connsiteX2" fmla="*/ 5842 w 10000"/>
                  <a:gd name="connsiteY2" fmla="*/ 9758 h 10832"/>
                  <a:gd name="connsiteX3" fmla="*/ 8694 w 10000"/>
                  <a:gd name="connsiteY3" fmla="*/ 7344 h 10832"/>
                  <a:gd name="connsiteX4" fmla="*/ 9949 w 10000"/>
                  <a:gd name="connsiteY4" fmla="*/ 5266 h 10832"/>
                  <a:gd name="connsiteX5" fmla="*/ 6884 w 10000"/>
                  <a:gd name="connsiteY5" fmla="*/ 2671 h 10832"/>
                  <a:gd name="connsiteX6" fmla="*/ 3820 w 10000"/>
                  <a:gd name="connsiteY6" fmla="*/ 58 h 10832"/>
                  <a:gd name="connsiteX7" fmla="*/ 1661 w 10000"/>
                  <a:gd name="connsiteY7" fmla="*/ 3188 h 10832"/>
                  <a:gd name="connsiteX0" fmla="*/ 1661 w 10000"/>
                  <a:gd name="connsiteY0" fmla="*/ 3188 h 11278"/>
                  <a:gd name="connsiteX1" fmla="*/ 2078 w 10000"/>
                  <a:gd name="connsiteY1" fmla="*/ 9110 h 11278"/>
                  <a:gd name="connsiteX2" fmla="*/ 5842 w 10000"/>
                  <a:gd name="connsiteY2" fmla="*/ 9758 h 11278"/>
                  <a:gd name="connsiteX3" fmla="*/ 8694 w 10000"/>
                  <a:gd name="connsiteY3" fmla="*/ 7344 h 11278"/>
                  <a:gd name="connsiteX4" fmla="*/ 9949 w 10000"/>
                  <a:gd name="connsiteY4" fmla="*/ 5266 h 11278"/>
                  <a:gd name="connsiteX5" fmla="*/ 6884 w 10000"/>
                  <a:gd name="connsiteY5" fmla="*/ 2671 h 11278"/>
                  <a:gd name="connsiteX6" fmla="*/ 3820 w 10000"/>
                  <a:gd name="connsiteY6" fmla="*/ 58 h 11278"/>
                  <a:gd name="connsiteX7" fmla="*/ 1661 w 10000"/>
                  <a:gd name="connsiteY7" fmla="*/ 3188 h 11278"/>
                  <a:gd name="connsiteX0" fmla="*/ 1661 w 10000"/>
                  <a:gd name="connsiteY0" fmla="*/ 3188 h 11419"/>
                  <a:gd name="connsiteX1" fmla="*/ 2078 w 10000"/>
                  <a:gd name="connsiteY1" fmla="*/ 9110 h 11419"/>
                  <a:gd name="connsiteX2" fmla="*/ 5842 w 10000"/>
                  <a:gd name="connsiteY2" fmla="*/ 9758 h 11419"/>
                  <a:gd name="connsiteX3" fmla="*/ 8694 w 10000"/>
                  <a:gd name="connsiteY3" fmla="*/ 7344 h 11419"/>
                  <a:gd name="connsiteX4" fmla="*/ 9949 w 10000"/>
                  <a:gd name="connsiteY4" fmla="*/ 5266 h 11419"/>
                  <a:gd name="connsiteX5" fmla="*/ 6884 w 10000"/>
                  <a:gd name="connsiteY5" fmla="*/ 2671 h 11419"/>
                  <a:gd name="connsiteX6" fmla="*/ 3820 w 10000"/>
                  <a:gd name="connsiteY6" fmla="*/ 58 h 11419"/>
                  <a:gd name="connsiteX7" fmla="*/ 1661 w 10000"/>
                  <a:gd name="connsiteY7" fmla="*/ 3188 h 11419"/>
                  <a:gd name="connsiteX0" fmla="*/ 1661 w 10000"/>
                  <a:gd name="connsiteY0" fmla="*/ 3188 h 11077"/>
                  <a:gd name="connsiteX1" fmla="*/ 2078 w 10000"/>
                  <a:gd name="connsiteY1" fmla="*/ 9110 h 11077"/>
                  <a:gd name="connsiteX2" fmla="*/ 5842 w 10000"/>
                  <a:gd name="connsiteY2" fmla="*/ 9758 h 11077"/>
                  <a:gd name="connsiteX3" fmla="*/ 8694 w 10000"/>
                  <a:gd name="connsiteY3" fmla="*/ 7344 h 11077"/>
                  <a:gd name="connsiteX4" fmla="*/ 9949 w 10000"/>
                  <a:gd name="connsiteY4" fmla="*/ 5266 h 11077"/>
                  <a:gd name="connsiteX5" fmla="*/ 6884 w 10000"/>
                  <a:gd name="connsiteY5" fmla="*/ 2671 h 11077"/>
                  <a:gd name="connsiteX6" fmla="*/ 3820 w 10000"/>
                  <a:gd name="connsiteY6" fmla="*/ 58 h 11077"/>
                  <a:gd name="connsiteX7" fmla="*/ 1661 w 10000"/>
                  <a:gd name="connsiteY7" fmla="*/ 3188 h 11077"/>
                  <a:gd name="connsiteX0" fmla="*/ 1661 w 10000"/>
                  <a:gd name="connsiteY0" fmla="*/ 3188 h 10386"/>
                  <a:gd name="connsiteX1" fmla="*/ 2078 w 10000"/>
                  <a:gd name="connsiteY1" fmla="*/ 9110 h 10386"/>
                  <a:gd name="connsiteX2" fmla="*/ 5992 w 10000"/>
                  <a:gd name="connsiteY2" fmla="*/ 8529 h 10386"/>
                  <a:gd name="connsiteX3" fmla="*/ 8694 w 10000"/>
                  <a:gd name="connsiteY3" fmla="*/ 7344 h 10386"/>
                  <a:gd name="connsiteX4" fmla="*/ 9949 w 10000"/>
                  <a:gd name="connsiteY4" fmla="*/ 5266 h 10386"/>
                  <a:gd name="connsiteX5" fmla="*/ 6884 w 10000"/>
                  <a:gd name="connsiteY5" fmla="*/ 2671 h 10386"/>
                  <a:gd name="connsiteX6" fmla="*/ 3820 w 10000"/>
                  <a:gd name="connsiteY6" fmla="*/ 58 h 10386"/>
                  <a:gd name="connsiteX7" fmla="*/ 1661 w 10000"/>
                  <a:gd name="connsiteY7" fmla="*/ 3188 h 10386"/>
                  <a:gd name="connsiteX0" fmla="*/ 1661 w 10000"/>
                  <a:gd name="connsiteY0" fmla="*/ 3188 h 10590"/>
                  <a:gd name="connsiteX1" fmla="*/ 2078 w 10000"/>
                  <a:gd name="connsiteY1" fmla="*/ 9110 h 10590"/>
                  <a:gd name="connsiteX2" fmla="*/ 5992 w 10000"/>
                  <a:gd name="connsiteY2" fmla="*/ 8529 h 10590"/>
                  <a:gd name="connsiteX3" fmla="*/ 8694 w 10000"/>
                  <a:gd name="connsiteY3" fmla="*/ 7344 h 10590"/>
                  <a:gd name="connsiteX4" fmla="*/ 9949 w 10000"/>
                  <a:gd name="connsiteY4" fmla="*/ 5266 h 10590"/>
                  <a:gd name="connsiteX5" fmla="*/ 6884 w 10000"/>
                  <a:gd name="connsiteY5" fmla="*/ 2671 h 10590"/>
                  <a:gd name="connsiteX6" fmla="*/ 3820 w 10000"/>
                  <a:gd name="connsiteY6" fmla="*/ 58 h 10590"/>
                  <a:gd name="connsiteX7" fmla="*/ 1661 w 10000"/>
                  <a:gd name="connsiteY7" fmla="*/ 3188 h 10590"/>
                  <a:gd name="connsiteX0" fmla="*/ 1661 w 9973"/>
                  <a:gd name="connsiteY0" fmla="*/ 3188 h 10590"/>
                  <a:gd name="connsiteX1" fmla="*/ 2078 w 9973"/>
                  <a:gd name="connsiteY1" fmla="*/ 9110 h 10590"/>
                  <a:gd name="connsiteX2" fmla="*/ 5992 w 9973"/>
                  <a:gd name="connsiteY2" fmla="*/ 8529 h 10590"/>
                  <a:gd name="connsiteX3" fmla="*/ 8394 w 9973"/>
                  <a:gd name="connsiteY3" fmla="*/ 6674 h 10590"/>
                  <a:gd name="connsiteX4" fmla="*/ 9949 w 9973"/>
                  <a:gd name="connsiteY4" fmla="*/ 5266 h 10590"/>
                  <a:gd name="connsiteX5" fmla="*/ 6884 w 9973"/>
                  <a:gd name="connsiteY5" fmla="*/ 2671 h 10590"/>
                  <a:gd name="connsiteX6" fmla="*/ 3820 w 9973"/>
                  <a:gd name="connsiteY6" fmla="*/ 58 h 10590"/>
                  <a:gd name="connsiteX7" fmla="*/ 1661 w 9973"/>
                  <a:gd name="connsiteY7" fmla="*/ 3188 h 1059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10000"/>
                  <a:gd name="connsiteY0" fmla="*/ 3010 h 10000"/>
                  <a:gd name="connsiteX1" fmla="*/ 2084 w 10000"/>
                  <a:gd name="connsiteY1" fmla="*/ 8602 h 10000"/>
                  <a:gd name="connsiteX2" fmla="*/ 6008 w 10000"/>
                  <a:gd name="connsiteY2" fmla="*/ 8054 h 10000"/>
                  <a:gd name="connsiteX3" fmla="*/ 8417 w 10000"/>
                  <a:gd name="connsiteY3" fmla="*/ 6302 h 10000"/>
                  <a:gd name="connsiteX4" fmla="*/ 9976 w 10000"/>
                  <a:gd name="connsiteY4" fmla="*/ 4973 h 10000"/>
                  <a:gd name="connsiteX5" fmla="*/ 6903 w 10000"/>
                  <a:gd name="connsiteY5" fmla="*/ 2522 h 10000"/>
                  <a:gd name="connsiteX6" fmla="*/ 3830 w 10000"/>
                  <a:gd name="connsiteY6" fmla="*/ 55 h 10000"/>
                  <a:gd name="connsiteX7" fmla="*/ 1665 w 10000"/>
                  <a:gd name="connsiteY7" fmla="*/ 3010 h 10000"/>
                  <a:gd name="connsiteX0" fmla="*/ 1665 w 8546"/>
                  <a:gd name="connsiteY0" fmla="*/ 3010 h 10000"/>
                  <a:gd name="connsiteX1" fmla="*/ 2084 w 8546"/>
                  <a:gd name="connsiteY1" fmla="*/ 8602 h 10000"/>
                  <a:gd name="connsiteX2" fmla="*/ 6008 w 8546"/>
                  <a:gd name="connsiteY2" fmla="*/ 8054 h 10000"/>
                  <a:gd name="connsiteX3" fmla="*/ 8417 w 8546"/>
                  <a:gd name="connsiteY3" fmla="*/ 6302 h 10000"/>
                  <a:gd name="connsiteX4" fmla="*/ 6903 w 8546"/>
                  <a:gd name="connsiteY4" fmla="*/ 2522 h 10000"/>
                  <a:gd name="connsiteX5" fmla="*/ 3830 w 8546"/>
                  <a:gd name="connsiteY5" fmla="*/ 55 h 10000"/>
                  <a:gd name="connsiteX6" fmla="*/ 1665 w 8546"/>
                  <a:gd name="connsiteY6" fmla="*/ 3010 h 10000"/>
                  <a:gd name="connsiteX0" fmla="*/ 1948 w 10001"/>
                  <a:gd name="connsiteY0" fmla="*/ 3010 h 10000"/>
                  <a:gd name="connsiteX1" fmla="*/ 2439 w 10001"/>
                  <a:gd name="connsiteY1" fmla="*/ 8602 h 10000"/>
                  <a:gd name="connsiteX2" fmla="*/ 7030 w 10001"/>
                  <a:gd name="connsiteY2" fmla="*/ 8054 h 10000"/>
                  <a:gd name="connsiteX3" fmla="*/ 9849 w 10001"/>
                  <a:gd name="connsiteY3" fmla="*/ 6302 h 10000"/>
                  <a:gd name="connsiteX4" fmla="*/ 8077 w 10001"/>
                  <a:gd name="connsiteY4" fmla="*/ 2522 h 10000"/>
                  <a:gd name="connsiteX5" fmla="*/ 4482 w 10001"/>
                  <a:gd name="connsiteY5" fmla="*/ 55 h 10000"/>
                  <a:gd name="connsiteX6" fmla="*/ 1948 w 10001"/>
                  <a:gd name="connsiteY6" fmla="*/ 3010 h 10000"/>
                  <a:gd name="connsiteX0" fmla="*/ 1948 w 10976"/>
                  <a:gd name="connsiteY0" fmla="*/ 3010 h 10000"/>
                  <a:gd name="connsiteX1" fmla="*/ 2439 w 10976"/>
                  <a:gd name="connsiteY1" fmla="*/ 8602 h 10000"/>
                  <a:gd name="connsiteX2" fmla="*/ 7030 w 10976"/>
                  <a:gd name="connsiteY2" fmla="*/ 8054 h 10000"/>
                  <a:gd name="connsiteX3" fmla="*/ 9849 w 10976"/>
                  <a:gd name="connsiteY3" fmla="*/ 6302 h 10000"/>
                  <a:gd name="connsiteX4" fmla="*/ 8077 w 10976"/>
                  <a:gd name="connsiteY4" fmla="*/ 2522 h 10000"/>
                  <a:gd name="connsiteX5" fmla="*/ 4482 w 10976"/>
                  <a:gd name="connsiteY5" fmla="*/ 55 h 10000"/>
                  <a:gd name="connsiteX6" fmla="*/ 1948 w 10976"/>
                  <a:gd name="connsiteY6" fmla="*/ 3010 h 10000"/>
                  <a:gd name="connsiteX0" fmla="*/ 1948 w 11571"/>
                  <a:gd name="connsiteY0" fmla="*/ 3010 h 10000"/>
                  <a:gd name="connsiteX1" fmla="*/ 2439 w 11571"/>
                  <a:gd name="connsiteY1" fmla="*/ 8602 h 10000"/>
                  <a:gd name="connsiteX2" fmla="*/ 7030 w 11571"/>
                  <a:gd name="connsiteY2" fmla="*/ 8054 h 10000"/>
                  <a:gd name="connsiteX3" fmla="*/ 9849 w 11571"/>
                  <a:gd name="connsiteY3" fmla="*/ 6302 h 10000"/>
                  <a:gd name="connsiteX4" fmla="*/ 8077 w 11571"/>
                  <a:gd name="connsiteY4" fmla="*/ 2522 h 10000"/>
                  <a:gd name="connsiteX5" fmla="*/ 4482 w 11571"/>
                  <a:gd name="connsiteY5" fmla="*/ 55 h 10000"/>
                  <a:gd name="connsiteX6" fmla="*/ 1948 w 11571"/>
                  <a:gd name="connsiteY6" fmla="*/ 3010 h 10000"/>
                  <a:gd name="connsiteX0" fmla="*/ 1948 w 10719"/>
                  <a:gd name="connsiteY0" fmla="*/ 3010 h 10000"/>
                  <a:gd name="connsiteX1" fmla="*/ 2439 w 10719"/>
                  <a:gd name="connsiteY1" fmla="*/ 8602 h 10000"/>
                  <a:gd name="connsiteX2" fmla="*/ 7030 w 10719"/>
                  <a:gd name="connsiteY2" fmla="*/ 8054 h 10000"/>
                  <a:gd name="connsiteX3" fmla="*/ 9849 w 10719"/>
                  <a:gd name="connsiteY3" fmla="*/ 6302 h 10000"/>
                  <a:gd name="connsiteX4" fmla="*/ 8077 w 10719"/>
                  <a:gd name="connsiteY4" fmla="*/ 2522 h 10000"/>
                  <a:gd name="connsiteX5" fmla="*/ 4482 w 10719"/>
                  <a:gd name="connsiteY5" fmla="*/ 55 h 10000"/>
                  <a:gd name="connsiteX6" fmla="*/ 1948 w 10719"/>
                  <a:gd name="connsiteY6" fmla="*/ 3010 h 10000"/>
                  <a:gd name="connsiteX0" fmla="*/ 1948 w 11270"/>
                  <a:gd name="connsiteY0" fmla="*/ 3010 h 10000"/>
                  <a:gd name="connsiteX1" fmla="*/ 2439 w 11270"/>
                  <a:gd name="connsiteY1" fmla="*/ 8602 h 10000"/>
                  <a:gd name="connsiteX2" fmla="*/ 7030 w 11270"/>
                  <a:gd name="connsiteY2" fmla="*/ 8054 h 10000"/>
                  <a:gd name="connsiteX3" fmla="*/ 10552 w 11270"/>
                  <a:gd name="connsiteY3" fmla="*/ 4403 h 10000"/>
                  <a:gd name="connsiteX4" fmla="*/ 8077 w 11270"/>
                  <a:gd name="connsiteY4" fmla="*/ 2522 h 10000"/>
                  <a:gd name="connsiteX5" fmla="*/ 4482 w 11270"/>
                  <a:gd name="connsiteY5" fmla="*/ 55 h 10000"/>
                  <a:gd name="connsiteX6" fmla="*/ 1948 w 11270"/>
                  <a:gd name="connsiteY6" fmla="*/ 3010 h 10000"/>
                  <a:gd name="connsiteX0" fmla="*/ 1948 w 11304"/>
                  <a:gd name="connsiteY0" fmla="*/ 3015 h 10005"/>
                  <a:gd name="connsiteX1" fmla="*/ 2439 w 11304"/>
                  <a:gd name="connsiteY1" fmla="*/ 8607 h 10005"/>
                  <a:gd name="connsiteX2" fmla="*/ 7030 w 11304"/>
                  <a:gd name="connsiteY2" fmla="*/ 8059 h 10005"/>
                  <a:gd name="connsiteX3" fmla="*/ 10552 w 11304"/>
                  <a:gd name="connsiteY3" fmla="*/ 4408 h 10005"/>
                  <a:gd name="connsiteX4" fmla="*/ 8253 w 11304"/>
                  <a:gd name="connsiteY4" fmla="*/ 2211 h 10005"/>
                  <a:gd name="connsiteX5" fmla="*/ 4482 w 11304"/>
                  <a:gd name="connsiteY5" fmla="*/ 60 h 10005"/>
                  <a:gd name="connsiteX6" fmla="*/ 1948 w 11304"/>
                  <a:gd name="connsiteY6" fmla="*/ 3015 h 10005"/>
                  <a:gd name="connsiteX0" fmla="*/ 1948 w 10766"/>
                  <a:gd name="connsiteY0" fmla="*/ 3015 h 10005"/>
                  <a:gd name="connsiteX1" fmla="*/ 2439 w 10766"/>
                  <a:gd name="connsiteY1" fmla="*/ 8607 h 10005"/>
                  <a:gd name="connsiteX2" fmla="*/ 7030 w 10766"/>
                  <a:gd name="connsiteY2" fmla="*/ 8059 h 10005"/>
                  <a:gd name="connsiteX3" fmla="*/ 9849 w 10766"/>
                  <a:gd name="connsiteY3" fmla="*/ 4303 h 10005"/>
                  <a:gd name="connsiteX4" fmla="*/ 8253 w 10766"/>
                  <a:gd name="connsiteY4" fmla="*/ 2211 h 10005"/>
                  <a:gd name="connsiteX5" fmla="*/ 4482 w 10766"/>
                  <a:gd name="connsiteY5" fmla="*/ 60 h 10005"/>
                  <a:gd name="connsiteX6" fmla="*/ 1948 w 10766"/>
                  <a:gd name="connsiteY6" fmla="*/ 3015 h 10005"/>
                  <a:gd name="connsiteX0" fmla="*/ 1948 w 10461"/>
                  <a:gd name="connsiteY0" fmla="*/ 3015 h 10005"/>
                  <a:gd name="connsiteX1" fmla="*/ 2439 w 10461"/>
                  <a:gd name="connsiteY1" fmla="*/ 8607 h 10005"/>
                  <a:gd name="connsiteX2" fmla="*/ 7030 w 10461"/>
                  <a:gd name="connsiteY2" fmla="*/ 8059 h 10005"/>
                  <a:gd name="connsiteX3" fmla="*/ 9410 w 10461"/>
                  <a:gd name="connsiteY3" fmla="*/ 4619 h 10005"/>
                  <a:gd name="connsiteX4" fmla="*/ 8253 w 10461"/>
                  <a:gd name="connsiteY4" fmla="*/ 2211 h 10005"/>
                  <a:gd name="connsiteX5" fmla="*/ 4482 w 10461"/>
                  <a:gd name="connsiteY5" fmla="*/ 60 h 10005"/>
                  <a:gd name="connsiteX6" fmla="*/ 1948 w 10461"/>
                  <a:gd name="connsiteY6" fmla="*/ 3015 h 10005"/>
                  <a:gd name="connsiteX0" fmla="*/ 1948 w 11375"/>
                  <a:gd name="connsiteY0" fmla="*/ 3015 h 10005"/>
                  <a:gd name="connsiteX1" fmla="*/ 2439 w 11375"/>
                  <a:gd name="connsiteY1" fmla="*/ 8607 h 10005"/>
                  <a:gd name="connsiteX2" fmla="*/ 7030 w 11375"/>
                  <a:gd name="connsiteY2" fmla="*/ 8059 h 10005"/>
                  <a:gd name="connsiteX3" fmla="*/ 10640 w 11375"/>
                  <a:gd name="connsiteY3" fmla="*/ 4619 h 10005"/>
                  <a:gd name="connsiteX4" fmla="*/ 8253 w 11375"/>
                  <a:gd name="connsiteY4" fmla="*/ 2211 h 10005"/>
                  <a:gd name="connsiteX5" fmla="*/ 4482 w 11375"/>
                  <a:gd name="connsiteY5" fmla="*/ 60 h 10005"/>
                  <a:gd name="connsiteX6" fmla="*/ 1948 w 11375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607"/>
                  <a:gd name="connsiteY0" fmla="*/ 3015 h 10005"/>
                  <a:gd name="connsiteX1" fmla="*/ 2439 w 11607"/>
                  <a:gd name="connsiteY1" fmla="*/ 8607 h 10005"/>
                  <a:gd name="connsiteX2" fmla="*/ 7030 w 11607"/>
                  <a:gd name="connsiteY2" fmla="*/ 8059 h 10005"/>
                  <a:gd name="connsiteX3" fmla="*/ 10640 w 11607"/>
                  <a:gd name="connsiteY3" fmla="*/ 4619 h 10005"/>
                  <a:gd name="connsiteX4" fmla="*/ 9219 w 11607"/>
                  <a:gd name="connsiteY4" fmla="*/ 2211 h 10005"/>
                  <a:gd name="connsiteX5" fmla="*/ 4482 w 11607"/>
                  <a:gd name="connsiteY5" fmla="*/ 60 h 10005"/>
                  <a:gd name="connsiteX6" fmla="*/ 1948 w 11607"/>
                  <a:gd name="connsiteY6" fmla="*/ 3015 h 10005"/>
                  <a:gd name="connsiteX0" fmla="*/ 1948 w 11414"/>
                  <a:gd name="connsiteY0" fmla="*/ 3015 h 10005"/>
                  <a:gd name="connsiteX1" fmla="*/ 2439 w 11414"/>
                  <a:gd name="connsiteY1" fmla="*/ 8607 h 10005"/>
                  <a:gd name="connsiteX2" fmla="*/ 7030 w 11414"/>
                  <a:gd name="connsiteY2" fmla="*/ 8059 h 10005"/>
                  <a:gd name="connsiteX3" fmla="*/ 10640 w 11414"/>
                  <a:gd name="connsiteY3" fmla="*/ 4619 h 10005"/>
                  <a:gd name="connsiteX4" fmla="*/ 9219 w 11414"/>
                  <a:gd name="connsiteY4" fmla="*/ 2211 h 10005"/>
                  <a:gd name="connsiteX5" fmla="*/ 4482 w 11414"/>
                  <a:gd name="connsiteY5" fmla="*/ 60 h 10005"/>
                  <a:gd name="connsiteX6" fmla="*/ 1948 w 11414"/>
                  <a:gd name="connsiteY6" fmla="*/ 3015 h 10005"/>
                  <a:gd name="connsiteX0" fmla="*/ 1948 w 11221"/>
                  <a:gd name="connsiteY0" fmla="*/ 3015 h 10005"/>
                  <a:gd name="connsiteX1" fmla="*/ 2439 w 11221"/>
                  <a:gd name="connsiteY1" fmla="*/ 8607 h 10005"/>
                  <a:gd name="connsiteX2" fmla="*/ 7030 w 11221"/>
                  <a:gd name="connsiteY2" fmla="*/ 8059 h 10005"/>
                  <a:gd name="connsiteX3" fmla="*/ 10640 w 11221"/>
                  <a:gd name="connsiteY3" fmla="*/ 4619 h 10005"/>
                  <a:gd name="connsiteX4" fmla="*/ 9219 w 11221"/>
                  <a:gd name="connsiteY4" fmla="*/ 2211 h 10005"/>
                  <a:gd name="connsiteX5" fmla="*/ 4482 w 11221"/>
                  <a:gd name="connsiteY5" fmla="*/ 60 h 10005"/>
                  <a:gd name="connsiteX6" fmla="*/ 1948 w 11221"/>
                  <a:gd name="connsiteY6" fmla="*/ 3015 h 10005"/>
                  <a:gd name="connsiteX0" fmla="*/ 1948 w 10823"/>
                  <a:gd name="connsiteY0" fmla="*/ 3015 h 10005"/>
                  <a:gd name="connsiteX1" fmla="*/ 2439 w 10823"/>
                  <a:gd name="connsiteY1" fmla="*/ 8607 h 10005"/>
                  <a:gd name="connsiteX2" fmla="*/ 7030 w 10823"/>
                  <a:gd name="connsiteY2" fmla="*/ 8059 h 10005"/>
                  <a:gd name="connsiteX3" fmla="*/ 10113 w 10823"/>
                  <a:gd name="connsiteY3" fmla="*/ 4724 h 10005"/>
                  <a:gd name="connsiteX4" fmla="*/ 9219 w 10823"/>
                  <a:gd name="connsiteY4" fmla="*/ 2211 h 10005"/>
                  <a:gd name="connsiteX5" fmla="*/ 4482 w 10823"/>
                  <a:gd name="connsiteY5" fmla="*/ 60 h 10005"/>
                  <a:gd name="connsiteX6" fmla="*/ 1948 w 10823"/>
                  <a:gd name="connsiteY6" fmla="*/ 3015 h 10005"/>
                  <a:gd name="connsiteX0" fmla="*/ 1948 w 11135"/>
                  <a:gd name="connsiteY0" fmla="*/ 3015 h 10005"/>
                  <a:gd name="connsiteX1" fmla="*/ 2439 w 11135"/>
                  <a:gd name="connsiteY1" fmla="*/ 8607 h 10005"/>
                  <a:gd name="connsiteX2" fmla="*/ 7030 w 11135"/>
                  <a:gd name="connsiteY2" fmla="*/ 8059 h 10005"/>
                  <a:gd name="connsiteX3" fmla="*/ 10113 w 11135"/>
                  <a:gd name="connsiteY3" fmla="*/ 4724 h 10005"/>
                  <a:gd name="connsiteX4" fmla="*/ 9219 w 11135"/>
                  <a:gd name="connsiteY4" fmla="*/ 2211 h 10005"/>
                  <a:gd name="connsiteX5" fmla="*/ 4482 w 11135"/>
                  <a:gd name="connsiteY5" fmla="*/ 60 h 10005"/>
                  <a:gd name="connsiteX6" fmla="*/ 1948 w 11135"/>
                  <a:gd name="connsiteY6" fmla="*/ 3015 h 10005"/>
                  <a:gd name="connsiteX0" fmla="*/ 1948 w 10900"/>
                  <a:gd name="connsiteY0" fmla="*/ 3015 h 10005"/>
                  <a:gd name="connsiteX1" fmla="*/ 2439 w 10900"/>
                  <a:gd name="connsiteY1" fmla="*/ 8607 h 10005"/>
                  <a:gd name="connsiteX2" fmla="*/ 7030 w 10900"/>
                  <a:gd name="connsiteY2" fmla="*/ 8059 h 10005"/>
                  <a:gd name="connsiteX3" fmla="*/ 10113 w 10900"/>
                  <a:gd name="connsiteY3" fmla="*/ 4724 h 10005"/>
                  <a:gd name="connsiteX4" fmla="*/ 8165 w 10900"/>
                  <a:gd name="connsiteY4" fmla="*/ 2211 h 10005"/>
                  <a:gd name="connsiteX5" fmla="*/ 4482 w 10900"/>
                  <a:gd name="connsiteY5" fmla="*/ 60 h 10005"/>
                  <a:gd name="connsiteX6" fmla="*/ 1948 w 10900"/>
                  <a:gd name="connsiteY6" fmla="*/ 3015 h 10005"/>
                  <a:gd name="connsiteX0" fmla="*/ 1948 w 10989"/>
                  <a:gd name="connsiteY0" fmla="*/ 3015 h 10005"/>
                  <a:gd name="connsiteX1" fmla="*/ 2439 w 10989"/>
                  <a:gd name="connsiteY1" fmla="*/ 8607 h 10005"/>
                  <a:gd name="connsiteX2" fmla="*/ 7030 w 10989"/>
                  <a:gd name="connsiteY2" fmla="*/ 8059 h 10005"/>
                  <a:gd name="connsiteX3" fmla="*/ 10113 w 10989"/>
                  <a:gd name="connsiteY3" fmla="*/ 4724 h 10005"/>
                  <a:gd name="connsiteX4" fmla="*/ 8165 w 10989"/>
                  <a:gd name="connsiteY4" fmla="*/ 2211 h 10005"/>
                  <a:gd name="connsiteX5" fmla="*/ 4482 w 10989"/>
                  <a:gd name="connsiteY5" fmla="*/ 60 h 10005"/>
                  <a:gd name="connsiteX6" fmla="*/ 1948 w 10989"/>
                  <a:gd name="connsiteY6" fmla="*/ 3015 h 10005"/>
                  <a:gd name="connsiteX0" fmla="*/ 2105 w 10707"/>
                  <a:gd name="connsiteY0" fmla="*/ 3437 h 10005"/>
                  <a:gd name="connsiteX1" fmla="*/ 2157 w 10707"/>
                  <a:gd name="connsiteY1" fmla="*/ 8607 h 10005"/>
                  <a:gd name="connsiteX2" fmla="*/ 6748 w 10707"/>
                  <a:gd name="connsiteY2" fmla="*/ 8059 h 10005"/>
                  <a:gd name="connsiteX3" fmla="*/ 9831 w 10707"/>
                  <a:gd name="connsiteY3" fmla="*/ 4724 h 10005"/>
                  <a:gd name="connsiteX4" fmla="*/ 7883 w 10707"/>
                  <a:gd name="connsiteY4" fmla="*/ 2211 h 10005"/>
                  <a:gd name="connsiteX5" fmla="*/ 4200 w 10707"/>
                  <a:gd name="connsiteY5" fmla="*/ 60 h 10005"/>
                  <a:gd name="connsiteX6" fmla="*/ 2105 w 10707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273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3437 h 10005"/>
                  <a:gd name="connsiteX1" fmla="*/ 2230 w 10780"/>
                  <a:gd name="connsiteY1" fmla="*/ 8607 h 10005"/>
                  <a:gd name="connsiteX2" fmla="*/ 6821 w 10780"/>
                  <a:gd name="connsiteY2" fmla="*/ 8059 h 10005"/>
                  <a:gd name="connsiteX3" fmla="*/ 9904 w 10780"/>
                  <a:gd name="connsiteY3" fmla="*/ 4724 h 10005"/>
                  <a:gd name="connsiteX4" fmla="*/ 7956 w 10780"/>
                  <a:gd name="connsiteY4" fmla="*/ 2211 h 10005"/>
                  <a:gd name="connsiteX5" fmla="*/ 4712 w 10780"/>
                  <a:gd name="connsiteY5" fmla="*/ 60 h 10005"/>
                  <a:gd name="connsiteX6" fmla="*/ 2178 w 10780"/>
                  <a:gd name="connsiteY6" fmla="*/ 3437 h 10005"/>
                  <a:gd name="connsiteX0" fmla="*/ 2178 w 10780"/>
                  <a:gd name="connsiteY0" fmla="*/ 1987 h 8555"/>
                  <a:gd name="connsiteX1" fmla="*/ 2230 w 10780"/>
                  <a:gd name="connsiteY1" fmla="*/ 7157 h 8555"/>
                  <a:gd name="connsiteX2" fmla="*/ 6821 w 10780"/>
                  <a:gd name="connsiteY2" fmla="*/ 6609 h 8555"/>
                  <a:gd name="connsiteX3" fmla="*/ 9904 w 10780"/>
                  <a:gd name="connsiteY3" fmla="*/ 3274 h 8555"/>
                  <a:gd name="connsiteX4" fmla="*/ 7956 w 10780"/>
                  <a:gd name="connsiteY4" fmla="*/ 761 h 8555"/>
                  <a:gd name="connsiteX5" fmla="*/ 2178 w 10780"/>
                  <a:gd name="connsiteY5" fmla="*/ 1987 h 8555"/>
                  <a:gd name="connsiteX0" fmla="*/ 2021 w 10001"/>
                  <a:gd name="connsiteY0" fmla="*/ 2719 h 10396"/>
                  <a:gd name="connsiteX1" fmla="*/ 2070 w 10001"/>
                  <a:gd name="connsiteY1" fmla="*/ 8762 h 10396"/>
                  <a:gd name="connsiteX2" fmla="*/ 6328 w 10001"/>
                  <a:gd name="connsiteY2" fmla="*/ 8121 h 10396"/>
                  <a:gd name="connsiteX3" fmla="*/ 9188 w 10001"/>
                  <a:gd name="connsiteY3" fmla="*/ 4223 h 10396"/>
                  <a:gd name="connsiteX4" fmla="*/ 7381 w 10001"/>
                  <a:gd name="connsiteY4" fmla="*/ 1286 h 10396"/>
                  <a:gd name="connsiteX5" fmla="*/ 2021 w 10001"/>
                  <a:gd name="connsiteY5" fmla="*/ 2719 h 10396"/>
                  <a:gd name="connsiteX0" fmla="*/ 2021 w 10001"/>
                  <a:gd name="connsiteY0" fmla="*/ 3839 h 11516"/>
                  <a:gd name="connsiteX1" fmla="*/ 2070 w 10001"/>
                  <a:gd name="connsiteY1" fmla="*/ 9882 h 11516"/>
                  <a:gd name="connsiteX2" fmla="*/ 6328 w 10001"/>
                  <a:gd name="connsiteY2" fmla="*/ 9241 h 11516"/>
                  <a:gd name="connsiteX3" fmla="*/ 9188 w 10001"/>
                  <a:gd name="connsiteY3" fmla="*/ 5343 h 11516"/>
                  <a:gd name="connsiteX4" fmla="*/ 7381 w 10001"/>
                  <a:gd name="connsiteY4" fmla="*/ 2406 h 11516"/>
                  <a:gd name="connsiteX5" fmla="*/ 2021 w 10001"/>
                  <a:gd name="connsiteY5" fmla="*/ 3839 h 11516"/>
                  <a:gd name="connsiteX0" fmla="*/ 2021 w 10001"/>
                  <a:gd name="connsiteY0" fmla="*/ 3790 h 11467"/>
                  <a:gd name="connsiteX1" fmla="*/ 2070 w 10001"/>
                  <a:gd name="connsiteY1" fmla="*/ 9833 h 11467"/>
                  <a:gd name="connsiteX2" fmla="*/ 6328 w 10001"/>
                  <a:gd name="connsiteY2" fmla="*/ 9192 h 11467"/>
                  <a:gd name="connsiteX3" fmla="*/ 9188 w 10001"/>
                  <a:gd name="connsiteY3" fmla="*/ 5294 h 11467"/>
                  <a:gd name="connsiteX4" fmla="*/ 7381 w 10001"/>
                  <a:gd name="connsiteY4" fmla="*/ 2357 h 11467"/>
                  <a:gd name="connsiteX5" fmla="*/ 2021 w 10001"/>
                  <a:gd name="connsiteY5" fmla="*/ 3790 h 11467"/>
                  <a:gd name="connsiteX0" fmla="*/ 1878 w 9858"/>
                  <a:gd name="connsiteY0" fmla="*/ 3790 h 11001"/>
                  <a:gd name="connsiteX1" fmla="*/ 2334 w 9858"/>
                  <a:gd name="connsiteY1" fmla="*/ 8723 h 11001"/>
                  <a:gd name="connsiteX2" fmla="*/ 6185 w 9858"/>
                  <a:gd name="connsiteY2" fmla="*/ 9192 h 11001"/>
                  <a:gd name="connsiteX3" fmla="*/ 9045 w 9858"/>
                  <a:gd name="connsiteY3" fmla="*/ 5294 h 11001"/>
                  <a:gd name="connsiteX4" fmla="*/ 7238 w 9858"/>
                  <a:gd name="connsiteY4" fmla="*/ 2357 h 11001"/>
                  <a:gd name="connsiteX5" fmla="*/ 1878 w 9858"/>
                  <a:gd name="connsiteY5" fmla="*/ 3790 h 11001"/>
                  <a:gd name="connsiteX0" fmla="*/ 1950 w 10045"/>
                  <a:gd name="connsiteY0" fmla="*/ 3445 h 10000"/>
                  <a:gd name="connsiteX1" fmla="*/ 2413 w 10045"/>
                  <a:gd name="connsiteY1" fmla="*/ 7929 h 10000"/>
                  <a:gd name="connsiteX2" fmla="*/ 6319 w 10045"/>
                  <a:gd name="connsiteY2" fmla="*/ 8356 h 10000"/>
                  <a:gd name="connsiteX3" fmla="*/ 9220 w 10045"/>
                  <a:gd name="connsiteY3" fmla="*/ 4812 h 10000"/>
                  <a:gd name="connsiteX4" fmla="*/ 7387 w 10045"/>
                  <a:gd name="connsiteY4" fmla="*/ 2143 h 10000"/>
                  <a:gd name="connsiteX5" fmla="*/ 1950 w 10045"/>
                  <a:gd name="connsiteY5" fmla="*/ 3445 h 10000"/>
                  <a:gd name="connsiteX0" fmla="*/ 1973 w 10068"/>
                  <a:gd name="connsiteY0" fmla="*/ 3445 h 10000"/>
                  <a:gd name="connsiteX1" fmla="*/ 2436 w 10068"/>
                  <a:gd name="connsiteY1" fmla="*/ 7929 h 10000"/>
                  <a:gd name="connsiteX2" fmla="*/ 6342 w 10068"/>
                  <a:gd name="connsiteY2" fmla="*/ 8356 h 10000"/>
                  <a:gd name="connsiteX3" fmla="*/ 9243 w 10068"/>
                  <a:gd name="connsiteY3" fmla="*/ 4812 h 10000"/>
                  <a:gd name="connsiteX4" fmla="*/ 7410 w 10068"/>
                  <a:gd name="connsiteY4" fmla="*/ 2143 h 10000"/>
                  <a:gd name="connsiteX5" fmla="*/ 1973 w 10068"/>
                  <a:gd name="connsiteY5" fmla="*/ 3445 h 10000"/>
                  <a:gd name="connsiteX0" fmla="*/ 1973 w 10068"/>
                  <a:gd name="connsiteY0" fmla="*/ 3445 h 10206"/>
                  <a:gd name="connsiteX1" fmla="*/ 2436 w 10068"/>
                  <a:gd name="connsiteY1" fmla="*/ 7929 h 10206"/>
                  <a:gd name="connsiteX2" fmla="*/ 6342 w 10068"/>
                  <a:gd name="connsiteY2" fmla="*/ 8356 h 10206"/>
                  <a:gd name="connsiteX3" fmla="*/ 9243 w 10068"/>
                  <a:gd name="connsiteY3" fmla="*/ 4812 h 10206"/>
                  <a:gd name="connsiteX4" fmla="*/ 7410 w 10068"/>
                  <a:gd name="connsiteY4" fmla="*/ 2143 h 10206"/>
                  <a:gd name="connsiteX5" fmla="*/ 1973 w 10068"/>
                  <a:gd name="connsiteY5" fmla="*/ 3445 h 1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8" h="10206">
                    <a:moveTo>
                      <a:pt x="1973" y="3445"/>
                    </a:moveTo>
                    <a:cubicBezTo>
                      <a:pt x="-1652" y="4511"/>
                      <a:pt x="454" y="10071"/>
                      <a:pt x="2436" y="7929"/>
                    </a:cubicBezTo>
                    <a:cubicBezTo>
                      <a:pt x="2362" y="10356"/>
                      <a:pt x="5539" y="11342"/>
                      <a:pt x="6342" y="8356"/>
                    </a:cubicBezTo>
                    <a:cubicBezTo>
                      <a:pt x="7558" y="10071"/>
                      <a:pt x="10210" y="7561"/>
                      <a:pt x="9243" y="4812"/>
                    </a:cubicBezTo>
                    <a:cubicBezTo>
                      <a:pt x="11226" y="3945"/>
                      <a:pt x="9243" y="-451"/>
                      <a:pt x="7410" y="2143"/>
                    </a:cubicBezTo>
                    <a:cubicBezTo>
                      <a:pt x="6530" y="-776"/>
                      <a:pt x="2127" y="-1050"/>
                      <a:pt x="1973" y="3445"/>
                    </a:cubicBezTo>
                    <a:close/>
                  </a:path>
                </a:pathLst>
              </a:custGeom>
              <a:noFill/>
              <a:ln w="9525">
                <a:solidFill>
                  <a:srgbClr val="68ACB5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3" name="Picture 3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830" y="-1222213"/>
              <a:ext cx="28683" cy="4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reeform 39"/>
            <p:cNvSpPr>
              <a:spLocks/>
            </p:cNvSpPr>
            <p:nvPr/>
          </p:nvSpPr>
          <p:spPr bwMode="auto">
            <a:xfrm>
              <a:off x="4478562" y="-1537292"/>
              <a:ext cx="505260" cy="325072"/>
            </a:xfrm>
            <a:custGeom>
              <a:avLst/>
              <a:gdLst>
                <a:gd name="T0" fmla="*/ 290 w 291"/>
                <a:gd name="T1" fmla="*/ 4 h 187"/>
                <a:gd name="T2" fmla="*/ 287 w 291"/>
                <a:gd name="T3" fmla="*/ 11 h 187"/>
                <a:gd name="T4" fmla="*/ 8 w 291"/>
                <a:gd name="T5" fmla="*/ 186 h 187"/>
                <a:gd name="T6" fmla="*/ 1 w 291"/>
                <a:gd name="T7" fmla="*/ 183 h 187"/>
                <a:gd name="T8" fmla="*/ 3 w 291"/>
                <a:gd name="T9" fmla="*/ 176 h 187"/>
                <a:gd name="T10" fmla="*/ 283 w 291"/>
                <a:gd name="T11" fmla="*/ 1 h 187"/>
                <a:gd name="T12" fmla="*/ 290 w 291"/>
                <a:gd name="T13" fmla="*/ 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87">
                  <a:moveTo>
                    <a:pt x="290" y="4"/>
                  </a:moveTo>
                  <a:cubicBezTo>
                    <a:pt x="291" y="6"/>
                    <a:pt x="290" y="9"/>
                    <a:pt x="287" y="1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5" y="187"/>
                    <a:pt x="2" y="186"/>
                    <a:pt x="1" y="183"/>
                  </a:cubicBezTo>
                  <a:cubicBezTo>
                    <a:pt x="0" y="181"/>
                    <a:pt x="1" y="178"/>
                    <a:pt x="3" y="176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6" y="0"/>
                    <a:pt x="289" y="1"/>
                    <a:pt x="29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/>
            </p:cNvSpPr>
            <p:nvPr/>
          </p:nvSpPr>
          <p:spPr bwMode="auto">
            <a:xfrm>
              <a:off x="4476355" y="-1231341"/>
              <a:ext cx="493493" cy="378761"/>
            </a:xfrm>
            <a:custGeom>
              <a:avLst/>
              <a:gdLst>
                <a:gd name="T0" fmla="*/ 283 w 284"/>
                <a:gd name="T1" fmla="*/ 215 h 218"/>
                <a:gd name="T2" fmla="*/ 276 w 284"/>
                <a:gd name="T3" fmla="*/ 217 h 218"/>
                <a:gd name="T4" fmla="*/ 4 w 284"/>
                <a:gd name="T5" fmla="*/ 10 h 218"/>
                <a:gd name="T6" fmla="*/ 1 w 284"/>
                <a:gd name="T7" fmla="*/ 3 h 218"/>
                <a:gd name="T8" fmla="*/ 9 w 284"/>
                <a:gd name="T9" fmla="*/ 1 h 218"/>
                <a:gd name="T10" fmla="*/ 281 w 284"/>
                <a:gd name="T11" fmla="*/ 208 h 218"/>
                <a:gd name="T12" fmla="*/ 283 w 284"/>
                <a:gd name="T13" fmla="*/ 21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218">
                  <a:moveTo>
                    <a:pt x="283" y="215"/>
                  </a:moveTo>
                  <a:cubicBezTo>
                    <a:pt x="281" y="217"/>
                    <a:pt x="278" y="218"/>
                    <a:pt x="276" y="217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281" y="208"/>
                    <a:pt x="281" y="208"/>
                    <a:pt x="281" y="208"/>
                  </a:cubicBezTo>
                  <a:cubicBezTo>
                    <a:pt x="283" y="209"/>
                    <a:pt x="284" y="212"/>
                    <a:pt x="283" y="2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/>
            </p:cNvSpPr>
            <p:nvPr/>
          </p:nvSpPr>
          <p:spPr bwMode="auto">
            <a:xfrm>
              <a:off x="4947784" y="-1590980"/>
              <a:ext cx="46334" cy="790618"/>
            </a:xfrm>
            <a:custGeom>
              <a:avLst/>
              <a:gdLst>
                <a:gd name="T0" fmla="*/ 27 w 27"/>
                <a:gd name="T1" fmla="*/ 441 h 455"/>
                <a:gd name="T2" fmla="*/ 13 w 27"/>
                <a:gd name="T3" fmla="*/ 455 h 455"/>
                <a:gd name="T4" fmla="*/ 0 w 27"/>
                <a:gd name="T5" fmla="*/ 441 h 455"/>
                <a:gd name="T6" fmla="*/ 0 w 27"/>
                <a:gd name="T7" fmla="*/ 13 h 455"/>
                <a:gd name="T8" fmla="*/ 13 w 27"/>
                <a:gd name="T9" fmla="*/ 0 h 455"/>
                <a:gd name="T10" fmla="*/ 27 w 27"/>
                <a:gd name="T11" fmla="*/ 13 h 455"/>
                <a:gd name="T12" fmla="*/ 27 w 27"/>
                <a:gd name="T13" fmla="*/ 441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55">
                  <a:moveTo>
                    <a:pt x="27" y="441"/>
                  </a:moveTo>
                  <a:cubicBezTo>
                    <a:pt x="27" y="449"/>
                    <a:pt x="21" y="455"/>
                    <a:pt x="13" y="455"/>
                  </a:cubicBezTo>
                  <a:cubicBezTo>
                    <a:pt x="6" y="455"/>
                    <a:pt x="0" y="449"/>
                    <a:pt x="0" y="4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441"/>
                    <a:pt x="27" y="441"/>
                    <a:pt x="27" y="4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5"/>
            <p:cNvSpPr>
              <a:spLocks/>
            </p:cNvSpPr>
            <p:nvPr/>
          </p:nvSpPr>
          <p:spPr bwMode="auto">
            <a:xfrm>
              <a:off x="4997433" y="-1495067"/>
              <a:ext cx="3259568" cy="580080"/>
            </a:xfrm>
            <a:custGeom>
              <a:avLst/>
              <a:gdLst>
                <a:gd name="T0" fmla="*/ 4104 w 4104"/>
                <a:gd name="T1" fmla="*/ 0 h 770"/>
                <a:gd name="T2" fmla="*/ 3893 w 4104"/>
                <a:gd name="T3" fmla="*/ 385 h 770"/>
                <a:gd name="T4" fmla="*/ 4104 w 4104"/>
                <a:gd name="T5" fmla="*/ 770 h 770"/>
                <a:gd name="T6" fmla="*/ 0 w 4104"/>
                <a:gd name="T7" fmla="*/ 770 h 770"/>
                <a:gd name="T8" fmla="*/ 0 w 4104"/>
                <a:gd name="T9" fmla="*/ 0 h 770"/>
                <a:gd name="T10" fmla="*/ 4104 w 4104"/>
                <a:gd name="T11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68D6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232665" y="-1409186"/>
              <a:ext cx="273630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No.8 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冷冻甜品类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食品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1" name="直接连接符 20"/>
          <p:cNvCxnSpPr>
            <a:stCxn id="17" idx="2"/>
          </p:cNvCxnSpPr>
          <p:nvPr/>
        </p:nvCxnSpPr>
        <p:spPr>
          <a:xfrm flipH="1" flipV="1">
            <a:off x="1096408" y="843558"/>
            <a:ext cx="3259568" cy="29391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1096408" y="292869"/>
            <a:ext cx="3259568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92056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5802E-6 L 0.87066 0.00771 " pathEditMode="relative" rAng="0" ptsTypes="AA">
                                      <p:cBhvr>
                                        <p:cTn id="8" dur="11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24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0" y="1198809"/>
            <a:ext cx="9144000" cy="1396673"/>
            <a:chOff x="0" y="1198809"/>
            <a:chExt cx="9144000" cy="1396673"/>
          </a:xfrm>
        </p:grpSpPr>
        <p:sp>
          <p:nvSpPr>
            <p:cNvPr id="3" name="Rectangle 557"/>
            <p:cNvSpPr>
              <a:spLocks noChangeArrowheads="1"/>
            </p:cNvSpPr>
            <p:nvPr/>
          </p:nvSpPr>
          <p:spPr bwMode="auto">
            <a:xfrm>
              <a:off x="1" y="1198809"/>
              <a:ext cx="9143999" cy="1396673"/>
            </a:xfrm>
            <a:prstGeom prst="rect">
              <a:avLst/>
            </a:prstGeom>
            <a:solidFill>
              <a:srgbClr val="E2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558"/>
            <p:cNvSpPr>
              <a:spLocks noChangeArrowheads="1"/>
            </p:cNvSpPr>
            <p:nvPr/>
          </p:nvSpPr>
          <p:spPr bwMode="auto">
            <a:xfrm>
              <a:off x="1" y="1323501"/>
              <a:ext cx="9143999" cy="1260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559"/>
            <p:cNvSpPr>
              <a:spLocks noChangeArrowheads="1"/>
            </p:cNvSpPr>
            <p:nvPr/>
          </p:nvSpPr>
          <p:spPr bwMode="auto">
            <a:xfrm>
              <a:off x="1" y="1262780"/>
              <a:ext cx="9143999" cy="12608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560"/>
            <p:cNvSpPr>
              <a:spLocks/>
            </p:cNvSpPr>
            <p:nvPr/>
          </p:nvSpPr>
          <p:spPr bwMode="auto">
            <a:xfrm>
              <a:off x="0" y="1536624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Line 561"/>
            <p:cNvSpPr>
              <a:spLocks noChangeShapeType="1"/>
            </p:cNvSpPr>
            <p:nvPr/>
          </p:nvSpPr>
          <p:spPr bwMode="auto">
            <a:xfrm flipV="1">
              <a:off x="0" y="1536623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562"/>
            <p:cNvSpPr>
              <a:spLocks noChangeArrowheads="1"/>
            </p:cNvSpPr>
            <p:nvPr/>
          </p:nvSpPr>
          <p:spPr bwMode="auto">
            <a:xfrm>
              <a:off x="0" y="1517432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563"/>
            <p:cNvSpPr>
              <a:spLocks/>
            </p:cNvSpPr>
            <p:nvPr/>
          </p:nvSpPr>
          <p:spPr bwMode="auto">
            <a:xfrm>
              <a:off x="0" y="1517432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564"/>
            <p:cNvSpPr>
              <a:spLocks/>
            </p:cNvSpPr>
            <p:nvPr/>
          </p:nvSpPr>
          <p:spPr bwMode="auto">
            <a:xfrm>
              <a:off x="0" y="1664020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Line 565"/>
            <p:cNvSpPr>
              <a:spLocks noChangeShapeType="1"/>
            </p:cNvSpPr>
            <p:nvPr/>
          </p:nvSpPr>
          <p:spPr bwMode="auto">
            <a:xfrm flipV="1">
              <a:off x="0" y="1664020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566"/>
            <p:cNvSpPr>
              <a:spLocks noChangeArrowheads="1"/>
            </p:cNvSpPr>
            <p:nvPr/>
          </p:nvSpPr>
          <p:spPr bwMode="auto">
            <a:xfrm>
              <a:off x="0" y="1644829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67"/>
            <p:cNvSpPr>
              <a:spLocks/>
            </p:cNvSpPr>
            <p:nvPr/>
          </p:nvSpPr>
          <p:spPr bwMode="auto">
            <a:xfrm>
              <a:off x="0" y="1644829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568"/>
            <p:cNvSpPr>
              <a:spLocks/>
            </p:cNvSpPr>
            <p:nvPr/>
          </p:nvSpPr>
          <p:spPr bwMode="auto">
            <a:xfrm>
              <a:off x="0" y="1778320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Line 569"/>
            <p:cNvSpPr>
              <a:spLocks noChangeShapeType="1"/>
            </p:cNvSpPr>
            <p:nvPr/>
          </p:nvSpPr>
          <p:spPr bwMode="auto">
            <a:xfrm flipV="1">
              <a:off x="0" y="1778320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570"/>
            <p:cNvSpPr>
              <a:spLocks noChangeArrowheads="1"/>
            </p:cNvSpPr>
            <p:nvPr/>
          </p:nvSpPr>
          <p:spPr bwMode="auto">
            <a:xfrm>
              <a:off x="0" y="1759129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7" name="Freeform 571"/>
            <p:cNvSpPr>
              <a:spLocks/>
            </p:cNvSpPr>
            <p:nvPr/>
          </p:nvSpPr>
          <p:spPr bwMode="auto">
            <a:xfrm>
              <a:off x="0" y="1759129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572"/>
            <p:cNvSpPr>
              <a:spLocks/>
            </p:cNvSpPr>
            <p:nvPr/>
          </p:nvSpPr>
          <p:spPr bwMode="auto">
            <a:xfrm>
              <a:off x="0" y="1905718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573"/>
            <p:cNvSpPr>
              <a:spLocks noChangeShapeType="1"/>
            </p:cNvSpPr>
            <p:nvPr/>
          </p:nvSpPr>
          <p:spPr bwMode="auto">
            <a:xfrm flipV="1">
              <a:off x="0" y="1905717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574"/>
            <p:cNvSpPr>
              <a:spLocks noChangeArrowheads="1"/>
            </p:cNvSpPr>
            <p:nvPr/>
          </p:nvSpPr>
          <p:spPr bwMode="auto">
            <a:xfrm>
              <a:off x="0" y="1886526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75"/>
            <p:cNvSpPr>
              <a:spLocks/>
            </p:cNvSpPr>
            <p:nvPr/>
          </p:nvSpPr>
          <p:spPr bwMode="auto">
            <a:xfrm>
              <a:off x="0" y="1886526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76"/>
            <p:cNvSpPr>
              <a:spLocks/>
            </p:cNvSpPr>
            <p:nvPr/>
          </p:nvSpPr>
          <p:spPr bwMode="auto">
            <a:xfrm>
              <a:off x="0" y="2033114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Line 577"/>
            <p:cNvSpPr>
              <a:spLocks noChangeShapeType="1"/>
            </p:cNvSpPr>
            <p:nvPr/>
          </p:nvSpPr>
          <p:spPr bwMode="auto">
            <a:xfrm flipV="1">
              <a:off x="0" y="2033113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78"/>
            <p:cNvSpPr>
              <a:spLocks noChangeArrowheads="1"/>
            </p:cNvSpPr>
            <p:nvPr/>
          </p:nvSpPr>
          <p:spPr bwMode="auto">
            <a:xfrm>
              <a:off x="0" y="2013922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79"/>
            <p:cNvSpPr>
              <a:spLocks/>
            </p:cNvSpPr>
            <p:nvPr/>
          </p:nvSpPr>
          <p:spPr bwMode="auto">
            <a:xfrm>
              <a:off x="0" y="2013922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80"/>
            <p:cNvSpPr>
              <a:spLocks/>
            </p:cNvSpPr>
            <p:nvPr/>
          </p:nvSpPr>
          <p:spPr bwMode="auto">
            <a:xfrm>
              <a:off x="0" y="2148605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581"/>
            <p:cNvSpPr>
              <a:spLocks noChangeShapeType="1"/>
            </p:cNvSpPr>
            <p:nvPr/>
          </p:nvSpPr>
          <p:spPr bwMode="auto">
            <a:xfrm flipV="1">
              <a:off x="0" y="2148604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82"/>
            <p:cNvSpPr>
              <a:spLocks noChangeArrowheads="1"/>
            </p:cNvSpPr>
            <p:nvPr/>
          </p:nvSpPr>
          <p:spPr bwMode="auto">
            <a:xfrm>
              <a:off x="0" y="2129413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83"/>
            <p:cNvSpPr>
              <a:spLocks/>
            </p:cNvSpPr>
            <p:nvPr/>
          </p:nvSpPr>
          <p:spPr bwMode="auto">
            <a:xfrm>
              <a:off x="0" y="2129413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84"/>
            <p:cNvSpPr>
              <a:spLocks/>
            </p:cNvSpPr>
            <p:nvPr/>
          </p:nvSpPr>
          <p:spPr bwMode="auto">
            <a:xfrm>
              <a:off x="0" y="2276002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Line 585"/>
            <p:cNvSpPr>
              <a:spLocks noChangeShapeType="1"/>
            </p:cNvSpPr>
            <p:nvPr/>
          </p:nvSpPr>
          <p:spPr bwMode="auto">
            <a:xfrm flipV="1">
              <a:off x="0" y="2276001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86"/>
            <p:cNvSpPr>
              <a:spLocks noChangeArrowheads="1"/>
            </p:cNvSpPr>
            <p:nvPr/>
          </p:nvSpPr>
          <p:spPr bwMode="auto">
            <a:xfrm>
              <a:off x="0" y="2256810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587"/>
            <p:cNvSpPr>
              <a:spLocks/>
            </p:cNvSpPr>
            <p:nvPr/>
          </p:nvSpPr>
          <p:spPr bwMode="auto">
            <a:xfrm>
              <a:off x="0" y="2256810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09155" y="873694"/>
            <a:ext cx="1925689" cy="2058096"/>
            <a:chOff x="3609155" y="873694"/>
            <a:chExt cx="1925689" cy="2058096"/>
          </a:xfrm>
        </p:grpSpPr>
        <p:grpSp>
          <p:nvGrpSpPr>
            <p:cNvPr id="35" name="组合 34"/>
            <p:cNvGrpSpPr/>
            <p:nvPr userDrawn="1"/>
          </p:nvGrpSpPr>
          <p:grpSpPr>
            <a:xfrm>
              <a:off x="3609155" y="873694"/>
              <a:ext cx="1925689" cy="1928814"/>
              <a:chOff x="4149727" y="1862138"/>
              <a:chExt cx="3913188" cy="3919538"/>
            </a:xfrm>
          </p:grpSpPr>
          <p:sp>
            <p:nvSpPr>
              <p:cNvPr id="38" name="Oval 588"/>
              <p:cNvSpPr>
                <a:spLocks noChangeArrowheads="1"/>
              </p:cNvSpPr>
              <p:nvPr/>
            </p:nvSpPr>
            <p:spPr bwMode="auto">
              <a:xfrm>
                <a:off x="4149727" y="1862138"/>
                <a:ext cx="3913188" cy="39195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Oval 589"/>
              <p:cNvSpPr>
                <a:spLocks noChangeArrowheads="1"/>
              </p:cNvSpPr>
              <p:nvPr/>
            </p:nvSpPr>
            <p:spPr bwMode="auto">
              <a:xfrm>
                <a:off x="4306889" y="2022475"/>
                <a:ext cx="3595688" cy="36020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40" name="Freeform 590"/>
              <p:cNvSpPr>
                <a:spLocks/>
              </p:cNvSpPr>
              <p:nvPr/>
            </p:nvSpPr>
            <p:spPr bwMode="auto">
              <a:xfrm>
                <a:off x="4281489" y="1993900"/>
                <a:ext cx="3651250" cy="3656013"/>
              </a:xfrm>
              <a:custGeom>
                <a:avLst/>
                <a:gdLst>
                  <a:gd name="T0" fmla="*/ 854 w 861"/>
                  <a:gd name="T1" fmla="*/ 431 h 861"/>
                  <a:gd name="T2" fmla="*/ 848 w 861"/>
                  <a:gd name="T3" fmla="*/ 431 h 861"/>
                  <a:gd name="T4" fmla="*/ 726 w 861"/>
                  <a:gd name="T5" fmla="*/ 726 h 861"/>
                  <a:gd name="T6" fmla="*/ 430 w 861"/>
                  <a:gd name="T7" fmla="*/ 849 h 861"/>
                  <a:gd name="T8" fmla="*/ 135 w 861"/>
                  <a:gd name="T9" fmla="*/ 726 h 861"/>
                  <a:gd name="T10" fmla="*/ 12 w 861"/>
                  <a:gd name="T11" fmla="*/ 431 h 861"/>
                  <a:gd name="T12" fmla="*/ 135 w 861"/>
                  <a:gd name="T13" fmla="*/ 135 h 861"/>
                  <a:gd name="T14" fmla="*/ 430 w 861"/>
                  <a:gd name="T15" fmla="*/ 13 h 861"/>
                  <a:gd name="T16" fmla="*/ 726 w 861"/>
                  <a:gd name="T17" fmla="*/ 135 h 861"/>
                  <a:gd name="T18" fmla="*/ 848 w 861"/>
                  <a:gd name="T19" fmla="*/ 431 h 861"/>
                  <a:gd name="T20" fmla="*/ 854 w 861"/>
                  <a:gd name="T21" fmla="*/ 431 h 861"/>
                  <a:gd name="T22" fmla="*/ 861 w 861"/>
                  <a:gd name="T23" fmla="*/ 431 h 861"/>
                  <a:gd name="T24" fmla="*/ 430 w 861"/>
                  <a:gd name="T25" fmla="*/ 0 h 861"/>
                  <a:gd name="T26" fmla="*/ 0 w 861"/>
                  <a:gd name="T27" fmla="*/ 431 h 861"/>
                  <a:gd name="T28" fmla="*/ 430 w 861"/>
                  <a:gd name="T29" fmla="*/ 861 h 861"/>
                  <a:gd name="T30" fmla="*/ 861 w 861"/>
                  <a:gd name="T31" fmla="*/ 431 h 861"/>
                  <a:gd name="T32" fmla="*/ 854 w 861"/>
                  <a:gd name="T33" fmla="*/ 431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61" h="861">
                    <a:moveTo>
                      <a:pt x="854" y="431"/>
                    </a:moveTo>
                    <a:cubicBezTo>
                      <a:pt x="848" y="431"/>
                      <a:pt x="848" y="431"/>
                      <a:pt x="848" y="431"/>
                    </a:cubicBezTo>
                    <a:cubicBezTo>
                      <a:pt x="848" y="546"/>
                      <a:pt x="801" y="651"/>
                      <a:pt x="726" y="726"/>
                    </a:cubicBezTo>
                    <a:cubicBezTo>
                      <a:pt x="650" y="802"/>
                      <a:pt x="546" y="849"/>
                      <a:pt x="430" y="849"/>
                    </a:cubicBezTo>
                    <a:cubicBezTo>
                      <a:pt x="315" y="849"/>
                      <a:pt x="210" y="802"/>
                      <a:pt x="135" y="726"/>
                    </a:cubicBezTo>
                    <a:cubicBezTo>
                      <a:pt x="59" y="651"/>
                      <a:pt x="12" y="546"/>
                      <a:pt x="12" y="431"/>
                    </a:cubicBezTo>
                    <a:cubicBezTo>
                      <a:pt x="12" y="315"/>
                      <a:pt x="59" y="211"/>
                      <a:pt x="135" y="135"/>
                    </a:cubicBezTo>
                    <a:cubicBezTo>
                      <a:pt x="210" y="60"/>
                      <a:pt x="315" y="13"/>
                      <a:pt x="430" y="13"/>
                    </a:cubicBezTo>
                    <a:cubicBezTo>
                      <a:pt x="546" y="13"/>
                      <a:pt x="650" y="60"/>
                      <a:pt x="726" y="135"/>
                    </a:cubicBezTo>
                    <a:cubicBezTo>
                      <a:pt x="801" y="211"/>
                      <a:pt x="848" y="315"/>
                      <a:pt x="848" y="431"/>
                    </a:cubicBezTo>
                    <a:cubicBezTo>
                      <a:pt x="854" y="431"/>
                      <a:pt x="854" y="431"/>
                      <a:pt x="854" y="431"/>
                    </a:cubicBezTo>
                    <a:cubicBezTo>
                      <a:pt x="861" y="431"/>
                      <a:pt x="861" y="431"/>
                      <a:pt x="861" y="431"/>
                    </a:cubicBezTo>
                    <a:cubicBezTo>
                      <a:pt x="861" y="193"/>
                      <a:pt x="668" y="0"/>
                      <a:pt x="430" y="0"/>
                    </a:cubicBezTo>
                    <a:cubicBezTo>
                      <a:pt x="193" y="0"/>
                      <a:pt x="0" y="193"/>
                      <a:pt x="0" y="431"/>
                    </a:cubicBezTo>
                    <a:cubicBezTo>
                      <a:pt x="0" y="668"/>
                      <a:pt x="193" y="861"/>
                      <a:pt x="430" y="861"/>
                    </a:cubicBezTo>
                    <a:cubicBezTo>
                      <a:pt x="668" y="861"/>
                      <a:pt x="861" y="668"/>
                      <a:pt x="861" y="431"/>
                    </a:cubicBezTo>
                    <a:lnTo>
                      <a:pt x="854" y="431"/>
                    </a:lnTo>
                    <a:close/>
                  </a:path>
                </a:pathLst>
              </a:custGeom>
              <a:solidFill>
                <a:srgbClr val="AE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pic>
          <p:nvPicPr>
            <p:cNvPr id="37" name="图片 36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4211960" y="2217265"/>
              <a:ext cx="820966" cy="714525"/>
            </a:xfrm>
            <a:prstGeom prst="rect">
              <a:avLst/>
            </a:prstGeom>
          </p:spPr>
        </p:pic>
      </p:grpSp>
      <p:sp>
        <p:nvSpPr>
          <p:cNvPr id="42" name="TextBox 14"/>
          <p:cNvSpPr txBox="1"/>
          <p:nvPr userDrawn="1"/>
        </p:nvSpPr>
        <p:spPr>
          <a:xfrm>
            <a:off x="3279132" y="3576880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添加您的标题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  <a:cs typeface="方正豪体简体" panose="03000509000000000000" pitchFamily="65" charset="-122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05392" y="3576880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sp>
        <p:nvSpPr>
          <p:cNvPr id="36" name="文本框 42"/>
          <p:cNvSpPr txBox="1"/>
          <p:nvPr/>
        </p:nvSpPr>
        <p:spPr>
          <a:xfrm>
            <a:off x="3823282" y="930083"/>
            <a:ext cx="1473480" cy="156966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altLang="zh-CN" sz="9600" b="1" dirty="0" smtClean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03</a:t>
            </a:r>
            <a:endParaRPr lang="zh-CN" altLang="en-US" sz="9600" b="1" dirty="0">
              <a:solidFill>
                <a:schemeClr val="accent5">
                  <a:lumMod val="50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1" name="文本框 3"/>
          <p:cNvSpPr txBox="1"/>
          <p:nvPr/>
        </p:nvSpPr>
        <p:spPr>
          <a:xfrm>
            <a:off x="2856014" y="3074921"/>
            <a:ext cx="3532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小学生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食品安全常识</a:t>
            </a:r>
          </a:p>
          <a:p>
            <a:pPr algn="ctr"/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4" name="TextBox 14"/>
          <p:cNvSpPr txBox="1"/>
          <p:nvPr/>
        </p:nvSpPr>
        <p:spPr>
          <a:xfrm>
            <a:off x="3279132" y="3942156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sp>
        <p:nvSpPr>
          <p:cNvPr id="45" name="TextBox 14"/>
          <p:cNvSpPr txBox="1"/>
          <p:nvPr/>
        </p:nvSpPr>
        <p:spPr>
          <a:xfrm>
            <a:off x="4705392" y="3942156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pic>
        <p:nvPicPr>
          <p:cNvPr id="46" name="图形 166"/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3528" y="2873682"/>
            <a:ext cx="1640330" cy="1960394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2974771"/>
            <a:ext cx="2221470" cy="218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7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36" grpId="0"/>
      <p:bldP spid="41" grpId="0"/>
      <p:bldP spid="44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"/>
          <p:cNvGrpSpPr/>
          <p:nvPr/>
        </p:nvGrpSpPr>
        <p:grpSpPr>
          <a:xfrm flipH="1">
            <a:off x="5368770" y="1066290"/>
            <a:ext cx="3451700" cy="543268"/>
            <a:chOff x="5128064" y="2256183"/>
            <a:chExt cx="3273083" cy="515155"/>
          </a:xfrm>
        </p:grpSpPr>
        <p:sp>
          <p:nvSpPr>
            <p:cNvPr id="3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solidFill>
              <a:srgbClr val="F599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rgbClr val="F599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4"/>
          <p:cNvGrpSpPr/>
          <p:nvPr/>
        </p:nvGrpSpPr>
        <p:grpSpPr>
          <a:xfrm flipH="1">
            <a:off x="5368770" y="1951008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rgbClr val="80C2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35"/>
          <p:cNvGrpSpPr/>
          <p:nvPr/>
        </p:nvGrpSpPr>
        <p:grpSpPr>
          <a:xfrm flipH="1">
            <a:off x="5368770" y="2835724"/>
            <a:ext cx="3451700" cy="543268"/>
            <a:chOff x="5128064" y="3934054"/>
            <a:chExt cx="3273083" cy="515155"/>
          </a:xfrm>
        </p:grpSpPr>
        <p:sp>
          <p:nvSpPr>
            <p:cNvPr id="9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rgbClr val="F599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rgbClr val="F599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6"/>
          <p:cNvGrpSpPr/>
          <p:nvPr/>
        </p:nvGrpSpPr>
        <p:grpSpPr>
          <a:xfrm flipH="1">
            <a:off x="5368770" y="3720441"/>
            <a:ext cx="3451701" cy="543269"/>
            <a:chOff x="5128064" y="4772988"/>
            <a:chExt cx="3273084" cy="515156"/>
          </a:xfrm>
        </p:grpSpPr>
        <p:sp>
          <p:nvSpPr>
            <p:cNvPr id="12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rgbClr val="80C2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Round Same Side Corner Rectangle 4"/>
          <p:cNvSpPr/>
          <p:nvPr/>
        </p:nvSpPr>
        <p:spPr>
          <a:xfrm flipH="1">
            <a:off x="8330902" y="627534"/>
            <a:ext cx="489570" cy="451507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 flipH="1">
            <a:off x="5656802" y="1183853"/>
            <a:ext cx="26741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 smtClean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</a:rPr>
              <a:t>1</a:t>
            </a:r>
            <a:r>
              <a:rPr lang="zh-CN" altLang="en-US" sz="1400" dirty="0" smtClean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</a:rPr>
              <a:t>、养成</a:t>
            </a:r>
            <a:r>
              <a:rPr lang="zh-CN" altLang="en-US" sz="1400" dirty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</a:rPr>
              <a:t>吃东西以前洗手的习惯。</a:t>
            </a:r>
          </a:p>
        </p:txBody>
      </p:sp>
      <p:sp>
        <p:nvSpPr>
          <p:cNvPr id="16" name="矩形 15"/>
          <p:cNvSpPr/>
          <p:nvPr/>
        </p:nvSpPr>
        <p:spPr>
          <a:xfrm flipH="1">
            <a:off x="5656802" y="1978460"/>
            <a:ext cx="2674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 smtClean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</a:rPr>
              <a:t>2</a:t>
            </a:r>
            <a:r>
              <a:rPr lang="zh-CN" altLang="en-US" sz="1400" dirty="0" smtClean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</a:rPr>
              <a:t>、生吃</a:t>
            </a:r>
            <a:r>
              <a:rPr lang="zh-CN" altLang="en-US" sz="1400" dirty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</a:rPr>
              <a:t>瓜果要洗净；不随便吃野菜、野果。</a:t>
            </a:r>
          </a:p>
        </p:txBody>
      </p:sp>
      <p:sp>
        <p:nvSpPr>
          <p:cNvPr id="17" name="矩形 16"/>
          <p:cNvSpPr/>
          <p:nvPr/>
        </p:nvSpPr>
        <p:spPr>
          <a:xfrm flipH="1">
            <a:off x="5656802" y="2931790"/>
            <a:ext cx="2736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 smtClean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</a:rPr>
              <a:t>3</a:t>
            </a:r>
            <a:r>
              <a:rPr lang="zh-CN" altLang="en-US" sz="1400" dirty="0" smtClean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</a:rPr>
              <a:t>、不</a:t>
            </a:r>
            <a:r>
              <a:rPr lang="zh-CN" altLang="en-US" sz="1400" dirty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</a:rPr>
              <a:t>吃腐烂变质的食物；不喝生水。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5656801" y="3755380"/>
            <a:ext cx="2736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 smtClean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  <a:sym typeface="宋体" panose="02010600030101010101" pitchFamily="2" charset="-122"/>
              </a:rPr>
              <a:t>4</a:t>
            </a:r>
            <a:r>
              <a:rPr lang="zh-CN" altLang="en-US" sz="1400" dirty="0" smtClean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  <a:sym typeface="宋体" panose="02010600030101010101" pitchFamily="2" charset="-122"/>
              </a:rPr>
              <a:t>、不</a:t>
            </a:r>
            <a:r>
              <a:rPr lang="zh-CN" altLang="en-US" sz="1400" dirty="0">
                <a:solidFill>
                  <a:schemeClr val="accent2">
                    <a:lumMod val="25000"/>
                  </a:schemeClr>
                </a:solidFill>
                <a:latin typeface="汉堡包手机字体" panose="020B0604000101010104" pitchFamily="34" charset="-122"/>
                <a:ea typeface="汉堡包手机字体" panose="020B0604000101010104" pitchFamily="34" charset="-122"/>
                <a:sym typeface="宋体" panose="02010600030101010101" pitchFamily="2" charset="-122"/>
              </a:rPr>
              <a:t>随意购买、食用小摊贩出售的劣质食品和饮料。</a:t>
            </a:r>
            <a:endParaRPr lang="en-US" altLang="x-none" sz="1400" dirty="0">
              <a:solidFill>
                <a:schemeClr val="accent2">
                  <a:lumMod val="25000"/>
                </a:schemeClr>
              </a:solidFill>
              <a:latin typeface="汉堡包手机字体" panose="020B0604000101010104" pitchFamily="34" charset="-122"/>
              <a:ea typeface="汉堡包手机字体" panose="020B06040001010101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9275" y="1049534"/>
            <a:ext cx="4268660" cy="1317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+mn-ea"/>
                <a:sym typeface="微软雅黑" panose="020B0503020204020204" pitchFamily="2" charset="-122"/>
              </a:rPr>
              <a:t>怎样</a:t>
            </a:r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微软雅黑" panose="020B0503020204020204" pitchFamily="2" charset="-122"/>
              </a:rPr>
              <a:t>才能</a:t>
            </a:r>
            <a:endParaRPr lang="en-US" altLang="zh-CN" sz="2800" b="1" dirty="0" smtClean="0">
              <a:solidFill>
                <a:schemeClr val="accent5">
                  <a:lumMod val="50000"/>
                </a:schemeClr>
              </a:solidFill>
              <a:latin typeface="+mn-ea"/>
              <a:sym typeface="微软雅黑" panose="020B0503020204020204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微软雅黑" panose="020B0503020204020204" pitchFamily="2" charset="-122"/>
              </a:rPr>
              <a:t>让健康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+mn-ea"/>
                <a:sym typeface="微软雅黑" panose="020B0503020204020204" pitchFamily="2" charset="-122"/>
              </a:rPr>
              <a:t>伴</a:t>
            </a:r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微软雅黑" panose="020B0503020204020204" pitchFamily="2" charset="-122"/>
              </a:rPr>
              <a:t>我成长呢</a:t>
            </a:r>
            <a:r>
              <a:rPr lang="en-US" altLang="zh-CN" sz="28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微软雅黑" panose="020B0503020204020204" pitchFamily="2" charset="-122"/>
              </a:rPr>
              <a:t> </a:t>
            </a:r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+mn-ea"/>
                <a:sym typeface="微软雅黑" panose="020B0503020204020204" pitchFamily="2" charset="-122"/>
              </a:rPr>
              <a:t>？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29192" y="2455752"/>
            <a:ext cx="4658336" cy="1628166"/>
            <a:chOff x="3556390" y="2861414"/>
            <a:chExt cx="3665450" cy="1281136"/>
          </a:xfrm>
        </p:grpSpPr>
        <p:sp>
          <p:nvSpPr>
            <p:cNvPr id="33" name="任意多边形 32"/>
            <p:cNvSpPr/>
            <p:nvPr/>
          </p:nvSpPr>
          <p:spPr>
            <a:xfrm>
              <a:off x="3566821" y="2863850"/>
              <a:ext cx="3545179" cy="1270000"/>
            </a:xfrm>
            <a:custGeom>
              <a:avLst/>
              <a:gdLst>
                <a:gd name="connsiteX0" fmla="*/ 128879 w 3545179"/>
                <a:gd name="connsiteY0" fmla="*/ 800100 h 1270000"/>
                <a:gd name="connsiteX1" fmla="*/ 109829 w 3545179"/>
                <a:gd name="connsiteY1" fmla="*/ 768350 h 1270000"/>
                <a:gd name="connsiteX2" fmla="*/ 97129 w 3545179"/>
                <a:gd name="connsiteY2" fmla="*/ 730250 h 1270000"/>
                <a:gd name="connsiteX3" fmla="*/ 103479 w 3545179"/>
                <a:gd name="connsiteY3" fmla="*/ 596900 h 1270000"/>
                <a:gd name="connsiteX4" fmla="*/ 116179 w 3545179"/>
                <a:gd name="connsiteY4" fmla="*/ 558800 h 1270000"/>
                <a:gd name="connsiteX5" fmla="*/ 135229 w 3545179"/>
                <a:gd name="connsiteY5" fmla="*/ 546100 h 1270000"/>
                <a:gd name="connsiteX6" fmla="*/ 166979 w 3545179"/>
                <a:gd name="connsiteY6" fmla="*/ 514350 h 1270000"/>
                <a:gd name="connsiteX7" fmla="*/ 179679 w 3545179"/>
                <a:gd name="connsiteY7" fmla="*/ 495300 h 1270000"/>
                <a:gd name="connsiteX8" fmla="*/ 198729 w 3545179"/>
                <a:gd name="connsiteY8" fmla="*/ 488950 h 1270000"/>
                <a:gd name="connsiteX9" fmla="*/ 236829 w 3545179"/>
                <a:gd name="connsiteY9" fmla="*/ 463550 h 1270000"/>
                <a:gd name="connsiteX10" fmla="*/ 255879 w 3545179"/>
                <a:gd name="connsiteY10" fmla="*/ 450850 h 1270000"/>
                <a:gd name="connsiteX11" fmla="*/ 274929 w 3545179"/>
                <a:gd name="connsiteY11" fmla="*/ 438150 h 1270000"/>
                <a:gd name="connsiteX12" fmla="*/ 313029 w 3545179"/>
                <a:gd name="connsiteY12" fmla="*/ 425450 h 1270000"/>
                <a:gd name="connsiteX13" fmla="*/ 332079 w 3545179"/>
                <a:gd name="connsiteY13" fmla="*/ 419100 h 1270000"/>
                <a:gd name="connsiteX14" fmla="*/ 370179 w 3545179"/>
                <a:gd name="connsiteY14" fmla="*/ 400050 h 1270000"/>
                <a:gd name="connsiteX15" fmla="*/ 516229 w 3545179"/>
                <a:gd name="connsiteY15" fmla="*/ 406400 h 1270000"/>
                <a:gd name="connsiteX16" fmla="*/ 573379 w 3545179"/>
                <a:gd name="connsiteY16" fmla="*/ 425450 h 1270000"/>
                <a:gd name="connsiteX17" fmla="*/ 636879 w 3545179"/>
                <a:gd name="connsiteY17" fmla="*/ 444500 h 1270000"/>
                <a:gd name="connsiteX18" fmla="*/ 655929 w 3545179"/>
                <a:gd name="connsiteY18" fmla="*/ 450850 h 1270000"/>
                <a:gd name="connsiteX19" fmla="*/ 674979 w 3545179"/>
                <a:gd name="connsiteY19" fmla="*/ 457200 h 1270000"/>
                <a:gd name="connsiteX20" fmla="*/ 738479 w 3545179"/>
                <a:gd name="connsiteY20" fmla="*/ 476250 h 1270000"/>
                <a:gd name="connsiteX21" fmla="*/ 757529 w 3545179"/>
                <a:gd name="connsiteY21" fmla="*/ 482600 h 1270000"/>
                <a:gd name="connsiteX22" fmla="*/ 776579 w 3545179"/>
                <a:gd name="connsiteY22" fmla="*/ 488950 h 1270000"/>
                <a:gd name="connsiteX23" fmla="*/ 814679 w 3545179"/>
                <a:gd name="connsiteY23" fmla="*/ 514350 h 1270000"/>
                <a:gd name="connsiteX24" fmla="*/ 821029 w 3545179"/>
                <a:gd name="connsiteY24" fmla="*/ 533400 h 1270000"/>
                <a:gd name="connsiteX25" fmla="*/ 878179 w 3545179"/>
                <a:gd name="connsiteY25" fmla="*/ 539750 h 1270000"/>
                <a:gd name="connsiteX26" fmla="*/ 922629 w 3545179"/>
                <a:gd name="connsiteY26" fmla="*/ 488950 h 1270000"/>
                <a:gd name="connsiteX27" fmla="*/ 979779 w 3545179"/>
                <a:gd name="connsiteY27" fmla="*/ 469900 h 1270000"/>
                <a:gd name="connsiteX28" fmla="*/ 998829 w 3545179"/>
                <a:gd name="connsiteY28" fmla="*/ 463550 h 1270000"/>
                <a:gd name="connsiteX29" fmla="*/ 1017879 w 3545179"/>
                <a:gd name="connsiteY29" fmla="*/ 450850 h 1270000"/>
                <a:gd name="connsiteX30" fmla="*/ 1055979 w 3545179"/>
                <a:gd name="connsiteY30" fmla="*/ 438150 h 1270000"/>
                <a:gd name="connsiteX31" fmla="*/ 1367129 w 3545179"/>
                <a:gd name="connsiteY31" fmla="*/ 425450 h 1270000"/>
                <a:gd name="connsiteX32" fmla="*/ 1398879 w 3545179"/>
                <a:gd name="connsiteY32" fmla="*/ 330200 h 1270000"/>
                <a:gd name="connsiteX33" fmla="*/ 1411579 w 3545179"/>
                <a:gd name="connsiteY33" fmla="*/ 292100 h 1270000"/>
                <a:gd name="connsiteX34" fmla="*/ 1417929 w 3545179"/>
                <a:gd name="connsiteY34" fmla="*/ 273050 h 1270000"/>
                <a:gd name="connsiteX35" fmla="*/ 1436979 w 3545179"/>
                <a:gd name="connsiteY35" fmla="*/ 260350 h 1270000"/>
                <a:gd name="connsiteX36" fmla="*/ 1443329 w 3545179"/>
                <a:gd name="connsiteY36" fmla="*/ 241300 h 1270000"/>
                <a:gd name="connsiteX37" fmla="*/ 1494129 w 3545179"/>
                <a:gd name="connsiteY37" fmla="*/ 184150 h 1270000"/>
                <a:gd name="connsiteX38" fmla="*/ 1513179 w 3545179"/>
                <a:gd name="connsiteY38" fmla="*/ 171450 h 1270000"/>
                <a:gd name="connsiteX39" fmla="*/ 1551279 w 3545179"/>
                <a:gd name="connsiteY39" fmla="*/ 139700 h 1270000"/>
                <a:gd name="connsiteX40" fmla="*/ 1646529 w 3545179"/>
                <a:gd name="connsiteY40" fmla="*/ 127000 h 1270000"/>
                <a:gd name="connsiteX41" fmla="*/ 1684629 w 3545179"/>
                <a:gd name="connsiteY41" fmla="*/ 107950 h 1270000"/>
                <a:gd name="connsiteX42" fmla="*/ 1716379 w 3545179"/>
                <a:gd name="connsiteY42" fmla="*/ 69850 h 1270000"/>
                <a:gd name="connsiteX43" fmla="*/ 1773529 w 3545179"/>
                <a:gd name="connsiteY43" fmla="*/ 38100 h 1270000"/>
                <a:gd name="connsiteX44" fmla="*/ 1792579 w 3545179"/>
                <a:gd name="connsiteY44" fmla="*/ 25400 h 1270000"/>
                <a:gd name="connsiteX45" fmla="*/ 1849729 w 3545179"/>
                <a:gd name="connsiteY45" fmla="*/ 6350 h 1270000"/>
                <a:gd name="connsiteX46" fmla="*/ 1868779 w 3545179"/>
                <a:gd name="connsiteY46" fmla="*/ 0 h 1270000"/>
                <a:gd name="connsiteX47" fmla="*/ 2078329 w 3545179"/>
                <a:gd name="connsiteY47" fmla="*/ 19050 h 1270000"/>
                <a:gd name="connsiteX48" fmla="*/ 2116429 w 3545179"/>
                <a:gd name="connsiteY48" fmla="*/ 31750 h 1270000"/>
                <a:gd name="connsiteX49" fmla="*/ 2135479 w 3545179"/>
                <a:gd name="connsiteY49" fmla="*/ 38100 h 1270000"/>
                <a:gd name="connsiteX50" fmla="*/ 2173579 w 3545179"/>
                <a:gd name="connsiteY50" fmla="*/ 63500 h 1270000"/>
                <a:gd name="connsiteX51" fmla="*/ 2192629 w 3545179"/>
                <a:gd name="connsiteY51" fmla="*/ 76200 h 1270000"/>
                <a:gd name="connsiteX52" fmla="*/ 2205329 w 3545179"/>
                <a:gd name="connsiteY52" fmla="*/ 95250 h 1270000"/>
                <a:gd name="connsiteX53" fmla="*/ 2224379 w 3545179"/>
                <a:gd name="connsiteY53" fmla="*/ 101600 h 1270000"/>
                <a:gd name="connsiteX54" fmla="*/ 2230729 w 3545179"/>
                <a:gd name="connsiteY54" fmla="*/ 120650 h 1270000"/>
                <a:gd name="connsiteX55" fmla="*/ 2268829 w 3545179"/>
                <a:gd name="connsiteY55" fmla="*/ 158750 h 1270000"/>
                <a:gd name="connsiteX56" fmla="*/ 2300579 w 3545179"/>
                <a:gd name="connsiteY56" fmla="*/ 215900 h 1270000"/>
                <a:gd name="connsiteX57" fmla="*/ 2325979 w 3545179"/>
                <a:gd name="connsiteY57" fmla="*/ 254000 h 1270000"/>
                <a:gd name="connsiteX58" fmla="*/ 2338679 w 3545179"/>
                <a:gd name="connsiteY58" fmla="*/ 273050 h 1270000"/>
                <a:gd name="connsiteX59" fmla="*/ 2357729 w 3545179"/>
                <a:gd name="connsiteY59" fmla="*/ 285750 h 1270000"/>
                <a:gd name="connsiteX60" fmla="*/ 2370429 w 3545179"/>
                <a:gd name="connsiteY60" fmla="*/ 323850 h 1270000"/>
                <a:gd name="connsiteX61" fmla="*/ 2376779 w 3545179"/>
                <a:gd name="connsiteY61" fmla="*/ 342900 h 1270000"/>
                <a:gd name="connsiteX62" fmla="*/ 2389479 w 3545179"/>
                <a:gd name="connsiteY62" fmla="*/ 361950 h 1270000"/>
                <a:gd name="connsiteX63" fmla="*/ 2408529 w 3545179"/>
                <a:gd name="connsiteY63" fmla="*/ 419100 h 1270000"/>
                <a:gd name="connsiteX64" fmla="*/ 2414879 w 3545179"/>
                <a:gd name="connsiteY64" fmla="*/ 438150 h 1270000"/>
                <a:gd name="connsiteX65" fmla="*/ 2427579 w 3545179"/>
                <a:gd name="connsiteY65" fmla="*/ 457200 h 1270000"/>
                <a:gd name="connsiteX66" fmla="*/ 2535529 w 3545179"/>
                <a:gd name="connsiteY66" fmla="*/ 438150 h 1270000"/>
                <a:gd name="connsiteX67" fmla="*/ 2554579 w 3545179"/>
                <a:gd name="connsiteY67" fmla="*/ 431800 h 1270000"/>
                <a:gd name="connsiteX68" fmla="*/ 2573629 w 3545179"/>
                <a:gd name="connsiteY68" fmla="*/ 425450 h 1270000"/>
                <a:gd name="connsiteX69" fmla="*/ 2611729 w 3545179"/>
                <a:gd name="connsiteY69" fmla="*/ 431800 h 1270000"/>
                <a:gd name="connsiteX70" fmla="*/ 2649829 w 3545179"/>
                <a:gd name="connsiteY70" fmla="*/ 444500 h 1270000"/>
                <a:gd name="connsiteX71" fmla="*/ 2662529 w 3545179"/>
                <a:gd name="connsiteY71" fmla="*/ 463550 h 1270000"/>
                <a:gd name="connsiteX72" fmla="*/ 2789529 w 3545179"/>
                <a:gd name="connsiteY72" fmla="*/ 482600 h 1270000"/>
                <a:gd name="connsiteX73" fmla="*/ 2833979 w 3545179"/>
                <a:gd name="connsiteY73" fmla="*/ 533400 h 1270000"/>
                <a:gd name="connsiteX74" fmla="*/ 2878429 w 3545179"/>
                <a:gd name="connsiteY74" fmla="*/ 527050 h 1270000"/>
                <a:gd name="connsiteX75" fmla="*/ 2903829 w 3545179"/>
                <a:gd name="connsiteY75" fmla="*/ 495300 h 1270000"/>
                <a:gd name="connsiteX76" fmla="*/ 2922879 w 3545179"/>
                <a:gd name="connsiteY76" fmla="*/ 482600 h 1270000"/>
                <a:gd name="connsiteX77" fmla="*/ 2941929 w 3545179"/>
                <a:gd name="connsiteY77" fmla="*/ 463550 h 1270000"/>
                <a:gd name="connsiteX78" fmla="*/ 2980029 w 3545179"/>
                <a:gd name="connsiteY78" fmla="*/ 450850 h 1270000"/>
                <a:gd name="connsiteX79" fmla="*/ 3056229 w 3545179"/>
                <a:gd name="connsiteY79" fmla="*/ 438150 h 1270000"/>
                <a:gd name="connsiteX80" fmla="*/ 3329279 w 3545179"/>
                <a:gd name="connsiteY80" fmla="*/ 444500 h 1270000"/>
                <a:gd name="connsiteX81" fmla="*/ 3367379 w 3545179"/>
                <a:gd name="connsiteY81" fmla="*/ 457200 h 1270000"/>
                <a:gd name="connsiteX82" fmla="*/ 3386429 w 3545179"/>
                <a:gd name="connsiteY82" fmla="*/ 463550 h 1270000"/>
                <a:gd name="connsiteX83" fmla="*/ 3399129 w 3545179"/>
                <a:gd name="connsiteY83" fmla="*/ 482600 h 1270000"/>
                <a:gd name="connsiteX84" fmla="*/ 3418179 w 3545179"/>
                <a:gd name="connsiteY84" fmla="*/ 488950 h 1270000"/>
                <a:gd name="connsiteX85" fmla="*/ 3424529 w 3545179"/>
                <a:gd name="connsiteY85" fmla="*/ 508000 h 1270000"/>
                <a:gd name="connsiteX86" fmla="*/ 3462629 w 3545179"/>
                <a:gd name="connsiteY86" fmla="*/ 533400 h 1270000"/>
                <a:gd name="connsiteX87" fmla="*/ 3475329 w 3545179"/>
                <a:gd name="connsiteY87" fmla="*/ 552450 h 1270000"/>
                <a:gd name="connsiteX88" fmla="*/ 3519779 w 3545179"/>
                <a:gd name="connsiteY88" fmla="*/ 603250 h 1270000"/>
                <a:gd name="connsiteX89" fmla="*/ 3526129 w 3545179"/>
                <a:gd name="connsiteY89" fmla="*/ 622300 h 1270000"/>
                <a:gd name="connsiteX90" fmla="*/ 3532479 w 3545179"/>
                <a:gd name="connsiteY90" fmla="*/ 654050 h 1270000"/>
                <a:gd name="connsiteX91" fmla="*/ 3545179 w 3545179"/>
                <a:gd name="connsiteY91" fmla="*/ 755650 h 1270000"/>
                <a:gd name="connsiteX92" fmla="*/ 3538829 w 3545179"/>
                <a:gd name="connsiteY92" fmla="*/ 869950 h 1270000"/>
                <a:gd name="connsiteX93" fmla="*/ 3532479 w 3545179"/>
                <a:gd name="connsiteY93" fmla="*/ 889000 h 1270000"/>
                <a:gd name="connsiteX94" fmla="*/ 3494379 w 3545179"/>
                <a:gd name="connsiteY94" fmla="*/ 914400 h 1270000"/>
                <a:gd name="connsiteX95" fmla="*/ 3456279 w 3545179"/>
                <a:gd name="connsiteY95" fmla="*/ 939800 h 1270000"/>
                <a:gd name="connsiteX96" fmla="*/ 3437229 w 3545179"/>
                <a:gd name="connsiteY96" fmla="*/ 952500 h 1270000"/>
                <a:gd name="connsiteX97" fmla="*/ 3405479 w 3545179"/>
                <a:gd name="connsiteY97" fmla="*/ 984250 h 1270000"/>
                <a:gd name="connsiteX98" fmla="*/ 3392779 w 3545179"/>
                <a:gd name="connsiteY98" fmla="*/ 1003300 h 1270000"/>
                <a:gd name="connsiteX99" fmla="*/ 3386429 w 3545179"/>
                <a:gd name="connsiteY99" fmla="*/ 1060450 h 1270000"/>
                <a:gd name="connsiteX100" fmla="*/ 3361029 w 3545179"/>
                <a:gd name="connsiteY100" fmla="*/ 1098550 h 1270000"/>
                <a:gd name="connsiteX101" fmla="*/ 3354679 w 3545179"/>
                <a:gd name="connsiteY101" fmla="*/ 1117600 h 1270000"/>
                <a:gd name="connsiteX102" fmla="*/ 3348329 w 3545179"/>
                <a:gd name="connsiteY102" fmla="*/ 1225550 h 1270000"/>
                <a:gd name="connsiteX103" fmla="*/ 3310229 w 3545179"/>
                <a:gd name="connsiteY103" fmla="*/ 1244600 h 1270000"/>
                <a:gd name="connsiteX104" fmla="*/ 3253079 w 3545179"/>
                <a:gd name="connsiteY104" fmla="*/ 1257300 h 1270000"/>
                <a:gd name="connsiteX105" fmla="*/ 3208629 w 3545179"/>
                <a:gd name="connsiteY105" fmla="*/ 1263650 h 1270000"/>
                <a:gd name="connsiteX106" fmla="*/ 3183229 w 3545179"/>
                <a:gd name="connsiteY106" fmla="*/ 1270000 h 1270000"/>
                <a:gd name="connsiteX107" fmla="*/ 3094329 w 3545179"/>
                <a:gd name="connsiteY107" fmla="*/ 1263650 h 1270000"/>
                <a:gd name="connsiteX108" fmla="*/ 3075279 w 3545179"/>
                <a:gd name="connsiteY108" fmla="*/ 1257300 h 1270000"/>
                <a:gd name="connsiteX109" fmla="*/ 3037179 w 3545179"/>
                <a:gd name="connsiteY109" fmla="*/ 1231900 h 1270000"/>
                <a:gd name="connsiteX110" fmla="*/ 3005429 w 3545179"/>
                <a:gd name="connsiteY110" fmla="*/ 1193800 h 1270000"/>
                <a:gd name="connsiteX111" fmla="*/ 2973679 w 3545179"/>
                <a:gd name="connsiteY111" fmla="*/ 1162050 h 1270000"/>
                <a:gd name="connsiteX112" fmla="*/ 2916529 w 3545179"/>
                <a:gd name="connsiteY112" fmla="*/ 1136650 h 1270000"/>
                <a:gd name="connsiteX113" fmla="*/ 2910179 w 3545179"/>
                <a:gd name="connsiteY113" fmla="*/ 1117600 h 1270000"/>
                <a:gd name="connsiteX114" fmla="*/ 2897479 w 3545179"/>
                <a:gd name="connsiteY114" fmla="*/ 1098550 h 1270000"/>
                <a:gd name="connsiteX115" fmla="*/ 2891129 w 3545179"/>
                <a:gd name="connsiteY115" fmla="*/ 984250 h 1270000"/>
                <a:gd name="connsiteX116" fmla="*/ 2853029 w 3545179"/>
                <a:gd name="connsiteY116" fmla="*/ 958850 h 1270000"/>
                <a:gd name="connsiteX117" fmla="*/ 2814929 w 3545179"/>
                <a:gd name="connsiteY117" fmla="*/ 946150 h 1270000"/>
                <a:gd name="connsiteX118" fmla="*/ 2795879 w 3545179"/>
                <a:gd name="connsiteY118" fmla="*/ 1104900 h 1270000"/>
                <a:gd name="connsiteX119" fmla="*/ 2764129 w 3545179"/>
                <a:gd name="connsiteY119" fmla="*/ 1143000 h 1270000"/>
                <a:gd name="connsiteX120" fmla="*/ 2751429 w 3545179"/>
                <a:gd name="connsiteY120" fmla="*/ 1181100 h 1270000"/>
                <a:gd name="connsiteX121" fmla="*/ 2745079 w 3545179"/>
                <a:gd name="connsiteY121" fmla="*/ 1219200 h 1270000"/>
                <a:gd name="connsiteX122" fmla="*/ 2726029 w 3545179"/>
                <a:gd name="connsiteY122" fmla="*/ 1238250 h 1270000"/>
                <a:gd name="connsiteX123" fmla="*/ 2681579 w 3545179"/>
                <a:gd name="connsiteY123" fmla="*/ 1244600 h 1270000"/>
                <a:gd name="connsiteX124" fmla="*/ 2503779 w 3545179"/>
                <a:gd name="connsiteY124" fmla="*/ 1238250 h 1270000"/>
                <a:gd name="connsiteX125" fmla="*/ 2484729 w 3545179"/>
                <a:gd name="connsiteY125" fmla="*/ 1231900 h 1270000"/>
                <a:gd name="connsiteX126" fmla="*/ 2427579 w 3545179"/>
                <a:gd name="connsiteY126" fmla="*/ 1238250 h 1270000"/>
                <a:gd name="connsiteX127" fmla="*/ 2370429 w 3545179"/>
                <a:gd name="connsiteY127" fmla="*/ 1257300 h 1270000"/>
                <a:gd name="connsiteX128" fmla="*/ 2351379 w 3545179"/>
                <a:gd name="connsiteY128" fmla="*/ 1263650 h 1270000"/>
                <a:gd name="connsiteX129" fmla="*/ 2249779 w 3545179"/>
                <a:gd name="connsiteY129" fmla="*/ 1257300 h 1270000"/>
                <a:gd name="connsiteX130" fmla="*/ 2211679 w 3545179"/>
                <a:gd name="connsiteY130" fmla="*/ 1244600 h 1270000"/>
                <a:gd name="connsiteX131" fmla="*/ 2192629 w 3545179"/>
                <a:gd name="connsiteY131" fmla="*/ 1155700 h 1270000"/>
                <a:gd name="connsiteX132" fmla="*/ 2198979 w 3545179"/>
                <a:gd name="connsiteY132" fmla="*/ 1136650 h 1270000"/>
                <a:gd name="connsiteX133" fmla="*/ 2192629 w 3545179"/>
                <a:gd name="connsiteY133" fmla="*/ 927100 h 1270000"/>
                <a:gd name="connsiteX134" fmla="*/ 2179929 w 3545179"/>
                <a:gd name="connsiteY134" fmla="*/ 889000 h 1270000"/>
                <a:gd name="connsiteX135" fmla="*/ 2141829 w 3545179"/>
                <a:gd name="connsiteY135" fmla="*/ 908050 h 1270000"/>
                <a:gd name="connsiteX136" fmla="*/ 2135479 w 3545179"/>
                <a:gd name="connsiteY136" fmla="*/ 927100 h 1270000"/>
                <a:gd name="connsiteX137" fmla="*/ 2122779 w 3545179"/>
                <a:gd name="connsiteY137" fmla="*/ 946150 h 1270000"/>
                <a:gd name="connsiteX138" fmla="*/ 2116429 w 3545179"/>
                <a:gd name="connsiteY138" fmla="*/ 1054100 h 1270000"/>
                <a:gd name="connsiteX139" fmla="*/ 2103729 w 3545179"/>
                <a:gd name="connsiteY139" fmla="*/ 1092200 h 1270000"/>
                <a:gd name="connsiteX140" fmla="*/ 2097379 w 3545179"/>
                <a:gd name="connsiteY140" fmla="*/ 1111250 h 1270000"/>
                <a:gd name="connsiteX141" fmla="*/ 2091029 w 3545179"/>
                <a:gd name="connsiteY141" fmla="*/ 1130300 h 1270000"/>
                <a:gd name="connsiteX142" fmla="*/ 2071979 w 3545179"/>
                <a:gd name="connsiteY142" fmla="*/ 1257300 h 1270000"/>
                <a:gd name="connsiteX143" fmla="*/ 2052929 w 3545179"/>
                <a:gd name="connsiteY143" fmla="*/ 1263650 h 1270000"/>
                <a:gd name="connsiteX144" fmla="*/ 1957679 w 3545179"/>
                <a:gd name="connsiteY144" fmla="*/ 1257300 h 1270000"/>
                <a:gd name="connsiteX145" fmla="*/ 1932279 w 3545179"/>
                <a:gd name="connsiteY145" fmla="*/ 1250950 h 1270000"/>
                <a:gd name="connsiteX146" fmla="*/ 1887829 w 3545179"/>
                <a:gd name="connsiteY146" fmla="*/ 1244600 h 1270000"/>
                <a:gd name="connsiteX147" fmla="*/ 1875129 w 3545179"/>
                <a:gd name="connsiteY147" fmla="*/ 1225550 h 1270000"/>
                <a:gd name="connsiteX148" fmla="*/ 1868779 w 3545179"/>
                <a:gd name="connsiteY148" fmla="*/ 1155700 h 1270000"/>
                <a:gd name="connsiteX149" fmla="*/ 1830679 w 3545179"/>
                <a:gd name="connsiteY149" fmla="*/ 1143000 h 1270000"/>
                <a:gd name="connsiteX150" fmla="*/ 1817979 w 3545179"/>
                <a:gd name="connsiteY150" fmla="*/ 1162050 h 1270000"/>
                <a:gd name="connsiteX151" fmla="*/ 1805279 w 3545179"/>
                <a:gd name="connsiteY151" fmla="*/ 1212850 h 1270000"/>
                <a:gd name="connsiteX152" fmla="*/ 1792579 w 3545179"/>
                <a:gd name="connsiteY152" fmla="*/ 1231900 h 1270000"/>
                <a:gd name="connsiteX153" fmla="*/ 1773529 w 3545179"/>
                <a:gd name="connsiteY153" fmla="*/ 1238250 h 1270000"/>
                <a:gd name="connsiteX154" fmla="*/ 1735429 w 3545179"/>
                <a:gd name="connsiteY154" fmla="*/ 1263650 h 1270000"/>
                <a:gd name="connsiteX155" fmla="*/ 1583029 w 3545179"/>
                <a:gd name="connsiteY155" fmla="*/ 1257300 h 1270000"/>
                <a:gd name="connsiteX156" fmla="*/ 1563979 w 3545179"/>
                <a:gd name="connsiteY156" fmla="*/ 1193800 h 1270000"/>
                <a:gd name="connsiteX157" fmla="*/ 1544929 w 3545179"/>
                <a:gd name="connsiteY157" fmla="*/ 1187450 h 1270000"/>
                <a:gd name="connsiteX158" fmla="*/ 1456029 w 3545179"/>
                <a:gd name="connsiteY158" fmla="*/ 1181100 h 1270000"/>
                <a:gd name="connsiteX159" fmla="*/ 1405229 w 3545179"/>
                <a:gd name="connsiteY159" fmla="*/ 1187450 h 1270000"/>
                <a:gd name="connsiteX160" fmla="*/ 1398879 w 3545179"/>
                <a:gd name="connsiteY160" fmla="*/ 1206500 h 1270000"/>
                <a:gd name="connsiteX161" fmla="*/ 1360779 w 3545179"/>
                <a:gd name="connsiteY161" fmla="*/ 1231900 h 1270000"/>
                <a:gd name="connsiteX162" fmla="*/ 922629 w 3545179"/>
                <a:gd name="connsiteY162" fmla="*/ 1225550 h 1270000"/>
                <a:gd name="connsiteX163" fmla="*/ 884529 w 3545179"/>
                <a:gd name="connsiteY163" fmla="*/ 1212850 h 1270000"/>
                <a:gd name="connsiteX164" fmla="*/ 865479 w 3545179"/>
                <a:gd name="connsiteY164" fmla="*/ 1206500 h 1270000"/>
                <a:gd name="connsiteX165" fmla="*/ 846429 w 3545179"/>
                <a:gd name="connsiteY165" fmla="*/ 1136650 h 1270000"/>
                <a:gd name="connsiteX166" fmla="*/ 827379 w 3545179"/>
                <a:gd name="connsiteY166" fmla="*/ 1130300 h 1270000"/>
                <a:gd name="connsiteX167" fmla="*/ 821029 w 3545179"/>
                <a:gd name="connsiteY167" fmla="*/ 1111250 h 1270000"/>
                <a:gd name="connsiteX168" fmla="*/ 801979 w 3545179"/>
                <a:gd name="connsiteY168" fmla="*/ 1098550 h 1270000"/>
                <a:gd name="connsiteX169" fmla="*/ 795629 w 3545179"/>
                <a:gd name="connsiteY169" fmla="*/ 1003300 h 1270000"/>
                <a:gd name="connsiteX170" fmla="*/ 776579 w 3545179"/>
                <a:gd name="connsiteY170" fmla="*/ 1016000 h 1270000"/>
                <a:gd name="connsiteX171" fmla="*/ 757529 w 3545179"/>
                <a:gd name="connsiteY171" fmla="*/ 1054100 h 1270000"/>
                <a:gd name="connsiteX172" fmla="*/ 744829 w 3545179"/>
                <a:gd name="connsiteY172" fmla="*/ 1073150 h 1270000"/>
                <a:gd name="connsiteX173" fmla="*/ 738479 w 3545179"/>
                <a:gd name="connsiteY173" fmla="*/ 1193800 h 1270000"/>
                <a:gd name="connsiteX174" fmla="*/ 725779 w 3545179"/>
                <a:gd name="connsiteY174" fmla="*/ 1212850 h 1270000"/>
                <a:gd name="connsiteX175" fmla="*/ 706729 w 3545179"/>
                <a:gd name="connsiteY175" fmla="*/ 1219200 h 1270000"/>
                <a:gd name="connsiteX176" fmla="*/ 687679 w 3545179"/>
                <a:gd name="connsiteY176" fmla="*/ 1231900 h 1270000"/>
                <a:gd name="connsiteX177" fmla="*/ 554329 w 3545179"/>
                <a:gd name="connsiteY177" fmla="*/ 1225550 h 1270000"/>
                <a:gd name="connsiteX178" fmla="*/ 401929 w 3545179"/>
                <a:gd name="connsiteY178" fmla="*/ 1219200 h 1270000"/>
                <a:gd name="connsiteX179" fmla="*/ 300329 w 3545179"/>
                <a:gd name="connsiteY179" fmla="*/ 1212850 h 1270000"/>
                <a:gd name="connsiteX180" fmla="*/ 211429 w 3545179"/>
                <a:gd name="connsiteY180" fmla="*/ 1200150 h 1270000"/>
                <a:gd name="connsiteX181" fmla="*/ 160629 w 3545179"/>
                <a:gd name="connsiteY181" fmla="*/ 1193800 h 1270000"/>
                <a:gd name="connsiteX182" fmla="*/ 166979 w 3545179"/>
                <a:gd name="connsiteY182" fmla="*/ 1162050 h 1270000"/>
                <a:gd name="connsiteX183" fmla="*/ 173329 w 3545179"/>
                <a:gd name="connsiteY183" fmla="*/ 1136650 h 1270000"/>
                <a:gd name="connsiteX184" fmla="*/ 135229 w 3545179"/>
                <a:gd name="connsiteY184" fmla="*/ 1117600 h 1270000"/>
                <a:gd name="connsiteX185" fmla="*/ 90779 w 3545179"/>
                <a:gd name="connsiteY185" fmla="*/ 1123950 h 1270000"/>
                <a:gd name="connsiteX186" fmla="*/ 71729 w 3545179"/>
                <a:gd name="connsiteY186" fmla="*/ 1130300 h 1270000"/>
                <a:gd name="connsiteX187" fmla="*/ 8229 w 3545179"/>
                <a:gd name="connsiteY187" fmla="*/ 1123950 h 1270000"/>
                <a:gd name="connsiteX188" fmla="*/ 8229 w 3545179"/>
                <a:gd name="connsiteY188" fmla="*/ 1041400 h 1270000"/>
                <a:gd name="connsiteX189" fmla="*/ 14579 w 3545179"/>
                <a:gd name="connsiteY189" fmla="*/ 1022350 h 1270000"/>
                <a:gd name="connsiteX190" fmla="*/ 52679 w 3545179"/>
                <a:gd name="connsiteY190" fmla="*/ 996950 h 1270000"/>
                <a:gd name="connsiteX191" fmla="*/ 71729 w 3545179"/>
                <a:gd name="connsiteY191" fmla="*/ 984250 h 1270000"/>
                <a:gd name="connsiteX192" fmla="*/ 84429 w 3545179"/>
                <a:gd name="connsiteY192" fmla="*/ 939800 h 1270000"/>
                <a:gd name="connsiteX193" fmla="*/ 90779 w 3545179"/>
                <a:gd name="connsiteY193" fmla="*/ 857250 h 1270000"/>
                <a:gd name="connsiteX194" fmla="*/ 103479 w 3545179"/>
                <a:gd name="connsiteY194" fmla="*/ 819150 h 1270000"/>
                <a:gd name="connsiteX195" fmla="*/ 109829 w 3545179"/>
                <a:gd name="connsiteY195" fmla="*/ 793750 h 1270000"/>
                <a:gd name="connsiteX196" fmla="*/ 128879 w 3545179"/>
                <a:gd name="connsiteY196" fmla="*/ 800100 h 127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</a:cxnLst>
              <a:rect l="l" t="t" r="r" b="b"/>
              <a:pathLst>
                <a:path w="3545179" h="1270000">
                  <a:moveTo>
                    <a:pt x="128879" y="800100"/>
                  </a:moveTo>
                  <a:cubicBezTo>
                    <a:pt x="128879" y="795867"/>
                    <a:pt x="114936" y="779586"/>
                    <a:pt x="109829" y="768350"/>
                  </a:cubicBezTo>
                  <a:cubicBezTo>
                    <a:pt x="104289" y="756163"/>
                    <a:pt x="97129" y="730250"/>
                    <a:pt x="97129" y="730250"/>
                  </a:cubicBezTo>
                  <a:cubicBezTo>
                    <a:pt x="99246" y="685800"/>
                    <a:pt x="98565" y="641128"/>
                    <a:pt x="103479" y="596900"/>
                  </a:cubicBezTo>
                  <a:cubicBezTo>
                    <a:pt x="104957" y="583595"/>
                    <a:pt x="105040" y="566226"/>
                    <a:pt x="116179" y="558800"/>
                  </a:cubicBezTo>
                  <a:lnTo>
                    <a:pt x="135229" y="546100"/>
                  </a:lnTo>
                  <a:cubicBezTo>
                    <a:pt x="169096" y="495300"/>
                    <a:pt x="124646" y="556683"/>
                    <a:pt x="166979" y="514350"/>
                  </a:cubicBezTo>
                  <a:cubicBezTo>
                    <a:pt x="172375" y="508954"/>
                    <a:pt x="173720" y="500068"/>
                    <a:pt x="179679" y="495300"/>
                  </a:cubicBezTo>
                  <a:cubicBezTo>
                    <a:pt x="184906" y="491119"/>
                    <a:pt x="192878" y="492201"/>
                    <a:pt x="198729" y="488950"/>
                  </a:cubicBezTo>
                  <a:cubicBezTo>
                    <a:pt x="212072" y="481537"/>
                    <a:pt x="224129" y="472017"/>
                    <a:pt x="236829" y="463550"/>
                  </a:cubicBezTo>
                  <a:lnTo>
                    <a:pt x="255879" y="450850"/>
                  </a:lnTo>
                  <a:cubicBezTo>
                    <a:pt x="262229" y="446617"/>
                    <a:pt x="267689" y="440563"/>
                    <a:pt x="274929" y="438150"/>
                  </a:cubicBezTo>
                  <a:lnTo>
                    <a:pt x="313029" y="425450"/>
                  </a:lnTo>
                  <a:cubicBezTo>
                    <a:pt x="319379" y="423333"/>
                    <a:pt x="326510" y="422813"/>
                    <a:pt x="332079" y="419100"/>
                  </a:cubicBezTo>
                  <a:cubicBezTo>
                    <a:pt x="356698" y="402687"/>
                    <a:pt x="343889" y="408813"/>
                    <a:pt x="370179" y="400050"/>
                  </a:cubicBezTo>
                  <a:cubicBezTo>
                    <a:pt x="418862" y="402167"/>
                    <a:pt x="467758" y="401386"/>
                    <a:pt x="516229" y="406400"/>
                  </a:cubicBezTo>
                  <a:cubicBezTo>
                    <a:pt x="527061" y="407521"/>
                    <a:pt x="558438" y="421715"/>
                    <a:pt x="573379" y="425450"/>
                  </a:cubicBezTo>
                  <a:cubicBezTo>
                    <a:pt x="611766" y="435047"/>
                    <a:pt x="590500" y="429040"/>
                    <a:pt x="636879" y="444500"/>
                  </a:cubicBezTo>
                  <a:lnTo>
                    <a:pt x="655929" y="450850"/>
                  </a:lnTo>
                  <a:cubicBezTo>
                    <a:pt x="662279" y="452967"/>
                    <a:pt x="668485" y="455577"/>
                    <a:pt x="674979" y="457200"/>
                  </a:cubicBezTo>
                  <a:cubicBezTo>
                    <a:pt x="713366" y="466797"/>
                    <a:pt x="692100" y="460790"/>
                    <a:pt x="738479" y="476250"/>
                  </a:cubicBezTo>
                  <a:lnTo>
                    <a:pt x="757529" y="482600"/>
                  </a:lnTo>
                  <a:cubicBezTo>
                    <a:pt x="763879" y="484717"/>
                    <a:pt x="771010" y="485237"/>
                    <a:pt x="776579" y="488950"/>
                  </a:cubicBezTo>
                  <a:lnTo>
                    <a:pt x="814679" y="514350"/>
                  </a:lnTo>
                  <a:cubicBezTo>
                    <a:pt x="816796" y="520700"/>
                    <a:pt x="816848" y="528173"/>
                    <a:pt x="821029" y="533400"/>
                  </a:cubicBezTo>
                  <a:cubicBezTo>
                    <a:pt x="838537" y="555284"/>
                    <a:pt x="853226" y="543909"/>
                    <a:pt x="878179" y="539750"/>
                  </a:cubicBezTo>
                  <a:cubicBezTo>
                    <a:pt x="894444" y="515353"/>
                    <a:pt x="897563" y="500090"/>
                    <a:pt x="922629" y="488950"/>
                  </a:cubicBezTo>
                  <a:lnTo>
                    <a:pt x="979779" y="469900"/>
                  </a:lnTo>
                  <a:cubicBezTo>
                    <a:pt x="986129" y="467783"/>
                    <a:pt x="993260" y="467263"/>
                    <a:pt x="998829" y="463550"/>
                  </a:cubicBezTo>
                  <a:cubicBezTo>
                    <a:pt x="1005179" y="459317"/>
                    <a:pt x="1010905" y="453950"/>
                    <a:pt x="1017879" y="450850"/>
                  </a:cubicBezTo>
                  <a:cubicBezTo>
                    <a:pt x="1030112" y="445413"/>
                    <a:pt x="1043279" y="442383"/>
                    <a:pt x="1055979" y="438150"/>
                  </a:cubicBezTo>
                  <a:cubicBezTo>
                    <a:pt x="1167421" y="401003"/>
                    <a:pt x="1068337" y="431945"/>
                    <a:pt x="1367129" y="425450"/>
                  </a:cubicBezTo>
                  <a:lnTo>
                    <a:pt x="1398879" y="330200"/>
                  </a:lnTo>
                  <a:lnTo>
                    <a:pt x="1411579" y="292100"/>
                  </a:lnTo>
                  <a:cubicBezTo>
                    <a:pt x="1413696" y="285750"/>
                    <a:pt x="1412360" y="276763"/>
                    <a:pt x="1417929" y="273050"/>
                  </a:cubicBezTo>
                  <a:lnTo>
                    <a:pt x="1436979" y="260350"/>
                  </a:lnTo>
                  <a:cubicBezTo>
                    <a:pt x="1439096" y="254000"/>
                    <a:pt x="1440336" y="247287"/>
                    <a:pt x="1443329" y="241300"/>
                  </a:cubicBezTo>
                  <a:cubicBezTo>
                    <a:pt x="1452873" y="222213"/>
                    <a:pt x="1481507" y="192565"/>
                    <a:pt x="1494129" y="184150"/>
                  </a:cubicBezTo>
                  <a:cubicBezTo>
                    <a:pt x="1500479" y="179917"/>
                    <a:pt x="1507316" y="176336"/>
                    <a:pt x="1513179" y="171450"/>
                  </a:cubicBezTo>
                  <a:cubicBezTo>
                    <a:pt x="1534245" y="153895"/>
                    <a:pt x="1527630" y="151524"/>
                    <a:pt x="1551279" y="139700"/>
                  </a:cubicBezTo>
                  <a:cubicBezTo>
                    <a:pt x="1577217" y="126731"/>
                    <a:pt x="1629505" y="128419"/>
                    <a:pt x="1646529" y="127000"/>
                  </a:cubicBezTo>
                  <a:cubicBezTo>
                    <a:pt x="1662023" y="121835"/>
                    <a:pt x="1672319" y="120260"/>
                    <a:pt x="1684629" y="107950"/>
                  </a:cubicBezTo>
                  <a:cubicBezTo>
                    <a:pt x="1721318" y="71261"/>
                    <a:pt x="1669566" y="106260"/>
                    <a:pt x="1716379" y="69850"/>
                  </a:cubicBezTo>
                  <a:cubicBezTo>
                    <a:pt x="1788457" y="13789"/>
                    <a:pt x="1727541" y="61094"/>
                    <a:pt x="1773529" y="38100"/>
                  </a:cubicBezTo>
                  <a:cubicBezTo>
                    <a:pt x="1780355" y="34687"/>
                    <a:pt x="1785605" y="28500"/>
                    <a:pt x="1792579" y="25400"/>
                  </a:cubicBezTo>
                  <a:lnTo>
                    <a:pt x="1849729" y="6350"/>
                  </a:lnTo>
                  <a:lnTo>
                    <a:pt x="1868779" y="0"/>
                  </a:lnTo>
                  <a:cubicBezTo>
                    <a:pt x="1937744" y="2998"/>
                    <a:pt x="2010809" y="-1206"/>
                    <a:pt x="2078329" y="19050"/>
                  </a:cubicBezTo>
                  <a:cubicBezTo>
                    <a:pt x="2091151" y="22897"/>
                    <a:pt x="2103729" y="27517"/>
                    <a:pt x="2116429" y="31750"/>
                  </a:cubicBezTo>
                  <a:cubicBezTo>
                    <a:pt x="2122779" y="33867"/>
                    <a:pt x="2129910" y="34387"/>
                    <a:pt x="2135479" y="38100"/>
                  </a:cubicBezTo>
                  <a:lnTo>
                    <a:pt x="2173579" y="63500"/>
                  </a:lnTo>
                  <a:lnTo>
                    <a:pt x="2192629" y="76200"/>
                  </a:lnTo>
                  <a:cubicBezTo>
                    <a:pt x="2196862" y="82550"/>
                    <a:pt x="2199370" y="90482"/>
                    <a:pt x="2205329" y="95250"/>
                  </a:cubicBezTo>
                  <a:cubicBezTo>
                    <a:pt x="2210556" y="99431"/>
                    <a:pt x="2219646" y="96867"/>
                    <a:pt x="2224379" y="101600"/>
                  </a:cubicBezTo>
                  <a:cubicBezTo>
                    <a:pt x="2229112" y="106333"/>
                    <a:pt x="2226620" y="115366"/>
                    <a:pt x="2230729" y="120650"/>
                  </a:cubicBezTo>
                  <a:cubicBezTo>
                    <a:pt x="2241756" y="134827"/>
                    <a:pt x="2268829" y="158750"/>
                    <a:pt x="2268829" y="158750"/>
                  </a:cubicBezTo>
                  <a:cubicBezTo>
                    <a:pt x="2280006" y="192280"/>
                    <a:pt x="2271466" y="172231"/>
                    <a:pt x="2300579" y="215900"/>
                  </a:cubicBezTo>
                  <a:lnTo>
                    <a:pt x="2325979" y="254000"/>
                  </a:lnTo>
                  <a:cubicBezTo>
                    <a:pt x="2330212" y="260350"/>
                    <a:pt x="2332329" y="268817"/>
                    <a:pt x="2338679" y="273050"/>
                  </a:cubicBezTo>
                  <a:lnTo>
                    <a:pt x="2357729" y="285750"/>
                  </a:lnTo>
                  <a:lnTo>
                    <a:pt x="2370429" y="323850"/>
                  </a:lnTo>
                  <a:cubicBezTo>
                    <a:pt x="2372546" y="330200"/>
                    <a:pt x="2373066" y="337331"/>
                    <a:pt x="2376779" y="342900"/>
                  </a:cubicBezTo>
                  <a:cubicBezTo>
                    <a:pt x="2381012" y="349250"/>
                    <a:pt x="2386379" y="354976"/>
                    <a:pt x="2389479" y="361950"/>
                  </a:cubicBezTo>
                  <a:lnTo>
                    <a:pt x="2408529" y="419100"/>
                  </a:lnTo>
                  <a:cubicBezTo>
                    <a:pt x="2410646" y="425450"/>
                    <a:pt x="2411166" y="432581"/>
                    <a:pt x="2414879" y="438150"/>
                  </a:cubicBezTo>
                  <a:lnTo>
                    <a:pt x="2427579" y="457200"/>
                  </a:lnTo>
                  <a:cubicBezTo>
                    <a:pt x="2510761" y="449638"/>
                    <a:pt x="2475249" y="458243"/>
                    <a:pt x="2535529" y="438150"/>
                  </a:cubicBezTo>
                  <a:lnTo>
                    <a:pt x="2554579" y="431800"/>
                  </a:lnTo>
                  <a:lnTo>
                    <a:pt x="2573629" y="425450"/>
                  </a:lnTo>
                  <a:cubicBezTo>
                    <a:pt x="2586329" y="427567"/>
                    <a:pt x="2599238" y="428677"/>
                    <a:pt x="2611729" y="431800"/>
                  </a:cubicBezTo>
                  <a:cubicBezTo>
                    <a:pt x="2624716" y="435047"/>
                    <a:pt x="2649829" y="444500"/>
                    <a:pt x="2649829" y="444500"/>
                  </a:cubicBezTo>
                  <a:cubicBezTo>
                    <a:pt x="2654062" y="450850"/>
                    <a:pt x="2656057" y="459505"/>
                    <a:pt x="2662529" y="463550"/>
                  </a:cubicBezTo>
                  <a:cubicBezTo>
                    <a:pt x="2693889" y="483150"/>
                    <a:pt x="2764781" y="480832"/>
                    <a:pt x="2789529" y="482600"/>
                  </a:cubicBezTo>
                  <a:cubicBezTo>
                    <a:pt x="2819162" y="527050"/>
                    <a:pt x="2802229" y="512233"/>
                    <a:pt x="2833979" y="533400"/>
                  </a:cubicBezTo>
                  <a:cubicBezTo>
                    <a:pt x="2848796" y="531283"/>
                    <a:pt x="2864093" y="531351"/>
                    <a:pt x="2878429" y="527050"/>
                  </a:cubicBezTo>
                  <a:cubicBezTo>
                    <a:pt x="2911952" y="516993"/>
                    <a:pt x="2887257" y="516016"/>
                    <a:pt x="2903829" y="495300"/>
                  </a:cubicBezTo>
                  <a:cubicBezTo>
                    <a:pt x="2908597" y="489341"/>
                    <a:pt x="2917016" y="487486"/>
                    <a:pt x="2922879" y="482600"/>
                  </a:cubicBezTo>
                  <a:cubicBezTo>
                    <a:pt x="2929778" y="476851"/>
                    <a:pt x="2934079" y="467911"/>
                    <a:pt x="2941929" y="463550"/>
                  </a:cubicBezTo>
                  <a:cubicBezTo>
                    <a:pt x="2953631" y="457049"/>
                    <a:pt x="2967329" y="455083"/>
                    <a:pt x="2980029" y="450850"/>
                  </a:cubicBezTo>
                  <a:cubicBezTo>
                    <a:pt x="3017263" y="438439"/>
                    <a:pt x="2992426" y="445239"/>
                    <a:pt x="3056229" y="438150"/>
                  </a:cubicBezTo>
                  <a:cubicBezTo>
                    <a:pt x="3147246" y="440267"/>
                    <a:pt x="3238408" y="438936"/>
                    <a:pt x="3329279" y="444500"/>
                  </a:cubicBezTo>
                  <a:cubicBezTo>
                    <a:pt x="3342641" y="445318"/>
                    <a:pt x="3354679" y="452967"/>
                    <a:pt x="3367379" y="457200"/>
                  </a:cubicBezTo>
                  <a:lnTo>
                    <a:pt x="3386429" y="463550"/>
                  </a:lnTo>
                  <a:cubicBezTo>
                    <a:pt x="3390662" y="469900"/>
                    <a:pt x="3393170" y="477832"/>
                    <a:pt x="3399129" y="482600"/>
                  </a:cubicBezTo>
                  <a:cubicBezTo>
                    <a:pt x="3404356" y="486781"/>
                    <a:pt x="3413446" y="484217"/>
                    <a:pt x="3418179" y="488950"/>
                  </a:cubicBezTo>
                  <a:cubicBezTo>
                    <a:pt x="3422912" y="493683"/>
                    <a:pt x="3419796" y="503267"/>
                    <a:pt x="3424529" y="508000"/>
                  </a:cubicBezTo>
                  <a:cubicBezTo>
                    <a:pt x="3435322" y="518793"/>
                    <a:pt x="3462629" y="533400"/>
                    <a:pt x="3462629" y="533400"/>
                  </a:cubicBezTo>
                  <a:cubicBezTo>
                    <a:pt x="3466862" y="539750"/>
                    <a:pt x="3469933" y="547054"/>
                    <a:pt x="3475329" y="552450"/>
                  </a:cubicBezTo>
                  <a:cubicBezTo>
                    <a:pt x="3501258" y="578379"/>
                    <a:pt x="3501787" y="549275"/>
                    <a:pt x="3519779" y="603250"/>
                  </a:cubicBezTo>
                  <a:cubicBezTo>
                    <a:pt x="3521896" y="609600"/>
                    <a:pt x="3524506" y="615806"/>
                    <a:pt x="3526129" y="622300"/>
                  </a:cubicBezTo>
                  <a:cubicBezTo>
                    <a:pt x="3528747" y="632771"/>
                    <a:pt x="3530705" y="643404"/>
                    <a:pt x="3532479" y="654050"/>
                  </a:cubicBezTo>
                  <a:cubicBezTo>
                    <a:pt x="3538519" y="690293"/>
                    <a:pt x="3541044" y="718434"/>
                    <a:pt x="3545179" y="755650"/>
                  </a:cubicBezTo>
                  <a:cubicBezTo>
                    <a:pt x="3543062" y="793750"/>
                    <a:pt x="3542447" y="831963"/>
                    <a:pt x="3538829" y="869950"/>
                  </a:cubicBezTo>
                  <a:cubicBezTo>
                    <a:pt x="3538194" y="876613"/>
                    <a:pt x="3536192" y="883431"/>
                    <a:pt x="3532479" y="889000"/>
                  </a:cubicBezTo>
                  <a:cubicBezTo>
                    <a:pt x="3512584" y="918843"/>
                    <a:pt x="3519051" y="900694"/>
                    <a:pt x="3494379" y="914400"/>
                  </a:cubicBezTo>
                  <a:cubicBezTo>
                    <a:pt x="3481036" y="921813"/>
                    <a:pt x="3468979" y="931333"/>
                    <a:pt x="3456279" y="939800"/>
                  </a:cubicBezTo>
                  <a:lnTo>
                    <a:pt x="3437229" y="952500"/>
                  </a:lnTo>
                  <a:cubicBezTo>
                    <a:pt x="3403362" y="1003300"/>
                    <a:pt x="3447812" y="941917"/>
                    <a:pt x="3405479" y="984250"/>
                  </a:cubicBezTo>
                  <a:cubicBezTo>
                    <a:pt x="3400083" y="989646"/>
                    <a:pt x="3397012" y="996950"/>
                    <a:pt x="3392779" y="1003300"/>
                  </a:cubicBezTo>
                  <a:cubicBezTo>
                    <a:pt x="3390662" y="1022350"/>
                    <a:pt x="3392490" y="1042266"/>
                    <a:pt x="3386429" y="1060450"/>
                  </a:cubicBezTo>
                  <a:cubicBezTo>
                    <a:pt x="3381602" y="1074930"/>
                    <a:pt x="3365856" y="1084070"/>
                    <a:pt x="3361029" y="1098550"/>
                  </a:cubicBezTo>
                  <a:lnTo>
                    <a:pt x="3354679" y="1117600"/>
                  </a:lnTo>
                  <a:cubicBezTo>
                    <a:pt x="3352562" y="1153583"/>
                    <a:pt x="3355755" y="1190278"/>
                    <a:pt x="3348329" y="1225550"/>
                  </a:cubicBezTo>
                  <a:cubicBezTo>
                    <a:pt x="3346548" y="1234010"/>
                    <a:pt x="3316489" y="1242812"/>
                    <a:pt x="3310229" y="1244600"/>
                  </a:cubicBezTo>
                  <a:cubicBezTo>
                    <a:pt x="3294246" y="1249167"/>
                    <a:pt x="3268792" y="1254681"/>
                    <a:pt x="3253079" y="1257300"/>
                  </a:cubicBezTo>
                  <a:cubicBezTo>
                    <a:pt x="3238316" y="1259761"/>
                    <a:pt x="3223355" y="1260973"/>
                    <a:pt x="3208629" y="1263650"/>
                  </a:cubicBezTo>
                  <a:cubicBezTo>
                    <a:pt x="3200043" y="1265211"/>
                    <a:pt x="3191696" y="1267883"/>
                    <a:pt x="3183229" y="1270000"/>
                  </a:cubicBezTo>
                  <a:cubicBezTo>
                    <a:pt x="3153596" y="1267883"/>
                    <a:pt x="3123834" y="1267121"/>
                    <a:pt x="3094329" y="1263650"/>
                  </a:cubicBezTo>
                  <a:cubicBezTo>
                    <a:pt x="3087681" y="1262868"/>
                    <a:pt x="3081130" y="1260551"/>
                    <a:pt x="3075279" y="1257300"/>
                  </a:cubicBezTo>
                  <a:cubicBezTo>
                    <a:pt x="3061936" y="1249887"/>
                    <a:pt x="3037179" y="1231900"/>
                    <a:pt x="3037179" y="1231900"/>
                  </a:cubicBezTo>
                  <a:cubicBezTo>
                    <a:pt x="3005647" y="1184602"/>
                    <a:pt x="3046173" y="1242693"/>
                    <a:pt x="3005429" y="1193800"/>
                  </a:cubicBezTo>
                  <a:cubicBezTo>
                    <a:pt x="2989243" y="1174376"/>
                    <a:pt x="2998332" y="1173007"/>
                    <a:pt x="2973679" y="1162050"/>
                  </a:cubicBezTo>
                  <a:cubicBezTo>
                    <a:pt x="2905669" y="1131823"/>
                    <a:pt x="2959642" y="1165392"/>
                    <a:pt x="2916529" y="1136650"/>
                  </a:cubicBezTo>
                  <a:cubicBezTo>
                    <a:pt x="2914412" y="1130300"/>
                    <a:pt x="2913172" y="1123587"/>
                    <a:pt x="2910179" y="1117600"/>
                  </a:cubicBezTo>
                  <a:cubicBezTo>
                    <a:pt x="2906766" y="1110774"/>
                    <a:pt x="2898558" y="1106105"/>
                    <a:pt x="2897479" y="1098550"/>
                  </a:cubicBezTo>
                  <a:cubicBezTo>
                    <a:pt x="2892083" y="1060775"/>
                    <a:pt x="2902699" y="1020612"/>
                    <a:pt x="2891129" y="984250"/>
                  </a:cubicBezTo>
                  <a:cubicBezTo>
                    <a:pt x="2886501" y="969705"/>
                    <a:pt x="2867509" y="963677"/>
                    <a:pt x="2853029" y="958850"/>
                  </a:cubicBezTo>
                  <a:lnTo>
                    <a:pt x="2814929" y="946150"/>
                  </a:lnTo>
                  <a:cubicBezTo>
                    <a:pt x="2774179" y="1007275"/>
                    <a:pt x="2815969" y="937487"/>
                    <a:pt x="2795879" y="1104900"/>
                  </a:cubicBezTo>
                  <a:cubicBezTo>
                    <a:pt x="2794673" y="1114946"/>
                    <a:pt x="2769188" y="1137941"/>
                    <a:pt x="2764129" y="1143000"/>
                  </a:cubicBezTo>
                  <a:cubicBezTo>
                    <a:pt x="2759896" y="1155700"/>
                    <a:pt x="2753630" y="1167895"/>
                    <a:pt x="2751429" y="1181100"/>
                  </a:cubicBezTo>
                  <a:cubicBezTo>
                    <a:pt x="2749312" y="1193800"/>
                    <a:pt x="2750308" y="1207435"/>
                    <a:pt x="2745079" y="1219200"/>
                  </a:cubicBezTo>
                  <a:cubicBezTo>
                    <a:pt x="2741432" y="1227406"/>
                    <a:pt x="2734367" y="1234915"/>
                    <a:pt x="2726029" y="1238250"/>
                  </a:cubicBezTo>
                  <a:cubicBezTo>
                    <a:pt x="2712132" y="1243809"/>
                    <a:pt x="2696396" y="1242483"/>
                    <a:pt x="2681579" y="1244600"/>
                  </a:cubicBezTo>
                  <a:cubicBezTo>
                    <a:pt x="2622312" y="1242483"/>
                    <a:pt x="2562960" y="1242068"/>
                    <a:pt x="2503779" y="1238250"/>
                  </a:cubicBezTo>
                  <a:cubicBezTo>
                    <a:pt x="2497099" y="1237819"/>
                    <a:pt x="2491422" y="1231900"/>
                    <a:pt x="2484729" y="1231900"/>
                  </a:cubicBezTo>
                  <a:cubicBezTo>
                    <a:pt x="2465562" y="1231900"/>
                    <a:pt x="2446629" y="1236133"/>
                    <a:pt x="2427579" y="1238250"/>
                  </a:cubicBezTo>
                  <a:lnTo>
                    <a:pt x="2370429" y="1257300"/>
                  </a:lnTo>
                  <a:lnTo>
                    <a:pt x="2351379" y="1263650"/>
                  </a:lnTo>
                  <a:cubicBezTo>
                    <a:pt x="2317512" y="1261533"/>
                    <a:pt x="2283401" y="1261885"/>
                    <a:pt x="2249779" y="1257300"/>
                  </a:cubicBezTo>
                  <a:cubicBezTo>
                    <a:pt x="2236515" y="1255491"/>
                    <a:pt x="2211679" y="1244600"/>
                    <a:pt x="2211679" y="1244600"/>
                  </a:cubicBezTo>
                  <a:cubicBezTo>
                    <a:pt x="2179446" y="1196251"/>
                    <a:pt x="2181442" y="1217230"/>
                    <a:pt x="2192629" y="1155700"/>
                  </a:cubicBezTo>
                  <a:cubicBezTo>
                    <a:pt x="2193826" y="1149114"/>
                    <a:pt x="2196862" y="1143000"/>
                    <a:pt x="2198979" y="1136650"/>
                  </a:cubicBezTo>
                  <a:cubicBezTo>
                    <a:pt x="2196862" y="1066800"/>
                    <a:pt x="2197989" y="996776"/>
                    <a:pt x="2192629" y="927100"/>
                  </a:cubicBezTo>
                  <a:cubicBezTo>
                    <a:pt x="2191602" y="913752"/>
                    <a:pt x="2179929" y="889000"/>
                    <a:pt x="2179929" y="889000"/>
                  </a:cubicBezTo>
                  <a:cubicBezTo>
                    <a:pt x="2167380" y="893183"/>
                    <a:pt x="2150781" y="896859"/>
                    <a:pt x="2141829" y="908050"/>
                  </a:cubicBezTo>
                  <a:cubicBezTo>
                    <a:pt x="2137648" y="913277"/>
                    <a:pt x="2138472" y="921113"/>
                    <a:pt x="2135479" y="927100"/>
                  </a:cubicBezTo>
                  <a:cubicBezTo>
                    <a:pt x="2132066" y="933926"/>
                    <a:pt x="2127012" y="939800"/>
                    <a:pt x="2122779" y="946150"/>
                  </a:cubicBezTo>
                  <a:cubicBezTo>
                    <a:pt x="2120662" y="982133"/>
                    <a:pt x="2121091" y="1018357"/>
                    <a:pt x="2116429" y="1054100"/>
                  </a:cubicBezTo>
                  <a:cubicBezTo>
                    <a:pt x="2114698" y="1067375"/>
                    <a:pt x="2107962" y="1079500"/>
                    <a:pt x="2103729" y="1092200"/>
                  </a:cubicBezTo>
                  <a:lnTo>
                    <a:pt x="2097379" y="1111250"/>
                  </a:lnTo>
                  <a:lnTo>
                    <a:pt x="2091029" y="1130300"/>
                  </a:lnTo>
                  <a:cubicBezTo>
                    <a:pt x="2090903" y="1132437"/>
                    <a:pt x="2103261" y="1232275"/>
                    <a:pt x="2071979" y="1257300"/>
                  </a:cubicBezTo>
                  <a:cubicBezTo>
                    <a:pt x="2066752" y="1261481"/>
                    <a:pt x="2059279" y="1261533"/>
                    <a:pt x="2052929" y="1263650"/>
                  </a:cubicBezTo>
                  <a:cubicBezTo>
                    <a:pt x="2021179" y="1261533"/>
                    <a:pt x="1989325" y="1260631"/>
                    <a:pt x="1957679" y="1257300"/>
                  </a:cubicBezTo>
                  <a:cubicBezTo>
                    <a:pt x="1949000" y="1256386"/>
                    <a:pt x="1940865" y="1252511"/>
                    <a:pt x="1932279" y="1250950"/>
                  </a:cubicBezTo>
                  <a:cubicBezTo>
                    <a:pt x="1917553" y="1248273"/>
                    <a:pt x="1902646" y="1246717"/>
                    <a:pt x="1887829" y="1244600"/>
                  </a:cubicBezTo>
                  <a:cubicBezTo>
                    <a:pt x="1883596" y="1238250"/>
                    <a:pt x="1876728" y="1233012"/>
                    <a:pt x="1875129" y="1225550"/>
                  </a:cubicBezTo>
                  <a:cubicBezTo>
                    <a:pt x="1870230" y="1202690"/>
                    <a:pt x="1879863" y="1176285"/>
                    <a:pt x="1868779" y="1155700"/>
                  </a:cubicBezTo>
                  <a:cubicBezTo>
                    <a:pt x="1862432" y="1143913"/>
                    <a:pt x="1830679" y="1143000"/>
                    <a:pt x="1830679" y="1143000"/>
                  </a:cubicBezTo>
                  <a:cubicBezTo>
                    <a:pt x="1826446" y="1149350"/>
                    <a:pt x="1820659" y="1154904"/>
                    <a:pt x="1817979" y="1162050"/>
                  </a:cubicBezTo>
                  <a:cubicBezTo>
                    <a:pt x="1807110" y="1191033"/>
                    <a:pt x="1817030" y="1189348"/>
                    <a:pt x="1805279" y="1212850"/>
                  </a:cubicBezTo>
                  <a:cubicBezTo>
                    <a:pt x="1801866" y="1219676"/>
                    <a:pt x="1798538" y="1227132"/>
                    <a:pt x="1792579" y="1231900"/>
                  </a:cubicBezTo>
                  <a:cubicBezTo>
                    <a:pt x="1787352" y="1236081"/>
                    <a:pt x="1779380" y="1234999"/>
                    <a:pt x="1773529" y="1238250"/>
                  </a:cubicBezTo>
                  <a:cubicBezTo>
                    <a:pt x="1760186" y="1245663"/>
                    <a:pt x="1735429" y="1263650"/>
                    <a:pt x="1735429" y="1263650"/>
                  </a:cubicBezTo>
                  <a:cubicBezTo>
                    <a:pt x="1684629" y="1261533"/>
                    <a:pt x="1632125" y="1270518"/>
                    <a:pt x="1583029" y="1257300"/>
                  </a:cubicBezTo>
                  <a:cubicBezTo>
                    <a:pt x="1569338" y="1253614"/>
                    <a:pt x="1572423" y="1204355"/>
                    <a:pt x="1563979" y="1193800"/>
                  </a:cubicBezTo>
                  <a:cubicBezTo>
                    <a:pt x="1559798" y="1188573"/>
                    <a:pt x="1551577" y="1188232"/>
                    <a:pt x="1544929" y="1187450"/>
                  </a:cubicBezTo>
                  <a:cubicBezTo>
                    <a:pt x="1515424" y="1183979"/>
                    <a:pt x="1485662" y="1183217"/>
                    <a:pt x="1456029" y="1181100"/>
                  </a:cubicBezTo>
                  <a:cubicBezTo>
                    <a:pt x="1418254" y="1168508"/>
                    <a:pt x="1421042" y="1155824"/>
                    <a:pt x="1405229" y="1187450"/>
                  </a:cubicBezTo>
                  <a:cubicBezTo>
                    <a:pt x="1402236" y="1193437"/>
                    <a:pt x="1403612" y="1201767"/>
                    <a:pt x="1398879" y="1206500"/>
                  </a:cubicBezTo>
                  <a:cubicBezTo>
                    <a:pt x="1388086" y="1217293"/>
                    <a:pt x="1360779" y="1231900"/>
                    <a:pt x="1360779" y="1231900"/>
                  </a:cubicBezTo>
                  <a:cubicBezTo>
                    <a:pt x="1214729" y="1229783"/>
                    <a:pt x="1068578" y="1231388"/>
                    <a:pt x="922629" y="1225550"/>
                  </a:cubicBezTo>
                  <a:cubicBezTo>
                    <a:pt x="909253" y="1225015"/>
                    <a:pt x="897229" y="1217083"/>
                    <a:pt x="884529" y="1212850"/>
                  </a:cubicBezTo>
                  <a:lnTo>
                    <a:pt x="865479" y="1206500"/>
                  </a:lnTo>
                  <a:cubicBezTo>
                    <a:pt x="863001" y="1186678"/>
                    <a:pt x="866440" y="1152659"/>
                    <a:pt x="846429" y="1136650"/>
                  </a:cubicBezTo>
                  <a:cubicBezTo>
                    <a:pt x="841202" y="1132469"/>
                    <a:pt x="833729" y="1132417"/>
                    <a:pt x="827379" y="1130300"/>
                  </a:cubicBezTo>
                  <a:cubicBezTo>
                    <a:pt x="825262" y="1123950"/>
                    <a:pt x="825210" y="1116477"/>
                    <a:pt x="821029" y="1111250"/>
                  </a:cubicBezTo>
                  <a:cubicBezTo>
                    <a:pt x="816261" y="1105291"/>
                    <a:pt x="803727" y="1105979"/>
                    <a:pt x="801979" y="1098550"/>
                  </a:cubicBezTo>
                  <a:cubicBezTo>
                    <a:pt x="794691" y="1067575"/>
                    <a:pt x="797746" y="1035050"/>
                    <a:pt x="795629" y="1003300"/>
                  </a:cubicBezTo>
                  <a:cubicBezTo>
                    <a:pt x="789279" y="1007533"/>
                    <a:pt x="781975" y="1010604"/>
                    <a:pt x="776579" y="1016000"/>
                  </a:cubicBezTo>
                  <a:cubicBezTo>
                    <a:pt x="758381" y="1034198"/>
                    <a:pt x="767858" y="1033442"/>
                    <a:pt x="757529" y="1054100"/>
                  </a:cubicBezTo>
                  <a:cubicBezTo>
                    <a:pt x="754116" y="1060926"/>
                    <a:pt x="749062" y="1066800"/>
                    <a:pt x="744829" y="1073150"/>
                  </a:cubicBezTo>
                  <a:cubicBezTo>
                    <a:pt x="742712" y="1113367"/>
                    <a:pt x="743920" y="1153897"/>
                    <a:pt x="738479" y="1193800"/>
                  </a:cubicBezTo>
                  <a:cubicBezTo>
                    <a:pt x="737448" y="1201362"/>
                    <a:pt x="731738" y="1208082"/>
                    <a:pt x="725779" y="1212850"/>
                  </a:cubicBezTo>
                  <a:cubicBezTo>
                    <a:pt x="720552" y="1217031"/>
                    <a:pt x="712716" y="1216207"/>
                    <a:pt x="706729" y="1219200"/>
                  </a:cubicBezTo>
                  <a:cubicBezTo>
                    <a:pt x="699903" y="1222613"/>
                    <a:pt x="694029" y="1227667"/>
                    <a:pt x="687679" y="1231900"/>
                  </a:cubicBezTo>
                  <a:lnTo>
                    <a:pt x="554329" y="1225550"/>
                  </a:lnTo>
                  <a:lnTo>
                    <a:pt x="401929" y="1219200"/>
                  </a:lnTo>
                  <a:cubicBezTo>
                    <a:pt x="368039" y="1217505"/>
                    <a:pt x="334196" y="1214967"/>
                    <a:pt x="300329" y="1212850"/>
                  </a:cubicBezTo>
                  <a:cubicBezTo>
                    <a:pt x="251923" y="1200748"/>
                    <a:pt x="289388" y="1208812"/>
                    <a:pt x="211429" y="1200150"/>
                  </a:cubicBezTo>
                  <a:cubicBezTo>
                    <a:pt x="194468" y="1198265"/>
                    <a:pt x="177562" y="1195917"/>
                    <a:pt x="160629" y="1193800"/>
                  </a:cubicBezTo>
                  <a:cubicBezTo>
                    <a:pt x="162746" y="1183217"/>
                    <a:pt x="164638" y="1172586"/>
                    <a:pt x="166979" y="1162050"/>
                  </a:cubicBezTo>
                  <a:cubicBezTo>
                    <a:pt x="168872" y="1153531"/>
                    <a:pt x="176089" y="1144929"/>
                    <a:pt x="173329" y="1136650"/>
                  </a:cubicBezTo>
                  <a:cubicBezTo>
                    <a:pt x="170252" y="1127418"/>
                    <a:pt x="142626" y="1120066"/>
                    <a:pt x="135229" y="1117600"/>
                  </a:cubicBezTo>
                  <a:cubicBezTo>
                    <a:pt x="120412" y="1119717"/>
                    <a:pt x="105455" y="1121015"/>
                    <a:pt x="90779" y="1123950"/>
                  </a:cubicBezTo>
                  <a:cubicBezTo>
                    <a:pt x="84215" y="1125263"/>
                    <a:pt x="78422" y="1130300"/>
                    <a:pt x="71729" y="1130300"/>
                  </a:cubicBezTo>
                  <a:cubicBezTo>
                    <a:pt x="50457" y="1130300"/>
                    <a:pt x="29396" y="1126067"/>
                    <a:pt x="8229" y="1123950"/>
                  </a:cubicBezTo>
                  <a:cubicBezTo>
                    <a:pt x="-4035" y="1087159"/>
                    <a:pt x="-1372" y="1103806"/>
                    <a:pt x="8229" y="1041400"/>
                  </a:cubicBezTo>
                  <a:cubicBezTo>
                    <a:pt x="9247" y="1034784"/>
                    <a:pt x="9846" y="1027083"/>
                    <a:pt x="14579" y="1022350"/>
                  </a:cubicBezTo>
                  <a:cubicBezTo>
                    <a:pt x="25372" y="1011557"/>
                    <a:pt x="39979" y="1005417"/>
                    <a:pt x="52679" y="996950"/>
                  </a:cubicBezTo>
                  <a:lnTo>
                    <a:pt x="71729" y="984250"/>
                  </a:lnTo>
                  <a:cubicBezTo>
                    <a:pt x="75835" y="971931"/>
                    <a:pt x="82979" y="952123"/>
                    <a:pt x="84429" y="939800"/>
                  </a:cubicBezTo>
                  <a:cubicBezTo>
                    <a:pt x="87654" y="912391"/>
                    <a:pt x="86475" y="884510"/>
                    <a:pt x="90779" y="857250"/>
                  </a:cubicBezTo>
                  <a:cubicBezTo>
                    <a:pt x="92867" y="844027"/>
                    <a:pt x="100232" y="832137"/>
                    <a:pt x="103479" y="819150"/>
                  </a:cubicBezTo>
                  <a:cubicBezTo>
                    <a:pt x="105596" y="810683"/>
                    <a:pt x="107431" y="802141"/>
                    <a:pt x="109829" y="793750"/>
                  </a:cubicBezTo>
                  <a:cubicBezTo>
                    <a:pt x="116848" y="769182"/>
                    <a:pt x="128879" y="804333"/>
                    <a:pt x="128879" y="8001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4" name="Picture 5" descr="C:\Users\Administrator.MICROSO-BQCPAHA\Desktop\爸爸去哪儿\m_1386572918106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99" t="39468" r="18450" b="25016"/>
            <a:stretch/>
          </p:blipFill>
          <p:spPr bwMode="auto">
            <a:xfrm>
              <a:off x="3556390" y="2861414"/>
              <a:ext cx="3665450" cy="1281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TextBox 35"/>
          <p:cNvSpPr txBox="1"/>
          <p:nvPr/>
        </p:nvSpPr>
        <p:spPr>
          <a:xfrm>
            <a:off x="8276927" y="1693133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饮食卫生常识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96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17" grpId="0"/>
      <p:bldP spid="18" grpId="0"/>
      <p:bldP spid="26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9552" y="662285"/>
            <a:ext cx="6207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accent5">
                    <a:lumMod val="50000"/>
                  </a:schemeClr>
                </a:solidFill>
              </a:rPr>
              <a:t>尽量购买有下列标志的食品：</a:t>
            </a:r>
            <a:endParaRPr lang="zh-CN" alt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69249" y="2435112"/>
            <a:ext cx="5496413" cy="1480826"/>
            <a:chOff x="894681" y="1992328"/>
            <a:chExt cx="5826603" cy="156978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5419" y="2190809"/>
              <a:ext cx="1156160" cy="1209438"/>
            </a:xfrm>
            <a:prstGeom prst="rect">
              <a:avLst/>
            </a:prstGeom>
          </p:spPr>
        </p:pic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681" y="2190809"/>
              <a:ext cx="1008112" cy="1371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1992328"/>
              <a:ext cx="3013380" cy="1448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3" descr="E:\其他工作\【策    划】\兼职 我图网\觅知网\6\9.25 小学生食品安全课件\2  小学\65468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576" y="3579862"/>
            <a:ext cx="1939184" cy="156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27"/>
          <p:cNvGrpSpPr/>
          <p:nvPr/>
        </p:nvGrpSpPr>
        <p:grpSpPr>
          <a:xfrm>
            <a:off x="1259632" y="1569793"/>
            <a:ext cx="6465632" cy="656754"/>
            <a:chOff x="1994399" y="2022749"/>
            <a:chExt cx="7192767" cy="730521"/>
          </a:xfrm>
        </p:grpSpPr>
        <p:grpSp>
          <p:nvGrpSpPr>
            <p:cNvPr id="11" name="Group 4"/>
            <p:cNvGrpSpPr/>
            <p:nvPr/>
          </p:nvGrpSpPr>
          <p:grpSpPr>
            <a:xfrm>
              <a:off x="1994399" y="2022749"/>
              <a:ext cx="589804" cy="728170"/>
              <a:chOff x="1994399" y="2158871"/>
              <a:chExt cx="589804" cy="728170"/>
            </a:xfrm>
          </p:grpSpPr>
          <p:sp>
            <p:nvSpPr>
              <p:cNvPr id="30" name="Freeform 5"/>
              <p:cNvSpPr>
                <a:spLocks/>
              </p:cNvSpPr>
              <p:nvPr/>
            </p:nvSpPr>
            <p:spPr bwMode="auto">
              <a:xfrm>
                <a:off x="1994399" y="2158871"/>
                <a:ext cx="459824" cy="728170"/>
              </a:xfrm>
              <a:custGeom>
                <a:avLst/>
                <a:gdLst>
                  <a:gd name="T0" fmla="*/ 139 w 139"/>
                  <a:gd name="T1" fmla="*/ 218 h 218"/>
                  <a:gd name="T2" fmla="*/ 139 w 139"/>
                  <a:gd name="T3" fmla="*/ 0 h 218"/>
                  <a:gd name="T4" fmla="*/ 109 w 139"/>
                  <a:gd name="T5" fmla="*/ 0 h 218"/>
                  <a:gd name="T6" fmla="*/ 0 w 139"/>
                  <a:gd name="T7" fmla="*/ 109 h 218"/>
                  <a:gd name="T8" fmla="*/ 0 w 139"/>
                  <a:gd name="T9" fmla="*/ 109 h 218"/>
                  <a:gd name="T10" fmla="*/ 109 w 139"/>
                  <a:gd name="T11" fmla="*/ 218 h 218"/>
                  <a:gd name="T12" fmla="*/ 139 w 139"/>
                  <a:gd name="T13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218">
                    <a:moveTo>
                      <a:pt x="139" y="218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49" y="0"/>
                      <a:pt x="0" y="49"/>
                      <a:pt x="0" y="109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69"/>
                      <a:pt x="49" y="218"/>
                      <a:pt x="109" y="218"/>
                    </a:cubicBezTo>
                    <a:lnTo>
                      <a:pt x="139" y="21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Rectangle 6"/>
              <p:cNvSpPr>
                <a:spLocks noChangeArrowheads="1"/>
              </p:cNvSpPr>
              <p:nvPr/>
            </p:nvSpPr>
            <p:spPr bwMode="auto">
              <a:xfrm>
                <a:off x="2417884" y="2158871"/>
                <a:ext cx="166319" cy="72817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1994399" y="2523655"/>
                <a:ext cx="585611" cy="363386"/>
              </a:xfrm>
              <a:custGeom>
                <a:avLst/>
                <a:gdLst>
                  <a:gd name="T0" fmla="*/ 0 w 177"/>
                  <a:gd name="T1" fmla="*/ 0 h 109"/>
                  <a:gd name="T2" fmla="*/ 177 w 177"/>
                  <a:gd name="T3" fmla="*/ 0 h 109"/>
                  <a:gd name="T4" fmla="*/ 177 w 177"/>
                  <a:gd name="T5" fmla="*/ 109 h 109"/>
                  <a:gd name="T6" fmla="*/ 139 w 177"/>
                  <a:gd name="T7" fmla="*/ 109 h 109"/>
                  <a:gd name="T8" fmla="*/ 128 w 177"/>
                  <a:gd name="T9" fmla="*/ 109 h 109"/>
                  <a:gd name="T10" fmla="*/ 109 w 177"/>
                  <a:gd name="T11" fmla="*/ 109 h 109"/>
                  <a:gd name="T12" fmla="*/ 0 w 177"/>
                  <a:gd name="T13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09">
                    <a:moveTo>
                      <a:pt x="0" y="0"/>
                    </a:moveTo>
                    <a:cubicBezTo>
                      <a:pt x="177" y="0"/>
                      <a:pt x="177" y="0"/>
                      <a:pt x="177" y="0"/>
                    </a:cubicBezTo>
                    <a:cubicBezTo>
                      <a:pt x="177" y="109"/>
                      <a:pt x="177" y="109"/>
                      <a:pt x="177" y="109"/>
                    </a:cubicBezTo>
                    <a:cubicBezTo>
                      <a:pt x="139" y="109"/>
                      <a:pt x="139" y="109"/>
                      <a:pt x="139" y="109"/>
                    </a:cubicBezTo>
                    <a:cubicBezTo>
                      <a:pt x="128" y="109"/>
                      <a:pt x="128" y="109"/>
                      <a:pt x="128" y="109"/>
                    </a:cubicBezTo>
                    <a:cubicBezTo>
                      <a:pt x="109" y="109"/>
                      <a:pt x="109" y="109"/>
                      <a:pt x="109" y="109"/>
                    </a:cubicBezTo>
                    <a:cubicBezTo>
                      <a:pt x="49" y="109"/>
                      <a:pt x="0" y="60"/>
                      <a:pt x="0" y="0"/>
                    </a:cubicBezTo>
                    <a:close/>
                  </a:path>
                </a:pathLst>
              </a:cu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2" name="Group 8"/>
            <p:cNvGrpSpPr/>
            <p:nvPr/>
          </p:nvGrpSpPr>
          <p:grpSpPr>
            <a:xfrm>
              <a:off x="2584201" y="2022751"/>
              <a:ext cx="1013415" cy="728177"/>
              <a:chOff x="4530189" y="4285619"/>
              <a:chExt cx="382221" cy="532449"/>
            </a:xfrm>
          </p:grpSpPr>
          <p:sp>
            <p:nvSpPr>
              <p:cNvPr id="28" name="Rectangle 7"/>
              <p:cNvSpPr>
                <a:spLocks noChangeArrowheads="1"/>
              </p:cNvSpPr>
              <p:nvPr/>
            </p:nvSpPr>
            <p:spPr bwMode="auto">
              <a:xfrm>
                <a:off x="4530195" y="4285619"/>
                <a:ext cx="382215" cy="532443"/>
              </a:xfrm>
              <a:prstGeom prst="rect">
                <a:avLst/>
              </a:prstGeom>
              <a:solidFill>
                <a:srgbClr val="FFCDD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id-ID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9" name="Rectangle 8"/>
              <p:cNvSpPr>
                <a:spLocks noChangeArrowheads="1"/>
              </p:cNvSpPr>
              <p:nvPr/>
            </p:nvSpPr>
            <p:spPr bwMode="auto">
              <a:xfrm>
                <a:off x="4530189" y="4552357"/>
                <a:ext cx="382215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13" name="Group 11"/>
            <p:cNvGrpSpPr/>
            <p:nvPr/>
          </p:nvGrpSpPr>
          <p:grpSpPr>
            <a:xfrm>
              <a:off x="3597597" y="2022749"/>
              <a:ext cx="1729353" cy="728170"/>
              <a:chOff x="4912409" y="4285619"/>
              <a:chExt cx="464324" cy="532444"/>
            </a:xfrm>
          </p:grpSpPr>
          <p:sp>
            <p:nvSpPr>
              <p:cNvPr id="26" name="Rectangle 10"/>
              <p:cNvSpPr>
                <a:spLocks noChangeArrowheads="1"/>
              </p:cNvSpPr>
              <p:nvPr/>
            </p:nvSpPr>
            <p:spPr bwMode="auto">
              <a:xfrm>
                <a:off x="4912409" y="4285619"/>
                <a:ext cx="464324" cy="532444"/>
              </a:xfrm>
              <a:prstGeom prst="rect">
                <a:avLst/>
              </a:prstGeom>
              <a:solidFill>
                <a:srgbClr val="B3E5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id-ID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7" name="Rectangle 11"/>
              <p:cNvSpPr>
                <a:spLocks noChangeArrowheads="1"/>
              </p:cNvSpPr>
              <p:nvPr/>
            </p:nvSpPr>
            <p:spPr bwMode="auto">
              <a:xfrm>
                <a:off x="4912409" y="4552352"/>
                <a:ext cx="464324" cy="265711"/>
              </a:xfrm>
              <a:prstGeom prst="rect">
                <a:avLst/>
              </a:prstGeom>
              <a:solidFill>
                <a:schemeClr val="accent2">
                  <a:lumMod val="75000"/>
                  <a:lumOff val="25000"/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326950" y="2022749"/>
              <a:ext cx="1785293" cy="728170"/>
              <a:chOff x="5350669" y="4285619"/>
              <a:chExt cx="327192" cy="532444"/>
            </a:xfrm>
          </p:grpSpPr>
          <p:sp>
            <p:nvSpPr>
              <p:cNvPr id="23" name="Rectangle 12"/>
              <p:cNvSpPr>
                <a:spLocks noChangeArrowheads="1"/>
              </p:cNvSpPr>
              <p:nvPr/>
            </p:nvSpPr>
            <p:spPr bwMode="auto">
              <a:xfrm>
                <a:off x="5350669" y="4285619"/>
                <a:ext cx="327192" cy="532444"/>
              </a:xfrm>
              <a:prstGeom prst="rect">
                <a:avLst/>
              </a:prstGeom>
              <a:solidFill>
                <a:srgbClr val="B2DF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id-ID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4" name="Rectangle 13"/>
              <p:cNvSpPr>
                <a:spLocks noChangeArrowheads="1"/>
              </p:cNvSpPr>
              <p:nvPr/>
            </p:nvSpPr>
            <p:spPr bwMode="auto">
              <a:xfrm>
                <a:off x="5350669" y="4552352"/>
                <a:ext cx="327192" cy="265711"/>
              </a:xfrm>
              <a:prstGeom prst="rect">
                <a:avLst/>
              </a:prstGeom>
              <a:solidFill>
                <a:srgbClr val="98D4CE">
                  <a:alpha val="40784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id-ID" dirty="0"/>
              </a:p>
            </p:txBody>
          </p:sp>
        </p:grpSp>
        <p:grpSp>
          <p:nvGrpSpPr>
            <p:cNvPr id="15" name="Group 17"/>
            <p:cNvGrpSpPr/>
            <p:nvPr/>
          </p:nvGrpSpPr>
          <p:grpSpPr>
            <a:xfrm>
              <a:off x="7112238" y="2022749"/>
              <a:ext cx="1410231" cy="728170"/>
              <a:chOff x="5677862" y="4285619"/>
              <a:chExt cx="382215" cy="532444"/>
            </a:xfrm>
          </p:grpSpPr>
          <p:sp>
            <p:nvSpPr>
              <p:cNvPr id="19" name="Rectangle 14"/>
              <p:cNvSpPr>
                <a:spLocks noChangeArrowheads="1"/>
              </p:cNvSpPr>
              <p:nvPr/>
            </p:nvSpPr>
            <p:spPr bwMode="auto">
              <a:xfrm>
                <a:off x="5677862" y="4285619"/>
                <a:ext cx="382215" cy="532444"/>
              </a:xfrm>
              <a:prstGeom prst="rect">
                <a:avLst/>
              </a:prstGeom>
              <a:solidFill>
                <a:srgbClr val="FFE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id-ID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2" name="Rectangle 15"/>
              <p:cNvSpPr>
                <a:spLocks noChangeArrowheads="1"/>
              </p:cNvSpPr>
              <p:nvPr/>
            </p:nvSpPr>
            <p:spPr bwMode="auto">
              <a:xfrm>
                <a:off x="5677862" y="4552352"/>
                <a:ext cx="382215" cy="265711"/>
              </a:xfrm>
              <a:prstGeom prst="rect">
                <a:avLst/>
              </a:prstGeom>
              <a:solidFill>
                <a:schemeClr val="accent2">
                  <a:lumMod val="90000"/>
                  <a:lumOff val="10000"/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id-ID"/>
              </a:p>
            </p:txBody>
          </p:sp>
        </p:grpSp>
        <p:grpSp>
          <p:nvGrpSpPr>
            <p:cNvPr id="16" name="Group 23"/>
            <p:cNvGrpSpPr/>
            <p:nvPr/>
          </p:nvGrpSpPr>
          <p:grpSpPr>
            <a:xfrm>
              <a:off x="8521451" y="2025100"/>
              <a:ext cx="665715" cy="728170"/>
              <a:chOff x="7103885" y="3993645"/>
              <a:chExt cx="416830" cy="827088"/>
            </a:xfrm>
          </p:grpSpPr>
          <p:sp>
            <p:nvSpPr>
              <p:cNvPr id="17" name="Freeform 18"/>
              <p:cNvSpPr>
                <a:spLocks/>
              </p:cNvSpPr>
              <p:nvPr/>
            </p:nvSpPr>
            <p:spPr bwMode="auto">
              <a:xfrm>
                <a:off x="7103885" y="3993645"/>
                <a:ext cx="414338" cy="827088"/>
              </a:xfrm>
              <a:custGeom>
                <a:avLst/>
                <a:gdLst>
                  <a:gd name="T0" fmla="*/ 261 w 261"/>
                  <a:gd name="T1" fmla="*/ 261 h 521"/>
                  <a:gd name="T2" fmla="*/ 0 w 261"/>
                  <a:gd name="T3" fmla="*/ 0 h 521"/>
                  <a:gd name="T4" fmla="*/ 0 w 261"/>
                  <a:gd name="T5" fmla="*/ 521 h 521"/>
                  <a:gd name="T6" fmla="*/ 261 w 261"/>
                  <a:gd name="T7" fmla="*/ 261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" h="521">
                    <a:moveTo>
                      <a:pt x="261" y="261"/>
                    </a:moveTo>
                    <a:lnTo>
                      <a:pt x="0" y="0"/>
                    </a:lnTo>
                    <a:lnTo>
                      <a:pt x="0" y="521"/>
                    </a:lnTo>
                    <a:lnTo>
                      <a:pt x="261" y="261"/>
                    </a:lnTo>
                    <a:close/>
                  </a:path>
                </a:pathLst>
              </a:custGeom>
              <a:solidFill>
                <a:srgbClr val="ECAE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Freeform 19"/>
              <p:cNvSpPr>
                <a:spLocks/>
              </p:cNvSpPr>
              <p:nvPr/>
            </p:nvSpPr>
            <p:spPr bwMode="auto">
              <a:xfrm>
                <a:off x="7395302" y="4288000"/>
                <a:ext cx="125413" cy="242888"/>
              </a:xfrm>
              <a:custGeom>
                <a:avLst/>
                <a:gdLst>
                  <a:gd name="T0" fmla="*/ 79 w 79"/>
                  <a:gd name="T1" fmla="*/ 77 h 153"/>
                  <a:gd name="T2" fmla="*/ 0 w 79"/>
                  <a:gd name="T3" fmla="*/ 153 h 153"/>
                  <a:gd name="T4" fmla="*/ 0 w 79"/>
                  <a:gd name="T5" fmla="*/ 0 h 153"/>
                  <a:gd name="T6" fmla="*/ 0 w 79"/>
                  <a:gd name="T7" fmla="*/ 0 h 153"/>
                  <a:gd name="T8" fmla="*/ 79 w 79"/>
                  <a:gd name="T9" fmla="*/ 7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53">
                    <a:moveTo>
                      <a:pt x="79" y="77"/>
                    </a:moveTo>
                    <a:lnTo>
                      <a:pt x="0" y="15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9" y="77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cxnSp>
        <p:nvCxnSpPr>
          <p:cNvPr id="4" name="直接箭头连接符 3"/>
          <p:cNvCxnSpPr>
            <a:stCxn id="29" idx="2"/>
            <a:endCxn id="8194" idx="0"/>
          </p:cNvCxnSpPr>
          <p:nvPr/>
        </p:nvCxnSpPr>
        <p:spPr>
          <a:xfrm flipH="1">
            <a:off x="2244741" y="2224442"/>
            <a:ext cx="544" cy="397903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3613916" y="2224442"/>
            <a:ext cx="544" cy="397903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 flipH="1">
            <a:off x="5090209" y="2224442"/>
            <a:ext cx="544" cy="397903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 flipH="1">
            <a:off x="6588224" y="2224442"/>
            <a:ext cx="544" cy="397903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47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54903" y="1707654"/>
            <a:ext cx="7073373" cy="2496800"/>
            <a:chOff x="1043609" y="1635646"/>
            <a:chExt cx="7073373" cy="2496800"/>
          </a:xfrm>
        </p:grpSpPr>
        <p:pic>
          <p:nvPicPr>
            <p:cNvPr id="23" name="Picture 5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03202" y="1635646"/>
              <a:ext cx="3213780" cy="24845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043609" y="1635646"/>
              <a:ext cx="3378588" cy="2496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8" name="Picture 2" descr="E:\其他工作\【策    划】\兼职 我图网\觅知网\6\9.25 小学生食品安全课件\1  幼儿\564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704" y="1677139"/>
            <a:ext cx="648072" cy="5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E:\其他工作\【策    划】\兼职 我图网\觅知网\6\9.25 小学生食品安全课件\1  幼儿\564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530" y="1962520"/>
            <a:ext cx="648072" cy="5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9552" y="662285"/>
            <a:ext cx="4929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zh-CN" altLang="en-US" sz="3600" b="1" dirty="0">
                <a:solidFill>
                  <a:schemeClr val="accent5">
                    <a:lumMod val="50000"/>
                  </a:schemeClr>
                </a:solidFill>
              </a:rPr>
              <a:t>个人怎样预防食物中毒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12160" y="41921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5">
                    <a:lumMod val="50000"/>
                  </a:schemeClr>
                </a:solidFill>
              </a:rPr>
              <a:t>勤洗手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79712" y="41921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5">
                    <a:lumMod val="50000"/>
                  </a:schemeClr>
                </a:solidFill>
              </a:rPr>
              <a:t>勤洗手</a:t>
            </a:r>
          </a:p>
        </p:txBody>
      </p:sp>
    </p:spTree>
    <p:extLst>
      <p:ext uri="{BB962C8B-B14F-4D97-AF65-F5344CB8AC3E}">
        <p14:creationId xmlns:p14="http://schemas.microsoft.com/office/powerpoint/2010/main" val="134540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email"/>
          <a:srcRect r="929"/>
          <a:stretch>
            <a:fillRect/>
          </a:stretch>
        </p:blipFill>
        <p:spPr bwMode="auto">
          <a:xfrm>
            <a:off x="1043608" y="1768484"/>
            <a:ext cx="3230989" cy="2414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48982" y="1779661"/>
            <a:ext cx="3000063" cy="2421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 descr="E:\其他工作\【策    划】\兼职 我图网\觅知网\6\9.25 小学生食品安全课件\1  幼儿\564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493285"/>
            <a:ext cx="648072" cy="5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E:\其他工作\【策    划】\兼职 我图网\觅知网\6\9.25 小学生食品安全课件\1  幼儿\564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293" y="1493285"/>
            <a:ext cx="648072" cy="5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9552" y="662285"/>
            <a:ext cx="4929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zh-CN" altLang="en-US" sz="3600" b="1" dirty="0">
                <a:solidFill>
                  <a:schemeClr val="accent5">
                    <a:lumMod val="50000"/>
                  </a:schemeClr>
                </a:solidFill>
              </a:rPr>
              <a:t>个人怎样预防食物中毒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12160" y="41921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5">
                    <a:lumMod val="50000"/>
                  </a:schemeClr>
                </a:solidFill>
              </a:rPr>
              <a:t>勤剪指甲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79712" y="41921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5">
                    <a:lumMod val="50000"/>
                  </a:schemeClr>
                </a:solidFill>
              </a:rPr>
              <a:t>勤剪指甲</a:t>
            </a:r>
            <a:endParaRPr lang="zh-CN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14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99725"/>
            <a:ext cx="3810996" cy="2932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 descr="E:\其他工作\【策    划】\兼职 我图网\觅知网\6\9.25 小学生食品安全课件\1  幼儿\5646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580" y="1775559"/>
            <a:ext cx="648072" cy="57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9552" y="662285"/>
            <a:ext cx="4929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zh-CN" altLang="en-US" sz="3600" b="1" dirty="0">
                <a:solidFill>
                  <a:schemeClr val="accent5">
                    <a:lumMod val="50000"/>
                  </a:schemeClr>
                </a:solidFill>
              </a:rPr>
              <a:t>个人怎样预防食物中毒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86652" y="2155588"/>
            <a:ext cx="331236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dirty="0" smtClean="0">
                <a:solidFill>
                  <a:schemeClr val="accent5">
                    <a:lumMod val="50000"/>
                  </a:schemeClr>
                </a:solidFill>
              </a:rPr>
              <a:t>       在</a:t>
            </a:r>
            <a:r>
              <a:rPr lang="zh-CN" altLang="en-US" dirty="0">
                <a:solidFill>
                  <a:schemeClr val="accent5">
                    <a:lumMod val="50000"/>
                  </a:schemeClr>
                </a:solidFill>
              </a:rPr>
              <a:t>购买零食时要认真查看</a:t>
            </a:r>
            <a:r>
              <a:rPr lang="zh-CN" altLang="en-US" b="1" dirty="0">
                <a:solidFill>
                  <a:schemeClr val="accent6"/>
                </a:solidFill>
              </a:rPr>
              <a:t>生产厂家、生产日期、</a:t>
            </a:r>
            <a:r>
              <a:rPr lang="zh-CN" altLang="en-US" b="1" dirty="0" smtClean="0">
                <a:solidFill>
                  <a:schemeClr val="accent6"/>
                </a:solidFill>
              </a:rPr>
              <a:t>保质期 </a:t>
            </a:r>
            <a:endParaRPr lang="en-US" altLang="zh-CN" b="1" dirty="0" smtClean="0">
              <a:solidFill>
                <a:schemeClr val="accent6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chemeClr val="accent6"/>
                </a:solidFill>
              </a:rPr>
              <a:t> </a:t>
            </a:r>
            <a:r>
              <a:rPr lang="zh-CN" altLang="en-US" sz="2800" dirty="0" smtClean="0">
                <a:solidFill>
                  <a:schemeClr val="accent5">
                    <a:lumMod val="50000"/>
                  </a:schemeClr>
                </a:solidFill>
              </a:rPr>
              <a:t>不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</a:rPr>
              <a:t>吃“三无”</a:t>
            </a:r>
            <a:r>
              <a:rPr lang="zh-CN" altLang="en-US" sz="2800" dirty="0" smtClean="0">
                <a:solidFill>
                  <a:schemeClr val="accent5">
                    <a:lumMod val="50000"/>
                  </a:schemeClr>
                </a:solidFill>
              </a:rPr>
              <a:t>零食</a:t>
            </a:r>
            <a:endParaRPr lang="zh-CN" altLang="en-US" sz="28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defRPr/>
            </a:pPr>
            <a:endParaRPr lang="zh-CN" altLang="en-US" dirty="0">
              <a:solidFill>
                <a:srgbClr val="00B0F0"/>
              </a:solidFill>
              <a:latin typeface="萝莉体 第二版" panose="02000500000000000000" pitchFamily="2" charset="-122"/>
              <a:ea typeface="萝莉体 第二版" panose="02000500000000000000" pitchFamily="2" charset="-122"/>
              <a:cs typeface="萝莉体 第二版" panose="02000500000000000000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0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7858" y="1491630"/>
            <a:ext cx="532859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5">
                    <a:lumMod val="75000"/>
                  </a:schemeClr>
                </a:solidFill>
              </a:rPr>
              <a:t> 潜伏期短：一般食后几分钟到几小时发病。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accent5">
                    <a:lumMod val="75000"/>
                  </a:schemeClr>
                </a:solidFill>
              </a:rPr>
              <a:t> 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5">
                    <a:lumMod val="75000"/>
                  </a:schemeClr>
                </a:solidFill>
              </a:rPr>
              <a:t>胃肠道症状：腹泻、腹痛、呕吐、发热。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5">
                    <a:lumMod val="75000"/>
                  </a:schemeClr>
                </a:solidFill>
              </a:rPr>
              <a:t>一旦发生食物中毒，应马上到医院就诊，同时要保存好剩余食品、呕吐物等样品。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accent5">
                    <a:lumMod val="75000"/>
                  </a:schemeClr>
                </a:solidFill>
              </a:rPr>
              <a:t>   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5">
                    <a:lumMod val="75000"/>
                  </a:schemeClr>
                </a:solidFill>
              </a:rPr>
              <a:t>食物中毒危害很大，轻则造成身体不适、影响健康，重则多器官衰竭而死亡。 </a:t>
            </a:r>
            <a:endParaRPr lang="zh-CN" alt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624811"/>
            <a:ext cx="4006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zh-CN" altLang="en-US" sz="3600" dirty="0">
                <a:solidFill>
                  <a:schemeClr val="accent5">
                    <a:lumMod val="50000"/>
                  </a:schemeClr>
                </a:solidFill>
              </a:rPr>
              <a:t>认识食物中毒特征</a:t>
            </a:r>
          </a:p>
        </p:txBody>
      </p:sp>
      <p:pic>
        <p:nvPicPr>
          <p:cNvPr id="5122" name="Picture 2" descr="E:\其他工作\【策    划】\兼职 我图网\觅知网\6\9.25 小学生食品安全课件\2  小学\2\5646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238"/>
            <a:ext cx="1953929" cy="275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 rot="20825088">
            <a:off x="4415717" y="345716"/>
            <a:ext cx="1118995" cy="1491630"/>
            <a:chOff x="5232234" y="1612733"/>
            <a:chExt cx="2556860" cy="3407874"/>
          </a:xfrm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 rot="18947363">
              <a:off x="5658669" y="1612733"/>
              <a:ext cx="2130425" cy="3407874"/>
            </a:xfrm>
            <a:custGeom>
              <a:avLst/>
              <a:gdLst>
                <a:gd name="T0" fmla="*/ 282 w 564"/>
                <a:gd name="T1" fmla="*/ 0 h 904"/>
                <a:gd name="T2" fmla="*/ 564 w 564"/>
                <a:gd name="T3" fmla="*/ 282 h 904"/>
                <a:gd name="T4" fmla="*/ 323 w 564"/>
                <a:gd name="T5" fmla="*/ 560 h 904"/>
                <a:gd name="T6" fmla="*/ 323 w 564"/>
                <a:gd name="T7" fmla="*/ 627 h 904"/>
                <a:gd name="T8" fmla="*/ 333 w 564"/>
                <a:gd name="T9" fmla="*/ 627 h 904"/>
                <a:gd name="T10" fmla="*/ 333 w 564"/>
                <a:gd name="T11" fmla="*/ 904 h 904"/>
                <a:gd name="T12" fmla="*/ 234 w 564"/>
                <a:gd name="T13" fmla="*/ 904 h 904"/>
                <a:gd name="T14" fmla="*/ 234 w 564"/>
                <a:gd name="T15" fmla="*/ 627 h 904"/>
                <a:gd name="T16" fmla="*/ 245 w 564"/>
                <a:gd name="T17" fmla="*/ 627 h 904"/>
                <a:gd name="T18" fmla="*/ 245 w 564"/>
                <a:gd name="T19" fmla="*/ 561 h 904"/>
                <a:gd name="T20" fmla="*/ 0 w 564"/>
                <a:gd name="T21" fmla="*/ 282 h 904"/>
                <a:gd name="T22" fmla="*/ 282 w 564"/>
                <a:gd name="T23" fmla="*/ 0 h 904"/>
                <a:gd name="T24" fmla="*/ 282 w 564"/>
                <a:gd name="T25" fmla="*/ 41 h 904"/>
                <a:gd name="T26" fmla="*/ 523 w 564"/>
                <a:gd name="T27" fmla="*/ 282 h 904"/>
                <a:gd name="T28" fmla="*/ 282 w 564"/>
                <a:gd name="T29" fmla="*/ 522 h 904"/>
                <a:gd name="T30" fmla="*/ 41 w 564"/>
                <a:gd name="T31" fmla="*/ 282 h 904"/>
                <a:gd name="T32" fmla="*/ 282 w 564"/>
                <a:gd name="T33" fmla="*/ 41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4" h="904">
                  <a:moveTo>
                    <a:pt x="282" y="0"/>
                  </a:moveTo>
                  <a:cubicBezTo>
                    <a:pt x="438" y="0"/>
                    <a:pt x="564" y="126"/>
                    <a:pt x="564" y="282"/>
                  </a:cubicBezTo>
                  <a:cubicBezTo>
                    <a:pt x="564" y="423"/>
                    <a:pt x="459" y="541"/>
                    <a:pt x="323" y="560"/>
                  </a:cubicBezTo>
                  <a:cubicBezTo>
                    <a:pt x="323" y="627"/>
                    <a:pt x="323" y="627"/>
                    <a:pt x="323" y="627"/>
                  </a:cubicBezTo>
                  <a:cubicBezTo>
                    <a:pt x="333" y="627"/>
                    <a:pt x="333" y="627"/>
                    <a:pt x="333" y="627"/>
                  </a:cubicBezTo>
                  <a:cubicBezTo>
                    <a:pt x="333" y="904"/>
                    <a:pt x="333" y="904"/>
                    <a:pt x="333" y="904"/>
                  </a:cubicBezTo>
                  <a:cubicBezTo>
                    <a:pt x="234" y="904"/>
                    <a:pt x="234" y="904"/>
                    <a:pt x="234" y="904"/>
                  </a:cubicBezTo>
                  <a:cubicBezTo>
                    <a:pt x="234" y="627"/>
                    <a:pt x="234" y="627"/>
                    <a:pt x="234" y="627"/>
                  </a:cubicBezTo>
                  <a:cubicBezTo>
                    <a:pt x="245" y="627"/>
                    <a:pt x="245" y="627"/>
                    <a:pt x="245" y="627"/>
                  </a:cubicBezTo>
                  <a:cubicBezTo>
                    <a:pt x="245" y="561"/>
                    <a:pt x="245" y="561"/>
                    <a:pt x="245" y="561"/>
                  </a:cubicBezTo>
                  <a:cubicBezTo>
                    <a:pt x="107" y="543"/>
                    <a:pt x="0" y="425"/>
                    <a:pt x="0" y="282"/>
                  </a:cubicBezTo>
                  <a:cubicBezTo>
                    <a:pt x="0" y="126"/>
                    <a:pt x="126" y="0"/>
                    <a:pt x="282" y="0"/>
                  </a:cubicBezTo>
                  <a:close/>
                  <a:moveTo>
                    <a:pt x="282" y="41"/>
                  </a:moveTo>
                  <a:cubicBezTo>
                    <a:pt x="415" y="41"/>
                    <a:pt x="523" y="149"/>
                    <a:pt x="523" y="282"/>
                  </a:cubicBezTo>
                  <a:cubicBezTo>
                    <a:pt x="523" y="415"/>
                    <a:pt x="415" y="522"/>
                    <a:pt x="282" y="522"/>
                  </a:cubicBezTo>
                  <a:cubicBezTo>
                    <a:pt x="149" y="522"/>
                    <a:pt x="41" y="415"/>
                    <a:pt x="41" y="282"/>
                  </a:cubicBezTo>
                  <a:cubicBezTo>
                    <a:pt x="41" y="149"/>
                    <a:pt x="149" y="41"/>
                    <a:pt x="282" y="4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 rot="18947363">
              <a:off x="5232234" y="2418160"/>
              <a:ext cx="865045" cy="863034"/>
            </a:xfrm>
            <a:custGeom>
              <a:avLst/>
              <a:gdLst>
                <a:gd name="T0" fmla="*/ 222 w 229"/>
                <a:gd name="T1" fmla="*/ 0 h 229"/>
                <a:gd name="T2" fmla="*/ 229 w 229"/>
                <a:gd name="T3" fmla="*/ 0 h 229"/>
                <a:gd name="T4" fmla="*/ 229 w 229"/>
                <a:gd name="T5" fmla="*/ 229 h 229"/>
                <a:gd name="T6" fmla="*/ 0 w 229"/>
                <a:gd name="T7" fmla="*/ 229 h 229"/>
                <a:gd name="T8" fmla="*/ 0 w 229"/>
                <a:gd name="T9" fmla="*/ 227 h 229"/>
                <a:gd name="T10" fmla="*/ 222 w 229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" h="229">
                  <a:moveTo>
                    <a:pt x="222" y="0"/>
                  </a:moveTo>
                  <a:cubicBezTo>
                    <a:pt x="224" y="0"/>
                    <a:pt x="227" y="0"/>
                    <a:pt x="229" y="0"/>
                  </a:cubicBezTo>
                  <a:cubicBezTo>
                    <a:pt x="229" y="229"/>
                    <a:pt x="229" y="229"/>
                    <a:pt x="229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28"/>
                    <a:pt x="0" y="228"/>
                    <a:pt x="0" y="227"/>
                  </a:cubicBezTo>
                  <a:cubicBezTo>
                    <a:pt x="0" y="102"/>
                    <a:pt x="99" y="0"/>
                    <a:pt x="222" y="0"/>
                  </a:cubicBezTo>
                  <a:close/>
                </a:path>
              </a:pathLst>
            </a:custGeom>
            <a:solidFill>
              <a:srgbClr val="B3E5FC"/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 rot="18947363">
              <a:off x="5833323" y="3037050"/>
              <a:ext cx="865045" cy="861021"/>
            </a:xfrm>
            <a:custGeom>
              <a:avLst/>
              <a:gdLst>
                <a:gd name="T0" fmla="*/ 222 w 229"/>
                <a:gd name="T1" fmla="*/ 228 h 228"/>
                <a:gd name="T2" fmla="*/ 229 w 229"/>
                <a:gd name="T3" fmla="*/ 228 h 228"/>
                <a:gd name="T4" fmla="*/ 229 w 229"/>
                <a:gd name="T5" fmla="*/ 0 h 228"/>
                <a:gd name="T6" fmla="*/ 0 w 229"/>
                <a:gd name="T7" fmla="*/ 0 h 228"/>
                <a:gd name="T8" fmla="*/ 0 w 229"/>
                <a:gd name="T9" fmla="*/ 1 h 228"/>
                <a:gd name="T10" fmla="*/ 222 w 229"/>
                <a:gd name="T11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" h="228">
                  <a:moveTo>
                    <a:pt x="222" y="228"/>
                  </a:moveTo>
                  <a:cubicBezTo>
                    <a:pt x="224" y="228"/>
                    <a:pt x="227" y="228"/>
                    <a:pt x="229" y="228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99" y="228"/>
                    <a:pt x="222" y="228"/>
                  </a:cubicBezTo>
                  <a:close/>
                </a:path>
              </a:pathLst>
            </a:custGeom>
            <a:solidFill>
              <a:srgbClr val="FFE082"/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 rot="18947363">
              <a:off x="5851997" y="1814264"/>
              <a:ext cx="867057" cy="863034"/>
            </a:xfrm>
            <a:custGeom>
              <a:avLst/>
              <a:gdLst>
                <a:gd name="T0" fmla="*/ 7 w 229"/>
                <a:gd name="T1" fmla="*/ 0 h 229"/>
                <a:gd name="T2" fmla="*/ 0 w 229"/>
                <a:gd name="T3" fmla="*/ 0 h 229"/>
                <a:gd name="T4" fmla="*/ 0 w 229"/>
                <a:gd name="T5" fmla="*/ 229 h 229"/>
                <a:gd name="T6" fmla="*/ 229 w 229"/>
                <a:gd name="T7" fmla="*/ 229 h 229"/>
                <a:gd name="T8" fmla="*/ 229 w 229"/>
                <a:gd name="T9" fmla="*/ 227 h 229"/>
                <a:gd name="T10" fmla="*/ 7 w 229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" h="229">
                  <a:moveTo>
                    <a:pt x="7" y="0"/>
                  </a:moveTo>
                  <a:cubicBezTo>
                    <a:pt x="5" y="0"/>
                    <a:pt x="2" y="0"/>
                    <a:pt x="0" y="0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29" y="229"/>
                    <a:pt x="229" y="229"/>
                    <a:pt x="229" y="229"/>
                  </a:cubicBezTo>
                  <a:cubicBezTo>
                    <a:pt x="229" y="228"/>
                    <a:pt x="229" y="228"/>
                    <a:pt x="229" y="227"/>
                  </a:cubicBezTo>
                  <a:cubicBezTo>
                    <a:pt x="229" y="102"/>
                    <a:pt x="129" y="0"/>
                    <a:pt x="7" y="0"/>
                  </a:cubicBezTo>
                  <a:close/>
                </a:path>
              </a:pathLst>
            </a:custGeom>
            <a:solidFill>
              <a:srgbClr val="FFCDD2"/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 rot="18947363">
              <a:off x="6453086" y="2433155"/>
              <a:ext cx="867057" cy="861021"/>
            </a:xfrm>
            <a:custGeom>
              <a:avLst/>
              <a:gdLst>
                <a:gd name="T0" fmla="*/ 7 w 229"/>
                <a:gd name="T1" fmla="*/ 228 h 228"/>
                <a:gd name="T2" fmla="*/ 0 w 229"/>
                <a:gd name="T3" fmla="*/ 228 h 228"/>
                <a:gd name="T4" fmla="*/ 0 w 229"/>
                <a:gd name="T5" fmla="*/ 0 h 228"/>
                <a:gd name="T6" fmla="*/ 229 w 229"/>
                <a:gd name="T7" fmla="*/ 0 h 228"/>
                <a:gd name="T8" fmla="*/ 229 w 229"/>
                <a:gd name="T9" fmla="*/ 1 h 228"/>
                <a:gd name="T10" fmla="*/ 7 w 229"/>
                <a:gd name="T11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" h="228">
                  <a:moveTo>
                    <a:pt x="7" y="228"/>
                  </a:moveTo>
                  <a:cubicBezTo>
                    <a:pt x="5" y="228"/>
                    <a:pt x="2" y="228"/>
                    <a:pt x="0" y="2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0"/>
                    <a:pt x="229" y="1"/>
                    <a:pt x="229" y="1"/>
                  </a:cubicBezTo>
                  <a:cubicBezTo>
                    <a:pt x="229" y="126"/>
                    <a:pt x="129" y="228"/>
                    <a:pt x="7" y="228"/>
                  </a:cubicBezTo>
                  <a:close/>
                </a:path>
              </a:pathLst>
            </a:custGeom>
            <a:solidFill>
              <a:srgbClr val="B2DFDB"/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20"/>
            <p:cNvGrpSpPr/>
            <p:nvPr/>
          </p:nvGrpSpPr>
          <p:grpSpPr>
            <a:xfrm>
              <a:off x="6529089" y="2754774"/>
              <a:ext cx="389584" cy="212213"/>
              <a:chOff x="6750050" y="3321051"/>
              <a:chExt cx="195263" cy="106363"/>
            </a:xfrm>
            <a:solidFill>
              <a:schemeClr val="bg1"/>
            </a:solidFill>
          </p:grpSpPr>
          <p:sp>
            <p:nvSpPr>
              <p:cNvPr id="26" name="Freeform 30"/>
              <p:cNvSpPr>
                <a:spLocks noEditPoints="1"/>
              </p:cNvSpPr>
              <p:nvPr/>
            </p:nvSpPr>
            <p:spPr bwMode="auto">
              <a:xfrm>
                <a:off x="6750050" y="3321051"/>
                <a:ext cx="141288" cy="106363"/>
              </a:xfrm>
              <a:custGeom>
                <a:avLst/>
                <a:gdLst>
                  <a:gd name="T0" fmla="*/ 26 w 87"/>
                  <a:gd name="T1" fmla="*/ 23 h 65"/>
                  <a:gd name="T2" fmla="*/ 26 w 87"/>
                  <a:gd name="T3" fmla="*/ 33 h 65"/>
                  <a:gd name="T4" fmla="*/ 8 w 87"/>
                  <a:gd name="T5" fmla="*/ 17 h 65"/>
                  <a:gd name="T6" fmla="*/ 8 w 87"/>
                  <a:gd name="T7" fmla="*/ 0 h 65"/>
                  <a:gd name="T8" fmla="*/ 0 w 87"/>
                  <a:gd name="T9" fmla="*/ 0 h 65"/>
                  <a:gd name="T10" fmla="*/ 0 w 87"/>
                  <a:gd name="T11" fmla="*/ 17 h 65"/>
                  <a:gd name="T12" fmla="*/ 26 w 87"/>
                  <a:gd name="T13" fmla="*/ 42 h 65"/>
                  <a:gd name="T14" fmla="*/ 26 w 87"/>
                  <a:gd name="T15" fmla="*/ 42 h 65"/>
                  <a:gd name="T16" fmla="*/ 26 w 87"/>
                  <a:gd name="T17" fmla="*/ 49 h 65"/>
                  <a:gd name="T18" fmla="*/ 41 w 87"/>
                  <a:gd name="T19" fmla="*/ 65 h 65"/>
                  <a:gd name="T20" fmla="*/ 87 w 87"/>
                  <a:gd name="T21" fmla="*/ 65 h 65"/>
                  <a:gd name="T22" fmla="*/ 87 w 87"/>
                  <a:gd name="T23" fmla="*/ 9 h 65"/>
                  <a:gd name="T24" fmla="*/ 41 w 87"/>
                  <a:gd name="T25" fmla="*/ 9 h 65"/>
                  <a:gd name="T26" fmla="*/ 26 w 87"/>
                  <a:gd name="T27" fmla="*/ 23 h 65"/>
                  <a:gd name="T28" fmla="*/ 73 w 87"/>
                  <a:gd name="T29" fmla="*/ 19 h 65"/>
                  <a:gd name="T30" fmla="*/ 80 w 87"/>
                  <a:gd name="T31" fmla="*/ 19 h 65"/>
                  <a:gd name="T32" fmla="*/ 80 w 87"/>
                  <a:gd name="T33" fmla="*/ 56 h 65"/>
                  <a:gd name="T34" fmla="*/ 73 w 87"/>
                  <a:gd name="T35" fmla="*/ 56 h 65"/>
                  <a:gd name="T36" fmla="*/ 73 w 87"/>
                  <a:gd name="T37" fmla="*/ 1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7" h="65">
                    <a:moveTo>
                      <a:pt x="26" y="23"/>
                    </a:moveTo>
                    <a:cubicBezTo>
                      <a:pt x="26" y="33"/>
                      <a:pt x="26" y="33"/>
                      <a:pt x="26" y="33"/>
                    </a:cubicBezTo>
                    <a:cubicBezTo>
                      <a:pt x="7" y="33"/>
                      <a:pt x="8" y="17"/>
                      <a:pt x="8" y="1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43"/>
                      <a:pt x="26" y="42"/>
                      <a:pt x="26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5" y="65"/>
                      <a:pt x="41" y="65"/>
                    </a:cubicBezTo>
                    <a:cubicBezTo>
                      <a:pt x="61" y="65"/>
                      <a:pt x="87" y="65"/>
                      <a:pt x="87" y="65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87" y="9"/>
                      <a:pt x="60" y="9"/>
                      <a:pt x="41" y="9"/>
                    </a:cubicBezTo>
                    <a:cubicBezTo>
                      <a:pt x="26" y="9"/>
                      <a:pt x="26" y="23"/>
                      <a:pt x="26" y="23"/>
                    </a:cubicBezTo>
                    <a:close/>
                    <a:moveTo>
                      <a:pt x="73" y="19"/>
                    </a:moveTo>
                    <a:cubicBezTo>
                      <a:pt x="80" y="19"/>
                      <a:pt x="80" y="19"/>
                      <a:pt x="80" y="19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3" y="56"/>
                      <a:pt x="73" y="56"/>
                      <a:pt x="73" y="56"/>
                    </a:cubicBezTo>
                    <a:lnTo>
                      <a:pt x="73" y="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31"/>
              <p:cNvSpPr>
                <a:spLocks noEditPoints="1"/>
              </p:cNvSpPr>
              <p:nvPr/>
            </p:nvSpPr>
            <p:spPr bwMode="auto">
              <a:xfrm>
                <a:off x="6897688" y="3397251"/>
                <a:ext cx="47625" cy="17463"/>
              </a:xfrm>
              <a:custGeom>
                <a:avLst/>
                <a:gdLst>
                  <a:gd name="T0" fmla="*/ 0 w 29"/>
                  <a:gd name="T1" fmla="*/ 10 h 10"/>
                  <a:gd name="T2" fmla="*/ 29 w 29"/>
                  <a:gd name="T3" fmla="*/ 10 h 10"/>
                  <a:gd name="T4" fmla="*/ 29 w 29"/>
                  <a:gd name="T5" fmla="*/ 0 h 10"/>
                  <a:gd name="T6" fmla="*/ 0 w 29"/>
                  <a:gd name="T7" fmla="*/ 0 h 10"/>
                  <a:gd name="T8" fmla="*/ 0 w 29"/>
                  <a:gd name="T9" fmla="*/ 10 h 10"/>
                  <a:gd name="T10" fmla="*/ 24 w 29"/>
                  <a:gd name="T11" fmla="*/ 2 h 10"/>
                  <a:gd name="T12" fmla="*/ 27 w 29"/>
                  <a:gd name="T13" fmla="*/ 5 h 10"/>
                  <a:gd name="T14" fmla="*/ 24 w 29"/>
                  <a:gd name="T15" fmla="*/ 8 h 10"/>
                  <a:gd name="T16" fmla="*/ 21 w 29"/>
                  <a:gd name="T17" fmla="*/ 5 h 10"/>
                  <a:gd name="T18" fmla="*/ 24 w 29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10">
                    <a:moveTo>
                      <a:pt x="0" y="10"/>
                    </a:move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0"/>
                    </a:lnTo>
                    <a:close/>
                    <a:moveTo>
                      <a:pt x="24" y="2"/>
                    </a:moveTo>
                    <a:cubicBezTo>
                      <a:pt x="26" y="2"/>
                      <a:pt x="27" y="4"/>
                      <a:pt x="27" y="5"/>
                    </a:cubicBezTo>
                    <a:cubicBezTo>
                      <a:pt x="27" y="7"/>
                      <a:pt x="26" y="8"/>
                      <a:pt x="24" y="8"/>
                    </a:cubicBezTo>
                    <a:cubicBezTo>
                      <a:pt x="23" y="8"/>
                      <a:pt x="21" y="7"/>
                      <a:pt x="21" y="5"/>
                    </a:cubicBezTo>
                    <a:cubicBezTo>
                      <a:pt x="21" y="4"/>
                      <a:pt x="23" y="2"/>
                      <a:pt x="24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32"/>
              <p:cNvSpPr>
                <a:spLocks noEditPoints="1"/>
              </p:cNvSpPr>
              <p:nvPr/>
            </p:nvSpPr>
            <p:spPr bwMode="auto">
              <a:xfrm>
                <a:off x="6897688" y="3352801"/>
                <a:ext cx="47625" cy="15875"/>
              </a:xfrm>
              <a:custGeom>
                <a:avLst/>
                <a:gdLst>
                  <a:gd name="T0" fmla="*/ 0 w 29"/>
                  <a:gd name="T1" fmla="*/ 0 h 10"/>
                  <a:gd name="T2" fmla="*/ 0 w 29"/>
                  <a:gd name="T3" fmla="*/ 10 h 10"/>
                  <a:gd name="T4" fmla="*/ 29 w 29"/>
                  <a:gd name="T5" fmla="*/ 10 h 10"/>
                  <a:gd name="T6" fmla="*/ 29 w 29"/>
                  <a:gd name="T7" fmla="*/ 0 h 10"/>
                  <a:gd name="T8" fmla="*/ 0 w 29"/>
                  <a:gd name="T9" fmla="*/ 0 h 10"/>
                  <a:gd name="T10" fmla="*/ 24 w 29"/>
                  <a:gd name="T11" fmla="*/ 8 h 10"/>
                  <a:gd name="T12" fmla="*/ 21 w 29"/>
                  <a:gd name="T13" fmla="*/ 5 h 10"/>
                  <a:gd name="T14" fmla="*/ 24 w 29"/>
                  <a:gd name="T15" fmla="*/ 2 h 10"/>
                  <a:gd name="T16" fmla="*/ 27 w 29"/>
                  <a:gd name="T17" fmla="*/ 5 h 10"/>
                  <a:gd name="T18" fmla="*/ 24 w 29"/>
                  <a:gd name="T19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1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0"/>
                    </a:lnTo>
                    <a:close/>
                    <a:moveTo>
                      <a:pt x="24" y="8"/>
                    </a:moveTo>
                    <a:cubicBezTo>
                      <a:pt x="23" y="8"/>
                      <a:pt x="21" y="7"/>
                      <a:pt x="21" y="5"/>
                    </a:cubicBezTo>
                    <a:cubicBezTo>
                      <a:pt x="21" y="4"/>
                      <a:pt x="23" y="2"/>
                      <a:pt x="24" y="2"/>
                    </a:cubicBezTo>
                    <a:cubicBezTo>
                      <a:pt x="26" y="2"/>
                      <a:pt x="27" y="4"/>
                      <a:pt x="27" y="5"/>
                    </a:cubicBezTo>
                    <a:cubicBezTo>
                      <a:pt x="27" y="7"/>
                      <a:pt x="26" y="8"/>
                      <a:pt x="2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24"/>
            <p:cNvGrpSpPr/>
            <p:nvPr/>
          </p:nvGrpSpPr>
          <p:grpSpPr>
            <a:xfrm>
              <a:off x="5673884" y="2722845"/>
              <a:ext cx="225311" cy="281639"/>
              <a:chOff x="6751638" y="2265363"/>
              <a:chExt cx="158750" cy="198438"/>
            </a:xfrm>
            <a:solidFill>
              <a:schemeClr val="bg1"/>
            </a:solidFill>
          </p:grpSpPr>
          <p:sp>
            <p:nvSpPr>
              <p:cNvPr id="21" name="Freeform 18"/>
              <p:cNvSpPr>
                <a:spLocks/>
              </p:cNvSpPr>
              <p:nvPr/>
            </p:nvSpPr>
            <p:spPr bwMode="auto">
              <a:xfrm>
                <a:off x="6751638" y="2349501"/>
                <a:ext cx="158750" cy="65088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auto">
              <a:xfrm>
                <a:off x="6751638" y="2397126"/>
                <a:ext cx="158750" cy="66675"/>
              </a:xfrm>
              <a:custGeom>
                <a:avLst/>
                <a:gdLst>
                  <a:gd name="T0" fmla="*/ 49 w 98"/>
                  <a:gd name="T1" fmla="*/ 16 h 41"/>
                  <a:gd name="T2" fmla="*/ 2 w 98"/>
                  <a:gd name="T3" fmla="*/ 0 h 41"/>
                  <a:gd name="T4" fmla="*/ 0 w 98"/>
                  <a:gd name="T5" fmla="*/ 5 h 41"/>
                  <a:gd name="T6" fmla="*/ 0 w 98"/>
                  <a:gd name="T7" fmla="*/ 20 h 41"/>
                  <a:gd name="T8" fmla="*/ 49 w 98"/>
                  <a:gd name="T9" fmla="*/ 41 h 41"/>
                  <a:gd name="T10" fmla="*/ 98 w 98"/>
                  <a:gd name="T11" fmla="*/ 20 h 41"/>
                  <a:gd name="T12" fmla="*/ 98 w 98"/>
                  <a:gd name="T13" fmla="*/ 5 h 41"/>
                  <a:gd name="T14" fmla="*/ 96 w 98"/>
                  <a:gd name="T15" fmla="*/ 0 h 41"/>
                  <a:gd name="T16" fmla="*/ 49 w 98"/>
                  <a:gd name="T17" fmla="*/ 1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20"/>
              <p:cNvSpPr>
                <a:spLocks/>
              </p:cNvSpPr>
              <p:nvPr/>
            </p:nvSpPr>
            <p:spPr bwMode="auto">
              <a:xfrm>
                <a:off x="6751638" y="2300288"/>
                <a:ext cx="158750" cy="65088"/>
              </a:xfrm>
              <a:custGeom>
                <a:avLst/>
                <a:gdLst>
                  <a:gd name="T0" fmla="*/ 96 w 98"/>
                  <a:gd name="T1" fmla="*/ 0 h 40"/>
                  <a:gd name="T2" fmla="*/ 49 w 98"/>
                  <a:gd name="T3" fmla="*/ 15 h 40"/>
                  <a:gd name="T4" fmla="*/ 2 w 98"/>
                  <a:gd name="T5" fmla="*/ 0 h 40"/>
                  <a:gd name="T6" fmla="*/ 0 w 98"/>
                  <a:gd name="T7" fmla="*/ 5 h 40"/>
                  <a:gd name="T8" fmla="*/ 0 w 98"/>
                  <a:gd name="T9" fmla="*/ 19 h 40"/>
                  <a:gd name="T10" fmla="*/ 49 w 98"/>
                  <a:gd name="T11" fmla="*/ 40 h 40"/>
                  <a:gd name="T12" fmla="*/ 98 w 98"/>
                  <a:gd name="T13" fmla="*/ 19 h 40"/>
                  <a:gd name="T14" fmla="*/ 98 w 98"/>
                  <a:gd name="T15" fmla="*/ 5 h 40"/>
                  <a:gd name="T16" fmla="*/ 96 w 98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96" y="0"/>
                    </a:moveTo>
                    <a:cubicBezTo>
                      <a:pt x="95" y="8"/>
                      <a:pt x="75" y="15"/>
                      <a:pt x="49" y="15"/>
                    </a:cubicBezTo>
                    <a:cubicBezTo>
                      <a:pt x="23" y="15"/>
                      <a:pt x="3" y="8"/>
                      <a:pt x="2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1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Oval 21"/>
              <p:cNvSpPr>
                <a:spLocks noChangeArrowheads="1"/>
              </p:cNvSpPr>
              <p:nvPr/>
            </p:nvSpPr>
            <p:spPr bwMode="auto">
              <a:xfrm>
                <a:off x="6754813" y="2265363"/>
                <a:ext cx="152400" cy="508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29"/>
            <p:cNvGrpSpPr/>
            <p:nvPr/>
          </p:nvGrpSpPr>
          <p:grpSpPr>
            <a:xfrm>
              <a:off x="6075365" y="2231786"/>
              <a:ext cx="380960" cy="260776"/>
              <a:chOff x="2324100" y="1814513"/>
              <a:chExt cx="266700" cy="182563"/>
            </a:xfrm>
            <a:solidFill>
              <a:schemeClr val="bg1"/>
            </a:solidFill>
          </p:grpSpPr>
          <p:sp>
            <p:nvSpPr>
              <p:cNvPr id="19" name="Freeform 55"/>
              <p:cNvSpPr>
                <a:spLocks noEditPoints="1"/>
              </p:cNvSpPr>
              <p:nvPr/>
            </p:nvSpPr>
            <p:spPr bwMode="auto">
              <a:xfrm>
                <a:off x="2324100" y="1814513"/>
                <a:ext cx="188913" cy="182563"/>
              </a:xfrm>
              <a:custGeom>
                <a:avLst/>
                <a:gdLst>
                  <a:gd name="T0" fmla="*/ 86 w 99"/>
                  <a:gd name="T1" fmla="*/ 60 h 97"/>
                  <a:gd name="T2" fmla="*/ 99 w 99"/>
                  <a:gd name="T3" fmla="*/ 54 h 97"/>
                  <a:gd name="T4" fmla="*/ 99 w 99"/>
                  <a:gd name="T5" fmla="*/ 43 h 97"/>
                  <a:gd name="T6" fmla="*/ 86 w 99"/>
                  <a:gd name="T7" fmla="*/ 37 h 97"/>
                  <a:gd name="T8" fmla="*/ 83 w 99"/>
                  <a:gd name="T9" fmla="*/ 31 h 97"/>
                  <a:gd name="T10" fmla="*/ 88 w 99"/>
                  <a:gd name="T11" fmla="*/ 18 h 97"/>
                  <a:gd name="T12" fmla="*/ 81 w 99"/>
                  <a:gd name="T13" fmla="*/ 10 h 97"/>
                  <a:gd name="T14" fmla="*/ 67 w 99"/>
                  <a:gd name="T15" fmla="*/ 16 h 97"/>
                  <a:gd name="T16" fmla="*/ 61 w 99"/>
                  <a:gd name="T17" fmla="*/ 13 h 97"/>
                  <a:gd name="T18" fmla="*/ 55 w 99"/>
                  <a:gd name="T19" fmla="*/ 0 h 97"/>
                  <a:gd name="T20" fmla="*/ 44 w 99"/>
                  <a:gd name="T21" fmla="*/ 0 h 97"/>
                  <a:gd name="T22" fmla="*/ 38 w 99"/>
                  <a:gd name="T23" fmla="*/ 13 h 97"/>
                  <a:gd name="T24" fmla="*/ 32 w 99"/>
                  <a:gd name="T25" fmla="*/ 16 h 97"/>
                  <a:gd name="T26" fmla="*/ 18 w 99"/>
                  <a:gd name="T27" fmla="*/ 11 h 97"/>
                  <a:gd name="T28" fmla="*/ 11 w 99"/>
                  <a:gd name="T29" fmla="*/ 18 h 97"/>
                  <a:gd name="T30" fmla="*/ 16 w 99"/>
                  <a:gd name="T31" fmla="*/ 32 h 97"/>
                  <a:gd name="T32" fmla="*/ 14 w 99"/>
                  <a:gd name="T33" fmla="*/ 37 h 97"/>
                  <a:gd name="T34" fmla="*/ 0 w 99"/>
                  <a:gd name="T35" fmla="*/ 43 h 97"/>
                  <a:gd name="T36" fmla="*/ 0 w 99"/>
                  <a:gd name="T37" fmla="*/ 54 h 97"/>
                  <a:gd name="T38" fmla="*/ 14 w 99"/>
                  <a:gd name="T39" fmla="*/ 60 h 97"/>
                  <a:gd name="T40" fmla="*/ 16 w 99"/>
                  <a:gd name="T41" fmla="*/ 66 h 97"/>
                  <a:gd name="T42" fmla="*/ 11 w 99"/>
                  <a:gd name="T43" fmla="*/ 79 h 97"/>
                  <a:gd name="T44" fmla="*/ 19 w 99"/>
                  <a:gd name="T45" fmla="*/ 87 h 97"/>
                  <a:gd name="T46" fmla="*/ 32 w 99"/>
                  <a:gd name="T47" fmla="*/ 81 h 97"/>
                  <a:gd name="T48" fmla="*/ 38 w 99"/>
                  <a:gd name="T49" fmla="*/ 84 h 97"/>
                  <a:gd name="T50" fmla="*/ 45 w 99"/>
                  <a:gd name="T51" fmla="*/ 97 h 97"/>
                  <a:gd name="T52" fmla="*/ 55 w 99"/>
                  <a:gd name="T53" fmla="*/ 97 h 97"/>
                  <a:gd name="T54" fmla="*/ 61 w 99"/>
                  <a:gd name="T55" fmla="*/ 84 h 97"/>
                  <a:gd name="T56" fmla="*/ 67 w 99"/>
                  <a:gd name="T57" fmla="*/ 81 h 97"/>
                  <a:gd name="T58" fmla="*/ 81 w 99"/>
                  <a:gd name="T59" fmla="*/ 86 h 97"/>
                  <a:gd name="T60" fmla="*/ 89 w 99"/>
                  <a:gd name="T61" fmla="*/ 79 h 97"/>
                  <a:gd name="T62" fmla="*/ 83 w 99"/>
                  <a:gd name="T63" fmla="*/ 66 h 97"/>
                  <a:gd name="T64" fmla="*/ 86 w 99"/>
                  <a:gd name="T65" fmla="*/ 60 h 97"/>
                  <a:gd name="T66" fmla="*/ 50 w 99"/>
                  <a:gd name="T67" fmla="*/ 64 h 97"/>
                  <a:gd name="T68" fmla="*/ 34 w 99"/>
                  <a:gd name="T69" fmla="*/ 49 h 97"/>
                  <a:gd name="T70" fmla="*/ 50 w 99"/>
                  <a:gd name="T71" fmla="*/ 33 h 97"/>
                  <a:gd name="T72" fmla="*/ 66 w 99"/>
                  <a:gd name="T73" fmla="*/ 49 h 97"/>
                  <a:gd name="T74" fmla="*/ 50 w 99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9" h="97">
                    <a:moveTo>
                      <a:pt x="86" y="60"/>
                    </a:moveTo>
                    <a:cubicBezTo>
                      <a:pt x="86" y="60"/>
                      <a:pt x="99" y="54"/>
                      <a:pt x="99" y="54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2"/>
                      <a:pt x="86" y="37"/>
                      <a:pt x="86" y="37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3" y="31"/>
                      <a:pt x="89" y="18"/>
                      <a:pt x="88" y="18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56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3" y="0"/>
                      <a:pt x="38" y="13"/>
                      <a:pt x="38" y="13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19" y="10"/>
                      <a:pt x="18" y="11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0" y="19"/>
                      <a:pt x="16" y="32"/>
                      <a:pt x="16" y="32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0" y="43"/>
                      <a:pt x="0" y="4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0" y="79"/>
                      <a:pt x="11" y="79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19" y="87"/>
                      <a:pt x="32" y="81"/>
                      <a:pt x="32" y="81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38" y="84"/>
                      <a:pt x="44" y="97"/>
                      <a:pt x="4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67" y="81"/>
                      <a:pt x="81" y="87"/>
                      <a:pt x="81" y="86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3" y="66"/>
                      <a:pt x="83" y="66"/>
                    </a:cubicBezTo>
                    <a:lnTo>
                      <a:pt x="86" y="60"/>
                    </a:lnTo>
                    <a:close/>
                    <a:moveTo>
                      <a:pt x="50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50" y="33"/>
                    </a:cubicBezTo>
                    <a:cubicBezTo>
                      <a:pt x="58" y="33"/>
                      <a:pt x="66" y="40"/>
                      <a:pt x="66" y="49"/>
                    </a:cubicBezTo>
                    <a:cubicBezTo>
                      <a:pt x="66" y="57"/>
                      <a:pt x="58" y="64"/>
                      <a:pt x="5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56"/>
              <p:cNvSpPr>
                <a:spLocks noEditPoints="1"/>
              </p:cNvSpPr>
              <p:nvPr/>
            </p:nvSpPr>
            <p:spPr bwMode="auto">
              <a:xfrm>
                <a:off x="2501900" y="1905001"/>
                <a:ext cx="88900" cy="90488"/>
              </a:xfrm>
              <a:custGeom>
                <a:avLst/>
                <a:gdLst>
                  <a:gd name="T0" fmla="*/ 41 w 47"/>
                  <a:gd name="T1" fmla="*/ 23 h 48"/>
                  <a:gd name="T2" fmla="*/ 41 w 47"/>
                  <a:gd name="T3" fmla="*/ 20 h 48"/>
                  <a:gd name="T4" fmla="*/ 45 w 47"/>
                  <a:gd name="T5" fmla="*/ 14 h 48"/>
                  <a:gd name="T6" fmla="*/ 42 w 47"/>
                  <a:gd name="T7" fmla="*/ 9 h 48"/>
                  <a:gd name="T8" fmla="*/ 35 w 47"/>
                  <a:gd name="T9" fmla="*/ 11 h 48"/>
                  <a:gd name="T10" fmla="*/ 33 w 47"/>
                  <a:gd name="T11" fmla="*/ 9 h 48"/>
                  <a:gd name="T12" fmla="*/ 31 w 47"/>
                  <a:gd name="T13" fmla="*/ 2 h 48"/>
                  <a:gd name="T14" fmla="*/ 26 w 47"/>
                  <a:gd name="T15" fmla="*/ 1 h 48"/>
                  <a:gd name="T16" fmla="*/ 22 w 47"/>
                  <a:gd name="T17" fmla="*/ 6 h 48"/>
                  <a:gd name="T18" fmla="*/ 19 w 47"/>
                  <a:gd name="T19" fmla="*/ 7 h 48"/>
                  <a:gd name="T20" fmla="*/ 14 w 47"/>
                  <a:gd name="T21" fmla="*/ 3 h 48"/>
                  <a:gd name="T22" fmla="*/ 9 w 47"/>
                  <a:gd name="T23" fmla="*/ 5 h 48"/>
                  <a:gd name="T24" fmla="*/ 10 w 47"/>
                  <a:gd name="T25" fmla="*/ 12 h 48"/>
                  <a:gd name="T26" fmla="*/ 8 w 47"/>
                  <a:gd name="T27" fmla="*/ 15 h 48"/>
                  <a:gd name="T28" fmla="*/ 1 w 47"/>
                  <a:gd name="T29" fmla="*/ 16 h 48"/>
                  <a:gd name="T30" fmla="*/ 0 w 47"/>
                  <a:gd name="T31" fmla="*/ 21 h 48"/>
                  <a:gd name="T32" fmla="*/ 6 w 47"/>
                  <a:gd name="T33" fmla="*/ 25 h 48"/>
                  <a:gd name="T34" fmla="*/ 6 w 47"/>
                  <a:gd name="T35" fmla="*/ 28 h 48"/>
                  <a:gd name="T36" fmla="*/ 2 w 47"/>
                  <a:gd name="T37" fmla="*/ 34 h 48"/>
                  <a:gd name="T38" fmla="*/ 5 w 47"/>
                  <a:gd name="T39" fmla="*/ 39 h 48"/>
                  <a:gd name="T40" fmla="*/ 12 w 47"/>
                  <a:gd name="T41" fmla="*/ 38 h 48"/>
                  <a:gd name="T42" fmla="*/ 14 w 47"/>
                  <a:gd name="T43" fmla="*/ 39 h 48"/>
                  <a:gd name="T44" fmla="*/ 15 w 47"/>
                  <a:gd name="T45" fmla="*/ 46 h 48"/>
                  <a:gd name="T46" fmla="*/ 20 w 47"/>
                  <a:gd name="T47" fmla="*/ 48 h 48"/>
                  <a:gd name="T48" fmla="*/ 24 w 47"/>
                  <a:gd name="T49" fmla="*/ 42 h 48"/>
                  <a:gd name="T50" fmla="*/ 27 w 47"/>
                  <a:gd name="T51" fmla="*/ 42 h 48"/>
                  <a:gd name="T52" fmla="*/ 33 w 47"/>
                  <a:gd name="T53" fmla="*/ 46 h 48"/>
                  <a:gd name="T54" fmla="*/ 38 w 47"/>
                  <a:gd name="T55" fmla="*/ 43 h 48"/>
                  <a:gd name="T56" fmla="*/ 37 w 47"/>
                  <a:gd name="T57" fmla="*/ 36 h 48"/>
                  <a:gd name="T58" fmla="*/ 38 w 47"/>
                  <a:gd name="T59" fmla="*/ 33 h 48"/>
                  <a:gd name="T60" fmla="*/ 45 w 47"/>
                  <a:gd name="T61" fmla="*/ 32 h 48"/>
                  <a:gd name="T62" fmla="*/ 46 w 47"/>
                  <a:gd name="T63" fmla="*/ 27 h 48"/>
                  <a:gd name="T64" fmla="*/ 41 w 47"/>
                  <a:gd name="T65" fmla="*/ 23 h 48"/>
                  <a:gd name="T66" fmla="*/ 31 w 47"/>
                  <a:gd name="T67" fmla="*/ 26 h 48"/>
                  <a:gd name="T68" fmla="*/ 22 w 47"/>
                  <a:gd name="T69" fmla="*/ 31 h 48"/>
                  <a:gd name="T70" fmla="*/ 16 w 47"/>
                  <a:gd name="T71" fmla="*/ 22 h 48"/>
                  <a:gd name="T72" fmla="*/ 25 w 47"/>
                  <a:gd name="T73" fmla="*/ 17 h 48"/>
                  <a:gd name="T74" fmla="*/ 31 w 47"/>
                  <a:gd name="T75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48">
                    <a:moveTo>
                      <a:pt x="41" y="23"/>
                    </a:move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0"/>
                      <a:pt x="45" y="14"/>
                      <a:pt x="45" y="14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35" y="11"/>
                      <a:pt x="35" y="1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9"/>
                      <a:pt x="32" y="2"/>
                      <a:pt x="31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0"/>
                      <a:pt x="22" y="6"/>
                      <a:pt x="22" y="6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4" y="2"/>
                      <a:pt x="14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6"/>
                      <a:pt x="10" y="12"/>
                      <a:pt x="10" y="12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2" y="16"/>
                      <a:pt x="1" y="1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6" y="25"/>
                      <a:pt x="6" y="25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2" y="34"/>
                      <a:pt x="2" y="3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39"/>
                      <a:pt x="12" y="38"/>
                      <a:pt x="12" y="38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5" y="46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1" y="48"/>
                      <a:pt x="24" y="42"/>
                      <a:pt x="24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33" y="46"/>
                      <a:pt x="33" y="46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3"/>
                      <a:pt x="37" y="36"/>
                      <a:pt x="37" y="36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45" y="32"/>
                      <a:pt x="45" y="32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7"/>
                      <a:pt x="41" y="23"/>
                      <a:pt x="41" y="23"/>
                    </a:cubicBezTo>
                    <a:close/>
                    <a:moveTo>
                      <a:pt x="31" y="26"/>
                    </a:moveTo>
                    <a:cubicBezTo>
                      <a:pt x="30" y="30"/>
                      <a:pt x="26" y="32"/>
                      <a:pt x="22" y="31"/>
                    </a:cubicBezTo>
                    <a:cubicBezTo>
                      <a:pt x="18" y="30"/>
                      <a:pt x="15" y="26"/>
                      <a:pt x="16" y="22"/>
                    </a:cubicBezTo>
                    <a:cubicBezTo>
                      <a:pt x="17" y="18"/>
                      <a:pt x="21" y="16"/>
                      <a:pt x="25" y="17"/>
                    </a:cubicBezTo>
                    <a:cubicBezTo>
                      <a:pt x="29" y="18"/>
                      <a:pt x="32" y="22"/>
                      <a:pt x="31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8" name="Freeform 32"/>
            <p:cNvSpPr>
              <a:spLocks/>
            </p:cNvSpPr>
            <p:nvPr/>
          </p:nvSpPr>
          <p:spPr bwMode="auto">
            <a:xfrm>
              <a:off x="6065527" y="3228909"/>
              <a:ext cx="327304" cy="289151"/>
            </a:xfrm>
            <a:custGeom>
              <a:avLst/>
              <a:gdLst>
                <a:gd name="T0" fmla="*/ 136 w 136"/>
                <a:gd name="T1" fmla="*/ 48 h 120"/>
                <a:gd name="T2" fmla="*/ 68 w 136"/>
                <a:gd name="T3" fmla="*/ 0 h 120"/>
                <a:gd name="T4" fmla="*/ 0 w 136"/>
                <a:gd name="T5" fmla="*/ 48 h 120"/>
                <a:gd name="T6" fmla="*/ 37 w 136"/>
                <a:gd name="T7" fmla="*/ 91 h 120"/>
                <a:gd name="T8" fmla="*/ 21 w 136"/>
                <a:gd name="T9" fmla="*/ 120 h 120"/>
                <a:gd name="T10" fmla="*/ 72 w 136"/>
                <a:gd name="T11" fmla="*/ 96 h 120"/>
                <a:gd name="T12" fmla="*/ 136 w 136"/>
                <a:gd name="T13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5" y="0"/>
                    <a:pt x="68" y="0"/>
                  </a:cubicBezTo>
                  <a:cubicBezTo>
                    <a:pt x="30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6" y="106"/>
                    <a:pt x="21" y="120"/>
                  </a:cubicBezTo>
                  <a:cubicBezTo>
                    <a:pt x="21" y="120"/>
                    <a:pt x="54" y="111"/>
                    <a:pt x="72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6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624811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3600" dirty="0">
                <a:solidFill>
                  <a:schemeClr val="accent5">
                    <a:lumMod val="50000"/>
                  </a:schemeClr>
                </a:solidFill>
                <a:latin typeface="+mn-ea"/>
                <a:sym typeface="微软雅黑" panose="020B0503020204020204" pitchFamily="2" charset="-122"/>
              </a:rPr>
              <a:t>小学生食品安全常识需了解</a:t>
            </a:r>
            <a:endParaRPr lang="zh-CN" altLang="en-US" sz="3600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13573" y="1607044"/>
            <a:ext cx="1587768" cy="3257225"/>
            <a:chOff x="3713573" y="1607044"/>
            <a:chExt cx="1587768" cy="3257225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4116766" y="1607044"/>
              <a:ext cx="696994" cy="1122212"/>
            </a:xfrm>
            <a:custGeom>
              <a:avLst/>
              <a:gdLst>
                <a:gd name="T0" fmla="*/ 21 w 93"/>
                <a:gd name="T1" fmla="*/ 101 h 151"/>
                <a:gd name="T2" fmla="*/ 34 w 93"/>
                <a:gd name="T3" fmla="*/ 124 h 151"/>
                <a:gd name="T4" fmla="*/ 47 w 93"/>
                <a:gd name="T5" fmla="*/ 147 h 151"/>
                <a:gd name="T6" fmla="*/ 56 w 93"/>
                <a:gd name="T7" fmla="*/ 146 h 151"/>
                <a:gd name="T8" fmla="*/ 75 w 93"/>
                <a:gd name="T9" fmla="*/ 117 h 151"/>
                <a:gd name="T10" fmla="*/ 90 w 93"/>
                <a:gd name="T11" fmla="*/ 65 h 151"/>
                <a:gd name="T12" fmla="*/ 67 w 93"/>
                <a:gd name="T13" fmla="*/ 23 h 151"/>
                <a:gd name="T14" fmla="*/ 52 w 93"/>
                <a:gd name="T15" fmla="*/ 3 h 151"/>
                <a:gd name="T16" fmla="*/ 51 w 93"/>
                <a:gd name="T17" fmla="*/ 2 h 151"/>
                <a:gd name="T18" fmla="*/ 47 w 93"/>
                <a:gd name="T19" fmla="*/ 2 h 151"/>
                <a:gd name="T20" fmla="*/ 46 w 93"/>
                <a:gd name="T21" fmla="*/ 4 h 151"/>
                <a:gd name="T22" fmla="*/ 21 w 93"/>
                <a:gd name="T23" fmla="*/ 10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151">
                  <a:moveTo>
                    <a:pt x="21" y="101"/>
                  </a:moveTo>
                  <a:cubicBezTo>
                    <a:pt x="25" y="111"/>
                    <a:pt x="30" y="119"/>
                    <a:pt x="34" y="124"/>
                  </a:cubicBezTo>
                  <a:cubicBezTo>
                    <a:pt x="38" y="132"/>
                    <a:pt x="44" y="141"/>
                    <a:pt x="47" y="147"/>
                  </a:cubicBezTo>
                  <a:cubicBezTo>
                    <a:pt x="50" y="151"/>
                    <a:pt x="53" y="151"/>
                    <a:pt x="56" y="146"/>
                  </a:cubicBezTo>
                  <a:cubicBezTo>
                    <a:pt x="61" y="138"/>
                    <a:pt x="70" y="125"/>
                    <a:pt x="75" y="117"/>
                  </a:cubicBezTo>
                  <a:cubicBezTo>
                    <a:pt x="82" y="105"/>
                    <a:pt x="93" y="85"/>
                    <a:pt x="90" y="65"/>
                  </a:cubicBezTo>
                  <a:cubicBezTo>
                    <a:pt x="86" y="46"/>
                    <a:pt x="72" y="29"/>
                    <a:pt x="67" y="23"/>
                  </a:cubicBezTo>
                  <a:cubicBezTo>
                    <a:pt x="64" y="18"/>
                    <a:pt x="56" y="8"/>
                    <a:pt x="52" y="3"/>
                  </a:cubicBezTo>
                  <a:cubicBezTo>
                    <a:pt x="51" y="3"/>
                    <a:pt x="51" y="2"/>
                    <a:pt x="51" y="2"/>
                  </a:cubicBezTo>
                  <a:cubicBezTo>
                    <a:pt x="49" y="0"/>
                    <a:pt x="48" y="0"/>
                    <a:pt x="47" y="2"/>
                  </a:cubicBezTo>
                  <a:cubicBezTo>
                    <a:pt x="46" y="3"/>
                    <a:pt x="46" y="3"/>
                    <a:pt x="46" y="4"/>
                  </a:cubicBezTo>
                  <a:cubicBezTo>
                    <a:pt x="25" y="41"/>
                    <a:pt x="0" y="54"/>
                    <a:pt x="21" y="101"/>
                  </a:cubicBezTo>
                  <a:close/>
                </a:path>
              </a:pathLst>
            </a:custGeom>
            <a:solidFill>
              <a:srgbClr val="FFE08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713573" y="2275992"/>
              <a:ext cx="778257" cy="1087825"/>
            </a:xfrm>
            <a:custGeom>
              <a:avLst/>
              <a:gdLst>
                <a:gd name="T0" fmla="*/ 97 w 104"/>
                <a:gd name="T1" fmla="*/ 145 h 146"/>
                <a:gd name="T2" fmla="*/ 82 w 104"/>
                <a:gd name="T3" fmla="*/ 54 h 146"/>
                <a:gd name="T4" fmla="*/ 45 w 104"/>
                <a:gd name="T5" fmla="*/ 28 h 146"/>
                <a:gd name="T6" fmla="*/ 11 w 104"/>
                <a:gd name="T7" fmla="*/ 4 h 146"/>
                <a:gd name="T8" fmla="*/ 9 w 104"/>
                <a:gd name="T9" fmla="*/ 4 h 146"/>
                <a:gd name="T10" fmla="*/ 9 w 104"/>
                <a:gd name="T11" fmla="*/ 76 h 146"/>
                <a:gd name="T12" fmla="*/ 48 w 104"/>
                <a:gd name="T13" fmla="*/ 118 h 146"/>
                <a:gd name="T14" fmla="*/ 95 w 104"/>
                <a:gd name="T15" fmla="*/ 145 h 146"/>
                <a:gd name="T16" fmla="*/ 97 w 104"/>
                <a:gd name="T17" fmla="*/ 1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46">
                  <a:moveTo>
                    <a:pt x="97" y="145"/>
                  </a:moveTo>
                  <a:cubicBezTo>
                    <a:pt x="104" y="119"/>
                    <a:pt x="99" y="78"/>
                    <a:pt x="82" y="54"/>
                  </a:cubicBezTo>
                  <a:cubicBezTo>
                    <a:pt x="72" y="41"/>
                    <a:pt x="59" y="35"/>
                    <a:pt x="45" y="28"/>
                  </a:cubicBezTo>
                  <a:cubicBezTo>
                    <a:pt x="33" y="23"/>
                    <a:pt x="17" y="16"/>
                    <a:pt x="11" y="4"/>
                  </a:cubicBezTo>
                  <a:cubicBezTo>
                    <a:pt x="11" y="3"/>
                    <a:pt x="9" y="0"/>
                    <a:pt x="9" y="4"/>
                  </a:cubicBezTo>
                  <a:cubicBezTo>
                    <a:pt x="2" y="29"/>
                    <a:pt x="0" y="52"/>
                    <a:pt x="9" y="76"/>
                  </a:cubicBezTo>
                  <a:cubicBezTo>
                    <a:pt x="16" y="96"/>
                    <a:pt x="28" y="107"/>
                    <a:pt x="48" y="118"/>
                  </a:cubicBezTo>
                  <a:cubicBezTo>
                    <a:pt x="64" y="127"/>
                    <a:pt x="82" y="129"/>
                    <a:pt x="95" y="145"/>
                  </a:cubicBezTo>
                  <a:cubicBezTo>
                    <a:pt x="96" y="146"/>
                    <a:pt x="97" y="146"/>
                    <a:pt x="97" y="145"/>
                  </a:cubicBezTo>
                  <a:close/>
                </a:path>
              </a:pathLst>
            </a:custGeom>
            <a:solidFill>
              <a:srgbClr val="FFCD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713573" y="3026216"/>
              <a:ext cx="778257" cy="1087825"/>
            </a:xfrm>
            <a:custGeom>
              <a:avLst/>
              <a:gdLst>
                <a:gd name="T0" fmla="*/ 97 w 104"/>
                <a:gd name="T1" fmla="*/ 145 h 146"/>
                <a:gd name="T2" fmla="*/ 82 w 104"/>
                <a:gd name="T3" fmla="*/ 54 h 146"/>
                <a:gd name="T4" fmla="*/ 45 w 104"/>
                <a:gd name="T5" fmla="*/ 28 h 146"/>
                <a:gd name="T6" fmla="*/ 11 w 104"/>
                <a:gd name="T7" fmla="*/ 4 h 146"/>
                <a:gd name="T8" fmla="*/ 9 w 104"/>
                <a:gd name="T9" fmla="*/ 4 h 146"/>
                <a:gd name="T10" fmla="*/ 9 w 104"/>
                <a:gd name="T11" fmla="*/ 76 h 146"/>
                <a:gd name="T12" fmla="*/ 48 w 104"/>
                <a:gd name="T13" fmla="*/ 118 h 146"/>
                <a:gd name="T14" fmla="*/ 95 w 104"/>
                <a:gd name="T15" fmla="*/ 145 h 146"/>
                <a:gd name="T16" fmla="*/ 97 w 104"/>
                <a:gd name="T17" fmla="*/ 1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46">
                  <a:moveTo>
                    <a:pt x="97" y="145"/>
                  </a:moveTo>
                  <a:cubicBezTo>
                    <a:pt x="104" y="119"/>
                    <a:pt x="99" y="78"/>
                    <a:pt x="82" y="54"/>
                  </a:cubicBezTo>
                  <a:cubicBezTo>
                    <a:pt x="72" y="41"/>
                    <a:pt x="59" y="35"/>
                    <a:pt x="45" y="28"/>
                  </a:cubicBezTo>
                  <a:cubicBezTo>
                    <a:pt x="33" y="23"/>
                    <a:pt x="17" y="16"/>
                    <a:pt x="11" y="4"/>
                  </a:cubicBezTo>
                  <a:cubicBezTo>
                    <a:pt x="11" y="3"/>
                    <a:pt x="9" y="0"/>
                    <a:pt x="9" y="4"/>
                  </a:cubicBezTo>
                  <a:cubicBezTo>
                    <a:pt x="2" y="29"/>
                    <a:pt x="0" y="52"/>
                    <a:pt x="9" y="76"/>
                  </a:cubicBezTo>
                  <a:cubicBezTo>
                    <a:pt x="16" y="96"/>
                    <a:pt x="28" y="107"/>
                    <a:pt x="48" y="118"/>
                  </a:cubicBezTo>
                  <a:cubicBezTo>
                    <a:pt x="64" y="127"/>
                    <a:pt x="82" y="129"/>
                    <a:pt x="95" y="145"/>
                  </a:cubicBezTo>
                  <a:cubicBezTo>
                    <a:pt x="96" y="146"/>
                    <a:pt x="97" y="146"/>
                    <a:pt x="97" y="145"/>
                  </a:cubicBezTo>
                  <a:close/>
                </a:path>
              </a:pathLst>
            </a:custGeom>
            <a:solidFill>
              <a:srgbClr val="B3E5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3713573" y="3779569"/>
              <a:ext cx="778257" cy="1084700"/>
            </a:xfrm>
            <a:custGeom>
              <a:avLst/>
              <a:gdLst>
                <a:gd name="T0" fmla="*/ 97 w 104"/>
                <a:gd name="T1" fmla="*/ 145 h 146"/>
                <a:gd name="T2" fmla="*/ 82 w 104"/>
                <a:gd name="T3" fmla="*/ 54 h 146"/>
                <a:gd name="T4" fmla="*/ 45 w 104"/>
                <a:gd name="T5" fmla="*/ 28 h 146"/>
                <a:gd name="T6" fmla="*/ 11 w 104"/>
                <a:gd name="T7" fmla="*/ 4 h 146"/>
                <a:gd name="T8" fmla="*/ 9 w 104"/>
                <a:gd name="T9" fmla="*/ 4 h 146"/>
                <a:gd name="T10" fmla="*/ 9 w 104"/>
                <a:gd name="T11" fmla="*/ 76 h 146"/>
                <a:gd name="T12" fmla="*/ 48 w 104"/>
                <a:gd name="T13" fmla="*/ 118 h 146"/>
                <a:gd name="T14" fmla="*/ 95 w 104"/>
                <a:gd name="T15" fmla="*/ 145 h 146"/>
                <a:gd name="T16" fmla="*/ 97 w 104"/>
                <a:gd name="T17" fmla="*/ 1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46">
                  <a:moveTo>
                    <a:pt x="97" y="145"/>
                  </a:moveTo>
                  <a:cubicBezTo>
                    <a:pt x="104" y="118"/>
                    <a:pt x="99" y="78"/>
                    <a:pt x="82" y="54"/>
                  </a:cubicBezTo>
                  <a:cubicBezTo>
                    <a:pt x="72" y="41"/>
                    <a:pt x="59" y="35"/>
                    <a:pt x="45" y="28"/>
                  </a:cubicBezTo>
                  <a:cubicBezTo>
                    <a:pt x="33" y="23"/>
                    <a:pt x="17" y="16"/>
                    <a:pt x="11" y="4"/>
                  </a:cubicBezTo>
                  <a:cubicBezTo>
                    <a:pt x="11" y="3"/>
                    <a:pt x="9" y="0"/>
                    <a:pt x="9" y="4"/>
                  </a:cubicBezTo>
                  <a:cubicBezTo>
                    <a:pt x="2" y="29"/>
                    <a:pt x="0" y="52"/>
                    <a:pt x="9" y="76"/>
                  </a:cubicBezTo>
                  <a:cubicBezTo>
                    <a:pt x="16" y="96"/>
                    <a:pt x="28" y="107"/>
                    <a:pt x="48" y="118"/>
                  </a:cubicBezTo>
                  <a:cubicBezTo>
                    <a:pt x="64" y="127"/>
                    <a:pt x="82" y="129"/>
                    <a:pt x="95" y="145"/>
                  </a:cubicBezTo>
                  <a:cubicBezTo>
                    <a:pt x="96" y="146"/>
                    <a:pt x="97" y="146"/>
                    <a:pt x="97" y="145"/>
                  </a:cubicBezTo>
                  <a:close/>
                </a:path>
              </a:pathLst>
            </a:custGeom>
            <a:solidFill>
              <a:srgbClr val="B2DFD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4523084" y="2275992"/>
              <a:ext cx="778257" cy="1087825"/>
            </a:xfrm>
            <a:custGeom>
              <a:avLst/>
              <a:gdLst>
                <a:gd name="T0" fmla="*/ 6 w 104"/>
                <a:gd name="T1" fmla="*/ 145 h 146"/>
                <a:gd name="T2" fmla="*/ 22 w 104"/>
                <a:gd name="T3" fmla="*/ 54 h 146"/>
                <a:gd name="T4" fmla="*/ 59 w 104"/>
                <a:gd name="T5" fmla="*/ 28 h 146"/>
                <a:gd name="T6" fmla="*/ 92 w 104"/>
                <a:gd name="T7" fmla="*/ 4 h 146"/>
                <a:gd name="T8" fmla="*/ 95 w 104"/>
                <a:gd name="T9" fmla="*/ 4 h 146"/>
                <a:gd name="T10" fmla="*/ 95 w 104"/>
                <a:gd name="T11" fmla="*/ 76 h 146"/>
                <a:gd name="T12" fmla="*/ 55 w 104"/>
                <a:gd name="T13" fmla="*/ 118 h 146"/>
                <a:gd name="T14" fmla="*/ 8 w 104"/>
                <a:gd name="T15" fmla="*/ 145 h 146"/>
                <a:gd name="T16" fmla="*/ 6 w 104"/>
                <a:gd name="T17" fmla="*/ 1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46">
                  <a:moveTo>
                    <a:pt x="6" y="145"/>
                  </a:moveTo>
                  <a:cubicBezTo>
                    <a:pt x="0" y="119"/>
                    <a:pt x="5" y="78"/>
                    <a:pt x="22" y="54"/>
                  </a:cubicBezTo>
                  <a:cubicBezTo>
                    <a:pt x="32" y="41"/>
                    <a:pt x="45" y="35"/>
                    <a:pt x="59" y="28"/>
                  </a:cubicBezTo>
                  <a:cubicBezTo>
                    <a:pt x="70" y="23"/>
                    <a:pt x="86" y="16"/>
                    <a:pt x="92" y="4"/>
                  </a:cubicBezTo>
                  <a:cubicBezTo>
                    <a:pt x="93" y="3"/>
                    <a:pt x="94" y="0"/>
                    <a:pt x="95" y="4"/>
                  </a:cubicBezTo>
                  <a:cubicBezTo>
                    <a:pt x="101" y="29"/>
                    <a:pt x="104" y="52"/>
                    <a:pt x="95" y="76"/>
                  </a:cubicBezTo>
                  <a:cubicBezTo>
                    <a:pt x="88" y="96"/>
                    <a:pt x="75" y="107"/>
                    <a:pt x="55" y="118"/>
                  </a:cubicBezTo>
                  <a:cubicBezTo>
                    <a:pt x="40" y="127"/>
                    <a:pt x="22" y="129"/>
                    <a:pt x="8" y="145"/>
                  </a:cubicBezTo>
                  <a:cubicBezTo>
                    <a:pt x="7" y="146"/>
                    <a:pt x="7" y="146"/>
                    <a:pt x="6" y="145"/>
                  </a:cubicBezTo>
                  <a:close/>
                </a:path>
              </a:pathLst>
            </a:custGeom>
            <a:solidFill>
              <a:srgbClr val="FFCD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4523084" y="3026216"/>
              <a:ext cx="778257" cy="1087825"/>
            </a:xfrm>
            <a:custGeom>
              <a:avLst/>
              <a:gdLst>
                <a:gd name="T0" fmla="*/ 6 w 104"/>
                <a:gd name="T1" fmla="*/ 145 h 146"/>
                <a:gd name="T2" fmla="*/ 22 w 104"/>
                <a:gd name="T3" fmla="*/ 54 h 146"/>
                <a:gd name="T4" fmla="*/ 59 w 104"/>
                <a:gd name="T5" fmla="*/ 28 h 146"/>
                <a:gd name="T6" fmla="*/ 92 w 104"/>
                <a:gd name="T7" fmla="*/ 4 h 146"/>
                <a:gd name="T8" fmla="*/ 95 w 104"/>
                <a:gd name="T9" fmla="*/ 4 h 146"/>
                <a:gd name="T10" fmla="*/ 95 w 104"/>
                <a:gd name="T11" fmla="*/ 76 h 146"/>
                <a:gd name="T12" fmla="*/ 55 w 104"/>
                <a:gd name="T13" fmla="*/ 118 h 146"/>
                <a:gd name="T14" fmla="*/ 8 w 104"/>
                <a:gd name="T15" fmla="*/ 145 h 146"/>
                <a:gd name="T16" fmla="*/ 6 w 104"/>
                <a:gd name="T17" fmla="*/ 1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46">
                  <a:moveTo>
                    <a:pt x="6" y="145"/>
                  </a:moveTo>
                  <a:cubicBezTo>
                    <a:pt x="0" y="119"/>
                    <a:pt x="5" y="78"/>
                    <a:pt x="22" y="54"/>
                  </a:cubicBezTo>
                  <a:cubicBezTo>
                    <a:pt x="32" y="41"/>
                    <a:pt x="45" y="35"/>
                    <a:pt x="59" y="28"/>
                  </a:cubicBezTo>
                  <a:cubicBezTo>
                    <a:pt x="70" y="23"/>
                    <a:pt x="86" y="16"/>
                    <a:pt x="92" y="4"/>
                  </a:cubicBezTo>
                  <a:cubicBezTo>
                    <a:pt x="93" y="3"/>
                    <a:pt x="94" y="0"/>
                    <a:pt x="95" y="4"/>
                  </a:cubicBezTo>
                  <a:cubicBezTo>
                    <a:pt x="101" y="29"/>
                    <a:pt x="104" y="52"/>
                    <a:pt x="95" y="76"/>
                  </a:cubicBezTo>
                  <a:cubicBezTo>
                    <a:pt x="88" y="96"/>
                    <a:pt x="75" y="107"/>
                    <a:pt x="55" y="118"/>
                  </a:cubicBezTo>
                  <a:cubicBezTo>
                    <a:pt x="40" y="127"/>
                    <a:pt x="22" y="129"/>
                    <a:pt x="8" y="145"/>
                  </a:cubicBezTo>
                  <a:cubicBezTo>
                    <a:pt x="7" y="146"/>
                    <a:pt x="7" y="146"/>
                    <a:pt x="6" y="145"/>
                  </a:cubicBezTo>
                  <a:close/>
                </a:path>
              </a:pathLst>
            </a:custGeom>
            <a:solidFill>
              <a:srgbClr val="B3E5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4523084" y="3779569"/>
              <a:ext cx="778257" cy="1084700"/>
            </a:xfrm>
            <a:custGeom>
              <a:avLst/>
              <a:gdLst>
                <a:gd name="T0" fmla="*/ 6 w 104"/>
                <a:gd name="T1" fmla="*/ 145 h 146"/>
                <a:gd name="T2" fmla="*/ 22 w 104"/>
                <a:gd name="T3" fmla="*/ 54 h 146"/>
                <a:gd name="T4" fmla="*/ 59 w 104"/>
                <a:gd name="T5" fmla="*/ 28 h 146"/>
                <a:gd name="T6" fmla="*/ 92 w 104"/>
                <a:gd name="T7" fmla="*/ 4 h 146"/>
                <a:gd name="T8" fmla="*/ 95 w 104"/>
                <a:gd name="T9" fmla="*/ 4 h 146"/>
                <a:gd name="T10" fmla="*/ 95 w 104"/>
                <a:gd name="T11" fmla="*/ 76 h 146"/>
                <a:gd name="T12" fmla="*/ 55 w 104"/>
                <a:gd name="T13" fmla="*/ 118 h 146"/>
                <a:gd name="T14" fmla="*/ 8 w 104"/>
                <a:gd name="T15" fmla="*/ 145 h 146"/>
                <a:gd name="T16" fmla="*/ 6 w 104"/>
                <a:gd name="T17" fmla="*/ 1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46">
                  <a:moveTo>
                    <a:pt x="6" y="145"/>
                  </a:moveTo>
                  <a:cubicBezTo>
                    <a:pt x="0" y="118"/>
                    <a:pt x="5" y="78"/>
                    <a:pt x="22" y="54"/>
                  </a:cubicBezTo>
                  <a:cubicBezTo>
                    <a:pt x="32" y="41"/>
                    <a:pt x="45" y="35"/>
                    <a:pt x="59" y="28"/>
                  </a:cubicBezTo>
                  <a:cubicBezTo>
                    <a:pt x="70" y="23"/>
                    <a:pt x="86" y="16"/>
                    <a:pt x="92" y="4"/>
                  </a:cubicBezTo>
                  <a:cubicBezTo>
                    <a:pt x="93" y="3"/>
                    <a:pt x="94" y="0"/>
                    <a:pt x="95" y="4"/>
                  </a:cubicBezTo>
                  <a:cubicBezTo>
                    <a:pt x="101" y="29"/>
                    <a:pt x="104" y="52"/>
                    <a:pt x="95" y="76"/>
                  </a:cubicBezTo>
                  <a:cubicBezTo>
                    <a:pt x="88" y="96"/>
                    <a:pt x="75" y="107"/>
                    <a:pt x="55" y="118"/>
                  </a:cubicBezTo>
                  <a:cubicBezTo>
                    <a:pt x="40" y="127"/>
                    <a:pt x="22" y="129"/>
                    <a:pt x="8" y="145"/>
                  </a:cubicBezTo>
                  <a:cubicBezTo>
                    <a:pt x="7" y="146"/>
                    <a:pt x="7" y="146"/>
                    <a:pt x="6" y="145"/>
                  </a:cubicBezTo>
                  <a:close/>
                </a:path>
              </a:pathLst>
            </a:custGeom>
            <a:solidFill>
              <a:srgbClr val="B2DFD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139"/>
            <p:cNvSpPr>
              <a:spLocks noEditPoints="1"/>
            </p:cNvSpPr>
            <p:nvPr/>
          </p:nvSpPr>
          <p:spPr bwMode="auto">
            <a:xfrm>
              <a:off x="4341853" y="1940384"/>
              <a:ext cx="300507" cy="485989"/>
            </a:xfrm>
            <a:custGeom>
              <a:avLst/>
              <a:gdLst>
                <a:gd name="T0" fmla="*/ 40 w 40"/>
                <a:gd name="T1" fmla="*/ 20 h 64"/>
                <a:gd name="T2" fmla="*/ 20 w 40"/>
                <a:gd name="T3" fmla="*/ 0 h 64"/>
                <a:gd name="T4" fmla="*/ 0 w 40"/>
                <a:gd name="T5" fmla="*/ 20 h 64"/>
                <a:gd name="T6" fmla="*/ 16 w 40"/>
                <a:gd name="T7" fmla="*/ 40 h 64"/>
                <a:gd name="T8" fmla="*/ 16 w 40"/>
                <a:gd name="T9" fmla="*/ 48 h 64"/>
                <a:gd name="T10" fmla="*/ 8 w 40"/>
                <a:gd name="T11" fmla="*/ 48 h 64"/>
                <a:gd name="T12" fmla="*/ 8 w 40"/>
                <a:gd name="T13" fmla="*/ 56 h 64"/>
                <a:gd name="T14" fmla="*/ 16 w 40"/>
                <a:gd name="T15" fmla="*/ 56 h 64"/>
                <a:gd name="T16" fmla="*/ 16 w 40"/>
                <a:gd name="T17" fmla="*/ 64 h 64"/>
                <a:gd name="T18" fmla="*/ 24 w 40"/>
                <a:gd name="T19" fmla="*/ 64 h 64"/>
                <a:gd name="T20" fmla="*/ 24 w 40"/>
                <a:gd name="T21" fmla="*/ 56 h 64"/>
                <a:gd name="T22" fmla="*/ 32 w 40"/>
                <a:gd name="T23" fmla="*/ 56 h 64"/>
                <a:gd name="T24" fmla="*/ 32 w 40"/>
                <a:gd name="T25" fmla="*/ 48 h 64"/>
                <a:gd name="T26" fmla="*/ 24 w 40"/>
                <a:gd name="T27" fmla="*/ 48 h 64"/>
                <a:gd name="T28" fmla="*/ 24 w 40"/>
                <a:gd name="T29" fmla="*/ 40 h 64"/>
                <a:gd name="T30" fmla="*/ 40 w 40"/>
                <a:gd name="T31" fmla="*/ 20 h 64"/>
                <a:gd name="T32" fmla="*/ 20 w 40"/>
                <a:gd name="T33" fmla="*/ 32 h 64"/>
                <a:gd name="T34" fmla="*/ 8 w 40"/>
                <a:gd name="T35" fmla="*/ 20 h 64"/>
                <a:gd name="T36" fmla="*/ 20 w 40"/>
                <a:gd name="T37" fmla="*/ 8 h 64"/>
                <a:gd name="T38" fmla="*/ 32 w 40"/>
                <a:gd name="T39" fmla="*/ 20 h 64"/>
                <a:gd name="T40" fmla="*/ 20 w 40"/>
                <a:gd name="T41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64">
                  <a:moveTo>
                    <a:pt x="40" y="20"/>
                  </a:moveTo>
                  <a:cubicBezTo>
                    <a:pt x="40" y="9"/>
                    <a:pt x="3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7" y="38"/>
                    <a:pt x="16" y="40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33" y="38"/>
                    <a:pt x="40" y="30"/>
                    <a:pt x="40" y="20"/>
                  </a:cubicBezTo>
                  <a:close/>
                  <a:moveTo>
                    <a:pt x="20" y="32"/>
                  </a:moveTo>
                  <a:cubicBezTo>
                    <a:pt x="13" y="32"/>
                    <a:pt x="8" y="27"/>
                    <a:pt x="8" y="20"/>
                  </a:cubicBezTo>
                  <a:cubicBezTo>
                    <a:pt x="8" y="13"/>
                    <a:pt x="13" y="8"/>
                    <a:pt x="20" y="8"/>
                  </a:cubicBezTo>
                  <a:cubicBezTo>
                    <a:pt x="27" y="8"/>
                    <a:pt x="32" y="13"/>
                    <a:pt x="32" y="20"/>
                  </a:cubicBezTo>
                  <a:cubicBezTo>
                    <a:pt x="32" y="27"/>
                    <a:pt x="27" y="32"/>
                    <a:pt x="20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170"/>
            <p:cNvSpPr>
              <a:spLocks/>
            </p:cNvSpPr>
            <p:nvPr/>
          </p:nvSpPr>
          <p:spPr bwMode="auto">
            <a:xfrm>
              <a:off x="4755358" y="4150916"/>
              <a:ext cx="366579" cy="366626"/>
            </a:xfrm>
            <a:custGeom>
              <a:avLst/>
              <a:gdLst>
                <a:gd name="T0" fmla="*/ 56 w 64"/>
                <a:gd name="T1" fmla="*/ 17 h 64"/>
                <a:gd name="T2" fmla="*/ 56 w 64"/>
                <a:gd name="T3" fmla="*/ 16 h 64"/>
                <a:gd name="T4" fmla="*/ 45 w 64"/>
                <a:gd name="T5" fmla="*/ 4 h 64"/>
                <a:gd name="T6" fmla="*/ 36 w 64"/>
                <a:gd name="T7" fmla="*/ 0 h 64"/>
                <a:gd name="T8" fmla="*/ 26 w 64"/>
                <a:gd name="T9" fmla="*/ 6 h 64"/>
                <a:gd name="T10" fmla="*/ 20 w 64"/>
                <a:gd name="T11" fmla="*/ 4 h 64"/>
                <a:gd name="T12" fmla="*/ 8 w 64"/>
                <a:gd name="T13" fmla="*/ 16 h 64"/>
                <a:gd name="T14" fmla="*/ 8 w 64"/>
                <a:gd name="T15" fmla="*/ 17 h 64"/>
                <a:gd name="T16" fmla="*/ 0 w 64"/>
                <a:gd name="T17" fmla="*/ 28 h 64"/>
                <a:gd name="T18" fmla="*/ 12 w 64"/>
                <a:gd name="T19" fmla="*/ 40 h 64"/>
                <a:gd name="T20" fmla="*/ 18 w 64"/>
                <a:gd name="T21" fmla="*/ 38 h 64"/>
                <a:gd name="T22" fmla="*/ 24 w 64"/>
                <a:gd name="T23" fmla="*/ 40 h 64"/>
                <a:gd name="T24" fmla="*/ 28 w 64"/>
                <a:gd name="T25" fmla="*/ 39 h 64"/>
                <a:gd name="T26" fmla="*/ 28 w 64"/>
                <a:gd name="T27" fmla="*/ 60 h 64"/>
                <a:gd name="T28" fmla="*/ 24 w 64"/>
                <a:gd name="T29" fmla="*/ 60 h 64"/>
                <a:gd name="T30" fmla="*/ 24 w 64"/>
                <a:gd name="T31" fmla="*/ 64 h 64"/>
                <a:gd name="T32" fmla="*/ 40 w 64"/>
                <a:gd name="T33" fmla="*/ 64 h 64"/>
                <a:gd name="T34" fmla="*/ 40 w 64"/>
                <a:gd name="T35" fmla="*/ 60 h 64"/>
                <a:gd name="T36" fmla="*/ 36 w 64"/>
                <a:gd name="T37" fmla="*/ 60 h 64"/>
                <a:gd name="T38" fmla="*/ 36 w 64"/>
                <a:gd name="T39" fmla="*/ 40 h 64"/>
                <a:gd name="T40" fmla="*/ 38 w 64"/>
                <a:gd name="T41" fmla="*/ 40 h 64"/>
                <a:gd name="T42" fmla="*/ 40 w 64"/>
                <a:gd name="T43" fmla="*/ 40 h 64"/>
                <a:gd name="T44" fmla="*/ 46 w 64"/>
                <a:gd name="T45" fmla="*/ 38 h 64"/>
                <a:gd name="T46" fmla="*/ 52 w 64"/>
                <a:gd name="T47" fmla="*/ 40 h 64"/>
                <a:gd name="T48" fmla="*/ 64 w 64"/>
                <a:gd name="T49" fmla="*/ 28 h 64"/>
                <a:gd name="T50" fmla="*/ 56 w 64"/>
                <a:gd name="T51" fmla="*/ 1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64">
                  <a:moveTo>
                    <a:pt x="56" y="17"/>
                  </a:moveTo>
                  <a:cubicBezTo>
                    <a:pt x="56" y="16"/>
                    <a:pt x="56" y="16"/>
                    <a:pt x="56" y="16"/>
                  </a:cubicBezTo>
                  <a:cubicBezTo>
                    <a:pt x="56" y="10"/>
                    <a:pt x="51" y="5"/>
                    <a:pt x="45" y="4"/>
                  </a:cubicBezTo>
                  <a:cubicBezTo>
                    <a:pt x="43" y="2"/>
                    <a:pt x="40" y="0"/>
                    <a:pt x="36" y="0"/>
                  </a:cubicBezTo>
                  <a:cubicBezTo>
                    <a:pt x="32" y="0"/>
                    <a:pt x="28" y="2"/>
                    <a:pt x="26" y="6"/>
                  </a:cubicBezTo>
                  <a:cubicBezTo>
                    <a:pt x="24" y="5"/>
                    <a:pt x="22" y="4"/>
                    <a:pt x="20" y="4"/>
                  </a:cubicBezTo>
                  <a:cubicBezTo>
                    <a:pt x="13" y="4"/>
                    <a:pt x="8" y="9"/>
                    <a:pt x="8" y="16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3" y="18"/>
                    <a:pt x="0" y="23"/>
                    <a:pt x="0" y="28"/>
                  </a:cubicBezTo>
                  <a:cubicBezTo>
                    <a:pt x="0" y="35"/>
                    <a:pt x="5" y="40"/>
                    <a:pt x="12" y="40"/>
                  </a:cubicBezTo>
                  <a:cubicBezTo>
                    <a:pt x="14" y="40"/>
                    <a:pt x="16" y="39"/>
                    <a:pt x="18" y="38"/>
                  </a:cubicBezTo>
                  <a:cubicBezTo>
                    <a:pt x="20" y="39"/>
                    <a:pt x="22" y="40"/>
                    <a:pt x="24" y="40"/>
                  </a:cubicBezTo>
                  <a:cubicBezTo>
                    <a:pt x="25" y="40"/>
                    <a:pt x="27" y="40"/>
                    <a:pt x="28" y="39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8" y="40"/>
                  </a:cubicBezTo>
                  <a:cubicBezTo>
                    <a:pt x="39" y="40"/>
                    <a:pt x="39" y="40"/>
                    <a:pt x="40" y="40"/>
                  </a:cubicBezTo>
                  <a:cubicBezTo>
                    <a:pt x="42" y="40"/>
                    <a:pt x="44" y="39"/>
                    <a:pt x="46" y="38"/>
                  </a:cubicBezTo>
                  <a:cubicBezTo>
                    <a:pt x="48" y="39"/>
                    <a:pt x="50" y="40"/>
                    <a:pt x="52" y="40"/>
                  </a:cubicBezTo>
                  <a:cubicBezTo>
                    <a:pt x="59" y="40"/>
                    <a:pt x="64" y="35"/>
                    <a:pt x="64" y="28"/>
                  </a:cubicBezTo>
                  <a:cubicBezTo>
                    <a:pt x="64" y="23"/>
                    <a:pt x="61" y="18"/>
                    <a:pt x="56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280"/>
            <p:cNvSpPr>
              <a:spLocks noEditPoints="1"/>
            </p:cNvSpPr>
            <p:nvPr/>
          </p:nvSpPr>
          <p:spPr bwMode="auto">
            <a:xfrm>
              <a:off x="4753812" y="3447850"/>
              <a:ext cx="316799" cy="258088"/>
            </a:xfrm>
            <a:custGeom>
              <a:avLst/>
              <a:gdLst>
                <a:gd name="T0" fmla="*/ 56 w 64"/>
                <a:gd name="T1" fmla="*/ 12 h 52"/>
                <a:gd name="T2" fmla="*/ 46 w 64"/>
                <a:gd name="T3" fmla="*/ 12 h 52"/>
                <a:gd name="T4" fmla="*/ 45 w 64"/>
                <a:gd name="T5" fmla="*/ 4 h 52"/>
                <a:gd name="T6" fmla="*/ 40 w 64"/>
                <a:gd name="T7" fmla="*/ 0 h 52"/>
                <a:gd name="T8" fmla="*/ 24 w 64"/>
                <a:gd name="T9" fmla="*/ 0 h 52"/>
                <a:gd name="T10" fmla="*/ 19 w 64"/>
                <a:gd name="T11" fmla="*/ 4 h 52"/>
                <a:gd name="T12" fmla="*/ 18 w 64"/>
                <a:gd name="T13" fmla="*/ 12 h 52"/>
                <a:gd name="T14" fmla="*/ 8 w 64"/>
                <a:gd name="T15" fmla="*/ 12 h 52"/>
                <a:gd name="T16" fmla="*/ 0 w 64"/>
                <a:gd name="T17" fmla="*/ 20 h 52"/>
                <a:gd name="T18" fmla="*/ 0 w 64"/>
                <a:gd name="T19" fmla="*/ 44 h 52"/>
                <a:gd name="T20" fmla="*/ 8 w 64"/>
                <a:gd name="T21" fmla="*/ 52 h 52"/>
                <a:gd name="T22" fmla="*/ 56 w 64"/>
                <a:gd name="T23" fmla="*/ 52 h 52"/>
                <a:gd name="T24" fmla="*/ 64 w 64"/>
                <a:gd name="T25" fmla="*/ 44 h 52"/>
                <a:gd name="T26" fmla="*/ 64 w 64"/>
                <a:gd name="T27" fmla="*/ 20 h 52"/>
                <a:gd name="T28" fmla="*/ 56 w 64"/>
                <a:gd name="T29" fmla="*/ 12 h 52"/>
                <a:gd name="T30" fmla="*/ 23 w 64"/>
                <a:gd name="T31" fmla="*/ 5 h 52"/>
                <a:gd name="T32" fmla="*/ 24 w 64"/>
                <a:gd name="T33" fmla="*/ 4 h 52"/>
                <a:gd name="T34" fmla="*/ 40 w 64"/>
                <a:gd name="T35" fmla="*/ 4 h 52"/>
                <a:gd name="T36" fmla="*/ 41 w 64"/>
                <a:gd name="T37" fmla="*/ 5 h 52"/>
                <a:gd name="T38" fmla="*/ 42 w 64"/>
                <a:gd name="T39" fmla="*/ 12 h 52"/>
                <a:gd name="T40" fmla="*/ 22 w 64"/>
                <a:gd name="T41" fmla="*/ 12 h 52"/>
                <a:gd name="T42" fmla="*/ 23 w 64"/>
                <a:gd name="T43" fmla="*/ 5 h 52"/>
                <a:gd name="T44" fmla="*/ 44 w 64"/>
                <a:gd name="T45" fmla="*/ 36 h 52"/>
                <a:gd name="T46" fmla="*/ 36 w 64"/>
                <a:gd name="T47" fmla="*/ 36 h 52"/>
                <a:gd name="T48" fmla="*/ 36 w 64"/>
                <a:gd name="T49" fmla="*/ 44 h 52"/>
                <a:gd name="T50" fmla="*/ 28 w 64"/>
                <a:gd name="T51" fmla="*/ 44 h 52"/>
                <a:gd name="T52" fmla="*/ 28 w 64"/>
                <a:gd name="T53" fmla="*/ 36 h 52"/>
                <a:gd name="T54" fmla="*/ 20 w 64"/>
                <a:gd name="T55" fmla="*/ 36 h 52"/>
                <a:gd name="T56" fmla="*/ 20 w 64"/>
                <a:gd name="T57" fmla="*/ 28 h 52"/>
                <a:gd name="T58" fmla="*/ 28 w 64"/>
                <a:gd name="T59" fmla="*/ 28 h 52"/>
                <a:gd name="T60" fmla="*/ 28 w 64"/>
                <a:gd name="T61" fmla="*/ 20 h 52"/>
                <a:gd name="T62" fmla="*/ 36 w 64"/>
                <a:gd name="T63" fmla="*/ 20 h 52"/>
                <a:gd name="T64" fmla="*/ 36 w 64"/>
                <a:gd name="T65" fmla="*/ 28 h 52"/>
                <a:gd name="T66" fmla="*/ 44 w 64"/>
                <a:gd name="T67" fmla="*/ 28 h 52"/>
                <a:gd name="T68" fmla="*/ 44 w 64"/>
                <a:gd name="T69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52">
                  <a:moveTo>
                    <a:pt x="56" y="12"/>
                  </a:moveTo>
                  <a:cubicBezTo>
                    <a:pt x="46" y="12"/>
                    <a:pt x="46" y="12"/>
                    <a:pt x="46" y="12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19" y="4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4" y="12"/>
                    <a:pt x="0" y="16"/>
                    <a:pt x="0" y="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4" y="52"/>
                    <a:pt x="8" y="5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60" y="52"/>
                    <a:pt x="64" y="48"/>
                    <a:pt x="64" y="44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6"/>
                    <a:pt x="60" y="12"/>
                    <a:pt x="56" y="12"/>
                  </a:cubicBezTo>
                  <a:close/>
                  <a:moveTo>
                    <a:pt x="23" y="5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23" y="5"/>
                  </a:lnTo>
                  <a:close/>
                  <a:moveTo>
                    <a:pt x="44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44" y="28"/>
                    <a:pt x="44" y="28"/>
                    <a:pt x="44" y="28"/>
                  </a:cubicBezTo>
                  <a:lnTo>
                    <a:pt x="44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390"/>
            <p:cNvSpPr>
              <a:spLocks noEditPoints="1"/>
            </p:cNvSpPr>
            <p:nvPr/>
          </p:nvSpPr>
          <p:spPr bwMode="auto">
            <a:xfrm>
              <a:off x="3901653" y="4184148"/>
              <a:ext cx="374389" cy="305006"/>
            </a:xfrm>
            <a:custGeom>
              <a:avLst/>
              <a:gdLst>
                <a:gd name="T0" fmla="*/ 32 w 64"/>
                <a:gd name="T1" fmla="*/ 12 h 52"/>
                <a:gd name="T2" fmla="*/ 0 w 64"/>
                <a:gd name="T3" fmla="*/ 0 h 52"/>
                <a:gd name="T4" fmla="*/ 0 w 64"/>
                <a:gd name="T5" fmla="*/ 44 h 52"/>
                <a:gd name="T6" fmla="*/ 2 w 64"/>
                <a:gd name="T7" fmla="*/ 44 h 52"/>
                <a:gd name="T8" fmla="*/ 4 w 64"/>
                <a:gd name="T9" fmla="*/ 44 h 52"/>
                <a:gd name="T10" fmla="*/ 4 w 64"/>
                <a:gd name="T11" fmla="*/ 48 h 52"/>
                <a:gd name="T12" fmla="*/ 28 w 64"/>
                <a:gd name="T13" fmla="*/ 52 h 52"/>
                <a:gd name="T14" fmla="*/ 36 w 64"/>
                <a:gd name="T15" fmla="*/ 52 h 52"/>
                <a:gd name="T16" fmla="*/ 60 w 64"/>
                <a:gd name="T17" fmla="*/ 48 h 52"/>
                <a:gd name="T18" fmla="*/ 60 w 64"/>
                <a:gd name="T19" fmla="*/ 44 h 52"/>
                <a:gd name="T20" fmla="*/ 62 w 64"/>
                <a:gd name="T21" fmla="*/ 44 h 52"/>
                <a:gd name="T22" fmla="*/ 64 w 64"/>
                <a:gd name="T23" fmla="*/ 44 h 52"/>
                <a:gd name="T24" fmla="*/ 64 w 64"/>
                <a:gd name="T25" fmla="*/ 0 h 52"/>
                <a:gd name="T26" fmla="*/ 32 w 64"/>
                <a:gd name="T27" fmla="*/ 12 h 52"/>
                <a:gd name="T28" fmla="*/ 28 w 64"/>
                <a:gd name="T29" fmla="*/ 42 h 52"/>
                <a:gd name="T30" fmla="*/ 4 w 64"/>
                <a:gd name="T31" fmla="*/ 38 h 52"/>
                <a:gd name="T32" fmla="*/ 4 w 64"/>
                <a:gd name="T33" fmla="*/ 4 h 52"/>
                <a:gd name="T34" fmla="*/ 9 w 64"/>
                <a:gd name="T35" fmla="*/ 4 h 52"/>
                <a:gd name="T36" fmla="*/ 10 w 64"/>
                <a:gd name="T37" fmla="*/ 4 h 52"/>
                <a:gd name="T38" fmla="*/ 11 w 64"/>
                <a:gd name="T39" fmla="*/ 4 h 52"/>
                <a:gd name="T40" fmla="*/ 28 w 64"/>
                <a:gd name="T41" fmla="*/ 11 h 52"/>
                <a:gd name="T42" fmla="*/ 28 w 64"/>
                <a:gd name="T43" fmla="*/ 12 h 52"/>
                <a:gd name="T44" fmla="*/ 28 w 64"/>
                <a:gd name="T45" fmla="*/ 42 h 52"/>
                <a:gd name="T46" fmla="*/ 60 w 64"/>
                <a:gd name="T47" fmla="*/ 38 h 52"/>
                <a:gd name="T48" fmla="*/ 36 w 64"/>
                <a:gd name="T49" fmla="*/ 42 h 52"/>
                <a:gd name="T50" fmla="*/ 36 w 64"/>
                <a:gd name="T51" fmla="*/ 12 h 52"/>
                <a:gd name="T52" fmla="*/ 60 w 64"/>
                <a:gd name="T53" fmla="*/ 4 h 52"/>
                <a:gd name="T54" fmla="*/ 60 w 64"/>
                <a:gd name="T55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52">
                  <a:moveTo>
                    <a:pt x="32" y="12"/>
                  </a:moveTo>
                  <a:cubicBezTo>
                    <a:pt x="32" y="2"/>
                    <a:pt x="1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3" y="44"/>
                    <a:pt x="3" y="44"/>
                    <a:pt x="4" y="44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12" y="48"/>
                    <a:pt x="28" y="46"/>
                    <a:pt x="28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46"/>
                    <a:pt x="52" y="48"/>
                    <a:pt x="60" y="48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1" y="44"/>
                    <a:pt x="61" y="44"/>
                    <a:pt x="62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4" y="0"/>
                    <a:pt x="32" y="2"/>
                    <a:pt x="32" y="12"/>
                  </a:cubicBezTo>
                  <a:close/>
                  <a:moveTo>
                    <a:pt x="28" y="42"/>
                  </a:moveTo>
                  <a:cubicBezTo>
                    <a:pt x="22" y="38"/>
                    <a:pt x="11" y="38"/>
                    <a:pt x="4" y="3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8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9" y="5"/>
                    <a:pt x="27" y="7"/>
                    <a:pt x="28" y="11"/>
                  </a:cubicBezTo>
                  <a:cubicBezTo>
                    <a:pt x="28" y="12"/>
                    <a:pt x="28" y="12"/>
                    <a:pt x="28" y="12"/>
                  </a:cubicBezTo>
                  <a:lnTo>
                    <a:pt x="28" y="42"/>
                  </a:lnTo>
                  <a:close/>
                  <a:moveTo>
                    <a:pt x="60" y="38"/>
                  </a:moveTo>
                  <a:cubicBezTo>
                    <a:pt x="53" y="38"/>
                    <a:pt x="42" y="38"/>
                    <a:pt x="36" y="4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9"/>
                    <a:pt x="40" y="4"/>
                    <a:pt x="60" y="4"/>
                  </a:cubicBezTo>
                  <a:lnTo>
                    <a:pt x="6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19" name="Group 29"/>
            <p:cNvGrpSpPr/>
            <p:nvPr/>
          </p:nvGrpSpPr>
          <p:grpSpPr>
            <a:xfrm>
              <a:off x="3977959" y="2674351"/>
              <a:ext cx="294692" cy="334619"/>
              <a:chOff x="2641601" y="5472113"/>
              <a:chExt cx="211138" cy="239713"/>
            </a:xfrm>
            <a:solidFill>
              <a:schemeClr val="bg1"/>
            </a:solidFill>
          </p:grpSpPr>
          <p:sp>
            <p:nvSpPr>
              <p:cNvPr id="20" name="Freeform 245"/>
              <p:cNvSpPr>
                <a:spLocks noEditPoints="1"/>
              </p:cNvSpPr>
              <p:nvPr/>
            </p:nvSpPr>
            <p:spPr bwMode="auto">
              <a:xfrm>
                <a:off x="2641601" y="5516563"/>
                <a:ext cx="211138" cy="195263"/>
              </a:xfrm>
              <a:custGeom>
                <a:avLst/>
                <a:gdLst>
                  <a:gd name="T0" fmla="*/ 28 w 56"/>
                  <a:gd name="T1" fmla="*/ 8 h 52"/>
                  <a:gd name="T2" fmla="*/ 0 w 56"/>
                  <a:gd name="T3" fmla="*/ 24 h 52"/>
                  <a:gd name="T4" fmla="*/ 20 w 56"/>
                  <a:gd name="T5" fmla="*/ 52 h 52"/>
                  <a:gd name="T6" fmla="*/ 28 w 56"/>
                  <a:gd name="T7" fmla="*/ 48 h 52"/>
                  <a:gd name="T8" fmla="*/ 36 w 56"/>
                  <a:gd name="T9" fmla="*/ 52 h 52"/>
                  <a:gd name="T10" fmla="*/ 56 w 56"/>
                  <a:gd name="T11" fmla="*/ 24 h 52"/>
                  <a:gd name="T12" fmla="*/ 28 w 56"/>
                  <a:gd name="T13" fmla="*/ 8 h 52"/>
                  <a:gd name="T14" fmla="*/ 12 w 56"/>
                  <a:gd name="T15" fmla="*/ 40 h 52"/>
                  <a:gd name="T16" fmla="*/ 12 w 56"/>
                  <a:gd name="T17" fmla="*/ 12 h 52"/>
                  <a:gd name="T18" fmla="*/ 20 w 56"/>
                  <a:gd name="T19" fmla="*/ 12 h 52"/>
                  <a:gd name="T20" fmla="*/ 12 w 56"/>
                  <a:gd name="T21" fmla="*/ 4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52">
                    <a:moveTo>
                      <a:pt x="28" y="8"/>
                    </a:moveTo>
                    <a:cubicBezTo>
                      <a:pt x="7" y="0"/>
                      <a:pt x="0" y="12"/>
                      <a:pt x="0" y="24"/>
                    </a:cubicBezTo>
                    <a:cubicBezTo>
                      <a:pt x="0" y="36"/>
                      <a:pt x="14" y="52"/>
                      <a:pt x="20" y="52"/>
                    </a:cubicBezTo>
                    <a:cubicBezTo>
                      <a:pt x="28" y="52"/>
                      <a:pt x="28" y="48"/>
                      <a:pt x="28" y="48"/>
                    </a:cubicBezTo>
                    <a:cubicBezTo>
                      <a:pt x="28" y="48"/>
                      <a:pt x="28" y="52"/>
                      <a:pt x="36" y="52"/>
                    </a:cubicBezTo>
                    <a:cubicBezTo>
                      <a:pt x="42" y="52"/>
                      <a:pt x="56" y="36"/>
                      <a:pt x="56" y="24"/>
                    </a:cubicBezTo>
                    <a:cubicBezTo>
                      <a:pt x="56" y="12"/>
                      <a:pt x="49" y="0"/>
                      <a:pt x="28" y="8"/>
                    </a:cubicBezTo>
                    <a:close/>
                    <a:moveTo>
                      <a:pt x="12" y="40"/>
                    </a:moveTo>
                    <a:cubicBezTo>
                      <a:pt x="0" y="24"/>
                      <a:pt x="12" y="12"/>
                      <a:pt x="12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12" y="20"/>
                      <a:pt x="1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246"/>
              <p:cNvSpPr>
                <a:spLocks/>
              </p:cNvSpPr>
              <p:nvPr/>
            </p:nvSpPr>
            <p:spPr bwMode="auto">
              <a:xfrm>
                <a:off x="2687638" y="5472113"/>
                <a:ext cx="60325" cy="60325"/>
              </a:xfrm>
              <a:custGeom>
                <a:avLst/>
                <a:gdLst>
                  <a:gd name="T0" fmla="*/ 16 w 16"/>
                  <a:gd name="T1" fmla="*/ 16 h 16"/>
                  <a:gd name="T2" fmla="*/ 8 w 16"/>
                  <a:gd name="T3" fmla="*/ 0 h 16"/>
                  <a:gd name="T4" fmla="*/ 0 w 16"/>
                  <a:gd name="T5" fmla="*/ 0 h 16"/>
                  <a:gd name="T6" fmla="*/ 12 w 16"/>
                  <a:gd name="T7" fmla="*/ 16 h 16"/>
                  <a:gd name="T8" fmla="*/ 16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cubicBezTo>
                      <a:pt x="12" y="8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" y="16"/>
                      <a:pt x="12" y="16"/>
                      <a:pt x="12" y="16"/>
                    </a:cubicBezTo>
                    <a:lnTo>
                      <a:pt x="16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247"/>
              <p:cNvSpPr>
                <a:spLocks/>
              </p:cNvSpPr>
              <p:nvPr/>
            </p:nvSpPr>
            <p:spPr bwMode="auto">
              <a:xfrm>
                <a:off x="2747963" y="5472113"/>
                <a:ext cx="74613" cy="60325"/>
              </a:xfrm>
              <a:custGeom>
                <a:avLst/>
                <a:gdLst>
                  <a:gd name="T0" fmla="*/ 20 w 20"/>
                  <a:gd name="T1" fmla="*/ 0 h 16"/>
                  <a:gd name="T2" fmla="*/ 0 w 20"/>
                  <a:gd name="T3" fmla="*/ 16 h 16"/>
                  <a:gd name="T4" fmla="*/ 20 w 20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6">
                    <a:moveTo>
                      <a:pt x="20" y="0"/>
                    </a:moveTo>
                    <a:cubicBezTo>
                      <a:pt x="20" y="0"/>
                      <a:pt x="0" y="0"/>
                      <a:pt x="0" y="16"/>
                    </a:cubicBezTo>
                    <a:cubicBezTo>
                      <a:pt x="0" y="16"/>
                      <a:pt x="20" y="16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3" name="Group 33"/>
            <p:cNvGrpSpPr/>
            <p:nvPr/>
          </p:nvGrpSpPr>
          <p:grpSpPr>
            <a:xfrm>
              <a:off x="3953817" y="3389505"/>
              <a:ext cx="302652" cy="379660"/>
              <a:chOff x="9985375" y="3051175"/>
              <a:chExt cx="649288" cy="814388"/>
            </a:xfrm>
            <a:solidFill>
              <a:schemeClr val="bg1"/>
            </a:solidFill>
          </p:grpSpPr>
          <p:sp>
            <p:nvSpPr>
              <p:cNvPr id="24" name="Freeform 16"/>
              <p:cNvSpPr>
                <a:spLocks/>
              </p:cNvSpPr>
              <p:nvPr/>
            </p:nvSpPr>
            <p:spPr bwMode="auto">
              <a:xfrm>
                <a:off x="10088563" y="3051175"/>
                <a:ext cx="442913" cy="198438"/>
              </a:xfrm>
              <a:custGeom>
                <a:avLst/>
                <a:gdLst>
                  <a:gd name="T0" fmla="*/ 98 w 116"/>
                  <a:gd name="T1" fmla="*/ 52 h 52"/>
                  <a:gd name="T2" fmla="*/ 110 w 116"/>
                  <a:gd name="T3" fmla="*/ 17 h 52"/>
                  <a:gd name="T4" fmla="*/ 81 w 116"/>
                  <a:gd name="T5" fmla="*/ 22 h 52"/>
                  <a:gd name="T6" fmla="*/ 58 w 116"/>
                  <a:gd name="T7" fmla="*/ 0 h 52"/>
                  <a:gd name="T8" fmla="*/ 35 w 116"/>
                  <a:gd name="T9" fmla="*/ 22 h 52"/>
                  <a:gd name="T10" fmla="*/ 7 w 116"/>
                  <a:gd name="T11" fmla="*/ 17 h 52"/>
                  <a:gd name="T12" fmla="*/ 18 w 116"/>
                  <a:gd name="T13" fmla="*/ 52 h 52"/>
                  <a:gd name="T14" fmla="*/ 98 w 116"/>
                  <a:gd name="T1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" h="52">
                    <a:moveTo>
                      <a:pt x="98" y="52"/>
                    </a:moveTo>
                    <a:cubicBezTo>
                      <a:pt x="111" y="40"/>
                      <a:pt x="116" y="24"/>
                      <a:pt x="110" y="17"/>
                    </a:cubicBezTo>
                    <a:cubicBezTo>
                      <a:pt x="104" y="12"/>
                      <a:pt x="93" y="14"/>
                      <a:pt x="81" y="22"/>
                    </a:cubicBezTo>
                    <a:cubicBezTo>
                      <a:pt x="78" y="9"/>
                      <a:pt x="69" y="0"/>
                      <a:pt x="58" y="0"/>
                    </a:cubicBezTo>
                    <a:cubicBezTo>
                      <a:pt x="47" y="0"/>
                      <a:pt x="38" y="9"/>
                      <a:pt x="35" y="22"/>
                    </a:cubicBezTo>
                    <a:cubicBezTo>
                      <a:pt x="24" y="14"/>
                      <a:pt x="12" y="12"/>
                      <a:pt x="7" y="17"/>
                    </a:cubicBezTo>
                    <a:cubicBezTo>
                      <a:pt x="0" y="24"/>
                      <a:pt x="5" y="40"/>
                      <a:pt x="18" y="52"/>
                    </a:cubicBezTo>
                    <a:lnTo>
                      <a:pt x="98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" name="Freeform 17"/>
              <p:cNvSpPr>
                <a:spLocks noEditPoints="1"/>
              </p:cNvSpPr>
              <p:nvPr/>
            </p:nvSpPr>
            <p:spPr bwMode="auto">
              <a:xfrm>
                <a:off x="9985375" y="3298825"/>
                <a:ext cx="649288" cy="566738"/>
              </a:xfrm>
              <a:custGeom>
                <a:avLst/>
                <a:gdLst>
                  <a:gd name="T0" fmla="*/ 165 w 170"/>
                  <a:gd name="T1" fmla="*/ 95 h 149"/>
                  <a:gd name="T2" fmla="*/ 165 w 170"/>
                  <a:gd name="T3" fmla="*/ 95 h 149"/>
                  <a:gd name="T4" fmla="*/ 170 w 170"/>
                  <a:gd name="T5" fmla="*/ 66 h 149"/>
                  <a:gd name="T6" fmla="*/ 132 w 170"/>
                  <a:gd name="T7" fmla="*/ 0 h 149"/>
                  <a:gd name="T8" fmla="*/ 38 w 170"/>
                  <a:gd name="T9" fmla="*/ 0 h 149"/>
                  <a:gd name="T10" fmla="*/ 0 w 170"/>
                  <a:gd name="T11" fmla="*/ 66 h 149"/>
                  <a:gd name="T12" fmla="*/ 9 w 170"/>
                  <a:gd name="T13" fmla="*/ 101 h 149"/>
                  <a:gd name="T14" fmla="*/ 12 w 170"/>
                  <a:gd name="T15" fmla="*/ 114 h 149"/>
                  <a:gd name="T16" fmla="*/ 10 w 170"/>
                  <a:gd name="T17" fmla="*/ 136 h 149"/>
                  <a:gd name="T18" fmla="*/ 43 w 170"/>
                  <a:gd name="T19" fmla="*/ 142 h 149"/>
                  <a:gd name="T20" fmla="*/ 43 w 170"/>
                  <a:gd name="T21" fmla="*/ 142 h 149"/>
                  <a:gd name="T22" fmla="*/ 61 w 170"/>
                  <a:gd name="T23" fmla="*/ 142 h 149"/>
                  <a:gd name="T24" fmla="*/ 61 w 170"/>
                  <a:gd name="T25" fmla="*/ 142 h 149"/>
                  <a:gd name="T26" fmla="*/ 85 w 170"/>
                  <a:gd name="T27" fmla="*/ 146 h 149"/>
                  <a:gd name="T28" fmla="*/ 110 w 170"/>
                  <a:gd name="T29" fmla="*/ 142 h 149"/>
                  <a:gd name="T30" fmla="*/ 110 w 170"/>
                  <a:gd name="T31" fmla="*/ 142 h 149"/>
                  <a:gd name="T32" fmla="*/ 127 w 170"/>
                  <a:gd name="T33" fmla="*/ 142 h 149"/>
                  <a:gd name="T34" fmla="*/ 160 w 170"/>
                  <a:gd name="T35" fmla="*/ 136 h 149"/>
                  <a:gd name="T36" fmla="*/ 158 w 170"/>
                  <a:gd name="T37" fmla="*/ 115 h 149"/>
                  <a:gd name="T38" fmla="*/ 158 w 170"/>
                  <a:gd name="T39" fmla="*/ 115 h 149"/>
                  <a:gd name="T40" fmla="*/ 162 w 170"/>
                  <a:gd name="T41" fmla="*/ 101 h 149"/>
                  <a:gd name="T42" fmla="*/ 165 w 170"/>
                  <a:gd name="T43" fmla="*/ 95 h 149"/>
                  <a:gd name="T44" fmla="*/ 91 w 170"/>
                  <a:gd name="T45" fmla="*/ 113 h 149"/>
                  <a:gd name="T46" fmla="*/ 79 w 170"/>
                  <a:gd name="T47" fmla="*/ 113 h 149"/>
                  <a:gd name="T48" fmla="*/ 79 w 170"/>
                  <a:gd name="T49" fmla="*/ 102 h 149"/>
                  <a:gd name="T50" fmla="*/ 58 w 170"/>
                  <a:gd name="T51" fmla="*/ 96 h 149"/>
                  <a:gd name="T52" fmla="*/ 62 w 170"/>
                  <a:gd name="T53" fmla="*/ 83 h 149"/>
                  <a:gd name="T54" fmla="*/ 81 w 170"/>
                  <a:gd name="T55" fmla="*/ 88 h 149"/>
                  <a:gd name="T56" fmla="*/ 92 w 170"/>
                  <a:gd name="T57" fmla="*/ 83 h 149"/>
                  <a:gd name="T58" fmla="*/ 80 w 170"/>
                  <a:gd name="T59" fmla="*/ 75 h 149"/>
                  <a:gd name="T60" fmla="*/ 59 w 170"/>
                  <a:gd name="T61" fmla="*/ 55 h 149"/>
                  <a:gd name="T62" fmla="*/ 80 w 170"/>
                  <a:gd name="T63" fmla="*/ 37 h 149"/>
                  <a:gd name="T64" fmla="*/ 80 w 170"/>
                  <a:gd name="T65" fmla="*/ 25 h 149"/>
                  <a:gd name="T66" fmla="*/ 92 w 170"/>
                  <a:gd name="T67" fmla="*/ 25 h 149"/>
                  <a:gd name="T68" fmla="*/ 92 w 170"/>
                  <a:gd name="T69" fmla="*/ 37 h 149"/>
                  <a:gd name="T70" fmla="*/ 109 w 170"/>
                  <a:gd name="T71" fmla="*/ 41 h 149"/>
                  <a:gd name="T72" fmla="*/ 105 w 170"/>
                  <a:gd name="T73" fmla="*/ 54 h 149"/>
                  <a:gd name="T74" fmla="*/ 89 w 170"/>
                  <a:gd name="T75" fmla="*/ 50 h 149"/>
                  <a:gd name="T76" fmla="*/ 80 w 170"/>
                  <a:gd name="T77" fmla="*/ 54 h 149"/>
                  <a:gd name="T78" fmla="*/ 92 w 170"/>
                  <a:gd name="T79" fmla="*/ 62 h 149"/>
                  <a:gd name="T80" fmla="*/ 112 w 170"/>
                  <a:gd name="T81" fmla="*/ 82 h 149"/>
                  <a:gd name="T82" fmla="*/ 91 w 170"/>
                  <a:gd name="T83" fmla="*/ 101 h 149"/>
                  <a:gd name="T84" fmla="*/ 91 w 170"/>
                  <a:gd name="T85" fmla="*/ 113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0" h="149">
                    <a:moveTo>
                      <a:pt x="165" y="95"/>
                    </a:moveTo>
                    <a:cubicBezTo>
                      <a:pt x="165" y="95"/>
                      <a:pt x="165" y="95"/>
                      <a:pt x="165" y="95"/>
                    </a:cubicBezTo>
                    <a:cubicBezTo>
                      <a:pt x="168" y="86"/>
                      <a:pt x="170" y="76"/>
                      <a:pt x="170" y="66"/>
                    </a:cubicBezTo>
                    <a:cubicBezTo>
                      <a:pt x="170" y="39"/>
                      <a:pt x="155" y="14"/>
                      <a:pt x="132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4"/>
                      <a:pt x="0" y="39"/>
                      <a:pt x="0" y="66"/>
                    </a:cubicBezTo>
                    <a:cubicBezTo>
                      <a:pt x="0" y="79"/>
                      <a:pt x="3" y="91"/>
                      <a:pt x="9" y="101"/>
                    </a:cubicBezTo>
                    <a:cubicBezTo>
                      <a:pt x="11" y="106"/>
                      <a:pt x="13" y="112"/>
                      <a:pt x="12" y="114"/>
                    </a:cubicBezTo>
                    <a:cubicBezTo>
                      <a:pt x="8" y="121"/>
                      <a:pt x="7" y="129"/>
                      <a:pt x="10" y="136"/>
                    </a:cubicBezTo>
                    <a:cubicBezTo>
                      <a:pt x="16" y="146"/>
                      <a:pt x="30" y="148"/>
                      <a:pt x="43" y="142"/>
                    </a:cubicBezTo>
                    <a:cubicBezTo>
                      <a:pt x="43" y="142"/>
                      <a:pt x="43" y="142"/>
                      <a:pt x="43" y="142"/>
                    </a:cubicBezTo>
                    <a:cubicBezTo>
                      <a:pt x="43" y="142"/>
                      <a:pt x="50" y="139"/>
                      <a:pt x="61" y="142"/>
                    </a:cubicBezTo>
                    <a:cubicBezTo>
                      <a:pt x="61" y="142"/>
                      <a:pt x="61" y="142"/>
                      <a:pt x="61" y="142"/>
                    </a:cubicBezTo>
                    <a:cubicBezTo>
                      <a:pt x="69" y="144"/>
                      <a:pt x="77" y="146"/>
                      <a:pt x="85" y="146"/>
                    </a:cubicBezTo>
                    <a:cubicBezTo>
                      <a:pt x="94" y="146"/>
                      <a:pt x="102" y="144"/>
                      <a:pt x="110" y="142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9" y="140"/>
                      <a:pt x="125" y="141"/>
                      <a:pt x="127" y="142"/>
                    </a:cubicBezTo>
                    <a:cubicBezTo>
                      <a:pt x="140" y="149"/>
                      <a:pt x="154" y="146"/>
                      <a:pt x="160" y="136"/>
                    </a:cubicBezTo>
                    <a:cubicBezTo>
                      <a:pt x="163" y="130"/>
                      <a:pt x="163" y="122"/>
                      <a:pt x="158" y="115"/>
                    </a:cubicBezTo>
                    <a:cubicBezTo>
                      <a:pt x="158" y="115"/>
                      <a:pt x="158" y="115"/>
                      <a:pt x="158" y="115"/>
                    </a:cubicBezTo>
                    <a:cubicBezTo>
                      <a:pt x="157" y="113"/>
                      <a:pt x="160" y="106"/>
                      <a:pt x="162" y="101"/>
                    </a:cubicBezTo>
                    <a:cubicBezTo>
                      <a:pt x="163" y="99"/>
                      <a:pt x="165" y="95"/>
                      <a:pt x="165" y="95"/>
                    </a:cubicBezTo>
                    <a:close/>
                    <a:moveTo>
                      <a:pt x="91" y="113"/>
                    </a:moveTo>
                    <a:cubicBezTo>
                      <a:pt x="79" y="113"/>
                      <a:pt x="79" y="113"/>
                      <a:pt x="79" y="113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1" y="101"/>
                      <a:pt x="63" y="99"/>
                      <a:pt x="58" y="96"/>
                    </a:cubicBezTo>
                    <a:cubicBezTo>
                      <a:pt x="62" y="83"/>
                      <a:pt x="62" y="83"/>
                      <a:pt x="62" y="83"/>
                    </a:cubicBezTo>
                    <a:cubicBezTo>
                      <a:pt x="66" y="85"/>
                      <a:pt x="75" y="88"/>
                      <a:pt x="81" y="88"/>
                    </a:cubicBezTo>
                    <a:cubicBezTo>
                      <a:pt x="87" y="88"/>
                      <a:pt x="92" y="86"/>
                      <a:pt x="92" y="83"/>
                    </a:cubicBezTo>
                    <a:cubicBezTo>
                      <a:pt x="92" y="80"/>
                      <a:pt x="90" y="78"/>
                      <a:pt x="80" y="75"/>
                    </a:cubicBezTo>
                    <a:cubicBezTo>
                      <a:pt x="65" y="70"/>
                      <a:pt x="59" y="65"/>
                      <a:pt x="59" y="55"/>
                    </a:cubicBezTo>
                    <a:cubicBezTo>
                      <a:pt x="59" y="46"/>
                      <a:pt x="67" y="39"/>
                      <a:pt x="80" y="37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2" y="37"/>
                      <a:pt x="92" y="37"/>
                      <a:pt x="92" y="37"/>
                    </a:cubicBezTo>
                    <a:cubicBezTo>
                      <a:pt x="99" y="37"/>
                      <a:pt x="106" y="39"/>
                      <a:pt x="109" y="41"/>
                    </a:cubicBezTo>
                    <a:cubicBezTo>
                      <a:pt x="105" y="54"/>
                      <a:pt x="105" y="54"/>
                      <a:pt x="105" y="54"/>
                    </a:cubicBezTo>
                    <a:cubicBezTo>
                      <a:pt x="102" y="52"/>
                      <a:pt x="96" y="50"/>
                      <a:pt x="89" y="50"/>
                    </a:cubicBezTo>
                    <a:cubicBezTo>
                      <a:pt x="84" y="50"/>
                      <a:pt x="80" y="51"/>
                      <a:pt x="80" y="54"/>
                    </a:cubicBezTo>
                    <a:cubicBezTo>
                      <a:pt x="80" y="57"/>
                      <a:pt x="81" y="59"/>
                      <a:pt x="92" y="62"/>
                    </a:cubicBezTo>
                    <a:cubicBezTo>
                      <a:pt x="107" y="67"/>
                      <a:pt x="112" y="73"/>
                      <a:pt x="112" y="82"/>
                    </a:cubicBezTo>
                    <a:cubicBezTo>
                      <a:pt x="112" y="91"/>
                      <a:pt x="105" y="99"/>
                      <a:pt x="91" y="101"/>
                    </a:cubicBezTo>
                    <a:lnTo>
                      <a:pt x="91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6" name="Group 36"/>
            <p:cNvGrpSpPr/>
            <p:nvPr/>
          </p:nvGrpSpPr>
          <p:grpSpPr>
            <a:xfrm flipH="1">
              <a:off x="4751547" y="2633712"/>
              <a:ext cx="370389" cy="368031"/>
              <a:chOff x="5016501" y="4030663"/>
              <a:chExt cx="244475" cy="242887"/>
            </a:xfrm>
            <a:solidFill>
              <a:schemeClr val="bg1"/>
            </a:solidFill>
          </p:grpSpPr>
          <p:sp>
            <p:nvSpPr>
              <p:cNvPr id="27" name="Freeform 434"/>
              <p:cNvSpPr>
                <a:spLocks/>
              </p:cNvSpPr>
              <p:nvPr/>
            </p:nvSpPr>
            <p:spPr bwMode="auto">
              <a:xfrm>
                <a:off x="5016501" y="4030663"/>
                <a:ext cx="203200" cy="201613"/>
              </a:xfrm>
              <a:custGeom>
                <a:avLst/>
                <a:gdLst>
                  <a:gd name="T0" fmla="*/ 37 w 54"/>
                  <a:gd name="T1" fmla="*/ 23 h 54"/>
                  <a:gd name="T2" fmla="*/ 31 w 54"/>
                  <a:gd name="T3" fmla="*/ 23 h 54"/>
                  <a:gd name="T4" fmla="*/ 28 w 54"/>
                  <a:gd name="T5" fmla="*/ 8 h 54"/>
                  <a:gd name="T6" fmla="*/ 20 w 54"/>
                  <a:gd name="T7" fmla="*/ 0 h 54"/>
                  <a:gd name="T8" fmla="*/ 17 w 54"/>
                  <a:gd name="T9" fmla="*/ 14 h 54"/>
                  <a:gd name="T10" fmla="*/ 26 w 54"/>
                  <a:gd name="T11" fmla="*/ 23 h 54"/>
                  <a:gd name="T12" fmla="*/ 23 w 54"/>
                  <a:gd name="T13" fmla="*/ 25 h 54"/>
                  <a:gd name="T14" fmla="*/ 14 w 54"/>
                  <a:gd name="T15" fmla="*/ 17 h 54"/>
                  <a:gd name="T16" fmla="*/ 0 w 54"/>
                  <a:gd name="T17" fmla="*/ 20 h 54"/>
                  <a:gd name="T18" fmla="*/ 9 w 54"/>
                  <a:gd name="T19" fmla="*/ 28 h 54"/>
                  <a:gd name="T20" fmla="*/ 23 w 54"/>
                  <a:gd name="T21" fmla="*/ 31 h 54"/>
                  <a:gd name="T22" fmla="*/ 23 w 54"/>
                  <a:gd name="T23" fmla="*/ 37 h 54"/>
                  <a:gd name="T24" fmla="*/ 40 w 54"/>
                  <a:gd name="T25" fmla="*/ 54 h 54"/>
                  <a:gd name="T26" fmla="*/ 54 w 54"/>
                  <a:gd name="T27" fmla="*/ 40 h 54"/>
                  <a:gd name="T28" fmla="*/ 37 w 54"/>
                  <a:gd name="T29" fmla="*/ 2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54">
                    <a:moveTo>
                      <a:pt x="37" y="23"/>
                    </a:moveTo>
                    <a:cubicBezTo>
                      <a:pt x="35" y="21"/>
                      <a:pt x="33" y="21"/>
                      <a:pt x="31" y="23"/>
                    </a:cubicBezTo>
                    <a:cubicBezTo>
                      <a:pt x="31" y="23"/>
                      <a:pt x="37" y="17"/>
                      <a:pt x="28" y="8"/>
                    </a:cubicBezTo>
                    <a:cubicBezTo>
                      <a:pt x="26" y="6"/>
                      <a:pt x="20" y="0"/>
                      <a:pt x="20" y="0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6" y="25"/>
                      <a:pt x="9" y="28"/>
                    </a:cubicBezTo>
                    <a:cubicBezTo>
                      <a:pt x="17" y="37"/>
                      <a:pt x="23" y="31"/>
                      <a:pt x="23" y="31"/>
                    </a:cubicBezTo>
                    <a:cubicBezTo>
                      <a:pt x="21" y="33"/>
                      <a:pt x="21" y="35"/>
                      <a:pt x="23" y="37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54" y="40"/>
                      <a:pt x="54" y="40"/>
                      <a:pt x="54" y="40"/>
                    </a:cubicBezTo>
                    <a:lnTo>
                      <a:pt x="3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" name="Freeform 435"/>
              <p:cNvSpPr>
                <a:spLocks/>
              </p:cNvSpPr>
              <p:nvPr/>
            </p:nvSpPr>
            <p:spPr bwMode="auto">
              <a:xfrm>
                <a:off x="5178426" y="4187825"/>
                <a:ext cx="82550" cy="85725"/>
              </a:xfrm>
              <a:custGeom>
                <a:avLst/>
                <a:gdLst>
                  <a:gd name="T0" fmla="*/ 17 w 22"/>
                  <a:gd name="T1" fmla="*/ 3 h 23"/>
                  <a:gd name="T2" fmla="*/ 14 w 22"/>
                  <a:gd name="T3" fmla="*/ 0 h 23"/>
                  <a:gd name="T4" fmla="*/ 0 w 22"/>
                  <a:gd name="T5" fmla="*/ 15 h 23"/>
                  <a:gd name="T6" fmla="*/ 2 w 22"/>
                  <a:gd name="T7" fmla="*/ 17 h 23"/>
                  <a:gd name="T8" fmla="*/ 21 w 22"/>
                  <a:gd name="T9" fmla="*/ 22 h 23"/>
                  <a:gd name="T10" fmla="*/ 17 w 22"/>
                  <a:gd name="T11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3">
                    <a:moveTo>
                      <a:pt x="17" y="3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2" y="17"/>
                    </a:cubicBezTo>
                    <a:cubicBezTo>
                      <a:pt x="8" y="23"/>
                      <a:pt x="21" y="22"/>
                      <a:pt x="21" y="22"/>
                    </a:cubicBezTo>
                    <a:cubicBezTo>
                      <a:pt x="21" y="22"/>
                      <a:pt x="22" y="9"/>
                      <a:pt x="1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29" name="Oval 39"/>
          <p:cNvSpPr>
            <a:spLocks noChangeArrowheads="1"/>
          </p:cNvSpPr>
          <p:nvPr/>
        </p:nvSpPr>
        <p:spPr bwMode="auto">
          <a:xfrm>
            <a:off x="1124877" y="1455677"/>
            <a:ext cx="164713" cy="164734"/>
          </a:xfrm>
          <a:prstGeom prst="ellipse">
            <a:avLst/>
          </a:prstGeom>
          <a:solidFill>
            <a:srgbClr val="FFE08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0" name="Oval 40"/>
          <p:cNvSpPr>
            <a:spLocks noChangeArrowheads="1"/>
          </p:cNvSpPr>
          <p:nvPr/>
        </p:nvSpPr>
        <p:spPr bwMode="auto">
          <a:xfrm>
            <a:off x="1124877" y="2265916"/>
            <a:ext cx="164713" cy="164734"/>
          </a:xfrm>
          <a:prstGeom prst="ellipse">
            <a:avLst/>
          </a:prstGeom>
          <a:solidFill>
            <a:srgbClr val="FFCDD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1" name="Oval 41"/>
          <p:cNvSpPr>
            <a:spLocks noChangeArrowheads="1"/>
          </p:cNvSpPr>
          <p:nvPr/>
        </p:nvSpPr>
        <p:spPr bwMode="auto">
          <a:xfrm>
            <a:off x="1124877" y="3289975"/>
            <a:ext cx="164713" cy="164734"/>
          </a:xfrm>
          <a:prstGeom prst="ellipse">
            <a:avLst/>
          </a:prstGeom>
          <a:solidFill>
            <a:srgbClr val="B3E5F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2" name="Oval 42"/>
          <p:cNvSpPr>
            <a:spLocks noChangeArrowheads="1"/>
          </p:cNvSpPr>
          <p:nvPr/>
        </p:nvSpPr>
        <p:spPr bwMode="auto">
          <a:xfrm>
            <a:off x="1124877" y="4132987"/>
            <a:ext cx="164713" cy="164734"/>
          </a:xfrm>
          <a:prstGeom prst="ellipse">
            <a:avLst/>
          </a:prstGeom>
          <a:solidFill>
            <a:srgbClr val="B2DFD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3" name="TextBox 43"/>
          <p:cNvSpPr txBox="1"/>
          <p:nvPr/>
        </p:nvSpPr>
        <p:spPr>
          <a:xfrm>
            <a:off x="1333745" y="1324541"/>
            <a:ext cx="920131" cy="309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4" name="TextBox 44"/>
          <p:cNvSpPr txBox="1"/>
          <p:nvPr/>
        </p:nvSpPr>
        <p:spPr>
          <a:xfrm>
            <a:off x="1333745" y="1558058"/>
            <a:ext cx="2227259" cy="312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FF0000"/>
                </a:solidFill>
                <a:latin typeface="+mn-ea"/>
              </a:rPr>
              <a:t>白开水是小学生的最佳饮品</a:t>
            </a:r>
          </a:p>
        </p:txBody>
      </p:sp>
      <p:sp>
        <p:nvSpPr>
          <p:cNvPr id="35" name="TextBox 45"/>
          <p:cNvSpPr txBox="1"/>
          <p:nvPr/>
        </p:nvSpPr>
        <p:spPr>
          <a:xfrm>
            <a:off x="1333745" y="2139702"/>
            <a:ext cx="920131" cy="309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6" name="TextBox 46"/>
          <p:cNvSpPr txBox="1"/>
          <p:nvPr/>
        </p:nvSpPr>
        <p:spPr>
          <a:xfrm>
            <a:off x="1333745" y="2373219"/>
            <a:ext cx="2227259" cy="312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FFC000"/>
                </a:solidFill>
                <a:latin typeface="+mn-ea"/>
                <a:sym typeface="+mn-ea"/>
              </a:rPr>
              <a:t>长期过量吃冷饮有损健康</a:t>
            </a:r>
          </a:p>
        </p:txBody>
      </p:sp>
      <p:sp>
        <p:nvSpPr>
          <p:cNvPr id="37" name="TextBox 47"/>
          <p:cNvSpPr txBox="1"/>
          <p:nvPr/>
        </p:nvSpPr>
        <p:spPr>
          <a:xfrm>
            <a:off x="1333745" y="3178114"/>
            <a:ext cx="920131" cy="309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TextBox 48"/>
          <p:cNvSpPr txBox="1"/>
          <p:nvPr/>
        </p:nvSpPr>
        <p:spPr>
          <a:xfrm>
            <a:off x="1333745" y="3411631"/>
            <a:ext cx="2227259" cy="312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B050"/>
                </a:solidFill>
                <a:latin typeface="+mn-ea"/>
                <a:sym typeface="+mn-ea"/>
              </a:rPr>
              <a:t>易拉罐饮料对小学生有危害</a:t>
            </a:r>
          </a:p>
        </p:txBody>
      </p:sp>
      <p:sp>
        <p:nvSpPr>
          <p:cNvPr id="39" name="TextBox 49"/>
          <p:cNvSpPr txBox="1"/>
          <p:nvPr/>
        </p:nvSpPr>
        <p:spPr>
          <a:xfrm>
            <a:off x="1333745" y="4011910"/>
            <a:ext cx="920131" cy="309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0" name="TextBox 50"/>
          <p:cNvSpPr txBox="1"/>
          <p:nvPr/>
        </p:nvSpPr>
        <p:spPr>
          <a:xfrm>
            <a:off x="1333745" y="4245427"/>
            <a:ext cx="2227259" cy="312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+mn-ea"/>
                <a:sym typeface="+mn-ea"/>
              </a:rPr>
              <a:t>彩色汽水影响体格发育</a:t>
            </a:r>
          </a:p>
        </p:txBody>
      </p:sp>
      <p:sp>
        <p:nvSpPr>
          <p:cNvPr id="41" name="Oval 51"/>
          <p:cNvSpPr>
            <a:spLocks noChangeArrowheads="1"/>
          </p:cNvSpPr>
          <p:nvPr/>
        </p:nvSpPr>
        <p:spPr bwMode="auto">
          <a:xfrm>
            <a:off x="5736274" y="1483897"/>
            <a:ext cx="164713" cy="164734"/>
          </a:xfrm>
          <a:prstGeom prst="ellipse">
            <a:avLst/>
          </a:prstGeom>
          <a:solidFill>
            <a:srgbClr val="FFCDD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2" name="Oval 52"/>
          <p:cNvSpPr>
            <a:spLocks noChangeArrowheads="1"/>
          </p:cNvSpPr>
          <p:nvPr/>
        </p:nvSpPr>
        <p:spPr bwMode="auto">
          <a:xfrm>
            <a:off x="5736274" y="2403841"/>
            <a:ext cx="164713" cy="164734"/>
          </a:xfrm>
          <a:prstGeom prst="ellipse">
            <a:avLst/>
          </a:prstGeom>
          <a:solidFill>
            <a:srgbClr val="B3E5F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3" name="Oval 53"/>
          <p:cNvSpPr>
            <a:spLocks noChangeArrowheads="1"/>
          </p:cNvSpPr>
          <p:nvPr/>
        </p:nvSpPr>
        <p:spPr bwMode="auto">
          <a:xfrm>
            <a:off x="5736274" y="3397013"/>
            <a:ext cx="164713" cy="164734"/>
          </a:xfrm>
          <a:prstGeom prst="ellipse">
            <a:avLst/>
          </a:prstGeom>
          <a:solidFill>
            <a:srgbClr val="B2DFD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4" name="TextBox 55"/>
          <p:cNvSpPr txBox="1"/>
          <p:nvPr/>
        </p:nvSpPr>
        <p:spPr>
          <a:xfrm>
            <a:off x="5945141" y="1352761"/>
            <a:ext cx="920131" cy="309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TextBox 56"/>
          <p:cNvSpPr txBox="1"/>
          <p:nvPr/>
        </p:nvSpPr>
        <p:spPr>
          <a:xfrm>
            <a:off x="5945141" y="1586278"/>
            <a:ext cx="2227259" cy="312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3300"/>
                </a:solidFill>
                <a:latin typeface="+mn-ea"/>
                <a:sym typeface="+mn-ea"/>
              </a:rPr>
              <a:t>膨化食品应尽量少吃或者不吃</a:t>
            </a:r>
          </a:p>
        </p:txBody>
      </p:sp>
      <p:sp>
        <p:nvSpPr>
          <p:cNvPr id="46" name="TextBox 57"/>
          <p:cNvSpPr txBox="1"/>
          <p:nvPr/>
        </p:nvSpPr>
        <p:spPr>
          <a:xfrm>
            <a:off x="5945141" y="2277628"/>
            <a:ext cx="920131" cy="309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TextBox 58"/>
          <p:cNvSpPr txBox="1"/>
          <p:nvPr/>
        </p:nvSpPr>
        <p:spPr>
          <a:xfrm>
            <a:off x="5945141" y="2511145"/>
            <a:ext cx="2227259" cy="312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FF00FF"/>
                </a:solidFill>
                <a:latin typeface="+mn-ea"/>
                <a:sym typeface="+mn-ea"/>
              </a:rPr>
              <a:t>营养补品千万不能随便吃</a:t>
            </a:r>
          </a:p>
        </p:txBody>
      </p:sp>
      <p:sp>
        <p:nvSpPr>
          <p:cNvPr id="48" name="TextBox 59"/>
          <p:cNvSpPr txBox="1"/>
          <p:nvPr/>
        </p:nvSpPr>
        <p:spPr>
          <a:xfrm>
            <a:off x="5945141" y="3285151"/>
            <a:ext cx="920131" cy="309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9" name="TextBox 60"/>
          <p:cNvSpPr txBox="1"/>
          <p:nvPr/>
        </p:nvSpPr>
        <p:spPr>
          <a:xfrm>
            <a:off x="5945141" y="3518669"/>
            <a:ext cx="2227259" cy="312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FFFF"/>
                </a:solidFill>
                <a:latin typeface="+mn-ea"/>
                <a:sym typeface="+mn-ea"/>
              </a:rPr>
              <a:t>常吃果冻会阻碍营养吸收</a:t>
            </a:r>
          </a:p>
        </p:txBody>
      </p:sp>
      <p:sp>
        <p:nvSpPr>
          <p:cNvPr id="50" name="Oval 42"/>
          <p:cNvSpPr>
            <a:spLocks noChangeArrowheads="1"/>
          </p:cNvSpPr>
          <p:nvPr/>
        </p:nvSpPr>
        <p:spPr bwMode="auto">
          <a:xfrm>
            <a:off x="5736273" y="4235295"/>
            <a:ext cx="164713" cy="164734"/>
          </a:xfrm>
          <a:prstGeom prst="ellipse">
            <a:avLst/>
          </a:prstGeom>
          <a:solidFill>
            <a:srgbClr val="B2DFD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1" name="TextBox 49"/>
          <p:cNvSpPr txBox="1"/>
          <p:nvPr/>
        </p:nvSpPr>
        <p:spPr>
          <a:xfrm>
            <a:off x="5945140" y="4114218"/>
            <a:ext cx="920131" cy="309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2" name="TextBox 50"/>
          <p:cNvSpPr txBox="1"/>
          <p:nvPr/>
        </p:nvSpPr>
        <p:spPr>
          <a:xfrm>
            <a:off x="5945140" y="4347735"/>
            <a:ext cx="2227259" cy="312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chemeClr val="accent6">
                    <a:lumMod val="50000"/>
                  </a:schemeClr>
                </a:solidFill>
                <a:latin typeface="+mn-ea"/>
                <a:sym typeface="+mn-ea"/>
              </a:rPr>
              <a:t>可乐、咖啡小学生不宜多喝</a:t>
            </a:r>
          </a:p>
        </p:txBody>
      </p:sp>
    </p:spTree>
    <p:extLst>
      <p:ext uri="{BB962C8B-B14F-4D97-AF65-F5344CB8AC3E}">
        <p14:creationId xmlns:p14="http://schemas.microsoft.com/office/powerpoint/2010/main" val="147025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 animBg="1"/>
      <p:bldP spid="51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0" y="1198809"/>
            <a:ext cx="9144000" cy="1396673"/>
            <a:chOff x="0" y="1198809"/>
            <a:chExt cx="9144000" cy="1396673"/>
          </a:xfrm>
        </p:grpSpPr>
        <p:sp>
          <p:nvSpPr>
            <p:cNvPr id="3" name="Rectangle 557"/>
            <p:cNvSpPr>
              <a:spLocks noChangeArrowheads="1"/>
            </p:cNvSpPr>
            <p:nvPr/>
          </p:nvSpPr>
          <p:spPr bwMode="auto">
            <a:xfrm>
              <a:off x="1" y="1198809"/>
              <a:ext cx="9143999" cy="1396673"/>
            </a:xfrm>
            <a:prstGeom prst="rect">
              <a:avLst/>
            </a:prstGeom>
            <a:solidFill>
              <a:srgbClr val="E2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558"/>
            <p:cNvSpPr>
              <a:spLocks noChangeArrowheads="1"/>
            </p:cNvSpPr>
            <p:nvPr/>
          </p:nvSpPr>
          <p:spPr bwMode="auto">
            <a:xfrm>
              <a:off x="1" y="1323501"/>
              <a:ext cx="9143999" cy="1260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559"/>
            <p:cNvSpPr>
              <a:spLocks noChangeArrowheads="1"/>
            </p:cNvSpPr>
            <p:nvPr/>
          </p:nvSpPr>
          <p:spPr bwMode="auto">
            <a:xfrm>
              <a:off x="1" y="1262780"/>
              <a:ext cx="9143999" cy="12608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560"/>
            <p:cNvSpPr>
              <a:spLocks/>
            </p:cNvSpPr>
            <p:nvPr/>
          </p:nvSpPr>
          <p:spPr bwMode="auto">
            <a:xfrm>
              <a:off x="0" y="1536624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Line 561"/>
            <p:cNvSpPr>
              <a:spLocks noChangeShapeType="1"/>
            </p:cNvSpPr>
            <p:nvPr/>
          </p:nvSpPr>
          <p:spPr bwMode="auto">
            <a:xfrm flipV="1">
              <a:off x="0" y="1536623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562"/>
            <p:cNvSpPr>
              <a:spLocks noChangeArrowheads="1"/>
            </p:cNvSpPr>
            <p:nvPr/>
          </p:nvSpPr>
          <p:spPr bwMode="auto">
            <a:xfrm>
              <a:off x="0" y="1517432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563"/>
            <p:cNvSpPr>
              <a:spLocks/>
            </p:cNvSpPr>
            <p:nvPr/>
          </p:nvSpPr>
          <p:spPr bwMode="auto">
            <a:xfrm>
              <a:off x="0" y="1517432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564"/>
            <p:cNvSpPr>
              <a:spLocks/>
            </p:cNvSpPr>
            <p:nvPr/>
          </p:nvSpPr>
          <p:spPr bwMode="auto">
            <a:xfrm>
              <a:off x="0" y="1664020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Line 565"/>
            <p:cNvSpPr>
              <a:spLocks noChangeShapeType="1"/>
            </p:cNvSpPr>
            <p:nvPr/>
          </p:nvSpPr>
          <p:spPr bwMode="auto">
            <a:xfrm flipV="1">
              <a:off x="0" y="1664020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566"/>
            <p:cNvSpPr>
              <a:spLocks noChangeArrowheads="1"/>
            </p:cNvSpPr>
            <p:nvPr/>
          </p:nvSpPr>
          <p:spPr bwMode="auto">
            <a:xfrm>
              <a:off x="0" y="1644829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67"/>
            <p:cNvSpPr>
              <a:spLocks/>
            </p:cNvSpPr>
            <p:nvPr/>
          </p:nvSpPr>
          <p:spPr bwMode="auto">
            <a:xfrm>
              <a:off x="0" y="1644829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568"/>
            <p:cNvSpPr>
              <a:spLocks/>
            </p:cNvSpPr>
            <p:nvPr/>
          </p:nvSpPr>
          <p:spPr bwMode="auto">
            <a:xfrm>
              <a:off x="0" y="1778320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Line 569"/>
            <p:cNvSpPr>
              <a:spLocks noChangeShapeType="1"/>
            </p:cNvSpPr>
            <p:nvPr/>
          </p:nvSpPr>
          <p:spPr bwMode="auto">
            <a:xfrm flipV="1">
              <a:off x="0" y="1778320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570"/>
            <p:cNvSpPr>
              <a:spLocks noChangeArrowheads="1"/>
            </p:cNvSpPr>
            <p:nvPr/>
          </p:nvSpPr>
          <p:spPr bwMode="auto">
            <a:xfrm>
              <a:off x="0" y="1759129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7" name="Freeform 571"/>
            <p:cNvSpPr>
              <a:spLocks/>
            </p:cNvSpPr>
            <p:nvPr/>
          </p:nvSpPr>
          <p:spPr bwMode="auto">
            <a:xfrm>
              <a:off x="0" y="1759129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572"/>
            <p:cNvSpPr>
              <a:spLocks/>
            </p:cNvSpPr>
            <p:nvPr/>
          </p:nvSpPr>
          <p:spPr bwMode="auto">
            <a:xfrm>
              <a:off x="0" y="1905718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573"/>
            <p:cNvSpPr>
              <a:spLocks noChangeShapeType="1"/>
            </p:cNvSpPr>
            <p:nvPr/>
          </p:nvSpPr>
          <p:spPr bwMode="auto">
            <a:xfrm flipV="1">
              <a:off x="0" y="1905717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574"/>
            <p:cNvSpPr>
              <a:spLocks noChangeArrowheads="1"/>
            </p:cNvSpPr>
            <p:nvPr/>
          </p:nvSpPr>
          <p:spPr bwMode="auto">
            <a:xfrm>
              <a:off x="0" y="1886526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75"/>
            <p:cNvSpPr>
              <a:spLocks/>
            </p:cNvSpPr>
            <p:nvPr/>
          </p:nvSpPr>
          <p:spPr bwMode="auto">
            <a:xfrm>
              <a:off x="0" y="1886526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76"/>
            <p:cNvSpPr>
              <a:spLocks/>
            </p:cNvSpPr>
            <p:nvPr/>
          </p:nvSpPr>
          <p:spPr bwMode="auto">
            <a:xfrm>
              <a:off x="0" y="2033114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Line 577"/>
            <p:cNvSpPr>
              <a:spLocks noChangeShapeType="1"/>
            </p:cNvSpPr>
            <p:nvPr/>
          </p:nvSpPr>
          <p:spPr bwMode="auto">
            <a:xfrm flipV="1">
              <a:off x="0" y="2033113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78"/>
            <p:cNvSpPr>
              <a:spLocks noChangeArrowheads="1"/>
            </p:cNvSpPr>
            <p:nvPr/>
          </p:nvSpPr>
          <p:spPr bwMode="auto">
            <a:xfrm>
              <a:off x="0" y="2013922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79"/>
            <p:cNvSpPr>
              <a:spLocks/>
            </p:cNvSpPr>
            <p:nvPr/>
          </p:nvSpPr>
          <p:spPr bwMode="auto">
            <a:xfrm>
              <a:off x="0" y="2013922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80"/>
            <p:cNvSpPr>
              <a:spLocks/>
            </p:cNvSpPr>
            <p:nvPr/>
          </p:nvSpPr>
          <p:spPr bwMode="auto">
            <a:xfrm>
              <a:off x="0" y="2148605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581"/>
            <p:cNvSpPr>
              <a:spLocks noChangeShapeType="1"/>
            </p:cNvSpPr>
            <p:nvPr/>
          </p:nvSpPr>
          <p:spPr bwMode="auto">
            <a:xfrm flipV="1">
              <a:off x="0" y="2148604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82"/>
            <p:cNvSpPr>
              <a:spLocks noChangeArrowheads="1"/>
            </p:cNvSpPr>
            <p:nvPr/>
          </p:nvSpPr>
          <p:spPr bwMode="auto">
            <a:xfrm>
              <a:off x="0" y="2129413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83"/>
            <p:cNvSpPr>
              <a:spLocks/>
            </p:cNvSpPr>
            <p:nvPr/>
          </p:nvSpPr>
          <p:spPr bwMode="auto">
            <a:xfrm>
              <a:off x="0" y="2129413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84"/>
            <p:cNvSpPr>
              <a:spLocks/>
            </p:cNvSpPr>
            <p:nvPr/>
          </p:nvSpPr>
          <p:spPr bwMode="auto">
            <a:xfrm>
              <a:off x="0" y="2276002"/>
              <a:ext cx="9143999" cy="0"/>
            </a:xfrm>
            <a:custGeom>
              <a:avLst/>
              <a:gdLst>
                <a:gd name="T0" fmla="*/ 0 w 3494"/>
                <a:gd name="T1" fmla="*/ 3494 w 3494"/>
                <a:gd name="T2" fmla="*/ 0 w 349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94">
                  <a:moveTo>
                    <a:pt x="0" y="0"/>
                  </a:moveTo>
                  <a:lnTo>
                    <a:pt x="34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Line 585"/>
            <p:cNvSpPr>
              <a:spLocks noChangeShapeType="1"/>
            </p:cNvSpPr>
            <p:nvPr/>
          </p:nvSpPr>
          <p:spPr bwMode="auto">
            <a:xfrm flipV="1">
              <a:off x="0" y="2276001"/>
              <a:ext cx="914399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86"/>
            <p:cNvSpPr>
              <a:spLocks noChangeArrowheads="1"/>
            </p:cNvSpPr>
            <p:nvPr/>
          </p:nvSpPr>
          <p:spPr bwMode="auto">
            <a:xfrm>
              <a:off x="0" y="2256810"/>
              <a:ext cx="9143999" cy="38242"/>
            </a:xfrm>
            <a:prstGeom prst="rect">
              <a:avLst/>
            </a:prstGeom>
            <a:solidFill>
              <a:srgbClr val="AEDF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587"/>
            <p:cNvSpPr>
              <a:spLocks/>
            </p:cNvSpPr>
            <p:nvPr/>
          </p:nvSpPr>
          <p:spPr bwMode="auto">
            <a:xfrm>
              <a:off x="0" y="2256810"/>
              <a:ext cx="9143999" cy="38242"/>
            </a:xfrm>
            <a:custGeom>
              <a:avLst/>
              <a:gdLst>
                <a:gd name="T0" fmla="*/ 0 w 3494"/>
                <a:gd name="T1" fmla="*/ 32 h 32"/>
                <a:gd name="T2" fmla="*/ 3494 w 3494"/>
                <a:gd name="T3" fmla="*/ 32 h 32"/>
                <a:gd name="T4" fmla="*/ 3494 w 3494"/>
                <a:gd name="T5" fmla="*/ 0 h 32"/>
                <a:gd name="T6" fmla="*/ 0 w 3494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4" h="32">
                  <a:moveTo>
                    <a:pt x="0" y="32"/>
                  </a:moveTo>
                  <a:lnTo>
                    <a:pt x="3494" y="32"/>
                  </a:lnTo>
                  <a:lnTo>
                    <a:pt x="349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09155" y="873694"/>
            <a:ext cx="1925689" cy="2058096"/>
            <a:chOff x="3609155" y="873694"/>
            <a:chExt cx="1925689" cy="2058096"/>
          </a:xfrm>
        </p:grpSpPr>
        <p:grpSp>
          <p:nvGrpSpPr>
            <p:cNvPr id="35" name="组合 34"/>
            <p:cNvGrpSpPr/>
            <p:nvPr userDrawn="1"/>
          </p:nvGrpSpPr>
          <p:grpSpPr>
            <a:xfrm>
              <a:off x="3609155" y="873694"/>
              <a:ext cx="1925689" cy="1928814"/>
              <a:chOff x="4149727" y="1862138"/>
              <a:chExt cx="3913188" cy="3919538"/>
            </a:xfrm>
          </p:grpSpPr>
          <p:sp>
            <p:nvSpPr>
              <p:cNvPr id="38" name="Oval 588"/>
              <p:cNvSpPr>
                <a:spLocks noChangeArrowheads="1"/>
              </p:cNvSpPr>
              <p:nvPr/>
            </p:nvSpPr>
            <p:spPr bwMode="auto">
              <a:xfrm>
                <a:off x="4149727" y="1862138"/>
                <a:ext cx="3913188" cy="39195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Oval 589"/>
              <p:cNvSpPr>
                <a:spLocks noChangeArrowheads="1"/>
              </p:cNvSpPr>
              <p:nvPr/>
            </p:nvSpPr>
            <p:spPr bwMode="auto">
              <a:xfrm>
                <a:off x="4306889" y="2022475"/>
                <a:ext cx="3595688" cy="36020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40" name="Freeform 590"/>
              <p:cNvSpPr>
                <a:spLocks/>
              </p:cNvSpPr>
              <p:nvPr/>
            </p:nvSpPr>
            <p:spPr bwMode="auto">
              <a:xfrm>
                <a:off x="4281489" y="1993900"/>
                <a:ext cx="3651250" cy="3656013"/>
              </a:xfrm>
              <a:custGeom>
                <a:avLst/>
                <a:gdLst>
                  <a:gd name="T0" fmla="*/ 854 w 861"/>
                  <a:gd name="T1" fmla="*/ 431 h 861"/>
                  <a:gd name="T2" fmla="*/ 848 w 861"/>
                  <a:gd name="T3" fmla="*/ 431 h 861"/>
                  <a:gd name="T4" fmla="*/ 726 w 861"/>
                  <a:gd name="T5" fmla="*/ 726 h 861"/>
                  <a:gd name="T6" fmla="*/ 430 w 861"/>
                  <a:gd name="T7" fmla="*/ 849 h 861"/>
                  <a:gd name="T8" fmla="*/ 135 w 861"/>
                  <a:gd name="T9" fmla="*/ 726 h 861"/>
                  <a:gd name="T10" fmla="*/ 12 w 861"/>
                  <a:gd name="T11" fmla="*/ 431 h 861"/>
                  <a:gd name="T12" fmla="*/ 135 w 861"/>
                  <a:gd name="T13" fmla="*/ 135 h 861"/>
                  <a:gd name="T14" fmla="*/ 430 w 861"/>
                  <a:gd name="T15" fmla="*/ 13 h 861"/>
                  <a:gd name="T16" fmla="*/ 726 w 861"/>
                  <a:gd name="T17" fmla="*/ 135 h 861"/>
                  <a:gd name="T18" fmla="*/ 848 w 861"/>
                  <a:gd name="T19" fmla="*/ 431 h 861"/>
                  <a:gd name="T20" fmla="*/ 854 w 861"/>
                  <a:gd name="T21" fmla="*/ 431 h 861"/>
                  <a:gd name="T22" fmla="*/ 861 w 861"/>
                  <a:gd name="T23" fmla="*/ 431 h 861"/>
                  <a:gd name="T24" fmla="*/ 430 w 861"/>
                  <a:gd name="T25" fmla="*/ 0 h 861"/>
                  <a:gd name="T26" fmla="*/ 0 w 861"/>
                  <a:gd name="T27" fmla="*/ 431 h 861"/>
                  <a:gd name="T28" fmla="*/ 430 w 861"/>
                  <a:gd name="T29" fmla="*/ 861 h 861"/>
                  <a:gd name="T30" fmla="*/ 861 w 861"/>
                  <a:gd name="T31" fmla="*/ 431 h 861"/>
                  <a:gd name="T32" fmla="*/ 854 w 861"/>
                  <a:gd name="T33" fmla="*/ 431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61" h="861">
                    <a:moveTo>
                      <a:pt x="854" y="431"/>
                    </a:moveTo>
                    <a:cubicBezTo>
                      <a:pt x="848" y="431"/>
                      <a:pt x="848" y="431"/>
                      <a:pt x="848" y="431"/>
                    </a:cubicBezTo>
                    <a:cubicBezTo>
                      <a:pt x="848" y="546"/>
                      <a:pt x="801" y="651"/>
                      <a:pt x="726" y="726"/>
                    </a:cubicBezTo>
                    <a:cubicBezTo>
                      <a:pt x="650" y="802"/>
                      <a:pt x="546" y="849"/>
                      <a:pt x="430" y="849"/>
                    </a:cubicBezTo>
                    <a:cubicBezTo>
                      <a:pt x="315" y="849"/>
                      <a:pt x="210" y="802"/>
                      <a:pt x="135" y="726"/>
                    </a:cubicBezTo>
                    <a:cubicBezTo>
                      <a:pt x="59" y="651"/>
                      <a:pt x="12" y="546"/>
                      <a:pt x="12" y="431"/>
                    </a:cubicBezTo>
                    <a:cubicBezTo>
                      <a:pt x="12" y="315"/>
                      <a:pt x="59" y="211"/>
                      <a:pt x="135" y="135"/>
                    </a:cubicBezTo>
                    <a:cubicBezTo>
                      <a:pt x="210" y="60"/>
                      <a:pt x="315" y="13"/>
                      <a:pt x="430" y="13"/>
                    </a:cubicBezTo>
                    <a:cubicBezTo>
                      <a:pt x="546" y="13"/>
                      <a:pt x="650" y="60"/>
                      <a:pt x="726" y="135"/>
                    </a:cubicBezTo>
                    <a:cubicBezTo>
                      <a:pt x="801" y="211"/>
                      <a:pt x="848" y="315"/>
                      <a:pt x="848" y="431"/>
                    </a:cubicBezTo>
                    <a:cubicBezTo>
                      <a:pt x="854" y="431"/>
                      <a:pt x="854" y="431"/>
                      <a:pt x="854" y="431"/>
                    </a:cubicBezTo>
                    <a:cubicBezTo>
                      <a:pt x="861" y="431"/>
                      <a:pt x="861" y="431"/>
                      <a:pt x="861" y="431"/>
                    </a:cubicBezTo>
                    <a:cubicBezTo>
                      <a:pt x="861" y="193"/>
                      <a:pt x="668" y="0"/>
                      <a:pt x="430" y="0"/>
                    </a:cubicBezTo>
                    <a:cubicBezTo>
                      <a:pt x="193" y="0"/>
                      <a:pt x="0" y="193"/>
                      <a:pt x="0" y="431"/>
                    </a:cubicBezTo>
                    <a:cubicBezTo>
                      <a:pt x="0" y="668"/>
                      <a:pt x="193" y="861"/>
                      <a:pt x="430" y="861"/>
                    </a:cubicBezTo>
                    <a:cubicBezTo>
                      <a:pt x="668" y="861"/>
                      <a:pt x="861" y="668"/>
                      <a:pt x="861" y="431"/>
                    </a:cubicBezTo>
                    <a:lnTo>
                      <a:pt x="854" y="431"/>
                    </a:lnTo>
                    <a:close/>
                  </a:path>
                </a:pathLst>
              </a:custGeom>
              <a:solidFill>
                <a:srgbClr val="AEDF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pic>
          <p:nvPicPr>
            <p:cNvPr id="37" name="图片 36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4211960" y="2217265"/>
              <a:ext cx="820966" cy="714525"/>
            </a:xfrm>
            <a:prstGeom prst="rect">
              <a:avLst/>
            </a:prstGeom>
          </p:spPr>
        </p:pic>
      </p:grpSp>
      <p:sp>
        <p:nvSpPr>
          <p:cNvPr id="42" name="TextBox 14"/>
          <p:cNvSpPr txBox="1"/>
          <p:nvPr userDrawn="1"/>
        </p:nvSpPr>
        <p:spPr>
          <a:xfrm>
            <a:off x="3279132" y="3576880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添加您的标题</a:t>
            </a:r>
            <a:endParaRPr lang="zh-CN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  <a:cs typeface="方正豪体简体" panose="03000509000000000000" pitchFamily="65" charset="-122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4705392" y="3576880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sp>
        <p:nvSpPr>
          <p:cNvPr id="36" name="文本框 42"/>
          <p:cNvSpPr txBox="1"/>
          <p:nvPr/>
        </p:nvSpPr>
        <p:spPr>
          <a:xfrm>
            <a:off x="3823282" y="930083"/>
            <a:ext cx="1516762" cy="156966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altLang="zh-CN" sz="9600" b="1" dirty="0" smtClean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04</a:t>
            </a:r>
            <a:endParaRPr lang="zh-CN" altLang="en-US" sz="9600" b="1" dirty="0">
              <a:solidFill>
                <a:schemeClr val="accent5">
                  <a:lumMod val="50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1" name="文本框 3"/>
          <p:cNvSpPr txBox="1"/>
          <p:nvPr/>
        </p:nvSpPr>
        <p:spPr>
          <a:xfrm>
            <a:off x="2856014" y="3074921"/>
            <a:ext cx="3532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小学生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食品</a:t>
            </a:r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安全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歌谣</a:t>
            </a:r>
          </a:p>
          <a:p>
            <a:pPr algn="ctr"/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4" name="TextBox 14"/>
          <p:cNvSpPr txBox="1"/>
          <p:nvPr/>
        </p:nvSpPr>
        <p:spPr>
          <a:xfrm>
            <a:off x="3279132" y="3942156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sp>
        <p:nvSpPr>
          <p:cNvPr id="45" name="TextBox 14"/>
          <p:cNvSpPr txBox="1"/>
          <p:nvPr/>
        </p:nvSpPr>
        <p:spPr>
          <a:xfrm>
            <a:off x="4705392" y="3942156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■ </a:t>
            </a:r>
            <a:r>
              <a: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  <a:cs typeface="方正豪体简体" panose="03000509000000000000" pitchFamily="65" charset="-122"/>
              </a:rPr>
              <a:t>添加您的标题</a:t>
            </a:r>
          </a:p>
        </p:txBody>
      </p:sp>
      <p:pic>
        <p:nvPicPr>
          <p:cNvPr id="46" name="图形 166"/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3528" y="2873682"/>
            <a:ext cx="1640330" cy="1960394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2974771"/>
            <a:ext cx="2221470" cy="218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7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36" grpId="0"/>
      <p:bldP spid="41" grpId="0"/>
      <p:bldP spid="44" grpId="0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34462" y="1347614"/>
            <a:ext cx="7675077" cy="3384376"/>
            <a:chOff x="2322439" y="1525829"/>
            <a:chExt cx="6226823" cy="2049621"/>
          </a:xfrm>
        </p:grpSpPr>
        <p:grpSp>
          <p:nvGrpSpPr>
            <p:cNvPr id="2" name="组合 1"/>
            <p:cNvGrpSpPr/>
            <p:nvPr/>
          </p:nvGrpSpPr>
          <p:grpSpPr>
            <a:xfrm>
              <a:off x="2322439" y="1525829"/>
              <a:ext cx="2047876" cy="2049621"/>
              <a:chOff x="265757" y="1525829"/>
              <a:chExt cx="2047876" cy="2049621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9695" y="2552827"/>
                <a:ext cx="1023938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2798" y="1525829"/>
                <a:ext cx="1017587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757" y="2575325"/>
                <a:ext cx="1023938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757" y="1575200"/>
                <a:ext cx="1023937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" name="组合 14"/>
            <p:cNvGrpSpPr/>
            <p:nvPr/>
          </p:nvGrpSpPr>
          <p:grpSpPr>
            <a:xfrm>
              <a:off x="4382916" y="1525829"/>
              <a:ext cx="2047876" cy="2049621"/>
              <a:chOff x="265757" y="1525829"/>
              <a:chExt cx="2047876" cy="2049621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9695" y="2552827"/>
                <a:ext cx="1023938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2798" y="1525829"/>
                <a:ext cx="1017587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757" y="2575325"/>
                <a:ext cx="1023938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757" y="1575200"/>
                <a:ext cx="1023937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0" name="组合 19"/>
            <p:cNvGrpSpPr/>
            <p:nvPr/>
          </p:nvGrpSpPr>
          <p:grpSpPr>
            <a:xfrm>
              <a:off x="6501386" y="1525829"/>
              <a:ext cx="2047876" cy="2049621"/>
              <a:chOff x="265757" y="1525829"/>
              <a:chExt cx="2047876" cy="2049621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9695" y="2552827"/>
                <a:ext cx="1023938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2798" y="1525829"/>
                <a:ext cx="1017587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757" y="2575325"/>
                <a:ext cx="1023938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757" y="1575200"/>
                <a:ext cx="1023937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圆角矩形 3"/>
          <p:cNvSpPr/>
          <p:nvPr/>
        </p:nvSpPr>
        <p:spPr>
          <a:xfrm>
            <a:off x="2195736" y="1522839"/>
            <a:ext cx="4752528" cy="3065135"/>
          </a:xfrm>
          <a:prstGeom prst="roundRect">
            <a:avLst/>
          </a:prstGeom>
          <a:solidFill>
            <a:srgbClr val="DCE6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4"/>
          <p:cNvSpPr/>
          <p:nvPr/>
        </p:nvSpPr>
        <p:spPr>
          <a:xfrm>
            <a:off x="755576" y="555526"/>
            <a:ext cx="5582732" cy="62324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sz="3600" b="1" dirty="0">
                <a:solidFill>
                  <a:schemeClr val="accent5">
                    <a:lumMod val="50000"/>
                  </a:schemeClr>
                </a:solidFill>
                <a:latin typeface="+mn-ea"/>
                <a:sym typeface="微软雅黑" panose="020B0503020204020204" pitchFamily="2" charset="-122"/>
              </a:rPr>
              <a:t>小学生食品安全歌谣</a:t>
            </a:r>
            <a:endParaRPr lang="zh-CN" altLang="en-US" sz="3600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10838" y="1587153"/>
            <a:ext cx="392232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小朋友，进学校，学知识，长本领。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文化知识要学好，健康安全也重要。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病从口入危害大</a:t>
            </a:r>
            <a:r>
              <a:rPr lang="zh-CN" altLang="en-US" dirty="0" smtClean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，</a:t>
            </a:r>
            <a:r>
              <a:rPr lang="en-US" altLang="zh-CN" dirty="0" smtClean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a</a:t>
            </a:r>
            <a:r>
              <a:rPr lang="zh-CN" altLang="en-US" dirty="0" smtClean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食品</a:t>
            </a:r>
            <a:r>
              <a:rPr lang="zh-CN" altLang="en-US" dirty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质量数第一。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食品挑选要细心，三无食品需留意。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苏丹红、吊白块</a:t>
            </a:r>
            <a:r>
              <a:rPr lang="en-US" altLang="zh-CN" dirty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......</a:t>
            </a:r>
            <a:r>
              <a:rPr lang="zh-CN" altLang="en-US" dirty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样样都是有害物，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看清厂家出厂期，切莫超过保质期。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安全意识人人有，争当食品小卫士</a:t>
            </a:r>
            <a:r>
              <a:rPr lang="zh-CN" altLang="en-US" dirty="0" smtClean="0">
                <a:solidFill>
                  <a:srgbClr val="C00000"/>
                </a:solidFill>
                <a:latin typeface="+mn-ea"/>
                <a:sym typeface="宋体" panose="02010600030101010101" pitchFamily="2" charset="-122"/>
              </a:rPr>
              <a:t>。</a:t>
            </a:r>
            <a:endParaRPr lang="zh-CN" altLang="en-US" dirty="0">
              <a:solidFill>
                <a:srgbClr val="C00000"/>
              </a:solidFill>
              <a:latin typeface="+mn-ea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62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88"/>
            <a:ext cx="9144000" cy="514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0" name="图片 69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86"/>
          <a:stretch/>
        </p:blipFill>
        <p:spPr>
          <a:xfrm>
            <a:off x="-1" y="3467861"/>
            <a:ext cx="9171295" cy="1672180"/>
          </a:xfrm>
          <a:prstGeom prst="rect">
            <a:avLst/>
          </a:prstGeom>
        </p:spPr>
      </p:pic>
      <p:sp>
        <p:nvSpPr>
          <p:cNvPr id="694" name="任意多边形 62"/>
          <p:cNvSpPr>
            <a:spLocks noChangeArrowheads="1"/>
          </p:cNvSpPr>
          <p:nvPr/>
        </p:nvSpPr>
        <p:spPr bwMode="auto">
          <a:xfrm rot="1251293">
            <a:off x="7452320" y="870835"/>
            <a:ext cx="331733" cy="195363"/>
          </a:xfrm>
          <a:custGeom>
            <a:avLst/>
            <a:gdLst>
              <a:gd name="T0" fmla="*/ 863600 w 974725"/>
              <a:gd name="T1" fmla="*/ 53975 h 574675"/>
              <a:gd name="T2" fmla="*/ 250825 w 974725"/>
              <a:gd name="T3" fmla="*/ 298450 h 574675"/>
              <a:gd name="T4" fmla="*/ 250825 w 974725"/>
              <a:gd name="T5" fmla="*/ 479425 h 574675"/>
              <a:gd name="T6" fmla="*/ 342900 w 974725"/>
              <a:gd name="T7" fmla="*/ 336550 h 574675"/>
              <a:gd name="T8" fmla="*/ 863600 w 974725"/>
              <a:gd name="T9" fmla="*/ 53975 h 574675"/>
              <a:gd name="T10" fmla="*/ 974725 w 974725"/>
              <a:gd name="T11" fmla="*/ 0 h 574675"/>
              <a:gd name="T12" fmla="*/ 508000 w 974725"/>
              <a:gd name="T13" fmla="*/ 460375 h 574675"/>
              <a:gd name="T14" fmla="*/ 412750 w 974725"/>
              <a:gd name="T15" fmla="*/ 396875 h 574675"/>
              <a:gd name="T16" fmla="*/ 234950 w 974725"/>
              <a:gd name="T17" fmla="*/ 574675 h 574675"/>
              <a:gd name="T18" fmla="*/ 196850 w 974725"/>
              <a:gd name="T19" fmla="*/ 282575 h 574675"/>
              <a:gd name="T20" fmla="*/ 0 w 974725"/>
              <a:gd name="T21" fmla="*/ 254000 h 574675"/>
              <a:gd name="T22" fmla="*/ 974725 w 974725"/>
              <a:gd name="T23" fmla="*/ 0 h 57467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4725"/>
              <a:gd name="T37" fmla="*/ 0 h 574675"/>
              <a:gd name="T38" fmla="*/ 974725 w 974725"/>
              <a:gd name="T39" fmla="*/ 574675 h 57467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4725" h="574675">
                <a:moveTo>
                  <a:pt x="863600" y="53975"/>
                </a:moveTo>
                <a:lnTo>
                  <a:pt x="250825" y="298450"/>
                </a:lnTo>
                <a:lnTo>
                  <a:pt x="250825" y="479425"/>
                </a:lnTo>
                <a:lnTo>
                  <a:pt x="342900" y="336550"/>
                </a:lnTo>
                <a:lnTo>
                  <a:pt x="863600" y="53975"/>
                </a:lnTo>
                <a:close/>
                <a:moveTo>
                  <a:pt x="974725" y="0"/>
                </a:moveTo>
                <a:lnTo>
                  <a:pt x="508000" y="460375"/>
                </a:lnTo>
                <a:lnTo>
                  <a:pt x="412750" y="396875"/>
                </a:lnTo>
                <a:lnTo>
                  <a:pt x="234950" y="574675"/>
                </a:lnTo>
                <a:lnTo>
                  <a:pt x="196850" y="282575"/>
                </a:lnTo>
                <a:lnTo>
                  <a:pt x="0" y="254000"/>
                </a:lnTo>
                <a:lnTo>
                  <a:pt x="9747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695" name="任意多边形 62"/>
          <p:cNvSpPr>
            <a:spLocks noChangeArrowheads="1"/>
          </p:cNvSpPr>
          <p:nvPr/>
        </p:nvSpPr>
        <p:spPr bwMode="auto">
          <a:xfrm>
            <a:off x="1667184" y="2410255"/>
            <a:ext cx="557219" cy="328155"/>
          </a:xfrm>
          <a:custGeom>
            <a:avLst/>
            <a:gdLst>
              <a:gd name="T0" fmla="*/ 863600 w 974725"/>
              <a:gd name="T1" fmla="*/ 53975 h 574675"/>
              <a:gd name="T2" fmla="*/ 250825 w 974725"/>
              <a:gd name="T3" fmla="*/ 298450 h 574675"/>
              <a:gd name="T4" fmla="*/ 250825 w 974725"/>
              <a:gd name="T5" fmla="*/ 479425 h 574675"/>
              <a:gd name="T6" fmla="*/ 342900 w 974725"/>
              <a:gd name="T7" fmla="*/ 336550 h 574675"/>
              <a:gd name="T8" fmla="*/ 863600 w 974725"/>
              <a:gd name="T9" fmla="*/ 53975 h 574675"/>
              <a:gd name="T10" fmla="*/ 974725 w 974725"/>
              <a:gd name="T11" fmla="*/ 0 h 574675"/>
              <a:gd name="T12" fmla="*/ 508000 w 974725"/>
              <a:gd name="T13" fmla="*/ 460375 h 574675"/>
              <a:gd name="T14" fmla="*/ 412750 w 974725"/>
              <a:gd name="T15" fmla="*/ 396875 h 574675"/>
              <a:gd name="T16" fmla="*/ 234950 w 974725"/>
              <a:gd name="T17" fmla="*/ 574675 h 574675"/>
              <a:gd name="T18" fmla="*/ 196850 w 974725"/>
              <a:gd name="T19" fmla="*/ 282575 h 574675"/>
              <a:gd name="T20" fmla="*/ 0 w 974725"/>
              <a:gd name="T21" fmla="*/ 254000 h 574675"/>
              <a:gd name="T22" fmla="*/ 974725 w 974725"/>
              <a:gd name="T23" fmla="*/ 0 h 57467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4725"/>
              <a:gd name="T37" fmla="*/ 0 h 574675"/>
              <a:gd name="T38" fmla="*/ 974725 w 974725"/>
              <a:gd name="T39" fmla="*/ 574675 h 57467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4725" h="574675">
                <a:moveTo>
                  <a:pt x="863600" y="53975"/>
                </a:moveTo>
                <a:lnTo>
                  <a:pt x="250825" y="298450"/>
                </a:lnTo>
                <a:lnTo>
                  <a:pt x="250825" y="479425"/>
                </a:lnTo>
                <a:lnTo>
                  <a:pt x="342900" y="336550"/>
                </a:lnTo>
                <a:lnTo>
                  <a:pt x="863600" y="53975"/>
                </a:lnTo>
                <a:close/>
                <a:moveTo>
                  <a:pt x="974725" y="0"/>
                </a:moveTo>
                <a:lnTo>
                  <a:pt x="508000" y="460375"/>
                </a:lnTo>
                <a:lnTo>
                  <a:pt x="412750" y="396875"/>
                </a:lnTo>
                <a:lnTo>
                  <a:pt x="234950" y="574675"/>
                </a:lnTo>
                <a:lnTo>
                  <a:pt x="196850" y="282575"/>
                </a:lnTo>
                <a:lnTo>
                  <a:pt x="0" y="254000"/>
                </a:lnTo>
                <a:lnTo>
                  <a:pt x="9747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pic>
        <p:nvPicPr>
          <p:cNvPr id="701" name="图片 70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9" t="44825" r="3391"/>
          <a:stretch/>
        </p:blipFill>
        <p:spPr>
          <a:xfrm>
            <a:off x="2305748" y="4559640"/>
            <a:ext cx="1266362" cy="531975"/>
          </a:xfrm>
          <a:prstGeom prst="rect">
            <a:avLst/>
          </a:prstGeom>
        </p:spPr>
      </p:pic>
      <p:pic>
        <p:nvPicPr>
          <p:cNvPr id="702" name="图片 70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9" t="44825" r="3391"/>
          <a:stretch/>
        </p:blipFill>
        <p:spPr>
          <a:xfrm>
            <a:off x="4427984" y="4538224"/>
            <a:ext cx="1368152" cy="574735"/>
          </a:xfrm>
          <a:prstGeom prst="rect">
            <a:avLst/>
          </a:prstGeom>
        </p:spPr>
      </p:pic>
      <p:pic>
        <p:nvPicPr>
          <p:cNvPr id="703" name="图片 70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9" t="44825" r="3391"/>
          <a:stretch/>
        </p:blipFill>
        <p:spPr>
          <a:xfrm>
            <a:off x="6649108" y="4654034"/>
            <a:ext cx="984421" cy="4135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87824" y="2490450"/>
            <a:ext cx="3092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小学教育</a:t>
            </a:r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r>
              <a:rPr lang="zh-CN" alt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食品安全</a:t>
            </a:r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/</a:t>
            </a:r>
            <a:r>
              <a:rPr lang="zh-CN" alt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班会课件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71700" y="1181199"/>
            <a:ext cx="5400600" cy="1102519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zh-CN" altLang="en-US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童年" panose="030F0702030302020204" pitchFamily="66" charset="-122"/>
                <a:ea typeface="童年" panose="030F0702030302020204" pitchFamily="66" charset="-122"/>
                <a:cs typeface="童年" panose="030F0702030302020204" pitchFamily="66" charset="-122"/>
              </a:rPr>
              <a:t>谢谢聆听</a:t>
            </a:r>
            <a:endParaRPr lang="zh-CN" altLang="en-US" sz="9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童年" panose="030F0702030302020204" pitchFamily="66" charset="-122"/>
              <a:ea typeface="童年" panose="030F0702030302020204" pitchFamily="66" charset="-122"/>
              <a:cs typeface="童年" panose="030F0702030302020204" pitchFamily="66" charset="-122"/>
            </a:endParaRPr>
          </a:p>
        </p:txBody>
      </p:sp>
      <p:pic>
        <p:nvPicPr>
          <p:cNvPr id="704" name="图片 70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8802" r="5954" b="18137"/>
          <a:stretch/>
        </p:blipFill>
        <p:spPr>
          <a:xfrm rot="724842">
            <a:off x="1457390" y="624831"/>
            <a:ext cx="1425392" cy="6873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05" name="图片 70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8802" r="5954" b="18137"/>
          <a:stretch/>
        </p:blipFill>
        <p:spPr>
          <a:xfrm rot="21104915" flipH="1">
            <a:off x="5814991" y="672255"/>
            <a:ext cx="640735" cy="30898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06" name="图片 70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8802" r="5954" b="18137"/>
          <a:stretch/>
        </p:blipFill>
        <p:spPr>
          <a:xfrm rot="21104915" flipH="1">
            <a:off x="576241" y="3082080"/>
            <a:ext cx="640735" cy="30898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07" name="图片 70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3" t="25555" r="40729" b="29630"/>
          <a:stretch/>
        </p:blipFill>
        <p:spPr>
          <a:xfrm rot="414602">
            <a:off x="7981408" y="687634"/>
            <a:ext cx="1080120" cy="1436203"/>
          </a:xfrm>
          <a:prstGeom prst="rect">
            <a:avLst/>
          </a:prstGeom>
        </p:spPr>
      </p:pic>
      <p:pic>
        <p:nvPicPr>
          <p:cNvPr id="708" name="图片 70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00550" y="2859782"/>
            <a:ext cx="5148064" cy="18848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189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:blinds/>
      </p:transition>
    </mc:Choice>
    <mc:Fallback xmlns="">
      <p:transition spd="slow" advTm="2000">
        <p:blinds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750" fill="hold"/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750" fill="hold"/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750" fill="hold"/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750" fill="hold"/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50" dur="100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51" dur="100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94" grpId="0" animBg="1"/>
          <p:bldP spid="695" grpId="0" animBg="1"/>
          <p:bldP spid="4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750" fill="hold"/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7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750" fill="hold"/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7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750" fill="hold"/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750" fill="hold"/>
                                            <p:tgtEl>
                                              <p:spTgt spid="7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94" grpId="0" animBg="1"/>
          <p:bldP spid="695" grpId="0" animBg="1"/>
          <p:bldP spid="4" grpId="0"/>
          <p:bldP spid="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160456_4"/>
  <p:tag name="KSO_WM_SLIDE_INDEX" val="4"/>
  <p:tag name="KSO_WM_SLIDE_ITEM_CNT" val="4"/>
  <p:tag name="KSO_WM_SLIDE_LAYOUT" val="a_m"/>
  <p:tag name="KSO_WM_SLIDE_LAYOUT_CNT" val="1_1"/>
  <p:tag name="KSO_WM_SLIDE_TYPE" val="contents"/>
  <p:tag name="KSO_WM_BEAUTIFY_FLAG" val="#wm#"/>
  <p:tag name="KSO_WM_TEMPLATE_CATEGORY" val="diagram"/>
  <p:tag name="KSO_WM_TEMPLATE_INDEX" val="160456"/>
  <p:tag name="KSO_WM_DIAGRAM_GROUP_CODE" val="m1-1"/>
  <p:tag name="KSO_WM_TAG_VERSION" val="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OTHERS"/>
  <p:tag name="ID" val="54714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OTHERS"/>
  <p:tag name="ID" val="54714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方正剪纸简体"/>
        <a:ea typeface="方正少儿简体"/>
        <a:cs typeface=""/>
      </a:majorFont>
      <a:minorFont>
        <a:latin typeface="汉堡包手机字体"/>
        <a:ea typeface="方正少儿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980</Words>
  <Application>Microsoft Office PowerPoint</Application>
  <PresentationFormat>全屏显示(16:9)</PresentationFormat>
  <Paragraphs>145</Paragraphs>
  <Slides>26</Slides>
  <Notes>26</Notes>
  <HiddenSlides>1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方正豪体简体</vt:lpstr>
      <vt:lpstr>方正剪纸简体</vt:lpstr>
      <vt:lpstr>方正少儿简体</vt:lpstr>
      <vt:lpstr>汉堡包手机字体</vt:lpstr>
      <vt:lpstr>萝莉体 第二版</vt:lpstr>
      <vt:lpstr>宋体</vt:lpstr>
      <vt:lpstr>童年</vt:lpstr>
      <vt:lpstr>微软雅黑</vt:lpstr>
      <vt:lpstr>Arial</vt:lpstr>
      <vt:lpstr>Calibri</vt:lpstr>
      <vt:lpstr>Impact</vt:lpstr>
      <vt:lpstr>Office 主题​​</vt:lpstr>
      <vt:lpstr>儿童食品安全教育ppt模板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谢谢聆听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Misaly</dc:creator>
  <cp:lastModifiedBy>faith123</cp:lastModifiedBy>
  <cp:revision>59</cp:revision>
  <dcterms:created xsi:type="dcterms:W3CDTF">2017-09-26T00:43:30Z</dcterms:created>
  <dcterms:modified xsi:type="dcterms:W3CDTF">2018-12-27T02:10:47Z</dcterms:modified>
</cp:coreProperties>
</file>