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4" r:id="rId8"/>
    <p:sldId id="263" r:id="rId9"/>
    <p:sldId id="266" r:id="rId10"/>
    <p:sldId id="265" r:id="rId11"/>
    <p:sldId id="267" r:id="rId12"/>
    <p:sldId id="262" r:id="rId13"/>
    <p:sldId id="270" r:id="rId14"/>
    <p:sldId id="269" r:id="rId15"/>
    <p:sldId id="268"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656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0" d="100"/>
          <a:sy n="90" d="100"/>
        </p:scale>
        <p:origin x="126" y="90"/>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A3A3A"/>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C06-44C6-A2B0-2F6F78ACDF23}"/>
            </c:ext>
          </c:extLst>
        </c:ser>
        <c:ser>
          <c:idx val="1"/>
          <c:order val="1"/>
          <c:tx>
            <c:strRef>
              <c:f>Sheet1!$C$1</c:f>
              <c:strCache>
                <c:ptCount val="1"/>
                <c:pt idx="0">
                  <c:v>系列 2</c:v>
                </c:pt>
              </c:strCache>
            </c:strRef>
          </c:tx>
          <c:spPr>
            <a:solidFill>
              <a:srgbClr val="565656"/>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C06-44C6-A2B0-2F6F78ACDF23}"/>
            </c:ext>
          </c:extLst>
        </c:ser>
        <c:ser>
          <c:idx val="2"/>
          <c:order val="2"/>
          <c:tx>
            <c:strRef>
              <c:f>Sheet1!$D$1</c:f>
              <c:strCache>
                <c:ptCount val="1"/>
                <c:pt idx="0">
                  <c:v>系列 3</c:v>
                </c:pt>
              </c:strCache>
            </c:strRef>
          </c:tx>
          <c:spPr>
            <a:solidFill>
              <a:srgbClr val="656565"/>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C06-44C6-A2B0-2F6F78ACDF23}"/>
            </c:ext>
          </c:extLst>
        </c:ser>
        <c:dLbls>
          <c:showLegendKey val="0"/>
          <c:showVal val="0"/>
          <c:showCatName val="0"/>
          <c:showSerName val="0"/>
          <c:showPercent val="0"/>
          <c:showBubbleSize val="0"/>
        </c:dLbls>
        <c:gapWidth val="219"/>
        <c:overlap val="-27"/>
        <c:axId val="1722624"/>
        <c:axId val="1736704"/>
      </c:barChart>
      <c:catAx>
        <c:axId val="1722624"/>
        <c:scaling>
          <c:orientation val="minMax"/>
        </c:scaling>
        <c:delete val="1"/>
        <c:axPos val="b"/>
        <c:numFmt formatCode="General" sourceLinked="1"/>
        <c:majorTickMark val="none"/>
        <c:minorTickMark val="none"/>
        <c:tickLblPos val="nextTo"/>
        <c:crossAx val="1736704"/>
        <c:crosses val="autoZero"/>
        <c:auto val="1"/>
        <c:lblAlgn val="ctr"/>
        <c:lblOffset val="100"/>
        <c:noMultiLvlLbl val="0"/>
      </c:catAx>
      <c:valAx>
        <c:axId val="173670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72262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r>
              <a:rPr lang="en-US" altLang="zh-CN" dirty="0"/>
              <a:t>TITLE HERE</a:t>
            </a:r>
            <a:endParaRPr lang="zh-CN" altLang="en-US" dirty="0"/>
          </a:p>
        </c:rich>
      </c:tx>
      <c:layout>
        <c:manualLayout>
          <c:xMode val="edge"/>
          <c:yMode val="edge"/>
          <c:x val="0.16358208955223899"/>
          <c:y val="6.1761666430264803E-2"/>
        </c:manualLayout>
      </c:layout>
      <c:overlay val="0"/>
      <c:spPr>
        <a:noFill/>
        <a:ln>
          <a:noFill/>
        </a:ln>
        <a:effectLst/>
      </c:spPr>
      <c:txPr>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endParaRPr lang="zh-CN"/>
        </a:p>
      </c:txPr>
    </c:title>
    <c:autoTitleDeleted val="0"/>
    <c:plotArea>
      <c:layout/>
      <c:barChart>
        <c:barDir val="bar"/>
        <c:grouping val="clustered"/>
        <c:varyColors val="0"/>
        <c:ser>
          <c:idx val="0"/>
          <c:order val="0"/>
          <c:tx>
            <c:strRef>
              <c:f>Sheet1!$B$1</c:f>
              <c:strCache>
                <c:ptCount val="1"/>
                <c:pt idx="0">
                  <c:v>TEXT1</c:v>
                </c:pt>
              </c:strCache>
            </c:strRef>
          </c:tx>
          <c:spPr>
            <a:solidFill>
              <a:srgbClr val="565656"/>
            </a:solidFill>
            <a:ln>
              <a:noFill/>
            </a:ln>
            <a:effectLst/>
          </c:spPr>
          <c:invertIfNegative val="0"/>
          <c:cat>
            <c:strRef>
              <c:f>Sheet1!$A$2:$A$4</c:f>
              <c:strCache>
                <c:ptCount val="3"/>
                <c:pt idx="0">
                  <c:v>NO.1</c:v>
                </c:pt>
                <c:pt idx="1">
                  <c:v>NO.2</c:v>
                </c:pt>
                <c:pt idx="2">
                  <c:v>NO.3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9249-4971-943F-ACB8C21F2AEA}"/>
            </c:ext>
          </c:extLst>
        </c:ser>
        <c:ser>
          <c:idx val="1"/>
          <c:order val="1"/>
          <c:tx>
            <c:strRef>
              <c:f>Sheet1!$C$1</c:f>
              <c:strCache>
                <c:ptCount val="1"/>
                <c:pt idx="0">
                  <c:v>TEXT2</c:v>
                </c:pt>
              </c:strCache>
            </c:strRef>
          </c:tx>
          <c:spPr>
            <a:solidFill>
              <a:srgbClr val="E1E1E1"/>
            </a:solidFill>
            <a:ln>
              <a:noFill/>
            </a:ln>
            <a:effectLst/>
          </c:spPr>
          <c:invertIfNegative val="0"/>
          <c:cat>
            <c:strRef>
              <c:f>Sheet1!$A$2:$A$4</c:f>
              <c:strCache>
                <c:ptCount val="3"/>
                <c:pt idx="0">
                  <c:v>NO.1</c:v>
                </c:pt>
                <c:pt idx="1">
                  <c:v>NO.2</c:v>
                </c:pt>
                <c:pt idx="2">
                  <c:v>NO.3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9249-4971-943F-ACB8C21F2AEA}"/>
            </c:ext>
          </c:extLst>
        </c:ser>
        <c:ser>
          <c:idx val="2"/>
          <c:order val="2"/>
          <c:tx>
            <c:strRef>
              <c:f>Sheet1!$D$1</c:f>
              <c:strCache>
                <c:ptCount val="1"/>
                <c:pt idx="0">
                  <c:v>TEXT3</c:v>
                </c:pt>
              </c:strCache>
            </c:strRef>
          </c:tx>
          <c:spPr>
            <a:solidFill>
              <a:srgbClr val="656565"/>
            </a:solidFill>
            <a:ln>
              <a:noFill/>
            </a:ln>
            <a:effectLst/>
          </c:spPr>
          <c:invertIfNegative val="0"/>
          <c:cat>
            <c:strRef>
              <c:f>Sheet1!$A$2:$A$4</c:f>
              <c:strCache>
                <c:ptCount val="3"/>
                <c:pt idx="0">
                  <c:v>NO.1</c:v>
                </c:pt>
                <c:pt idx="1">
                  <c:v>NO.2</c:v>
                </c:pt>
                <c:pt idx="2">
                  <c:v>NO.3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9249-4971-943F-ACB8C21F2AEA}"/>
            </c:ext>
          </c:extLst>
        </c:ser>
        <c:dLbls>
          <c:showLegendKey val="0"/>
          <c:showVal val="0"/>
          <c:showCatName val="0"/>
          <c:showSerName val="0"/>
          <c:showPercent val="0"/>
          <c:showBubbleSize val="0"/>
        </c:dLbls>
        <c:gapWidth val="79"/>
        <c:overlap val="10"/>
        <c:axId val="81738368"/>
        <c:axId val="81748736"/>
      </c:barChart>
      <c:catAx>
        <c:axId val="81738368"/>
        <c:scaling>
          <c:orientation val="minMax"/>
        </c:scaling>
        <c:delete val="0"/>
        <c:axPos val="l"/>
        <c:title>
          <c:overlay val="0"/>
          <c:spPr>
            <a:noFill/>
            <a:ln>
              <a:noFill/>
            </a:ln>
            <a:effectLst/>
          </c:spPr>
          <c:txPr>
            <a:bodyPr rot="-540000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3A3A3A"/>
                </a:solidFill>
                <a:latin typeface="+mn-lt"/>
                <a:ea typeface="+mn-ea"/>
                <a:cs typeface="+mn-cs"/>
              </a:defRPr>
            </a:pPr>
            <a:endParaRPr lang="zh-CN"/>
          </a:p>
        </c:txPr>
        <c:crossAx val="81748736"/>
        <c:crosses val="autoZero"/>
        <c:auto val="1"/>
        <c:lblAlgn val="ctr"/>
        <c:lblOffset val="100"/>
        <c:noMultiLvlLbl val="0"/>
      </c:catAx>
      <c:valAx>
        <c:axId val="81748736"/>
        <c:scaling>
          <c:orientation val="minMax"/>
        </c:scaling>
        <c:delete val="1"/>
        <c:axPos val="b"/>
        <c:title>
          <c:overlay val="0"/>
          <c:spPr>
            <a:noFill/>
            <a:ln>
              <a:noFill/>
            </a:ln>
            <a:effectLst/>
          </c:spPr>
          <c:txPr>
            <a:bodyPr rot="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crossAx val="81738368"/>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rgbClr val="3A3A3A"/>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CB98F3FA-48DF-44CA-9AF6-83CF6B321EC9}" type="datetimeFigureOut">
              <a:rPr lang="zh-CN" altLang="en-US" smtClean="0"/>
              <a:t>2020/2/28</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BC15E61-7531-4AD6-8060-4FCD4704DE5C}" type="slidenum">
              <a:rPr lang="zh-CN" altLang="en-US" smtClean="0"/>
              <a:t>‹#›</a:t>
            </a:fld>
            <a:endParaRPr lang="zh-CN" altLang="en-US"/>
          </a:p>
        </p:txBody>
      </p:sp>
    </p:spTree>
    <p:extLst>
      <p:ext uri="{BB962C8B-B14F-4D97-AF65-F5344CB8AC3E}">
        <p14:creationId xmlns:p14="http://schemas.microsoft.com/office/powerpoint/2010/main" val="412427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1</a:t>
            </a:fld>
            <a:endParaRPr lang="zh-CN" altLang="en-US"/>
          </a:p>
        </p:txBody>
      </p:sp>
    </p:spTree>
    <p:extLst>
      <p:ext uri="{BB962C8B-B14F-4D97-AF65-F5344CB8AC3E}">
        <p14:creationId xmlns:p14="http://schemas.microsoft.com/office/powerpoint/2010/main" val="3254942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2</a:t>
            </a:fld>
            <a:endParaRPr lang="zh-CN" altLang="en-US"/>
          </a:p>
        </p:txBody>
      </p:sp>
    </p:spTree>
    <p:extLst>
      <p:ext uri="{BB962C8B-B14F-4D97-AF65-F5344CB8AC3E}">
        <p14:creationId xmlns:p14="http://schemas.microsoft.com/office/powerpoint/2010/main" val="853804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3</a:t>
            </a:fld>
            <a:endParaRPr lang="zh-CN" altLang="en-US"/>
          </a:p>
        </p:txBody>
      </p:sp>
    </p:spTree>
    <p:extLst>
      <p:ext uri="{BB962C8B-B14F-4D97-AF65-F5344CB8AC3E}">
        <p14:creationId xmlns:p14="http://schemas.microsoft.com/office/powerpoint/2010/main" val="1873492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4</a:t>
            </a:fld>
            <a:endParaRPr lang="zh-CN" altLang="en-US"/>
          </a:p>
        </p:txBody>
      </p:sp>
    </p:spTree>
    <p:extLst>
      <p:ext uri="{BB962C8B-B14F-4D97-AF65-F5344CB8AC3E}">
        <p14:creationId xmlns:p14="http://schemas.microsoft.com/office/powerpoint/2010/main" val="1673673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5</a:t>
            </a:fld>
            <a:endParaRPr lang="zh-CN" altLang="en-US"/>
          </a:p>
        </p:txBody>
      </p:sp>
    </p:spTree>
    <p:extLst>
      <p:ext uri="{BB962C8B-B14F-4D97-AF65-F5344CB8AC3E}">
        <p14:creationId xmlns:p14="http://schemas.microsoft.com/office/powerpoint/2010/main" val="4204919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6</a:t>
            </a:fld>
            <a:endParaRPr lang="zh-CN" altLang="en-US"/>
          </a:p>
        </p:txBody>
      </p:sp>
    </p:spTree>
    <p:extLst>
      <p:ext uri="{BB962C8B-B14F-4D97-AF65-F5344CB8AC3E}">
        <p14:creationId xmlns:p14="http://schemas.microsoft.com/office/powerpoint/2010/main" val="407448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7</a:t>
            </a:fld>
            <a:endParaRPr lang="zh-CN" altLang="en-US"/>
          </a:p>
        </p:txBody>
      </p:sp>
    </p:spTree>
    <p:extLst>
      <p:ext uri="{BB962C8B-B14F-4D97-AF65-F5344CB8AC3E}">
        <p14:creationId xmlns:p14="http://schemas.microsoft.com/office/powerpoint/2010/main" val="2312025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8</a:t>
            </a:fld>
            <a:endParaRPr lang="zh-CN" altLang="en-US"/>
          </a:p>
        </p:txBody>
      </p:sp>
    </p:spTree>
    <p:extLst>
      <p:ext uri="{BB962C8B-B14F-4D97-AF65-F5344CB8AC3E}">
        <p14:creationId xmlns:p14="http://schemas.microsoft.com/office/powerpoint/2010/main" val="432805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9</a:t>
            </a:fld>
            <a:endParaRPr lang="zh-CN" altLang="en-US"/>
          </a:p>
        </p:txBody>
      </p:sp>
    </p:spTree>
    <p:extLst>
      <p:ext uri="{BB962C8B-B14F-4D97-AF65-F5344CB8AC3E}">
        <p14:creationId xmlns:p14="http://schemas.microsoft.com/office/powerpoint/2010/main" val="3767337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10</a:t>
            </a:fld>
            <a:endParaRPr lang="zh-CN" altLang="en-US"/>
          </a:p>
        </p:txBody>
      </p:sp>
    </p:spTree>
    <p:extLst>
      <p:ext uri="{BB962C8B-B14F-4D97-AF65-F5344CB8AC3E}">
        <p14:creationId xmlns:p14="http://schemas.microsoft.com/office/powerpoint/2010/main" val="3515538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11</a:t>
            </a:fld>
            <a:endParaRPr lang="zh-CN" altLang="en-US"/>
          </a:p>
        </p:txBody>
      </p:sp>
    </p:spTree>
    <p:extLst>
      <p:ext uri="{BB962C8B-B14F-4D97-AF65-F5344CB8AC3E}">
        <p14:creationId xmlns:p14="http://schemas.microsoft.com/office/powerpoint/2010/main" val="2771164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12</a:t>
            </a:fld>
            <a:endParaRPr lang="zh-CN" altLang="en-US"/>
          </a:p>
        </p:txBody>
      </p:sp>
    </p:spTree>
    <p:extLst>
      <p:ext uri="{BB962C8B-B14F-4D97-AF65-F5344CB8AC3E}">
        <p14:creationId xmlns:p14="http://schemas.microsoft.com/office/powerpoint/2010/main" val="182660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13</a:t>
            </a:fld>
            <a:endParaRPr lang="zh-CN" altLang="en-US"/>
          </a:p>
        </p:txBody>
      </p:sp>
    </p:spTree>
    <p:extLst>
      <p:ext uri="{BB962C8B-B14F-4D97-AF65-F5344CB8AC3E}">
        <p14:creationId xmlns:p14="http://schemas.microsoft.com/office/powerpoint/2010/main" val="4146922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14</a:t>
            </a:fld>
            <a:endParaRPr lang="zh-CN" altLang="en-US"/>
          </a:p>
        </p:txBody>
      </p:sp>
    </p:spTree>
    <p:extLst>
      <p:ext uri="{BB962C8B-B14F-4D97-AF65-F5344CB8AC3E}">
        <p14:creationId xmlns:p14="http://schemas.microsoft.com/office/powerpoint/2010/main" val="3584771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15</a:t>
            </a:fld>
            <a:endParaRPr lang="zh-CN" altLang="en-US"/>
          </a:p>
        </p:txBody>
      </p:sp>
    </p:spTree>
    <p:extLst>
      <p:ext uri="{BB962C8B-B14F-4D97-AF65-F5344CB8AC3E}">
        <p14:creationId xmlns:p14="http://schemas.microsoft.com/office/powerpoint/2010/main" val="2647922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16</a:t>
            </a:fld>
            <a:endParaRPr lang="zh-CN" altLang="en-US"/>
          </a:p>
        </p:txBody>
      </p:sp>
    </p:spTree>
    <p:extLst>
      <p:ext uri="{BB962C8B-B14F-4D97-AF65-F5344CB8AC3E}">
        <p14:creationId xmlns:p14="http://schemas.microsoft.com/office/powerpoint/2010/main" val="2513848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17</a:t>
            </a:fld>
            <a:endParaRPr lang="zh-CN" altLang="en-US"/>
          </a:p>
        </p:txBody>
      </p:sp>
    </p:spTree>
    <p:extLst>
      <p:ext uri="{BB962C8B-B14F-4D97-AF65-F5344CB8AC3E}">
        <p14:creationId xmlns:p14="http://schemas.microsoft.com/office/powerpoint/2010/main" val="40101837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18</a:t>
            </a:fld>
            <a:endParaRPr lang="zh-CN" altLang="en-US"/>
          </a:p>
        </p:txBody>
      </p:sp>
    </p:spTree>
    <p:extLst>
      <p:ext uri="{BB962C8B-B14F-4D97-AF65-F5344CB8AC3E}">
        <p14:creationId xmlns:p14="http://schemas.microsoft.com/office/powerpoint/2010/main" val="2716840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19</a:t>
            </a:fld>
            <a:endParaRPr lang="zh-CN" altLang="en-US"/>
          </a:p>
        </p:txBody>
      </p:sp>
    </p:spTree>
    <p:extLst>
      <p:ext uri="{BB962C8B-B14F-4D97-AF65-F5344CB8AC3E}">
        <p14:creationId xmlns:p14="http://schemas.microsoft.com/office/powerpoint/2010/main" val="3585004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20</a:t>
            </a:fld>
            <a:endParaRPr lang="zh-CN" altLang="en-US"/>
          </a:p>
        </p:txBody>
      </p:sp>
    </p:spTree>
    <p:extLst>
      <p:ext uri="{BB962C8B-B14F-4D97-AF65-F5344CB8AC3E}">
        <p14:creationId xmlns:p14="http://schemas.microsoft.com/office/powerpoint/2010/main" val="1200727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21</a:t>
            </a:fld>
            <a:endParaRPr lang="zh-CN" altLang="en-US"/>
          </a:p>
        </p:txBody>
      </p:sp>
    </p:spTree>
    <p:extLst>
      <p:ext uri="{BB962C8B-B14F-4D97-AF65-F5344CB8AC3E}">
        <p14:creationId xmlns:p14="http://schemas.microsoft.com/office/powerpoint/2010/main" val="2327268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22</a:t>
            </a:fld>
            <a:endParaRPr lang="zh-CN" altLang="en-US"/>
          </a:p>
        </p:txBody>
      </p:sp>
    </p:spTree>
    <p:extLst>
      <p:ext uri="{BB962C8B-B14F-4D97-AF65-F5344CB8AC3E}">
        <p14:creationId xmlns:p14="http://schemas.microsoft.com/office/powerpoint/2010/main" val="3945729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23</a:t>
            </a:fld>
            <a:endParaRPr lang="zh-CN" altLang="en-US"/>
          </a:p>
        </p:txBody>
      </p:sp>
    </p:spTree>
    <p:extLst>
      <p:ext uri="{BB962C8B-B14F-4D97-AF65-F5344CB8AC3E}">
        <p14:creationId xmlns:p14="http://schemas.microsoft.com/office/powerpoint/2010/main" val="17093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24</a:t>
            </a:fld>
            <a:endParaRPr lang="zh-CN" altLang="en-US"/>
          </a:p>
        </p:txBody>
      </p:sp>
    </p:spTree>
    <p:extLst>
      <p:ext uri="{BB962C8B-B14F-4D97-AF65-F5344CB8AC3E}">
        <p14:creationId xmlns:p14="http://schemas.microsoft.com/office/powerpoint/2010/main" val="9042412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25</a:t>
            </a:fld>
            <a:endParaRPr lang="zh-CN" altLang="en-US"/>
          </a:p>
        </p:txBody>
      </p:sp>
    </p:spTree>
    <p:extLst>
      <p:ext uri="{BB962C8B-B14F-4D97-AF65-F5344CB8AC3E}">
        <p14:creationId xmlns:p14="http://schemas.microsoft.com/office/powerpoint/2010/main" val="33207563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C15E61-7531-4AD6-8060-4FCD4704DE5C}" type="slidenum">
              <a:rPr lang="zh-CN" altLang="en-US" smtClean="0"/>
              <a:t>26</a:t>
            </a:fld>
            <a:endParaRPr lang="zh-CN" altLang="en-US"/>
          </a:p>
        </p:txBody>
      </p:sp>
    </p:spTree>
    <p:extLst>
      <p:ext uri="{BB962C8B-B14F-4D97-AF65-F5344CB8AC3E}">
        <p14:creationId xmlns:p14="http://schemas.microsoft.com/office/powerpoint/2010/main" val="1179433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2020/2/28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2020/2/28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2020/2/28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2020/2/28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
        <p:nvSpPr>
          <p:cNvPr id="8" name="矩形 7"/>
          <p:cNvSpPr/>
          <p:nvPr userDrawn="1"/>
        </p:nvSpPr>
        <p:spPr>
          <a:xfrm>
            <a:off x="8244409" y="6240380"/>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模板下载：</a:t>
            </a:r>
            <a:r>
              <a:rPr kumimoji="0" lang="en-US" altLang="zh-CN" sz="100" b="0" i="0" u="none" strike="noStrike" kern="0" cap="none" spc="0" normalizeH="0" baseline="0" noProof="0" dirty="0">
                <a:ln>
                  <a:noFill/>
                </a:ln>
                <a:solidFill>
                  <a:prstClr val="white"/>
                </a:solidFill>
                <a:effectLst/>
                <a:uLnTx/>
                <a:uFillTx/>
              </a:rPr>
              <a:t>www.1ppt.com/moban/     </a:t>
            </a:r>
            <a:r>
              <a:rPr kumimoji="0" lang="zh-CN" altLang="en-US" sz="100" b="0" i="0" u="none" strike="noStrike" kern="0" cap="none" spc="0" normalizeH="0" baseline="0" noProof="0" dirty="0">
                <a:ln>
                  <a:noFill/>
                </a:ln>
                <a:solidFill>
                  <a:prstClr val="white"/>
                </a:solidFill>
                <a:effectLst/>
                <a:uLnTx/>
                <a:uFillTx/>
              </a:rPr>
              <a:t>行业</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节日</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www.1ppt.com/jieri/           PPT</a:t>
            </a:r>
            <a:r>
              <a:rPr kumimoji="0" lang="zh-CN" altLang="en-US" sz="100" b="0" i="0" u="none" strike="noStrike" kern="0" cap="none" spc="0" normalizeH="0" baseline="0" noProof="0" dirty="0">
                <a:ln>
                  <a:noFill/>
                </a:ln>
                <a:solidFill>
                  <a:prstClr val="white"/>
                </a:solidFill>
                <a:effectLst/>
                <a:uLnTx/>
                <a:uFillTx/>
              </a:rPr>
              <a:t>素材下载：</a:t>
            </a:r>
            <a:r>
              <a:rPr kumimoji="0" lang="en-US" altLang="zh-CN" sz="100" b="0" i="0" u="none" strike="noStrike" kern="0" cap="none" spc="0" normalizeH="0" baseline="0" noProof="0" dirty="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背景图片：</a:t>
            </a:r>
            <a:r>
              <a:rPr kumimoji="0" lang="en-US" altLang="zh-CN" sz="100" b="0" i="0" u="none" strike="noStrike" kern="0" cap="none" spc="0" normalizeH="0" baseline="0" noProof="0" dirty="0">
                <a:ln>
                  <a:noFill/>
                </a:ln>
                <a:solidFill>
                  <a:prstClr val="white"/>
                </a:solidFill>
                <a:effectLst/>
                <a:uLnTx/>
                <a:uFillTx/>
              </a:rPr>
              <a:t>www.1ppt.com/beijing/      PPT</a:t>
            </a:r>
            <a:r>
              <a:rPr kumimoji="0" lang="zh-CN" altLang="en-US" sz="100" b="0" i="0" u="none" strike="noStrike" kern="0" cap="none" spc="0" normalizeH="0" baseline="0" noProof="0" dirty="0">
                <a:ln>
                  <a:noFill/>
                </a:ln>
                <a:solidFill>
                  <a:prstClr val="white"/>
                </a:solidFill>
                <a:effectLst/>
                <a:uLnTx/>
                <a:uFillTx/>
              </a:rPr>
              <a:t>图表下载：</a:t>
            </a:r>
            <a:r>
              <a:rPr kumimoji="0" lang="en-US" altLang="zh-CN" sz="100" b="0" i="0" u="none" strike="noStrike" kern="0" cap="none" spc="0" normalizeH="0" baseline="0" noProof="0" dirty="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优秀</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下载：</a:t>
            </a:r>
            <a:r>
              <a:rPr kumimoji="0" lang="en-US" altLang="zh-CN" sz="100" b="0" i="0" u="none" strike="noStrike" kern="0" cap="none" spc="0" normalizeH="0" baseline="0" noProof="0" dirty="0">
                <a:ln>
                  <a:noFill/>
                </a:ln>
                <a:solidFill>
                  <a:prstClr val="white"/>
                </a:solidFill>
                <a:effectLst/>
                <a:uLnTx/>
                <a:uFillTx/>
              </a:rPr>
              <a:t>www.1ppt.com/xiazai/        PPT</a:t>
            </a:r>
            <a:r>
              <a:rPr kumimoji="0" lang="zh-CN" altLang="en-US" sz="100" b="0" i="0" u="none" strike="noStrike" kern="0" cap="none" spc="0" normalizeH="0" baseline="0" noProof="0" dirty="0">
                <a:ln>
                  <a:noFill/>
                </a:ln>
                <a:solidFill>
                  <a:prstClr val="white"/>
                </a:solidFill>
                <a:effectLst/>
                <a:uLnTx/>
                <a:uFillTx/>
              </a:rPr>
              <a:t>教程： </a:t>
            </a:r>
            <a:r>
              <a:rPr kumimoji="0" lang="en-US" altLang="zh-CN" sz="100" b="0" i="0" u="none" strike="noStrike" kern="0" cap="none" spc="0" normalizeH="0" baseline="0" noProof="0" dirty="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Word</a:t>
            </a:r>
            <a:r>
              <a:rPr kumimoji="0" lang="zh-CN" altLang="en-US" sz="100" b="0" i="0" u="none" strike="noStrike" kern="0" cap="none" spc="0" normalizeH="0" baseline="0" noProof="0" dirty="0">
                <a:ln>
                  <a:noFill/>
                </a:ln>
                <a:solidFill>
                  <a:prstClr val="white"/>
                </a:solidFill>
                <a:effectLst/>
                <a:uLnTx/>
                <a:uFillTx/>
              </a:rPr>
              <a:t>教程： </a:t>
            </a:r>
            <a:r>
              <a:rPr kumimoji="0" lang="en-US" altLang="zh-CN" sz="100" b="0" i="0" u="none" strike="noStrike" kern="0" cap="none" spc="0" normalizeH="0" baseline="0" noProof="0" dirty="0">
                <a:ln>
                  <a:noFill/>
                </a:ln>
                <a:solidFill>
                  <a:prstClr val="white"/>
                </a:solidFill>
                <a:effectLst/>
                <a:uLnTx/>
                <a:uFillTx/>
              </a:rPr>
              <a:t>www.1ppt.com/word/              Excel</a:t>
            </a:r>
            <a:r>
              <a:rPr kumimoji="0" lang="zh-CN" altLang="en-US" sz="100" b="0" i="0" u="none" strike="noStrike" kern="0" cap="none" spc="0" normalizeH="0" baseline="0" noProof="0" dirty="0">
                <a:ln>
                  <a:noFill/>
                </a:ln>
                <a:solidFill>
                  <a:prstClr val="white"/>
                </a:solidFill>
                <a:effectLst/>
                <a:uLnTx/>
                <a:uFillTx/>
              </a:rPr>
              <a:t>教程：</a:t>
            </a:r>
            <a:r>
              <a:rPr kumimoji="0" lang="en-US" altLang="zh-CN" sz="100" b="0" i="0" u="none" strike="noStrike" kern="0" cap="none" spc="0" normalizeH="0" baseline="0" noProof="0" dirty="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资料下载：</a:t>
            </a:r>
            <a:r>
              <a:rPr kumimoji="0" lang="en-US" altLang="zh-CN" sz="100" b="0" i="0" u="none" strike="noStrike" kern="0" cap="none" spc="0" normalizeH="0" baseline="0" noProof="0" dirty="0">
                <a:ln>
                  <a:noFill/>
                </a:ln>
                <a:solidFill>
                  <a:prstClr val="white"/>
                </a:solidFill>
                <a:effectLst/>
                <a:uLnTx/>
                <a:uFillTx/>
              </a:rPr>
              <a:t>www.1ppt.com/ziliao/                PPT</a:t>
            </a:r>
            <a:r>
              <a:rPr kumimoji="0" lang="zh-CN" altLang="en-US" sz="100" b="0" i="0" u="none" strike="noStrike" kern="0" cap="none" spc="0" normalizeH="0" baseline="0" noProof="0" dirty="0">
                <a:ln>
                  <a:noFill/>
                </a:ln>
                <a:solidFill>
                  <a:prstClr val="white"/>
                </a:solidFill>
                <a:effectLst/>
                <a:uLnTx/>
                <a:uFillTx/>
              </a:rPr>
              <a:t>课件下载：</a:t>
            </a:r>
            <a:r>
              <a:rPr kumimoji="0" lang="en-US" altLang="zh-CN" sz="100" b="0" i="0" u="none" strike="noStrike" kern="0" cap="none" spc="0" normalizeH="0" baseline="0" noProof="0" dirty="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范文下载：</a:t>
            </a:r>
            <a:r>
              <a:rPr kumimoji="0" lang="en-US" altLang="zh-CN" sz="100" b="0" i="0" u="none" strike="noStrike" kern="0" cap="none" spc="0" normalizeH="0" baseline="0" noProof="0" dirty="0">
                <a:ln>
                  <a:noFill/>
                </a:ln>
                <a:solidFill>
                  <a:prstClr val="white"/>
                </a:solidFill>
                <a:effectLst/>
                <a:uLnTx/>
                <a:uFillTx/>
              </a:rPr>
              <a:t>www.1ppt.com/fanwen/             </a:t>
            </a:r>
            <a:r>
              <a:rPr kumimoji="0" lang="zh-CN" altLang="en-US" sz="100" b="0" i="0" u="none" strike="noStrike" kern="0" cap="none" spc="0" normalizeH="0" baseline="0" noProof="0" dirty="0">
                <a:ln>
                  <a:noFill/>
                </a:ln>
                <a:solidFill>
                  <a:prstClr val="white"/>
                </a:solidFill>
                <a:effectLst/>
                <a:uLnTx/>
                <a:uFillTx/>
              </a:rPr>
              <a:t>试卷下载：</a:t>
            </a:r>
            <a:r>
              <a:rPr kumimoji="0" lang="en-US" altLang="zh-CN" sz="100" b="0" i="0" u="none" strike="noStrike" kern="0" cap="none" spc="0" normalizeH="0" baseline="0" noProof="0" dirty="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教案下载：</a:t>
            </a:r>
            <a:r>
              <a:rPr kumimoji="0" lang="en-US" altLang="zh-CN" sz="100" b="0" i="0" u="none" strike="noStrike" kern="0" cap="none" spc="0" normalizeH="0" baseline="0" noProof="0" dirty="0">
                <a:ln>
                  <a:noFill/>
                </a:ln>
                <a:solidFill>
                  <a:prstClr val="white"/>
                </a:solidFill>
                <a:effectLst/>
                <a:uLnTx/>
                <a:uFillTx/>
              </a:rPr>
              <a:t>www.1ppt.com/jiaoan/        PPT</a:t>
            </a:r>
            <a:r>
              <a:rPr kumimoji="0" lang="zh-CN" altLang="en-US" sz="100" b="0" i="0" u="none" strike="noStrike" kern="0" cap="none" spc="0" normalizeH="0" baseline="0" noProof="0" dirty="0">
                <a:ln>
                  <a:noFill/>
                </a:ln>
                <a:solidFill>
                  <a:prstClr val="white"/>
                </a:solidFill>
                <a:effectLst/>
                <a:uLnTx/>
                <a:uFillTx/>
              </a:rPr>
              <a:t>论坛：</a:t>
            </a:r>
            <a:r>
              <a:rPr kumimoji="0" lang="en-US" altLang="zh-CN" sz="100" b="0" i="0" u="none" strike="noStrike" kern="0" cap="none" spc="0" normalizeH="0" baseline="0" noProof="0" dirty="0">
                <a:ln>
                  <a:noFill/>
                </a:ln>
                <a:solidFill>
                  <a:prstClr val="white"/>
                </a:solidFill>
                <a:effectLst/>
                <a:uLnTx/>
                <a:uFillTx/>
              </a:rPr>
              <a:t>www.1ppt.cn</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 </a:t>
            </a:r>
            <a:endParaRPr kumimoji="0" lang="zh-CN" altLang="en-US" sz="100" b="0" i="0" u="none" strike="noStrike" kern="0" cap="none" spc="0" normalizeH="0" baseline="0" noProof="0" dirty="0">
              <a:ln>
                <a:noFill/>
              </a:ln>
              <a:solidFill>
                <a:prstClr val="white"/>
              </a:solidFill>
              <a:effectLst/>
              <a:uLnTx/>
              <a:uFillTx/>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9.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20845"/>
            <a:ext cx="7000240" cy="824649"/>
          </a:xfrm>
          <a:prstGeom prst="rect">
            <a:avLst/>
          </a:prstGeom>
          <a:noFill/>
        </p:spPr>
        <p:txBody>
          <a:bodyPr wrap="square" lIns="68580" tIns="34290" rIns="68580" bIns="34290" rtlCol="0">
            <a:spAutoFit/>
          </a:bodyPr>
          <a:lstStyle/>
          <a:p>
            <a:pPr>
              <a:lnSpc>
                <a:spcPct val="130000"/>
              </a:lnSpc>
            </a:pPr>
            <a:r>
              <a:rPr lang="zh-CN" altLang="en-US" sz="4400" dirty="0">
                <a:solidFill>
                  <a:srgbClr val="656565"/>
                </a:solidFill>
                <a:latin typeface="黑体" panose="02010600030101010101" charset="-122"/>
                <a:ea typeface="黑体" panose="02010600030101010101" charset="-122"/>
              </a:rPr>
              <a:t>公司年度培训汇报</a:t>
            </a:r>
            <a:r>
              <a:rPr lang="en-US" altLang="zh-CN" sz="4400" dirty="0">
                <a:solidFill>
                  <a:srgbClr val="656565"/>
                </a:solidFill>
                <a:latin typeface="黑体" panose="02010600030101010101" charset="-122"/>
                <a:ea typeface="黑体" panose="02010600030101010101" charset="-122"/>
              </a:rPr>
              <a:t>ppt</a:t>
            </a:r>
            <a:r>
              <a:rPr lang="zh-CN" altLang="en-US" sz="4400" dirty="0">
                <a:solidFill>
                  <a:srgbClr val="656565"/>
                </a:solidFill>
                <a:latin typeface="黑体" panose="02010600030101010101" charset="-122"/>
                <a:ea typeface="黑体" panose="02010600030101010101" charset="-122"/>
              </a:rPr>
              <a:t>模板</a:t>
            </a: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861060"/>
          </a:xfrm>
          <a:prstGeom prst="rect">
            <a:avLst/>
          </a:prstGeom>
          <a:noFill/>
        </p:spPr>
        <p:txBody>
          <a:bodyPr wrap="square" lIns="68580" tIns="34290" rIns="68580" bIns="34290" rtlCol="0">
            <a:spAutoFit/>
          </a:bodyPr>
          <a:lstStyle/>
          <a:p>
            <a:pPr algn="l">
              <a:lnSpc>
                <a:spcPct val="130000"/>
              </a:lnSpc>
            </a:pPr>
            <a:r>
              <a:rPr lang="en-US" altLang="zh-CN" sz="4000" dirty="0">
                <a:solidFill>
                  <a:schemeClr val="bg1"/>
                </a:solidFill>
                <a:latin typeface="华文中宋" panose="02010600040101010101" charset="-122"/>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V="1">
            <a:off x="4724400" y="1393190"/>
            <a:ext cx="2455545" cy="13271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4043045" y="1370965"/>
            <a:ext cx="3818255"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4151630" y="652145"/>
            <a:ext cx="3488690"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tx1">
                    <a:lumMod val="65000"/>
                    <a:lumOff val="35000"/>
                  </a:schemeClr>
                </a:solidFill>
                <a:latin typeface="黑体" panose="02010600030101010101" charset="-122"/>
                <a:ea typeface="黑体" panose="02010600030101010101" charset="-122"/>
              </a:rPr>
              <a:t>目 录 </a:t>
            </a:r>
          </a:p>
          <a:p>
            <a:pPr algn="ctr"/>
            <a:r>
              <a:rPr lang="en-US" altLang="zh-CN" sz="2800" b="1" dirty="0">
                <a:solidFill>
                  <a:schemeClr val="tx1">
                    <a:lumMod val="65000"/>
                    <a:lumOff val="35000"/>
                  </a:schemeClr>
                </a:solidFill>
                <a:latin typeface="华文中宋" panose="02010600040101010101" charset="-122"/>
                <a:ea typeface="华文中宋" panose="02010600040101010101" charset="-122"/>
              </a:rPr>
              <a:t>CONTENTS</a:t>
            </a:r>
          </a:p>
        </p:txBody>
      </p:sp>
      <p:sp>
        <p:nvSpPr>
          <p:cNvPr id="7" name="矩形 6"/>
          <p:cNvSpPr/>
          <p:nvPr/>
        </p:nvSpPr>
        <p:spPr>
          <a:xfrm>
            <a:off x="1786890" y="300355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58620" y="290322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62430" y="279146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01</a:t>
            </a:r>
          </a:p>
        </p:txBody>
      </p:sp>
      <p:sp>
        <p:nvSpPr>
          <p:cNvPr id="9" name="矩形 8"/>
          <p:cNvSpPr/>
          <p:nvPr/>
        </p:nvSpPr>
        <p:spPr>
          <a:xfrm>
            <a:off x="2615565" y="272605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a:solidFill>
                  <a:schemeClr val="tx1">
                    <a:lumMod val="65000"/>
                    <a:lumOff val="35000"/>
                  </a:schemeClr>
                </a:solidFill>
                <a:latin typeface="华文中宋" panose="02010600040101010101" charset="-122"/>
                <a:ea typeface="华文中宋" panose="02010600040101010101" charset="-122"/>
              </a:rPr>
              <a:t> </a:t>
            </a:r>
            <a:endParaRPr lang="en-US" altLang="zh-CN" sz="2800" dirty="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2741295" y="332295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16" name="矩形 15"/>
          <p:cNvSpPr/>
          <p:nvPr/>
        </p:nvSpPr>
        <p:spPr>
          <a:xfrm>
            <a:off x="1752600" y="466407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624330" y="456374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28140" y="445198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02</a:t>
            </a:r>
          </a:p>
        </p:txBody>
      </p:sp>
      <p:sp>
        <p:nvSpPr>
          <p:cNvPr id="19" name="矩形 18"/>
          <p:cNvSpPr/>
          <p:nvPr/>
        </p:nvSpPr>
        <p:spPr>
          <a:xfrm>
            <a:off x="2581275" y="438658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a:solidFill>
                  <a:schemeClr val="tx1">
                    <a:lumMod val="65000"/>
                    <a:lumOff val="35000"/>
                  </a:schemeClr>
                </a:solidFill>
                <a:latin typeface="华文中宋" panose="02010600040101010101" charset="-122"/>
                <a:ea typeface="华文中宋" panose="02010600040101010101" charset="-122"/>
              </a:rPr>
              <a:t> </a:t>
            </a:r>
            <a:endParaRPr lang="en-US" altLang="zh-CN" sz="2800" dirty="0">
              <a:solidFill>
                <a:schemeClr val="tx1">
                  <a:lumMod val="65000"/>
                  <a:lumOff val="35000"/>
                </a:schemeClr>
              </a:solidFill>
              <a:latin typeface="华文中宋" panose="02010600040101010101" charset="-122"/>
              <a:ea typeface="华文中宋" panose="02010600040101010101" charset="-122"/>
            </a:endParaRPr>
          </a:p>
        </p:txBody>
      </p:sp>
      <p:sp>
        <p:nvSpPr>
          <p:cNvPr id="20" name="Rectangle 3"/>
          <p:cNvSpPr txBox="1">
            <a:spLocks noChangeArrowheads="1"/>
          </p:cNvSpPr>
          <p:nvPr/>
        </p:nvSpPr>
        <p:spPr bwMode="auto">
          <a:xfrm flipH="1">
            <a:off x="2707005" y="498348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1" name="矩形 20"/>
          <p:cNvSpPr/>
          <p:nvPr/>
        </p:nvSpPr>
        <p:spPr>
          <a:xfrm>
            <a:off x="6597650" y="298958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469380" y="288925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473190" y="277749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03</a:t>
            </a:r>
          </a:p>
        </p:txBody>
      </p:sp>
      <p:sp>
        <p:nvSpPr>
          <p:cNvPr id="24" name="矩形 23"/>
          <p:cNvSpPr/>
          <p:nvPr/>
        </p:nvSpPr>
        <p:spPr>
          <a:xfrm>
            <a:off x="7426325" y="271208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a:solidFill>
                  <a:schemeClr val="tx1">
                    <a:lumMod val="65000"/>
                    <a:lumOff val="35000"/>
                  </a:schemeClr>
                </a:solidFill>
                <a:latin typeface="华文中宋" panose="02010600040101010101" charset="-122"/>
                <a:ea typeface="华文中宋" panose="02010600040101010101" charset="-122"/>
              </a:rPr>
              <a:t> </a:t>
            </a:r>
            <a:endParaRPr lang="en-US" altLang="zh-CN" sz="2800" dirty="0">
              <a:solidFill>
                <a:schemeClr val="tx1">
                  <a:lumMod val="65000"/>
                  <a:lumOff val="35000"/>
                </a:schemeClr>
              </a:solidFill>
              <a:latin typeface="华文中宋" panose="02010600040101010101" charset="-122"/>
              <a:ea typeface="华文中宋" panose="02010600040101010101" charset="-122"/>
            </a:endParaRPr>
          </a:p>
        </p:txBody>
      </p:sp>
      <p:sp>
        <p:nvSpPr>
          <p:cNvPr id="25" name="Rectangle 3"/>
          <p:cNvSpPr txBox="1">
            <a:spLocks noChangeArrowheads="1"/>
          </p:cNvSpPr>
          <p:nvPr/>
        </p:nvSpPr>
        <p:spPr bwMode="auto">
          <a:xfrm flipH="1">
            <a:off x="7552055" y="330898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6" name="矩形 25"/>
          <p:cNvSpPr/>
          <p:nvPr/>
        </p:nvSpPr>
        <p:spPr>
          <a:xfrm>
            <a:off x="6563360" y="465010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435090" y="454977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438900" y="443801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04</a:t>
            </a:r>
          </a:p>
        </p:txBody>
      </p:sp>
      <p:sp>
        <p:nvSpPr>
          <p:cNvPr id="29" name="矩形 28"/>
          <p:cNvSpPr/>
          <p:nvPr/>
        </p:nvSpPr>
        <p:spPr>
          <a:xfrm>
            <a:off x="7392035" y="437261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a:solidFill>
                  <a:schemeClr val="tx1">
                    <a:lumMod val="65000"/>
                    <a:lumOff val="35000"/>
                  </a:schemeClr>
                </a:solidFill>
                <a:latin typeface="华文中宋" panose="02010600040101010101" charset="-122"/>
                <a:ea typeface="华文中宋" panose="02010600040101010101" charset="-122"/>
              </a:rPr>
              <a:t> </a:t>
            </a:r>
            <a:endParaRPr lang="en-US" altLang="zh-CN" sz="2800" dirty="0">
              <a:solidFill>
                <a:schemeClr val="tx1">
                  <a:lumMod val="65000"/>
                  <a:lumOff val="35000"/>
                </a:schemeClr>
              </a:solidFill>
              <a:latin typeface="华文中宋" panose="02010600040101010101" charset="-122"/>
              <a:ea typeface="华文中宋" panose="02010600040101010101" charset="-122"/>
            </a:endParaRPr>
          </a:p>
        </p:txBody>
      </p:sp>
      <p:sp>
        <p:nvSpPr>
          <p:cNvPr id="30" name="Rectangle 3"/>
          <p:cNvSpPr txBox="1">
            <a:spLocks noChangeArrowheads="1"/>
          </p:cNvSpPr>
          <p:nvPr/>
        </p:nvSpPr>
        <p:spPr bwMode="auto">
          <a:xfrm flipH="1">
            <a:off x="7517765" y="496951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a:solidFill>
                  <a:schemeClr val="tx1">
                    <a:lumMod val="65000"/>
                    <a:lumOff val="35000"/>
                  </a:schemeClr>
                </a:solidFill>
                <a:latin typeface="华文中宋" panose="02010600040101010101" charset="-122"/>
                <a:ea typeface="华文中宋" panose="02010600040101010101" charset="-122"/>
              </a:rPr>
              <a:t> </a:t>
            </a:r>
            <a:endParaRPr lang="en-US" altLang="zh-CN" sz="2400" dirty="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422030" y="3756074"/>
            <a:ext cx="11035962" cy="240405"/>
          </a:xfrm>
          <a:prstGeom prst="roundRect">
            <a:avLst>
              <a:gd name="adj" fmla="val 4935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charset="-122"/>
              <a:ea typeface="微软雅黑" panose="020B0503020204020204" charset="-122"/>
            </a:endParaRPr>
          </a:p>
        </p:txBody>
      </p:sp>
      <p:grpSp>
        <p:nvGrpSpPr>
          <p:cNvPr id="7" name="组合 6"/>
          <p:cNvGrpSpPr/>
          <p:nvPr/>
        </p:nvGrpSpPr>
        <p:grpSpPr>
          <a:xfrm>
            <a:off x="494867" y="2883878"/>
            <a:ext cx="703384" cy="703384"/>
            <a:chOff x="2250831" y="2560320"/>
            <a:chExt cx="745587" cy="745587"/>
          </a:xfrm>
        </p:grpSpPr>
        <p:sp>
          <p:nvSpPr>
            <p:cNvPr id="8" name="泪滴形 7"/>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charset="-122"/>
                <a:ea typeface="微软雅黑" panose="020B0503020204020204" charset="-122"/>
              </a:endParaRPr>
            </a:p>
          </p:txBody>
        </p:sp>
        <p:sp>
          <p:nvSpPr>
            <p:cNvPr id="9" name="同心圆 8"/>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latin typeface="微软雅黑" panose="020B0503020204020204" charset="-122"/>
                <a:ea typeface="微软雅黑" panose="020B0503020204020204" charset="-122"/>
              </a:endParaRPr>
            </a:p>
          </p:txBody>
        </p:sp>
      </p:grpSp>
      <p:sp>
        <p:nvSpPr>
          <p:cNvPr id="10" name="文本框 9"/>
          <p:cNvSpPr txBox="1"/>
          <p:nvPr/>
        </p:nvSpPr>
        <p:spPr>
          <a:xfrm>
            <a:off x="1232180" y="2848133"/>
            <a:ext cx="1902280" cy="840105"/>
          </a:xfrm>
          <a:prstGeom prst="rect">
            <a:avLst/>
          </a:prstGeom>
          <a:noFill/>
        </p:spPr>
        <p:txBody>
          <a:bodyPr wrap="square" rtlCol="0">
            <a:spAutoFit/>
          </a:bodyPr>
          <a:lstStyle/>
          <a:p>
            <a:pPr>
              <a:spcBef>
                <a:spcPts val="600"/>
              </a:spcBef>
            </a:pPr>
            <a:r>
              <a:rPr lang="en-US" altLang="zh-CN" sz="1600" b="1" dirty="0">
                <a:latin typeface="微软雅黑" panose="020B0503020204020204" charset="-122"/>
                <a:ea typeface="微软雅黑" panose="020B0503020204020204" charset="-122"/>
              </a:rPr>
              <a:t>单击此处添加标题</a:t>
            </a:r>
            <a:r>
              <a:rPr lang="en-US" altLang="zh-CN" sz="1600" dirty="0">
                <a:latin typeface="微软雅黑" panose="020B0503020204020204" charset="-122"/>
                <a:ea typeface="微软雅黑" panose="020B0503020204020204" charset="-122"/>
              </a:rPr>
              <a:t>请在此粘贴或者输入您的文字内容</a:t>
            </a:r>
          </a:p>
        </p:txBody>
      </p:sp>
      <p:grpSp>
        <p:nvGrpSpPr>
          <p:cNvPr id="11" name="组合 10"/>
          <p:cNvGrpSpPr/>
          <p:nvPr/>
        </p:nvGrpSpPr>
        <p:grpSpPr>
          <a:xfrm>
            <a:off x="4543424" y="2117789"/>
            <a:ext cx="1310216" cy="1310216"/>
            <a:chOff x="2250831" y="2560320"/>
            <a:chExt cx="745587" cy="745587"/>
          </a:xfrm>
        </p:grpSpPr>
        <p:sp>
          <p:nvSpPr>
            <p:cNvPr id="12" name="泪滴形 11"/>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charset="-122"/>
                <a:ea typeface="微软雅黑" panose="020B0503020204020204" charset="-122"/>
              </a:endParaRPr>
            </a:p>
          </p:txBody>
        </p:sp>
        <p:sp>
          <p:nvSpPr>
            <p:cNvPr id="13" name="同心圆 12"/>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latin typeface="微软雅黑" panose="020B0503020204020204" charset="-122"/>
                <a:ea typeface="微软雅黑" panose="020B0503020204020204" charset="-122"/>
              </a:endParaRPr>
            </a:p>
          </p:txBody>
        </p:sp>
      </p:grpSp>
      <p:sp>
        <p:nvSpPr>
          <p:cNvPr id="14" name="文本框 13"/>
          <p:cNvSpPr txBox="1"/>
          <p:nvPr/>
        </p:nvSpPr>
        <p:spPr>
          <a:xfrm>
            <a:off x="5902077" y="2196837"/>
            <a:ext cx="1902280" cy="916305"/>
          </a:xfrm>
          <a:prstGeom prst="rect">
            <a:avLst/>
          </a:prstGeom>
          <a:noFill/>
        </p:spPr>
        <p:txBody>
          <a:bodyPr wrap="square" rtlCol="0">
            <a:spAutoFit/>
          </a:bodyPr>
          <a:lstStyle/>
          <a:p>
            <a:pPr>
              <a:spcBef>
                <a:spcPts val="600"/>
              </a:spcBef>
            </a:pPr>
            <a:r>
              <a:rPr lang="en-US" altLang="zh-CN" sz="1600" b="1" dirty="0">
                <a:latin typeface="微软雅黑" panose="020B0503020204020204" charset="-122"/>
                <a:ea typeface="微软雅黑" panose="020B0503020204020204" charset="-122"/>
              </a:rPr>
              <a:t>单击此处添加标题</a:t>
            </a:r>
          </a:p>
          <a:p>
            <a:pPr>
              <a:spcBef>
                <a:spcPts val="600"/>
              </a:spcBef>
            </a:pPr>
            <a:r>
              <a:rPr lang="en-US" altLang="zh-CN" sz="1600" dirty="0">
                <a:latin typeface="微软雅黑" panose="020B0503020204020204" charset="-122"/>
                <a:ea typeface="微软雅黑" panose="020B0503020204020204" charset="-122"/>
              </a:rPr>
              <a:t>请在此粘贴或者输入您的文字内容</a:t>
            </a:r>
          </a:p>
        </p:txBody>
      </p:sp>
      <p:grpSp>
        <p:nvGrpSpPr>
          <p:cNvPr id="15" name="组合 14"/>
          <p:cNvGrpSpPr/>
          <p:nvPr/>
        </p:nvGrpSpPr>
        <p:grpSpPr>
          <a:xfrm rot="10800000">
            <a:off x="2619561" y="4266472"/>
            <a:ext cx="1029798" cy="1029798"/>
            <a:chOff x="2250831" y="2560320"/>
            <a:chExt cx="745587" cy="745587"/>
          </a:xfrm>
        </p:grpSpPr>
        <p:sp>
          <p:nvSpPr>
            <p:cNvPr id="16" name="泪滴形 15"/>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charset="-122"/>
                <a:ea typeface="微软雅黑" panose="020B0503020204020204" charset="-122"/>
              </a:endParaRPr>
            </a:p>
          </p:txBody>
        </p:sp>
        <p:sp>
          <p:nvSpPr>
            <p:cNvPr id="17" name="同心圆 16"/>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latin typeface="微软雅黑" panose="020B0503020204020204" charset="-122"/>
                <a:ea typeface="微软雅黑" panose="020B0503020204020204" charset="-122"/>
              </a:endParaRPr>
            </a:p>
          </p:txBody>
        </p:sp>
      </p:grpSp>
      <p:sp>
        <p:nvSpPr>
          <p:cNvPr id="18" name="文本框 17"/>
          <p:cNvSpPr txBox="1"/>
          <p:nvPr/>
        </p:nvSpPr>
        <p:spPr>
          <a:xfrm>
            <a:off x="3732778" y="4337347"/>
            <a:ext cx="1902280" cy="916305"/>
          </a:xfrm>
          <a:prstGeom prst="rect">
            <a:avLst/>
          </a:prstGeom>
          <a:noFill/>
        </p:spPr>
        <p:txBody>
          <a:bodyPr wrap="square" rtlCol="0">
            <a:spAutoFit/>
          </a:bodyPr>
          <a:lstStyle/>
          <a:p>
            <a:pPr>
              <a:spcBef>
                <a:spcPts val="600"/>
              </a:spcBef>
            </a:pPr>
            <a:r>
              <a:rPr lang="en-US" altLang="zh-CN" sz="1600" b="1" dirty="0">
                <a:latin typeface="微软雅黑" panose="020B0503020204020204" charset="-122"/>
                <a:ea typeface="微软雅黑" panose="020B0503020204020204" charset="-122"/>
              </a:rPr>
              <a:t>单击此处添加标题</a:t>
            </a:r>
          </a:p>
          <a:p>
            <a:pPr>
              <a:spcBef>
                <a:spcPts val="600"/>
              </a:spcBef>
            </a:pPr>
            <a:r>
              <a:rPr lang="en-US" altLang="zh-CN" sz="1600" dirty="0">
                <a:latin typeface="微软雅黑" panose="020B0503020204020204" charset="-122"/>
                <a:ea typeface="微软雅黑" panose="020B0503020204020204" charset="-122"/>
              </a:rPr>
              <a:t>请在此粘贴或者输入您的文字内容</a:t>
            </a:r>
          </a:p>
        </p:txBody>
      </p:sp>
      <p:grpSp>
        <p:nvGrpSpPr>
          <p:cNvPr id="19" name="组合 18"/>
          <p:cNvGrpSpPr/>
          <p:nvPr/>
        </p:nvGrpSpPr>
        <p:grpSpPr>
          <a:xfrm rot="10800000">
            <a:off x="6743987" y="4229637"/>
            <a:ext cx="435133" cy="435133"/>
            <a:chOff x="2250831" y="2560320"/>
            <a:chExt cx="745587" cy="745587"/>
          </a:xfrm>
        </p:grpSpPr>
        <p:sp>
          <p:nvSpPr>
            <p:cNvPr id="20" name="泪滴形 19"/>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charset="-122"/>
                <a:ea typeface="微软雅黑" panose="020B0503020204020204" charset="-122"/>
              </a:endParaRPr>
            </a:p>
          </p:txBody>
        </p:sp>
        <p:sp>
          <p:nvSpPr>
            <p:cNvPr id="21" name="同心圆 20"/>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latin typeface="微软雅黑" panose="020B0503020204020204" charset="-122"/>
                <a:ea typeface="微软雅黑" panose="020B0503020204020204" charset="-122"/>
              </a:endParaRPr>
            </a:p>
          </p:txBody>
        </p:sp>
      </p:grpSp>
      <p:sp>
        <p:nvSpPr>
          <p:cNvPr id="22" name="文本框 21"/>
          <p:cNvSpPr txBox="1"/>
          <p:nvPr/>
        </p:nvSpPr>
        <p:spPr>
          <a:xfrm>
            <a:off x="7240722" y="4213458"/>
            <a:ext cx="1902280" cy="916305"/>
          </a:xfrm>
          <a:prstGeom prst="rect">
            <a:avLst/>
          </a:prstGeom>
          <a:noFill/>
        </p:spPr>
        <p:txBody>
          <a:bodyPr wrap="square" rtlCol="0">
            <a:spAutoFit/>
          </a:bodyPr>
          <a:lstStyle/>
          <a:p>
            <a:pPr>
              <a:spcBef>
                <a:spcPts val="600"/>
              </a:spcBef>
            </a:pPr>
            <a:r>
              <a:rPr lang="en-US" altLang="zh-CN" sz="1600" b="1" dirty="0">
                <a:latin typeface="微软雅黑" panose="020B0503020204020204" charset="-122"/>
                <a:ea typeface="微软雅黑" panose="020B0503020204020204" charset="-122"/>
              </a:rPr>
              <a:t>单击此处添加标题</a:t>
            </a:r>
          </a:p>
          <a:p>
            <a:pPr>
              <a:spcBef>
                <a:spcPts val="600"/>
              </a:spcBef>
            </a:pPr>
            <a:r>
              <a:rPr lang="en-US" altLang="zh-CN" sz="1600" dirty="0">
                <a:latin typeface="微软雅黑" panose="020B0503020204020204" charset="-122"/>
                <a:ea typeface="微软雅黑" panose="020B0503020204020204" charset="-122"/>
              </a:rPr>
              <a:t>请在此粘贴或者输入您的文字内容</a:t>
            </a:r>
          </a:p>
        </p:txBody>
      </p:sp>
      <p:grpSp>
        <p:nvGrpSpPr>
          <p:cNvPr id="23" name="组合 22"/>
          <p:cNvGrpSpPr/>
          <p:nvPr/>
        </p:nvGrpSpPr>
        <p:grpSpPr>
          <a:xfrm>
            <a:off x="9156407" y="2883878"/>
            <a:ext cx="703384" cy="703384"/>
            <a:chOff x="2250831" y="2560320"/>
            <a:chExt cx="745587" cy="745587"/>
          </a:xfrm>
        </p:grpSpPr>
        <p:sp>
          <p:nvSpPr>
            <p:cNvPr id="24" name="泪滴形 23"/>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charset="-122"/>
                <a:ea typeface="微软雅黑" panose="020B0503020204020204" charset="-122"/>
              </a:endParaRPr>
            </a:p>
          </p:txBody>
        </p:sp>
        <p:sp>
          <p:nvSpPr>
            <p:cNvPr id="25" name="同心圆 24"/>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latin typeface="微软雅黑" panose="020B0503020204020204" charset="-122"/>
                <a:ea typeface="微软雅黑" panose="020B0503020204020204" charset="-122"/>
              </a:endParaRPr>
            </a:p>
          </p:txBody>
        </p:sp>
      </p:grpSp>
      <p:sp>
        <p:nvSpPr>
          <p:cNvPr id="26" name="文本框 25"/>
          <p:cNvSpPr txBox="1"/>
          <p:nvPr/>
        </p:nvSpPr>
        <p:spPr>
          <a:xfrm>
            <a:off x="9893720" y="2848133"/>
            <a:ext cx="1902280" cy="916305"/>
          </a:xfrm>
          <a:prstGeom prst="rect">
            <a:avLst/>
          </a:prstGeom>
          <a:noFill/>
        </p:spPr>
        <p:txBody>
          <a:bodyPr wrap="square" rtlCol="0">
            <a:spAutoFit/>
          </a:bodyPr>
          <a:lstStyle/>
          <a:p>
            <a:pPr>
              <a:spcBef>
                <a:spcPts val="600"/>
              </a:spcBef>
            </a:pPr>
            <a:r>
              <a:rPr lang="en-US" altLang="zh-CN" sz="1600" b="1" dirty="0">
                <a:latin typeface="微软雅黑" panose="020B0503020204020204" charset="-122"/>
                <a:ea typeface="微软雅黑" panose="020B0503020204020204" charset="-122"/>
              </a:rPr>
              <a:t>单击此处添加标题</a:t>
            </a:r>
          </a:p>
          <a:p>
            <a:pPr>
              <a:spcBef>
                <a:spcPts val="600"/>
              </a:spcBef>
            </a:pPr>
            <a:r>
              <a:rPr lang="en-US" altLang="zh-CN" sz="1600" dirty="0">
                <a:latin typeface="微软雅黑" panose="020B0503020204020204" charset="-122"/>
                <a:ea typeface="微软雅黑" panose="020B0503020204020204" charset="-122"/>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childTnLst>
                          </p:cTn>
                        </p:par>
                        <p:par>
                          <p:cTn id="28" fill="hold">
                            <p:stCondLst>
                              <p:cond delay="5000"/>
                            </p:stCondLst>
                            <p:childTnLst>
                              <p:par>
                                <p:cTn id="29" presetID="47"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60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childTnLst>
                          </p:cTn>
                        </p:par>
                        <p:par>
                          <p:cTn id="38" fill="hold">
                            <p:stCondLst>
                              <p:cond delay="7000"/>
                            </p:stCondLst>
                            <p:childTnLst>
                              <p:par>
                                <p:cTn id="39" presetID="42"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1000"/>
                                        <p:tgtEl>
                                          <p:spTgt spid="22"/>
                                        </p:tgtEl>
                                      </p:cBhvr>
                                    </p:animEffect>
                                  </p:childTnLst>
                                </p:cTn>
                              </p:par>
                            </p:childTnLst>
                          </p:cTn>
                        </p:par>
                        <p:par>
                          <p:cTn id="48" fill="hold">
                            <p:stCondLst>
                              <p:cond delay="9000"/>
                            </p:stCondLst>
                            <p:childTnLst>
                              <p:par>
                                <p:cTn id="49" presetID="47"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100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p:bldP spid="14" grpId="0"/>
      <p:bldP spid="18" grpId="0"/>
      <p:bldP spid="22"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1053652" y="3774894"/>
            <a:ext cx="997471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039365"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425127"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a:latin typeface="微软雅黑" panose="020B0503020204020204" charset="-122"/>
              <a:ea typeface="微软雅黑" panose="020B0503020204020204" charset="-122"/>
            </a:endParaRPr>
          </a:p>
        </p:txBody>
      </p:sp>
      <p:sp>
        <p:nvSpPr>
          <p:cNvPr id="9" name="椭圆 8"/>
          <p:cNvSpPr/>
          <p:nvPr/>
        </p:nvSpPr>
        <p:spPr>
          <a:xfrm>
            <a:off x="1535855" y="200681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a:latin typeface="微软雅黑" panose="020B0503020204020204" charset="-122"/>
                <a:ea typeface="微软雅黑" panose="020B0503020204020204" charset="-122"/>
              </a:rPr>
              <a:t>01</a:t>
            </a:r>
            <a:endParaRPr lang="zh-CN" altLang="en-US" sz="1600" dirty="0">
              <a:latin typeface="微软雅黑" panose="020B0503020204020204" charset="-122"/>
              <a:ea typeface="微软雅黑" panose="020B0503020204020204" charset="-122"/>
            </a:endParaRPr>
          </a:p>
        </p:txBody>
      </p:sp>
      <p:grpSp>
        <p:nvGrpSpPr>
          <p:cNvPr id="10" name="组合 9"/>
          <p:cNvGrpSpPr/>
          <p:nvPr/>
        </p:nvGrpSpPr>
        <p:grpSpPr>
          <a:xfrm>
            <a:off x="1425127" y="1896087"/>
            <a:ext cx="864394" cy="864394"/>
            <a:chOff x="857250" y="1893093"/>
            <a:chExt cx="864394" cy="864394"/>
          </a:xfrm>
        </p:grpSpPr>
        <p:sp>
          <p:nvSpPr>
            <p:cNvPr id="11" name="弧形 10"/>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文本框 12"/>
          <p:cNvSpPr txBox="1"/>
          <p:nvPr/>
        </p:nvSpPr>
        <p:spPr>
          <a:xfrm>
            <a:off x="2400249" y="1912785"/>
            <a:ext cx="2943230" cy="840105"/>
          </a:xfrm>
          <a:prstGeom prst="rect">
            <a:avLst/>
          </a:prstGeom>
          <a:noFill/>
        </p:spPr>
        <p:txBody>
          <a:bodyPr wrap="square" rtlCol="0">
            <a:spAutoFit/>
          </a:bodyPr>
          <a:lstStyle/>
          <a:p>
            <a:pPr>
              <a:spcBef>
                <a:spcPts val="600"/>
              </a:spcBef>
            </a:pP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cxnSp>
        <p:nvCxnSpPr>
          <p:cNvPr id="14" name="直接连接符 13"/>
          <p:cNvCxnSpPr/>
          <p:nvPr/>
        </p:nvCxnSpPr>
        <p:spPr>
          <a:xfrm flipH="1">
            <a:off x="2460971"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flipV="1">
            <a:off x="2382390"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a:latin typeface="微软雅黑" panose="020B0503020204020204" charset="-122"/>
              <a:ea typeface="微软雅黑" panose="020B0503020204020204" charset="-122"/>
            </a:endParaRPr>
          </a:p>
        </p:txBody>
      </p:sp>
      <p:sp>
        <p:nvSpPr>
          <p:cNvPr id="16" name="椭圆 15"/>
          <p:cNvSpPr/>
          <p:nvPr/>
        </p:nvSpPr>
        <p:spPr>
          <a:xfrm>
            <a:off x="1793022" y="491673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a:latin typeface="微软雅黑" panose="020B0503020204020204" charset="-122"/>
                <a:ea typeface="微软雅黑" panose="020B0503020204020204" charset="-122"/>
              </a:rPr>
              <a:t>02</a:t>
            </a:r>
            <a:endParaRPr lang="zh-CN" altLang="en-US" sz="1600" dirty="0">
              <a:latin typeface="微软雅黑" panose="020B0503020204020204" charset="-122"/>
              <a:ea typeface="微软雅黑" panose="020B0503020204020204" charset="-122"/>
            </a:endParaRPr>
          </a:p>
        </p:txBody>
      </p:sp>
      <p:grpSp>
        <p:nvGrpSpPr>
          <p:cNvPr id="17" name="组合 16"/>
          <p:cNvGrpSpPr/>
          <p:nvPr/>
        </p:nvGrpSpPr>
        <p:grpSpPr>
          <a:xfrm>
            <a:off x="1682294" y="4806007"/>
            <a:ext cx="864394" cy="864394"/>
            <a:chOff x="857250" y="1893093"/>
            <a:chExt cx="864394" cy="864394"/>
          </a:xfrm>
        </p:grpSpPr>
        <p:sp>
          <p:nvSpPr>
            <p:cNvPr id="18" name="弧形 17"/>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 name="文本框 19"/>
          <p:cNvSpPr txBox="1"/>
          <p:nvPr/>
        </p:nvSpPr>
        <p:spPr>
          <a:xfrm>
            <a:off x="2657416" y="4822705"/>
            <a:ext cx="2943230" cy="840105"/>
          </a:xfrm>
          <a:prstGeom prst="rect">
            <a:avLst/>
          </a:prstGeom>
          <a:noFill/>
        </p:spPr>
        <p:txBody>
          <a:bodyPr wrap="square" rtlCol="0">
            <a:spAutoFit/>
          </a:bodyPr>
          <a:lstStyle/>
          <a:p>
            <a:pPr>
              <a:spcBef>
                <a:spcPts val="600"/>
              </a:spcBef>
            </a:pP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cxnSp>
        <p:nvCxnSpPr>
          <p:cNvPr id="21" name="直接连接符 20"/>
          <p:cNvCxnSpPr/>
          <p:nvPr/>
        </p:nvCxnSpPr>
        <p:spPr>
          <a:xfrm flipV="1">
            <a:off x="6176498"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562260"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a:latin typeface="微软雅黑" panose="020B0503020204020204" charset="-122"/>
              <a:ea typeface="微软雅黑" panose="020B0503020204020204" charset="-122"/>
            </a:endParaRPr>
          </a:p>
        </p:txBody>
      </p:sp>
      <p:sp>
        <p:nvSpPr>
          <p:cNvPr id="23" name="椭圆 22"/>
          <p:cNvSpPr/>
          <p:nvPr/>
        </p:nvSpPr>
        <p:spPr>
          <a:xfrm>
            <a:off x="6672988" y="200681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a:latin typeface="微软雅黑" panose="020B0503020204020204" charset="-122"/>
                <a:ea typeface="微软雅黑" panose="020B0503020204020204" charset="-122"/>
              </a:rPr>
              <a:t>03</a:t>
            </a:r>
            <a:endParaRPr lang="zh-CN" altLang="en-US" sz="1600" dirty="0">
              <a:latin typeface="微软雅黑" panose="020B0503020204020204" charset="-122"/>
              <a:ea typeface="微软雅黑" panose="020B0503020204020204" charset="-122"/>
            </a:endParaRPr>
          </a:p>
        </p:txBody>
      </p:sp>
      <p:grpSp>
        <p:nvGrpSpPr>
          <p:cNvPr id="24" name="组合 23"/>
          <p:cNvGrpSpPr/>
          <p:nvPr/>
        </p:nvGrpSpPr>
        <p:grpSpPr>
          <a:xfrm>
            <a:off x="6562260" y="1896087"/>
            <a:ext cx="864394" cy="864394"/>
            <a:chOff x="857250" y="1893093"/>
            <a:chExt cx="864394" cy="864394"/>
          </a:xfrm>
        </p:grpSpPr>
        <p:sp>
          <p:nvSpPr>
            <p:cNvPr id="25" name="弧形 24"/>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弧形 25"/>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7" name="文本框 26"/>
          <p:cNvSpPr txBox="1"/>
          <p:nvPr/>
        </p:nvSpPr>
        <p:spPr>
          <a:xfrm>
            <a:off x="7537382" y="1912785"/>
            <a:ext cx="2943230" cy="840105"/>
          </a:xfrm>
          <a:prstGeom prst="rect">
            <a:avLst/>
          </a:prstGeom>
          <a:noFill/>
        </p:spPr>
        <p:txBody>
          <a:bodyPr wrap="square" rtlCol="0">
            <a:spAutoFit/>
          </a:bodyPr>
          <a:lstStyle/>
          <a:p>
            <a:pPr>
              <a:spcBef>
                <a:spcPts val="600"/>
              </a:spcBef>
            </a:pP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cxnSp>
        <p:nvCxnSpPr>
          <p:cNvPr id="28" name="直接连接符 27"/>
          <p:cNvCxnSpPr/>
          <p:nvPr/>
        </p:nvCxnSpPr>
        <p:spPr>
          <a:xfrm flipH="1">
            <a:off x="7598104"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flipV="1">
            <a:off x="7519523"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a:latin typeface="微软雅黑" panose="020B0503020204020204" charset="-122"/>
              <a:ea typeface="微软雅黑" panose="020B0503020204020204" charset="-122"/>
            </a:endParaRPr>
          </a:p>
        </p:txBody>
      </p:sp>
      <p:sp>
        <p:nvSpPr>
          <p:cNvPr id="30" name="椭圆 29"/>
          <p:cNvSpPr/>
          <p:nvPr/>
        </p:nvSpPr>
        <p:spPr>
          <a:xfrm>
            <a:off x="6930155" y="491673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a:latin typeface="微软雅黑" panose="020B0503020204020204" charset="-122"/>
                <a:ea typeface="微软雅黑" panose="020B0503020204020204" charset="-122"/>
              </a:rPr>
              <a:t>04</a:t>
            </a:r>
            <a:endParaRPr lang="zh-CN" altLang="en-US" sz="1600" dirty="0">
              <a:latin typeface="微软雅黑" panose="020B0503020204020204" charset="-122"/>
              <a:ea typeface="微软雅黑" panose="020B0503020204020204" charset="-122"/>
            </a:endParaRPr>
          </a:p>
        </p:txBody>
      </p:sp>
      <p:grpSp>
        <p:nvGrpSpPr>
          <p:cNvPr id="31" name="组合 30"/>
          <p:cNvGrpSpPr/>
          <p:nvPr/>
        </p:nvGrpSpPr>
        <p:grpSpPr>
          <a:xfrm>
            <a:off x="6819427" y="4806007"/>
            <a:ext cx="864394" cy="864394"/>
            <a:chOff x="857250" y="1893093"/>
            <a:chExt cx="864394" cy="864394"/>
          </a:xfrm>
        </p:grpSpPr>
        <p:sp>
          <p:nvSpPr>
            <p:cNvPr id="32" name="弧形 31"/>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弧形 32"/>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4" name="文本框 33"/>
          <p:cNvSpPr txBox="1"/>
          <p:nvPr/>
        </p:nvSpPr>
        <p:spPr>
          <a:xfrm>
            <a:off x="7794549" y="4822705"/>
            <a:ext cx="2943230" cy="840105"/>
          </a:xfrm>
          <a:prstGeom prst="rect">
            <a:avLst/>
          </a:prstGeom>
          <a:noFill/>
        </p:spPr>
        <p:txBody>
          <a:bodyPr wrap="square" rtlCol="0">
            <a:spAutoFit/>
          </a:bodyPr>
          <a:lstStyle/>
          <a:p>
            <a:pPr>
              <a:spcBef>
                <a:spcPts val="600"/>
              </a:spcBef>
            </a:pP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000"/>
                                        <p:tgtEl>
                                          <p:spTgt spid="13"/>
                                        </p:tgtEl>
                                      </p:cBhvr>
                                    </p:animEffect>
                                  </p:childTnLst>
                                </p:cTn>
                              </p:par>
                            </p:childTnLst>
                          </p:cTn>
                        </p:par>
                        <p:par>
                          <p:cTn id="28" fill="hold">
                            <p:stCondLst>
                              <p:cond delay="5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par>
                          <p:cTn id="32" fill="hold">
                            <p:stCondLst>
                              <p:cond delay="5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60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750"/>
                                        <p:tgtEl>
                                          <p:spTgt spid="17"/>
                                        </p:tgtEl>
                                      </p:cBhvr>
                                    </p:animEffect>
                                  </p:childTnLst>
                                </p:cTn>
                              </p:par>
                            </p:childTnLst>
                          </p:cTn>
                        </p:par>
                        <p:par>
                          <p:cTn id="40" fill="hold">
                            <p:stCondLst>
                              <p:cond delay="7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1000"/>
                                        <p:tgtEl>
                                          <p:spTgt spid="20"/>
                                        </p:tgtEl>
                                      </p:cBhvr>
                                    </p:animEffect>
                                  </p:childTnLst>
                                </p:cTn>
                              </p:par>
                            </p:childTnLst>
                          </p:cTn>
                        </p:par>
                        <p:par>
                          <p:cTn id="48" fill="hold">
                            <p:stCondLst>
                              <p:cond delay="9000"/>
                            </p:stCondLst>
                            <p:childTnLst>
                              <p:par>
                                <p:cTn id="49" presetID="22" presetClass="entr" presetSubtype="4"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childTnLst>
                          </p:cTn>
                        </p:par>
                        <p:par>
                          <p:cTn id="52" fill="hold">
                            <p:stCondLst>
                              <p:cond delay="9500"/>
                            </p:stCondLst>
                            <p:childTnLst>
                              <p:par>
                                <p:cTn id="53" presetID="10"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10000"/>
                            </p:stCondLst>
                            <p:childTnLst>
                              <p:par>
                                <p:cTn id="57" presetID="10"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750"/>
                                        <p:tgtEl>
                                          <p:spTgt spid="24"/>
                                        </p:tgtEl>
                                      </p:cBhvr>
                                    </p:animEffect>
                                  </p:childTnLst>
                                </p:cTn>
                              </p:par>
                            </p:childTnLst>
                          </p:cTn>
                        </p:par>
                        <p:par>
                          <p:cTn id="60" fill="hold">
                            <p:stCondLst>
                              <p:cond delay="1100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par>
                          <p:cTn id="64" fill="hold">
                            <p:stCondLst>
                              <p:cond delay="1200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1000"/>
                                        <p:tgtEl>
                                          <p:spTgt spid="27"/>
                                        </p:tgtEl>
                                      </p:cBhvr>
                                    </p:animEffect>
                                  </p:childTnLst>
                                </p:cTn>
                              </p:par>
                            </p:childTnLst>
                          </p:cTn>
                        </p:par>
                        <p:par>
                          <p:cTn id="68" fill="hold">
                            <p:stCondLst>
                              <p:cond delay="13000"/>
                            </p:stCondLst>
                            <p:childTnLst>
                              <p:par>
                                <p:cTn id="69" presetID="22" presetClass="entr" presetSubtype="1"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1350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par>
                          <p:cTn id="76" fill="hold">
                            <p:stCondLst>
                              <p:cond delay="14000"/>
                            </p:stCondLst>
                            <p:childTnLst>
                              <p:par>
                                <p:cTn id="77" presetID="10" presetClass="entr" presetSubtype="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750"/>
                                        <p:tgtEl>
                                          <p:spTgt spid="31"/>
                                        </p:tgtEl>
                                      </p:cBhvr>
                                    </p:animEffect>
                                  </p:childTnLst>
                                </p:cTn>
                              </p:par>
                            </p:childTnLst>
                          </p:cTn>
                        </p:par>
                        <p:par>
                          <p:cTn id="80" fill="hold">
                            <p:stCondLst>
                              <p:cond delay="150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par>
                          <p:cTn id="84" fill="hold">
                            <p:stCondLst>
                              <p:cond delay="16000"/>
                            </p:stCondLst>
                            <p:childTnLst>
                              <p:par>
                                <p:cTn id="85" presetID="22" presetClass="entr" presetSubtype="8"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wipe(left)">
                                      <p:cBhvr>
                                        <p:cTn id="8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3" grpId="0"/>
      <p:bldP spid="15" grpId="0" bldLvl="0" animBg="1"/>
      <p:bldP spid="16" grpId="0" bldLvl="0" animBg="1"/>
      <p:bldP spid="20" grpId="0"/>
      <p:bldP spid="22" grpId="0" bldLvl="0" animBg="1"/>
      <p:bldP spid="23" grpId="0" bldLvl="0" animBg="1"/>
      <p:bldP spid="27" grpId="0"/>
      <p:bldP spid="29" grpId="0" bldLvl="0" animBg="1"/>
      <p:bldP spid="30" grpId="0" bldLvl="0" animBg="1"/>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673850" y="1695450"/>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400" b="1" dirty="0">
                <a:latin typeface="微软雅黑" panose="020B0503020204020204" charset="-122"/>
                <a:ea typeface="微软雅黑" panose="020B0503020204020204" charset="-122"/>
              </a:rPr>
              <a:t>请在此粘贴或者输入您的文字内容</a:t>
            </a:r>
            <a:endParaRPr lang="zh-CN" altLang="en-US" sz="1600" dirty="0">
              <a:latin typeface="微软雅黑" panose="020B0503020204020204" charset="-122"/>
              <a:ea typeface="微软雅黑" panose="020B0503020204020204" charset="-122"/>
            </a:endParaRPr>
          </a:p>
        </p:txBody>
      </p:sp>
      <p:sp>
        <p:nvSpPr>
          <p:cNvPr id="8" name="矩形 7"/>
          <p:cNvSpPr/>
          <p:nvPr/>
        </p:nvSpPr>
        <p:spPr>
          <a:xfrm>
            <a:off x="6673850" y="3838575"/>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ct val="150000"/>
              </a:lnSpc>
            </a:pPr>
            <a:r>
              <a:rPr lang="en-US" altLang="zh-CN" sz="1600" dirty="0">
                <a:latin typeface="微软雅黑" panose="020B0503020204020204" charset="-122"/>
                <a:ea typeface="微软雅黑" panose="020B0503020204020204" charset="-122"/>
              </a:rPr>
              <a:t>请在此粘贴</a:t>
            </a:r>
          </a:p>
          <a:p>
            <a:pPr algn="ctr">
              <a:lnSpc>
                <a:spcPct val="150000"/>
              </a:lnSpc>
            </a:pPr>
            <a:r>
              <a:rPr lang="en-US" altLang="zh-CN" sz="1600" dirty="0">
                <a:latin typeface="微软雅黑" panose="020B0503020204020204" charset="-122"/>
                <a:ea typeface="微软雅黑" panose="020B0503020204020204" charset="-122"/>
              </a:rPr>
              <a:t>或者输入您的</a:t>
            </a:r>
          </a:p>
          <a:p>
            <a:pPr algn="ctr">
              <a:lnSpc>
                <a:spcPct val="150000"/>
              </a:lnSpc>
            </a:pPr>
            <a:r>
              <a:rPr lang="en-US" altLang="zh-CN" sz="1600" dirty="0">
                <a:latin typeface="微软雅黑" panose="020B0503020204020204" charset="-122"/>
                <a:ea typeface="微软雅黑" panose="020B0503020204020204" charset="-122"/>
              </a:rPr>
              <a:t>文字内容</a:t>
            </a:r>
          </a:p>
        </p:txBody>
      </p:sp>
      <p:sp>
        <p:nvSpPr>
          <p:cNvPr id="9" name="矩形 8"/>
          <p:cNvSpPr/>
          <p:nvPr/>
        </p:nvSpPr>
        <p:spPr>
          <a:xfrm>
            <a:off x="8817610" y="1695450"/>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ct val="150000"/>
              </a:lnSpc>
            </a:pPr>
            <a:r>
              <a:rPr lang="en-US" altLang="zh-CN" sz="1600" dirty="0">
                <a:latin typeface="微软雅黑" panose="020B0503020204020204" charset="-122"/>
                <a:ea typeface="微软雅黑" panose="020B0503020204020204" charset="-122"/>
              </a:rPr>
              <a:t>请在此粘贴</a:t>
            </a:r>
          </a:p>
          <a:p>
            <a:pPr algn="ctr">
              <a:lnSpc>
                <a:spcPct val="150000"/>
              </a:lnSpc>
            </a:pPr>
            <a:r>
              <a:rPr lang="en-US" altLang="zh-CN" sz="1600" dirty="0">
                <a:latin typeface="微软雅黑" panose="020B0503020204020204" charset="-122"/>
                <a:ea typeface="微软雅黑" panose="020B0503020204020204" charset="-122"/>
              </a:rPr>
              <a:t>或者输入您的</a:t>
            </a:r>
          </a:p>
          <a:p>
            <a:pPr algn="ctr">
              <a:lnSpc>
                <a:spcPct val="150000"/>
              </a:lnSpc>
            </a:pPr>
            <a:r>
              <a:rPr lang="en-US" altLang="zh-CN" sz="1600" dirty="0">
                <a:latin typeface="微软雅黑" panose="020B0503020204020204" charset="-122"/>
                <a:ea typeface="微软雅黑" panose="020B0503020204020204" charset="-122"/>
              </a:rPr>
              <a:t>文字内容</a:t>
            </a:r>
          </a:p>
        </p:txBody>
      </p:sp>
      <p:sp>
        <p:nvSpPr>
          <p:cNvPr id="10" name="矩形 9"/>
          <p:cNvSpPr/>
          <p:nvPr/>
        </p:nvSpPr>
        <p:spPr>
          <a:xfrm>
            <a:off x="8816975" y="3838575"/>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800" b="1" dirty="0">
                <a:latin typeface="微软雅黑" panose="020B0503020204020204" charset="-122"/>
                <a:ea typeface="微软雅黑" panose="020B0503020204020204" charset="-122"/>
              </a:rPr>
              <a:t>78%</a:t>
            </a:r>
          </a:p>
          <a:p>
            <a:pPr algn="ctr">
              <a:lnSpc>
                <a:spcPct val="150000"/>
              </a:lnSpc>
            </a:pPr>
            <a:r>
              <a:rPr lang="en-US" altLang="zh-CN" sz="1600" dirty="0">
                <a:latin typeface="微软雅黑" panose="020B0503020204020204" charset="-122"/>
                <a:ea typeface="微软雅黑" panose="020B0503020204020204" charset="-122"/>
              </a:rPr>
              <a:t>请在此粘贴或者输入您的文字内容</a:t>
            </a:r>
          </a:p>
        </p:txBody>
      </p:sp>
      <p:sp>
        <p:nvSpPr>
          <p:cNvPr id="11" name="任意多边形 10"/>
          <p:cNvSpPr>
            <a:spLocks noChangeAspect="1"/>
          </p:cNvSpPr>
          <p:nvPr/>
        </p:nvSpPr>
        <p:spPr>
          <a:xfrm>
            <a:off x="9739420" y="2175600"/>
            <a:ext cx="298233" cy="360000"/>
          </a:xfrm>
          <a:custGeom>
            <a:avLst/>
            <a:gdLst>
              <a:gd name="connsiteX0" fmla="*/ 483834 w 967669"/>
              <a:gd name="connsiteY0" fmla="*/ 124292 h 1168081"/>
              <a:gd name="connsiteX1" fmla="*/ 124291 w 967669"/>
              <a:gd name="connsiteY1" fmla="*/ 483835 h 1168081"/>
              <a:gd name="connsiteX2" fmla="*/ 483834 w 967669"/>
              <a:gd name="connsiteY2" fmla="*/ 843378 h 1168081"/>
              <a:gd name="connsiteX3" fmla="*/ 843377 w 967669"/>
              <a:gd name="connsiteY3" fmla="*/ 483835 h 1168081"/>
              <a:gd name="connsiteX4" fmla="*/ 483834 w 967669"/>
              <a:gd name="connsiteY4" fmla="*/ 124292 h 1168081"/>
              <a:gd name="connsiteX5" fmla="*/ 483835 w 967669"/>
              <a:gd name="connsiteY5" fmla="*/ 0 h 1168081"/>
              <a:gd name="connsiteX6" fmla="*/ 825958 w 967669"/>
              <a:gd name="connsiteY6" fmla="*/ 141712 h 1168081"/>
              <a:gd name="connsiteX7" fmla="*/ 825957 w 967669"/>
              <a:gd name="connsiteY7" fmla="*/ 141713 h 1168081"/>
              <a:gd name="connsiteX8" fmla="*/ 825957 w 967669"/>
              <a:gd name="connsiteY8" fmla="*/ 825959 h 1168081"/>
              <a:gd name="connsiteX9" fmla="*/ 483835 w 967669"/>
              <a:gd name="connsiteY9" fmla="*/ 1168081 h 1168081"/>
              <a:gd name="connsiteX10" fmla="*/ 141712 w 967669"/>
              <a:gd name="connsiteY10" fmla="*/ 825958 h 1168081"/>
              <a:gd name="connsiteX11" fmla="*/ 141712 w 967669"/>
              <a:gd name="connsiteY11" fmla="*/ 141712 h 1168081"/>
              <a:gd name="connsiteX12" fmla="*/ 483835 w 967669"/>
              <a:gd name="connsiteY12" fmla="*/ 0 h 116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669" h="1168081">
                <a:moveTo>
                  <a:pt x="483834" y="124292"/>
                </a:moveTo>
                <a:cubicBezTo>
                  <a:pt x="285264" y="124292"/>
                  <a:pt x="124291" y="285265"/>
                  <a:pt x="124291" y="483835"/>
                </a:cubicBezTo>
                <a:cubicBezTo>
                  <a:pt x="124291" y="682405"/>
                  <a:pt x="285264" y="843378"/>
                  <a:pt x="483834" y="843378"/>
                </a:cubicBezTo>
                <a:cubicBezTo>
                  <a:pt x="682404" y="843378"/>
                  <a:pt x="843377" y="682405"/>
                  <a:pt x="843377" y="483835"/>
                </a:cubicBezTo>
                <a:cubicBezTo>
                  <a:pt x="843377" y="285265"/>
                  <a:pt x="682404" y="124292"/>
                  <a:pt x="483834" y="124292"/>
                </a:cubicBezTo>
                <a:close/>
                <a:moveTo>
                  <a:pt x="483835" y="0"/>
                </a:moveTo>
                <a:cubicBezTo>
                  <a:pt x="607659" y="0"/>
                  <a:pt x="731483" y="47237"/>
                  <a:pt x="825958" y="141712"/>
                </a:cubicBezTo>
                <a:lnTo>
                  <a:pt x="825957" y="141713"/>
                </a:lnTo>
                <a:cubicBezTo>
                  <a:pt x="1014907" y="330662"/>
                  <a:pt x="1014907" y="637009"/>
                  <a:pt x="825957" y="825959"/>
                </a:cubicBezTo>
                <a:lnTo>
                  <a:pt x="483835" y="1168081"/>
                </a:lnTo>
                <a:lnTo>
                  <a:pt x="141712" y="825958"/>
                </a:lnTo>
                <a:cubicBezTo>
                  <a:pt x="-47238" y="637008"/>
                  <a:pt x="-47238" y="330661"/>
                  <a:pt x="141712" y="141712"/>
                </a:cubicBezTo>
                <a:cubicBezTo>
                  <a:pt x="236187" y="47237"/>
                  <a:pt x="360011" y="0"/>
                  <a:pt x="483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a:spLocks noChangeAspect="1"/>
          </p:cNvSpPr>
          <p:nvPr/>
        </p:nvSpPr>
        <p:spPr>
          <a:xfrm>
            <a:off x="7565413" y="5251706"/>
            <a:ext cx="360000" cy="360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4"/>
          <p:cNvSpPr/>
          <p:nvPr/>
        </p:nvSpPr>
        <p:spPr>
          <a:xfrm>
            <a:off x="811530" y="1695450"/>
            <a:ext cx="5862320" cy="428625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childTnLst>
                          </p:cTn>
                        </p:par>
                        <p:par>
                          <p:cTn id="23" fill="hold">
                            <p:stCondLst>
                              <p:cond delay="3000"/>
                            </p:stCondLst>
                            <p:childTnLst>
                              <p:par>
                                <p:cTn id="24" presetID="2" presetClass="entr" presetSubtype="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fill="hold"/>
                                        <p:tgtEl>
                                          <p:spTgt spid="10"/>
                                        </p:tgtEl>
                                        <p:attrNameLst>
                                          <p:attrName>ppt_x</p:attrName>
                                        </p:attrNameLst>
                                      </p:cBhvr>
                                      <p:tavLst>
                                        <p:tav tm="0">
                                          <p:val>
                                            <p:strVal val="1+#ppt_w/2"/>
                                          </p:val>
                                        </p:tav>
                                        <p:tav tm="100000">
                                          <p:val>
                                            <p:strVal val="#ppt_x"/>
                                          </p:val>
                                        </p:tav>
                                      </p:tavLst>
                                    </p:anim>
                                    <p:anim calcmode="lin" valueType="num">
                                      <p:cBhvr additive="base">
                                        <p:cTn id="27" dur="75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bldLvl="0" animBg="1"/>
      <p:bldP spid="1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35"/>
          <p:cNvGrpSpPr/>
          <p:nvPr/>
        </p:nvGrpSpPr>
        <p:grpSpPr bwMode="auto">
          <a:xfrm>
            <a:off x="688230" y="2313150"/>
            <a:ext cx="10807700" cy="619125"/>
            <a:chOff x="408" y="1537"/>
            <a:chExt cx="6808" cy="390"/>
          </a:xfrm>
        </p:grpSpPr>
        <p:sp>
          <p:nvSpPr>
            <p:cNvPr id="7" name="Rectangle 3"/>
            <p:cNvSpPr>
              <a:spLocks noChangeArrowheads="1"/>
            </p:cNvSpPr>
            <p:nvPr/>
          </p:nvSpPr>
          <p:spPr bwMode="gray">
            <a:xfrm>
              <a:off x="408" y="1537"/>
              <a:ext cx="6808" cy="390"/>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8" name="Text Box 7"/>
            <p:cNvSpPr txBox="1">
              <a:spLocks noChangeArrowheads="1"/>
            </p:cNvSpPr>
            <p:nvPr/>
          </p:nvSpPr>
          <p:spPr bwMode="gray">
            <a:xfrm>
              <a:off x="1679"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9" name="AutoShape 9"/>
            <p:cNvSpPr>
              <a:spLocks noChangeArrowheads="1"/>
            </p:cNvSpPr>
            <p:nvPr/>
          </p:nvSpPr>
          <p:spPr bwMode="gray">
            <a:xfrm>
              <a:off x="287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0" name="Text Box 10"/>
            <p:cNvSpPr txBox="1">
              <a:spLocks noChangeArrowheads="1"/>
            </p:cNvSpPr>
            <p:nvPr/>
          </p:nvSpPr>
          <p:spPr bwMode="gray">
            <a:xfrm>
              <a:off x="3223"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1" name="AutoShape 11"/>
            <p:cNvSpPr>
              <a:spLocks noChangeArrowheads="1"/>
            </p:cNvSpPr>
            <p:nvPr/>
          </p:nvSpPr>
          <p:spPr bwMode="gray">
            <a:xfrm>
              <a:off x="4345"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2" name="Text Box 12"/>
            <p:cNvSpPr txBox="1">
              <a:spLocks noChangeArrowheads="1"/>
            </p:cNvSpPr>
            <p:nvPr/>
          </p:nvSpPr>
          <p:spPr bwMode="gray">
            <a:xfrm>
              <a:off x="4648"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3" name="AutoShape 11"/>
            <p:cNvSpPr>
              <a:spLocks noChangeArrowheads="1"/>
            </p:cNvSpPr>
            <p:nvPr/>
          </p:nvSpPr>
          <p:spPr bwMode="gray">
            <a:xfrm>
              <a:off x="584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4" name="Text Box 12"/>
            <p:cNvSpPr txBox="1">
              <a:spLocks noChangeArrowheads="1"/>
            </p:cNvSpPr>
            <p:nvPr/>
          </p:nvSpPr>
          <p:spPr bwMode="gray">
            <a:xfrm>
              <a:off x="6116"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grpSp>
      <p:grpSp>
        <p:nvGrpSpPr>
          <p:cNvPr id="15" name="Group 4"/>
          <p:cNvGrpSpPr/>
          <p:nvPr/>
        </p:nvGrpSpPr>
        <p:grpSpPr bwMode="auto">
          <a:xfrm>
            <a:off x="677118" y="2313150"/>
            <a:ext cx="2054225" cy="619125"/>
            <a:chOff x="404" y="1980"/>
            <a:chExt cx="1294" cy="298"/>
          </a:xfrm>
          <a:solidFill>
            <a:srgbClr val="656565"/>
          </a:solidFill>
        </p:grpSpPr>
        <p:sp>
          <p:nvSpPr>
            <p:cNvPr id="16" name="Rectangle 5"/>
            <p:cNvSpPr>
              <a:spLocks noChangeArrowheads="1"/>
            </p:cNvSpPr>
            <p:nvPr/>
          </p:nvSpPr>
          <p:spPr bwMode="invGray">
            <a:xfrm>
              <a:off x="404" y="1980"/>
              <a:ext cx="1205" cy="2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dirty="0">
                  <a:solidFill>
                    <a:schemeClr val="bg1"/>
                  </a:solidFill>
                  <a:latin typeface="微软雅黑" panose="020B0503020204020204" charset="-122"/>
                  <a:ea typeface="微软雅黑" panose="020B0503020204020204" charset="-122"/>
                </a:rPr>
                <a:t>添加标题</a:t>
              </a:r>
            </a:p>
          </p:txBody>
        </p:sp>
        <p:sp>
          <p:nvSpPr>
            <p:cNvPr id="17" name="AutoShape 6"/>
            <p:cNvSpPr>
              <a:spLocks noChangeArrowheads="1"/>
            </p:cNvSpPr>
            <p:nvPr/>
          </p:nvSpPr>
          <p:spPr bwMode="invGray">
            <a:xfrm rot="5400000">
              <a:off x="1568" y="2072"/>
              <a:ext cx="139" cy="120"/>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grpSp>
      <p:cxnSp>
        <p:nvCxnSpPr>
          <p:cNvPr id="18" name="AutoShape 17"/>
          <p:cNvCxnSpPr>
            <a:cxnSpLocks noChangeShapeType="1"/>
          </p:cNvCxnSpPr>
          <p:nvPr/>
        </p:nvCxnSpPr>
        <p:spPr bwMode="gray">
          <a:xfrm>
            <a:off x="2145196" y="3678400"/>
            <a:ext cx="8667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19" name="AutoShape 18"/>
          <p:cNvCxnSpPr>
            <a:cxnSpLocks noChangeShapeType="1"/>
          </p:cNvCxnSpPr>
          <p:nvPr/>
        </p:nvCxnSpPr>
        <p:spPr bwMode="gray">
          <a:xfrm>
            <a:off x="4365786" y="3678400"/>
            <a:ext cx="876300"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20" name="AutoShape 19"/>
          <p:cNvCxnSpPr>
            <a:cxnSpLocks noChangeShapeType="1"/>
          </p:cNvCxnSpPr>
          <p:nvPr/>
        </p:nvCxnSpPr>
        <p:spPr bwMode="gray">
          <a:xfrm>
            <a:off x="6687105"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21" name="AutoShape 13"/>
          <p:cNvSpPr>
            <a:spLocks noChangeArrowheads="1"/>
          </p:cNvSpPr>
          <p:nvPr/>
        </p:nvSpPr>
        <p:spPr bwMode="gray">
          <a:xfrm>
            <a:off x="972812" y="3121187"/>
            <a:ext cx="1114425" cy="1114425"/>
          </a:xfrm>
          <a:prstGeom prst="diamond">
            <a:avLst/>
          </a:prstGeom>
          <a:solidFill>
            <a:schemeClr val="tx1">
              <a:lumMod val="75000"/>
              <a:lumOff val="25000"/>
            </a:schemeClr>
          </a:solidFill>
          <a:ln w="9525">
            <a:miter lim="800000"/>
          </a:ln>
        </p:spPr>
        <p:txBody>
          <a:bodyPr wrap="none" anchor="ctr">
            <a:flatTx/>
          </a:bodyPr>
          <a:lstStyle/>
          <a:p>
            <a:pPr algn="ctr">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2" name="AutoShape 14"/>
          <p:cNvSpPr>
            <a:spLocks noChangeArrowheads="1"/>
          </p:cNvSpPr>
          <p:nvPr/>
        </p:nvSpPr>
        <p:spPr bwMode="gray">
          <a:xfrm>
            <a:off x="3100095"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3" name="AutoShape 15"/>
          <p:cNvSpPr>
            <a:spLocks noChangeArrowheads="1"/>
          </p:cNvSpPr>
          <p:nvPr/>
        </p:nvSpPr>
        <p:spPr bwMode="gray">
          <a:xfrm>
            <a:off x="5407128"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4" name="AutoShape 16"/>
          <p:cNvSpPr>
            <a:spLocks noChangeArrowheads="1"/>
          </p:cNvSpPr>
          <p:nvPr/>
        </p:nvSpPr>
        <p:spPr bwMode="gray">
          <a:xfrm>
            <a:off x="7669246"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5" name="Text Box 24"/>
          <p:cNvSpPr txBox="1">
            <a:spLocks noChangeArrowheads="1"/>
          </p:cNvSpPr>
          <p:nvPr/>
        </p:nvSpPr>
        <p:spPr bwMode="gray">
          <a:xfrm>
            <a:off x="452907"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6" name="Text Box 25"/>
          <p:cNvSpPr txBox="1">
            <a:spLocks noChangeArrowheads="1"/>
          </p:cNvSpPr>
          <p:nvPr/>
        </p:nvSpPr>
        <p:spPr bwMode="gray">
          <a:xfrm>
            <a:off x="2580984"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7" name="Text Box 26"/>
          <p:cNvSpPr txBox="1">
            <a:spLocks noChangeArrowheads="1"/>
          </p:cNvSpPr>
          <p:nvPr/>
        </p:nvSpPr>
        <p:spPr bwMode="gray">
          <a:xfrm>
            <a:off x="4889275"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8" name="Text Box 27"/>
          <p:cNvSpPr txBox="1">
            <a:spLocks noChangeArrowheads="1"/>
          </p:cNvSpPr>
          <p:nvPr/>
        </p:nvSpPr>
        <p:spPr bwMode="gray">
          <a:xfrm>
            <a:off x="7180296"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cxnSp>
        <p:nvCxnSpPr>
          <p:cNvPr id="29" name="AutoShape 19"/>
          <p:cNvCxnSpPr>
            <a:cxnSpLocks noChangeShapeType="1"/>
          </p:cNvCxnSpPr>
          <p:nvPr/>
        </p:nvCxnSpPr>
        <p:spPr bwMode="gray">
          <a:xfrm>
            <a:off x="8975756"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30" name="AutoShape 16"/>
          <p:cNvSpPr>
            <a:spLocks noChangeArrowheads="1"/>
          </p:cNvSpPr>
          <p:nvPr/>
        </p:nvSpPr>
        <p:spPr bwMode="gray">
          <a:xfrm>
            <a:off x="9948539"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31" name="Text Box 27"/>
          <p:cNvSpPr txBox="1">
            <a:spLocks noChangeArrowheads="1"/>
          </p:cNvSpPr>
          <p:nvPr/>
        </p:nvSpPr>
        <p:spPr bwMode="gray">
          <a:xfrm>
            <a:off x="9459589"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500"/>
                            </p:stCondLst>
                            <p:childTnLst>
                              <p:par>
                                <p:cTn id="13" presetID="3" presetClass="entr" presetSubtype="1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childTnLst>
                          </p:cTn>
                        </p:par>
                        <p:par>
                          <p:cTn id="16" fill="hold">
                            <p:stCondLst>
                              <p:cond delay="2000"/>
                            </p:stCondLst>
                            <p:childTnLst>
                              <p:par>
                                <p:cTn id="17" presetID="12" presetClass="entr" presetSubtype="4"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slide(fromBottom)">
                                      <p:cBhvr>
                                        <p:cTn id="19" dur="500"/>
                                        <p:tgtEl>
                                          <p:spTgt spid="25"/>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3000"/>
                            </p:stCondLst>
                            <p:childTnLst>
                              <p:par>
                                <p:cTn id="25" presetID="3" presetClass="entr" presetSubtype="1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par>
                          <p:cTn id="28" fill="hold">
                            <p:stCondLst>
                              <p:cond delay="3500"/>
                            </p:stCondLst>
                            <p:childTnLst>
                              <p:par>
                                <p:cTn id="29" presetID="12" presetClass="entr" presetSubtype="4"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slide(fromBottom)">
                                      <p:cBhvr>
                                        <p:cTn id="31" dur="500"/>
                                        <p:tgtEl>
                                          <p:spTgt spid="26"/>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500"/>
                            </p:stCondLst>
                            <p:childTnLst>
                              <p:par>
                                <p:cTn id="37" presetID="3" presetClass="entr" presetSubtype="1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linds(horizontal)">
                                      <p:cBhvr>
                                        <p:cTn id="39" dur="500"/>
                                        <p:tgtEl>
                                          <p:spTgt spid="23"/>
                                        </p:tgtEl>
                                      </p:cBhvr>
                                    </p:animEffect>
                                  </p:childTnLst>
                                </p:cTn>
                              </p:par>
                            </p:childTnLst>
                          </p:cTn>
                        </p:par>
                        <p:par>
                          <p:cTn id="40" fill="hold">
                            <p:stCondLst>
                              <p:cond delay="5000"/>
                            </p:stCondLst>
                            <p:childTnLst>
                              <p:par>
                                <p:cTn id="41" presetID="12" presetClass="entr" presetSubtype="4"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slide(fromBottom)">
                                      <p:cBhvr>
                                        <p:cTn id="43" dur="500"/>
                                        <p:tgtEl>
                                          <p:spTgt spid="27"/>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6000"/>
                            </p:stCondLst>
                            <p:childTnLst>
                              <p:par>
                                <p:cTn id="49" presetID="3" presetClass="entr" presetSubtype="1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linds(horizontal)">
                                      <p:cBhvr>
                                        <p:cTn id="51" dur="500"/>
                                        <p:tgtEl>
                                          <p:spTgt spid="24"/>
                                        </p:tgtEl>
                                      </p:cBhvr>
                                    </p:animEffect>
                                  </p:childTnLst>
                                </p:cTn>
                              </p:par>
                            </p:childTnLst>
                          </p:cTn>
                        </p:par>
                        <p:par>
                          <p:cTn id="52" fill="hold">
                            <p:stCondLst>
                              <p:cond delay="6500"/>
                            </p:stCondLst>
                            <p:childTnLst>
                              <p:par>
                                <p:cTn id="53" presetID="12" presetClass="entr" presetSubtype="4"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slide(fromBottom)">
                                      <p:cBhvr>
                                        <p:cTn id="55" dur="500"/>
                                        <p:tgtEl>
                                          <p:spTgt spid="28"/>
                                        </p:tgtEl>
                                      </p:cBhvr>
                                    </p:animEffect>
                                  </p:childTnLst>
                                </p:cTn>
                              </p:par>
                            </p:childTnLst>
                          </p:cTn>
                        </p:par>
                        <p:par>
                          <p:cTn id="56" fill="hold">
                            <p:stCondLst>
                              <p:cond delay="700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500"/>
                            </p:stCondLst>
                            <p:childTnLst>
                              <p:par>
                                <p:cTn id="61" presetID="3" presetClass="entr" presetSubtype="1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linds(horizontal)">
                                      <p:cBhvr>
                                        <p:cTn id="63" dur="500"/>
                                        <p:tgtEl>
                                          <p:spTgt spid="30"/>
                                        </p:tgtEl>
                                      </p:cBhvr>
                                    </p:animEffect>
                                  </p:childTnLst>
                                </p:cTn>
                              </p:par>
                            </p:childTnLst>
                          </p:cTn>
                        </p:par>
                        <p:par>
                          <p:cTn id="64" fill="hold">
                            <p:stCondLst>
                              <p:cond delay="8000"/>
                            </p:stCondLst>
                            <p:childTnLst>
                              <p:par>
                                <p:cTn id="65" presetID="12" presetClass="entr" presetSubtype="4"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slide(fromBottom)">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25" grpId="0"/>
      <p:bldP spid="26" grpId="0"/>
      <p:bldP spid="27" grpId="0"/>
      <p:bldP spid="28" grpId="0"/>
      <p:bldP spid="30" grpId="0" bldLvl="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a:solidFill>
                  <a:schemeClr val="tx1">
                    <a:lumMod val="65000"/>
                    <a:lumOff val="35000"/>
                  </a:schemeClr>
                </a:solidFill>
                <a:latin typeface="华文中宋" panose="02010600040101010101" charset="-122"/>
                <a:ea typeface="华文中宋" panose="02010600040101010101" charset="-122"/>
              </a:rPr>
              <a:t> </a:t>
            </a:r>
            <a:endParaRPr lang="en-US" altLang="zh-CN" sz="2400" dirty="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7165606" y="4282894"/>
            <a:ext cx="4294974" cy="600165"/>
          </a:xfrm>
          <a:custGeom>
            <a:avLst/>
            <a:gdLst>
              <a:gd name="connsiteX0" fmla="*/ 0 w 4414918"/>
              <a:gd name="connsiteY0" fmla="*/ 0 h 600165"/>
              <a:gd name="connsiteX1" fmla="*/ 4414918 w 4414918"/>
              <a:gd name="connsiteY1" fmla="*/ 0 h 600165"/>
              <a:gd name="connsiteX2" fmla="*/ 4414918 w 4414918"/>
              <a:gd name="connsiteY2" fmla="*/ 600165 h 600165"/>
              <a:gd name="connsiteX3" fmla="*/ 1190120 w 4414918"/>
              <a:gd name="connsiteY3" fmla="*/ 600165 h 600165"/>
              <a:gd name="connsiteX4" fmla="*/ 0 w 4414918"/>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4918" h="600165">
                <a:moveTo>
                  <a:pt x="0" y="0"/>
                </a:moveTo>
                <a:lnTo>
                  <a:pt x="4414918" y="0"/>
                </a:lnTo>
                <a:lnTo>
                  <a:pt x="4414918" y="600165"/>
                </a:lnTo>
                <a:lnTo>
                  <a:pt x="119012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任意多边形 7"/>
          <p:cNvSpPr/>
          <p:nvPr/>
        </p:nvSpPr>
        <p:spPr>
          <a:xfrm>
            <a:off x="990600" y="2378352"/>
            <a:ext cx="3752850" cy="4523190"/>
          </a:xfrm>
          <a:custGeom>
            <a:avLst/>
            <a:gdLst>
              <a:gd name="connsiteX0" fmla="*/ 0 w 3752850"/>
              <a:gd name="connsiteY0" fmla="*/ 0 h 4523190"/>
              <a:gd name="connsiteX1" fmla="*/ 3752850 w 3752850"/>
              <a:gd name="connsiteY1" fmla="*/ 1892521 h 4523190"/>
              <a:gd name="connsiteX2" fmla="*/ 3752850 w 3752850"/>
              <a:gd name="connsiteY2" fmla="*/ 4523190 h 4523190"/>
              <a:gd name="connsiteX3" fmla="*/ 0 w 3752850"/>
              <a:gd name="connsiteY3" fmla="*/ 4523190 h 4523190"/>
              <a:gd name="connsiteX4" fmla="*/ 0 w 3752850"/>
              <a:gd name="connsiteY4" fmla="*/ 0 h 4523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4523190">
                <a:moveTo>
                  <a:pt x="0" y="0"/>
                </a:moveTo>
                <a:lnTo>
                  <a:pt x="3752850" y="1892521"/>
                </a:lnTo>
                <a:lnTo>
                  <a:pt x="3752850" y="4523190"/>
                </a:lnTo>
                <a:lnTo>
                  <a:pt x="0" y="4523190"/>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1095375" y="0"/>
            <a:ext cx="3752850" cy="4227331"/>
          </a:xfrm>
          <a:custGeom>
            <a:avLst/>
            <a:gdLst>
              <a:gd name="connsiteX0" fmla="*/ 0 w 3752850"/>
              <a:gd name="connsiteY0" fmla="*/ 0 h 4227331"/>
              <a:gd name="connsiteX1" fmla="*/ 3752850 w 3752850"/>
              <a:gd name="connsiteY1" fmla="*/ 0 h 4227331"/>
              <a:gd name="connsiteX2" fmla="*/ 3752850 w 3752850"/>
              <a:gd name="connsiteY2" fmla="*/ 4227331 h 4227331"/>
              <a:gd name="connsiteX3" fmla="*/ 0 w 3752850"/>
              <a:gd name="connsiteY3" fmla="*/ 2334810 h 4227331"/>
            </a:gdLst>
            <a:ahLst/>
            <a:cxnLst>
              <a:cxn ang="0">
                <a:pos x="connsiteX0" y="connsiteY0"/>
              </a:cxn>
              <a:cxn ang="0">
                <a:pos x="connsiteX1" y="connsiteY1"/>
              </a:cxn>
              <a:cxn ang="0">
                <a:pos x="connsiteX2" y="connsiteY2"/>
              </a:cxn>
              <a:cxn ang="0">
                <a:pos x="connsiteX3" y="connsiteY3"/>
              </a:cxn>
            </a:cxnLst>
            <a:rect l="l" t="t" r="r" b="b"/>
            <a:pathLst>
              <a:path w="3752850" h="4227331">
                <a:moveTo>
                  <a:pt x="0" y="0"/>
                </a:moveTo>
                <a:lnTo>
                  <a:pt x="3752850" y="0"/>
                </a:lnTo>
                <a:lnTo>
                  <a:pt x="3752850" y="4227331"/>
                </a:lnTo>
                <a:lnTo>
                  <a:pt x="0" y="2334810"/>
                </a:lnTo>
                <a:close/>
              </a:path>
            </a:pathLst>
          </a:custGeom>
        </p:spPr>
      </p:pic>
      <p:cxnSp>
        <p:nvCxnSpPr>
          <p:cNvPr id="13" name="直接连接符 12"/>
          <p:cNvCxnSpPr/>
          <p:nvPr/>
        </p:nvCxnSpPr>
        <p:spPr>
          <a:xfrm>
            <a:off x="1854200" y="2728510"/>
            <a:ext cx="3684606" cy="1867895"/>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20914" y="2066800"/>
            <a:ext cx="3674836" cy="186294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300103" y="4870779"/>
            <a:ext cx="3068696" cy="962660"/>
          </a:xfrm>
          <a:prstGeom prst="rect">
            <a:avLst/>
          </a:prstGeom>
          <a:noFill/>
        </p:spPr>
        <p:txBody>
          <a:bodyPr wrap="square" rtlCol="0">
            <a:spAutoFit/>
          </a:bodyPr>
          <a:lstStyle/>
          <a:p>
            <a:pPr algn="ctr">
              <a:lnSpc>
                <a:spcPct val="11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20" name="文本框 19"/>
          <p:cNvSpPr txBox="1"/>
          <p:nvPr/>
        </p:nvSpPr>
        <p:spPr>
          <a:xfrm>
            <a:off x="885825" y="4409114"/>
            <a:ext cx="3626848"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单击此处添加标题</a:t>
            </a:r>
          </a:p>
        </p:txBody>
      </p:sp>
      <p:sp>
        <p:nvSpPr>
          <p:cNvPr id="21" name="KSO_Shape"/>
          <p:cNvSpPr/>
          <p:nvPr/>
        </p:nvSpPr>
        <p:spPr bwMode="auto">
          <a:xfrm>
            <a:off x="2365988" y="3820867"/>
            <a:ext cx="666521" cy="477673"/>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panose="020F0502020204030204" charset="0"/>
              <a:ea typeface="宋体" panose="02010600030101010101" pitchFamily="2" charset="-122"/>
              <a:cs typeface="+mn-cs"/>
            </a:endParaRPr>
          </a:p>
        </p:txBody>
      </p:sp>
      <p:sp>
        <p:nvSpPr>
          <p:cNvPr id="22" name="文本框 21"/>
          <p:cNvSpPr txBox="1"/>
          <p:nvPr/>
        </p:nvSpPr>
        <p:spPr>
          <a:xfrm>
            <a:off x="5773892" y="3009597"/>
            <a:ext cx="5806632" cy="1041400"/>
          </a:xfrm>
          <a:prstGeom prst="rect">
            <a:avLst/>
          </a:prstGeom>
          <a:noFill/>
        </p:spPr>
        <p:txBody>
          <a:bodyPr wrap="square" rtlCol="0">
            <a:spAutoFit/>
          </a:bodyPr>
          <a:lstStyle/>
          <a:p>
            <a:pPr algn="just">
              <a:lnSpc>
                <a:spcPct val="130000"/>
              </a:lnSpc>
            </a:pPr>
            <a:r>
              <a:rPr lang="en-US" altLang="zh-CN" sz="1200">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5711825" y="2301711"/>
            <a:ext cx="5305187" cy="70104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i="0" u="none" strike="noStrike" kern="0" cap="none" spc="0" normalizeH="0" baseline="0" noProof="0" dirty="0">
                <a:ln>
                  <a:noFill/>
                </a:ln>
                <a:effectLst/>
                <a:uLnTx/>
                <a:uFillTx/>
                <a:latin typeface="黑体" panose="02010600030101010101" charset="-122"/>
                <a:ea typeface="黑体" panose="02010600030101010101" charset="-122"/>
              </a:rPr>
              <a:t>此处添加标题</a:t>
            </a:r>
          </a:p>
        </p:txBody>
      </p:sp>
      <p:sp>
        <p:nvSpPr>
          <p:cNvPr id="30" name="任意多边形 29"/>
          <p:cNvSpPr/>
          <p:nvPr/>
        </p:nvSpPr>
        <p:spPr>
          <a:xfrm>
            <a:off x="5813913" y="4164853"/>
            <a:ext cx="2581834" cy="600165"/>
          </a:xfrm>
          <a:custGeom>
            <a:avLst/>
            <a:gdLst>
              <a:gd name="connsiteX0" fmla="*/ 0 w 2581834"/>
              <a:gd name="connsiteY0" fmla="*/ 0 h 600165"/>
              <a:gd name="connsiteX1" fmla="*/ 1391714 w 2581834"/>
              <a:gd name="connsiteY1" fmla="*/ 0 h 600165"/>
              <a:gd name="connsiteX2" fmla="*/ 2581834 w 2581834"/>
              <a:gd name="connsiteY2" fmla="*/ 600165 h 600165"/>
              <a:gd name="connsiteX3" fmla="*/ 0 w 2581834"/>
              <a:gd name="connsiteY3" fmla="*/ 600165 h 600165"/>
              <a:gd name="connsiteX4" fmla="*/ 0 w 2581834"/>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834" h="600165">
                <a:moveTo>
                  <a:pt x="0" y="0"/>
                </a:moveTo>
                <a:lnTo>
                  <a:pt x="1391714" y="0"/>
                </a:lnTo>
                <a:lnTo>
                  <a:pt x="2581834" y="600165"/>
                </a:lnTo>
                <a:lnTo>
                  <a:pt x="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矩形 24"/>
          <p:cNvSpPr/>
          <p:nvPr/>
        </p:nvSpPr>
        <p:spPr>
          <a:xfrm>
            <a:off x="8932375" y="2458310"/>
            <a:ext cx="170891" cy="38325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黑体" panose="02010600030101010101" charset="-122"/>
              <a:ea typeface="黑体" panose="02010600030101010101" charset="-122"/>
            </a:endParaRPr>
          </a:p>
        </p:txBody>
      </p:sp>
      <p:cxnSp>
        <p:nvCxnSpPr>
          <p:cNvPr id="26" name="直接连接符 25"/>
          <p:cNvCxnSpPr/>
          <p:nvPr/>
        </p:nvCxnSpPr>
        <p:spPr>
          <a:xfrm>
            <a:off x="5783433" y="4075402"/>
            <a:ext cx="1313757" cy="0"/>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31" name="等腰三角形 30"/>
          <p:cNvSpPr/>
          <p:nvPr/>
        </p:nvSpPr>
        <p:spPr>
          <a:xfrm>
            <a:off x="8121543" y="4765813"/>
            <a:ext cx="264307" cy="117474"/>
          </a:xfrm>
          <a:custGeom>
            <a:avLst/>
            <a:gdLst>
              <a:gd name="connsiteX0" fmla="*/ 0 w 309537"/>
              <a:gd name="connsiteY0" fmla="*/ 146050 h 146050"/>
              <a:gd name="connsiteX1" fmla="*/ 154769 w 309537"/>
              <a:gd name="connsiteY1" fmla="*/ 0 h 146050"/>
              <a:gd name="connsiteX2" fmla="*/ 309537 w 309537"/>
              <a:gd name="connsiteY2" fmla="*/ 146050 h 146050"/>
              <a:gd name="connsiteX3" fmla="*/ 0 w 309537"/>
              <a:gd name="connsiteY3" fmla="*/ 146050 h 146050"/>
              <a:gd name="connsiteX0-1" fmla="*/ 0 w 397643"/>
              <a:gd name="connsiteY0-2" fmla="*/ 74612 h 146050"/>
              <a:gd name="connsiteX1-3" fmla="*/ 242875 w 397643"/>
              <a:gd name="connsiteY1-4" fmla="*/ 0 h 146050"/>
              <a:gd name="connsiteX2-5" fmla="*/ 397643 w 397643"/>
              <a:gd name="connsiteY2-6" fmla="*/ 146050 h 146050"/>
              <a:gd name="connsiteX3-7" fmla="*/ 0 w 397643"/>
              <a:gd name="connsiteY3-8" fmla="*/ 74612 h 146050"/>
              <a:gd name="connsiteX0-9" fmla="*/ 0 w 242875"/>
              <a:gd name="connsiteY0-10" fmla="*/ 74612 h 191293"/>
              <a:gd name="connsiteX1-11" fmla="*/ 242875 w 242875"/>
              <a:gd name="connsiteY1-12" fmla="*/ 0 h 191293"/>
              <a:gd name="connsiteX2-13" fmla="*/ 233337 w 242875"/>
              <a:gd name="connsiteY2-14" fmla="*/ 191293 h 191293"/>
              <a:gd name="connsiteX3-15" fmla="*/ 0 w 242875"/>
              <a:gd name="connsiteY3-16" fmla="*/ 74612 h 191293"/>
              <a:gd name="connsiteX0-17" fmla="*/ 0 w 264307"/>
              <a:gd name="connsiteY0-18" fmla="*/ 793 h 117474"/>
              <a:gd name="connsiteX1-19" fmla="*/ 264307 w 264307"/>
              <a:gd name="connsiteY1-20" fmla="*/ 0 h 117474"/>
              <a:gd name="connsiteX2-21" fmla="*/ 233337 w 264307"/>
              <a:gd name="connsiteY2-22" fmla="*/ 117474 h 117474"/>
              <a:gd name="connsiteX3-23" fmla="*/ 0 w 264307"/>
              <a:gd name="connsiteY3-24" fmla="*/ 793 h 117474"/>
            </a:gdLst>
            <a:ahLst/>
            <a:cxnLst>
              <a:cxn ang="0">
                <a:pos x="connsiteX0-1" y="connsiteY0-2"/>
              </a:cxn>
              <a:cxn ang="0">
                <a:pos x="connsiteX1-3" y="connsiteY1-4"/>
              </a:cxn>
              <a:cxn ang="0">
                <a:pos x="connsiteX2-5" y="connsiteY2-6"/>
              </a:cxn>
              <a:cxn ang="0">
                <a:pos x="connsiteX3-7" y="connsiteY3-8"/>
              </a:cxn>
            </a:cxnLst>
            <a:rect l="l" t="t" r="r" b="b"/>
            <a:pathLst>
              <a:path w="264307" h="117474">
                <a:moveTo>
                  <a:pt x="0" y="793"/>
                </a:moveTo>
                <a:lnTo>
                  <a:pt x="264307" y="0"/>
                </a:lnTo>
                <a:lnTo>
                  <a:pt x="233337" y="117474"/>
                </a:lnTo>
                <a:lnTo>
                  <a:pt x="0" y="793"/>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1258550" y="2365377"/>
            <a:ext cx="509588" cy="476421"/>
            <a:chOff x="8502888" y="1295229"/>
            <a:chExt cx="509588" cy="476421"/>
          </a:xfrm>
        </p:grpSpPr>
        <p:cxnSp>
          <p:nvCxnSpPr>
            <p:cNvPr id="34" name="直接连接符 33"/>
            <p:cNvCxnSpPr/>
            <p:nvPr/>
          </p:nvCxnSpPr>
          <p:spPr>
            <a:xfrm>
              <a:off x="8502888" y="1409700"/>
              <a:ext cx="509588"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877300" y="1295229"/>
              <a:ext cx="0" cy="476421"/>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图表 1"/>
          <p:cNvGraphicFramePr/>
          <p:nvPr/>
        </p:nvGraphicFramePr>
        <p:xfrm>
          <a:off x="692206" y="2192862"/>
          <a:ext cx="5879548" cy="2732525"/>
        </p:xfrm>
        <a:graphic>
          <a:graphicData uri="http://schemas.openxmlformats.org/drawingml/2006/chart">
            <c:chart xmlns:c="http://schemas.openxmlformats.org/drawingml/2006/chart" xmlns:r="http://schemas.openxmlformats.org/officeDocument/2006/relationships" r:id="rId3"/>
          </a:graphicData>
        </a:graphic>
      </p:graphicFrame>
      <p:sp>
        <p:nvSpPr>
          <p:cNvPr id="17" name="文本框 16"/>
          <p:cNvSpPr txBox="1"/>
          <p:nvPr/>
        </p:nvSpPr>
        <p:spPr>
          <a:xfrm>
            <a:off x="3993965"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18" name="文本框 17"/>
          <p:cNvSpPr txBox="1"/>
          <p:nvPr/>
        </p:nvSpPr>
        <p:spPr>
          <a:xfrm>
            <a:off x="1973531"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20" name="矩形 19"/>
          <p:cNvSpPr/>
          <p:nvPr/>
        </p:nvSpPr>
        <p:spPr>
          <a:xfrm>
            <a:off x="1081401" y="5018563"/>
            <a:ext cx="168158" cy="122121"/>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047117" y="5018563"/>
            <a:ext cx="168158" cy="12212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067551" y="5018563"/>
            <a:ext cx="168158" cy="1221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p:nvPr/>
        </p:nvSpPr>
        <p:spPr>
          <a:xfrm>
            <a:off x="3409666" y="2163721"/>
            <a:ext cx="754578" cy="505568"/>
          </a:xfrm>
          <a:prstGeom prst="wedgeRectCallout">
            <a:avLst>
              <a:gd name="adj1" fmla="val 33601"/>
              <a:gd name="adj2" fmla="val 93728"/>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文本框 28"/>
          <p:cNvSpPr txBox="1"/>
          <p:nvPr/>
        </p:nvSpPr>
        <p:spPr>
          <a:xfrm>
            <a:off x="1595728" y="2223709"/>
            <a:ext cx="4382453" cy="338554"/>
          </a:xfrm>
          <a:prstGeom prst="rect">
            <a:avLst/>
          </a:prstGeom>
          <a:noFill/>
        </p:spPr>
        <p:txBody>
          <a:bodyPr wrap="square" rtlCol="0">
            <a:spAutoFit/>
          </a:bodyPr>
          <a:lstStyle>
            <a:defPPr>
              <a:defRPr lang="zh-CN"/>
            </a:defPPr>
            <a:lvl1pPr algn="ctr">
              <a:defRPr sz="1600" b="1">
                <a:solidFill>
                  <a:schemeClr val="bg1"/>
                </a:solidFill>
              </a:defRPr>
            </a:lvl1pPr>
          </a:lstStyle>
          <a:p>
            <a:r>
              <a:rPr lang="en-US" altLang="zh-CN" dirty="0"/>
              <a:t>NO.2</a:t>
            </a:r>
            <a:endParaRPr lang="zh-CN" altLang="en-US" dirty="0"/>
          </a:p>
        </p:txBody>
      </p:sp>
      <p:sp>
        <p:nvSpPr>
          <p:cNvPr id="15" name="文本框 14"/>
          <p:cNvSpPr txBox="1"/>
          <p:nvPr/>
        </p:nvSpPr>
        <p:spPr>
          <a:xfrm>
            <a:off x="7278795" y="2734873"/>
            <a:ext cx="4059765" cy="2309495"/>
          </a:xfrm>
          <a:prstGeom prst="rect">
            <a:avLst/>
          </a:prstGeom>
          <a:noFill/>
        </p:spPr>
        <p:txBody>
          <a:bodyPr wrap="square" rtlCol="0">
            <a:spAutoFit/>
          </a:bodyPr>
          <a:lstStyle/>
          <a:p>
            <a:pPr algn="just">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7354995" y="2192862"/>
            <a:ext cx="3626848" cy="518160"/>
          </a:xfrm>
          <a:prstGeom prst="rect">
            <a:avLst/>
          </a:prstGeom>
          <a:solidFill>
            <a:srgbClr val="3A3A3A"/>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stCxn id="3" idx="3"/>
          </p:cNvCxnSpPr>
          <p:nvPr/>
        </p:nvCxnSpPr>
        <p:spPr>
          <a:xfrm>
            <a:off x="3093720" y="614045"/>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8714105" y="99060"/>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a:off x="0" y="3200400"/>
            <a:ext cx="4895850" cy="3657600"/>
          </a:xfrm>
          <a:prstGeom prst="triangle">
            <a:avLst/>
          </a:prstGeom>
          <a:blipFill>
            <a:blip r:embed="rId3" cstate="email">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等腰三角形 5"/>
          <p:cNvSpPr/>
          <p:nvPr/>
        </p:nvSpPr>
        <p:spPr>
          <a:xfrm flipV="1">
            <a:off x="438150" y="0"/>
            <a:ext cx="4895850" cy="3657600"/>
          </a:xfrm>
          <a:prstGeom prst="triangle">
            <a:avLst/>
          </a:prstGeom>
          <a:blipFill dpi="0" rotWithShape="0">
            <a:blip r:embed="rId4" cstate="email">
              <a:graysc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等腰三角形 6"/>
          <p:cNvSpPr/>
          <p:nvPr/>
        </p:nvSpPr>
        <p:spPr>
          <a:xfrm flipV="1">
            <a:off x="2886075" y="3657599"/>
            <a:ext cx="4283869" cy="3200400"/>
          </a:xfrm>
          <a:prstGeom prst="triangl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等腰三角形 6"/>
          <p:cNvSpPr/>
          <p:nvPr/>
        </p:nvSpPr>
        <p:spPr>
          <a:xfrm rot="5400000">
            <a:off x="854867" y="2728914"/>
            <a:ext cx="2266953" cy="790574"/>
          </a:xfrm>
          <a:custGeom>
            <a:avLst/>
            <a:gdLst>
              <a:gd name="connsiteX0" fmla="*/ 0 w 1333500"/>
              <a:gd name="connsiteY0" fmla="*/ 1181099 h 1181099"/>
              <a:gd name="connsiteX1" fmla="*/ 666750 w 1333500"/>
              <a:gd name="connsiteY1" fmla="*/ 0 h 1181099"/>
              <a:gd name="connsiteX2" fmla="*/ 1333500 w 1333500"/>
              <a:gd name="connsiteY2" fmla="*/ 1181099 h 1181099"/>
              <a:gd name="connsiteX3" fmla="*/ 0 w 1333500"/>
              <a:gd name="connsiteY3" fmla="*/ 1181099 h 1181099"/>
              <a:gd name="connsiteX0-1" fmla="*/ 0 w 2057403"/>
              <a:gd name="connsiteY0-2" fmla="*/ 1181099 h 1219199"/>
              <a:gd name="connsiteX1-3" fmla="*/ 666750 w 2057403"/>
              <a:gd name="connsiteY1-4" fmla="*/ 0 h 1219199"/>
              <a:gd name="connsiteX2-5" fmla="*/ 2057403 w 2057403"/>
              <a:gd name="connsiteY2-6" fmla="*/ 1219199 h 1219199"/>
              <a:gd name="connsiteX3-7" fmla="*/ 0 w 2057403"/>
              <a:gd name="connsiteY3-8" fmla="*/ 1181099 h 1219199"/>
              <a:gd name="connsiteX0-9" fmla="*/ 0 w 2571753"/>
              <a:gd name="connsiteY0-10" fmla="*/ 895349 h 1219199"/>
              <a:gd name="connsiteX1-11" fmla="*/ 1181100 w 2571753"/>
              <a:gd name="connsiteY1-12" fmla="*/ 0 h 1219199"/>
              <a:gd name="connsiteX2-13" fmla="*/ 2571753 w 2571753"/>
              <a:gd name="connsiteY2-14" fmla="*/ 1219199 h 1219199"/>
              <a:gd name="connsiteX3-15" fmla="*/ 0 w 2571753"/>
              <a:gd name="connsiteY3-16" fmla="*/ 895349 h 1219199"/>
              <a:gd name="connsiteX0-17" fmla="*/ 0 w 2552703"/>
              <a:gd name="connsiteY0-18" fmla="*/ 895349 h 990599"/>
              <a:gd name="connsiteX1-19" fmla="*/ 1181100 w 2552703"/>
              <a:gd name="connsiteY1-20" fmla="*/ 0 h 990599"/>
              <a:gd name="connsiteX2-21" fmla="*/ 2552703 w 2552703"/>
              <a:gd name="connsiteY2-22" fmla="*/ 990599 h 990599"/>
              <a:gd name="connsiteX3-23" fmla="*/ 0 w 2552703"/>
              <a:gd name="connsiteY3-24" fmla="*/ 895349 h 990599"/>
              <a:gd name="connsiteX0-25" fmla="*/ 0 w 2400303"/>
              <a:gd name="connsiteY0-26" fmla="*/ 895349 h 895349"/>
              <a:gd name="connsiteX1-27" fmla="*/ 1181100 w 2400303"/>
              <a:gd name="connsiteY1-28" fmla="*/ 0 h 895349"/>
              <a:gd name="connsiteX2-29" fmla="*/ 2400303 w 2400303"/>
              <a:gd name="connsiteY2-30" fmla="*/ 895349 h 895349"/>
              <a:gd name="connsiteX3-31" fmla="*/ 0 w 2400303"/>
              <a:gd name="connsiteY3-32" fmla="*/ 895349 h 895349"/>
              <a:gd name="connsiteX0-33" fmla="*/ 0 w 2362203"/>
              <a:gd name="connsiteY0-34" fmla="*/ 838199 h 895349"/>
              <a:gd name="connsiteX1-35" fmla="*/ 1143000 w 2362203"/>
              <a:gd name="connsiteY1-36" fmla="*/ 0 h 895349"/>
              <a:gd name="connsiteX2-37" fmla="*/ 2362203 w 2362203"/>
              <a:gd name="connsiteY2-38" fmla="*/ 895349 h 895349"/>
              <a:gd name="connsiteX3-39" fmla="*/ 0 w 2362203"/>
              <a:gd name="connsiteY3-40" fmla="*/ 838199 h 895349"/>
              <a:gd name="connsiteX0-41" fmla="*/ 0 w 2286003"/>
              <a:gd name="connsiteY0-42" fmla="*/ 838199 h 838199"/>
              <a:gd name="connsiteX1-43" fmla="*/ 1143000 w 2286003"/>
              <a:gd name="connsiteY1-44" fmla="*/ 0 h 838199"/>
              <a:gd name="connsiteX2-45" fmla="*/ 2286003 w 2286003"/>
              <a:gd name="connsiteY2-46" fmla="*/ 838199 h 838199"/>
              <a:gd name="connsiteX3-47" fmla="*/ 0 w 2286003"/>
              <a:gd name="connsiteY3-48" fmla="*/ 838199 h 838199"/>
              <a:gd name="connsiteX0-49" fmla="*/ 0 w 2305053"/>
              <a:gd name="connsiteY0-50" fmla="*/ 838199 h 838199"/>
              <a:gd name="connsiteX1-51" fmla="*/ 1143000 w 2305053"/>
              <a:gd name="connsiteY1-52" fmla="*/ 0 h 838199"/>
              <a:gd name="connsiteX2-53" fmla="*/ 2305053 w 2305053"/>
              <a:gd name="connsiteY2-54" fmla="*/ 838199 h 838199"/>
              <a:gd name="connsiteX3-55" fmla="*/ 0 w 2305053"/>
              <a:gd name="connsiteY3-56" fmla="*/ 838199 h 838199"/>
              <a:gd name="connsiteX0-57" fmla="*/ 0 w 2266953"/>
              <a:gd name="connsiteY0-58" fmla="*/ 781049 h 838199"/>
              <a:gd name="connsiteX1-59" fmla="*/ 1104900 w 2266953"/>
              <a:gd name="connsiteY1-60" fmla="*/ 0 h 838199"/>
              <a:gd name="connsiteX2-61" fmla="*/ 2266953 w 2266953"/>
              <a:gd name="connsiteY2-62" fmla="*/ 838199 h 838199"/>
              <a:gd name="connsiteX3-63" fmla="*/ 0 w 2266953"/>
              <a:gd name="connsiteY3-64" fmla="*/ 781049 h 838199"/>
              <a:gd name="connsiteX0-65" fmla="*/ 0 w 2257428"/>
              <a:gd name="connsiteY0-66" fmla="*/ 781049 h 809624"/>
              <a:gd name="connsiteX1-67" fmla="*/ 1104900 w 2257428"/>
              <a:gd name="connsiteY1-68" fmla="*/ 0 h 809624"/>
              <a:gd name="connsiteX2-69" fmla="*/ 2257428 w 2257428"/>
              <a:gd name="connsiteY2-70" fmla="*/ 809624 h 809624"/>
              <a:gd name="connsiteX3-71" fmla="*/ 0 w 2257428"/>
              <a:gd name="connsiteY3-72" fmla="*/ 781049 h 809624"/>
              <a:gd name="connsiteX0-73" fmla="*/ 0 w 2247903"/>
              <a:gd name="connsiteY0-74" fmla="*/ 781049 h 790574"/>
              <a:gd name="connsiteX1-75" fmla="*/ 1104900 w 2247903"/>
              <a:gd name="connsiteY1-76" fmla="*/ 0 h 790574"/>
              <a:gd name="connsiteX2-77" fmla="*/ 2247903 w 2247903"/>
              <a:gd name="connsiteY2-78" fmla="*/ 790574 h 790574"/>
              <a:gd name="connsiteX3-79" fmla="*/ 0 w 2247903"/>
              <a:gd name="connsiteY3-80" fmla="*/ 781049 h 790574"/>
              <a:gd name="connsiteX0-81" fmla="*/ 0 w 2266953"/>
              <a:gd name="connsiteY0-82" fmla="*/ 761999 h 790574"/>
              <a:gd name="connsiteX1-83" fmla="*/ 1123950 w 2266953"/>
              <a:gd name="connsiteY1-84" fmla="*/ 0 h 790574"/>
              <a:gd name="connsiteX2-85" fmla="*/ 2266953 w 2266953"/>
              <a:gd name="connsiteY2-86" fmla="*/ 790574 h 790574"/>
              <a:gd name="connsiteX3-87" fmla="*/ 0 w 2266953"/>
              <a:gd name="connsiteY3-88" fmla="*/ 761999 h 790574"/>
            </a:gdLst>
            <a:ahLst/>
            <a:cxnLst>
              <a:cxn ang="0">
                <a:pos x="connsiteX0-1" y="connsiteY0-2"/>
              </a:cxn>
              <a:cxn ang="0">
                <a:pos x="connsiteX1-3" y="connsiteY1-4"/>
              </a:cxn>
              <a:cxn ang="0">
                <a:pos x="connsiteX2-5" y="connsiteY2-6"/>
              </a:cxn>
              <a:cxn ang="0">
                <a:pos x="connsiteX3-7" y="connsiteY3-8"/>
              </a:cxn>
            </a:cxnLst>
            <a:rect l="l" t="t" r="r" b="b"/>
            <a:pathLst>
              <a:path w="2266953" h="790574">
                <a:moveTo>
                  <a:pt x="0" y="761999"/>
                </a:moveTo>
                <a:lnTo>
                  <a:pt x="1123950" y="0"/>
                </a:lnTo>
                <a:lnTo>
                  <a:pt x="2266953" y="790574"/>
                </a:lnTo>
                <a:lnTo>
                  <a:pt x="0" y="76199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4062036" y="2567280"/>
            <a:ext cx="3653589" cy="762000"/>
          </a:xfrm>
          <a:prstGeom prst="rect">
            <a:avLst/>
          </a:prstGeom>
          <a:noFill/>
        </p:spPr>
        <p:txBody>
          <a:bodyPr wrap="square" rtlCol="0">
            <a:spAutoFit/>
          </a:bodyPr>
          <a:lstStyle/>
          <a:p>
            <a:r>
              <a:rPr lang="en-US" altLang="zh-CN" sz="4400" dirty="0">
                <a:solidFill>
                  <a:srgbClr val="3A3A3A"/>
                </a:solidFill>
                <a:latin typeface="黑体" panose="02010600030101010101" charset="-122"/>
                <a:ea typeface="黑体" panose="02010600030101010101" charset="-122"/>
              </a:rPr>
              <a:t>此处添加标题</a:t>
            </a:r>
          </a:p>
        </p:txBody>
      </p:sp>
      <p:sp>
        <p:nvSpPr>
          <p:cNvPr id="10" name="文本框 9"/>
          <p:cNvSpPr txBox="1"/>
          <p:nvPr/>
        </p:nvSpPr>
        <p:spPr>
          <a:xfrm>
            <a:off x="3955093" y="3195933"/>
            <a:ext cx="3116844" cy="457200"/>
          </a:xfrm>
          <a:prstGeom prst="rect">
            <a:avLst/>
          </a:prstGeom>
          <a:noFill/>
        </p:spPr>
        <p:txBody>
          <a:bodyPr wrap="square" rtlCol="0">
            <a:spAutoFit/>
          </a:bodyPr>
          <a:lstStyle/>
          <a:p>
            <a:pPr algn="ctr"/>
            <a:r>
              <a:rPr lang="en-US" altLang="zh-CN" sz="2400" dirty="0">
                <a:latin typeface="黑体" panose="02010600030101010101" charset="-122"/>
                <a:ea typeface="黑体" panose="02010600030101010101" charset="-122"/>
              </a:rPr>
              <a:t>单击此处添加标题</a:t>
            </a:r>
          </a:p>
        </p:txBody>
      </p:sp>
      <p:sp>
        <p:nvSpPr>
          <p:cNvPr id="11" name="文本框 10"/>
          <p:cNvSpPr txBox="1"/>
          <p:nvPr/>
        </p:nvSpPr>
        <p:spPr>
          <a:xfrm>
            <a:off x="7169944" y="3504661"/>
            <a:ext cx="4583906" cy="1437640"/>
          </a:xfrm>
          <a:prstGeom prst="rect">
            <a:avLst/>
          </a:prstGeom>
          <a:noFill/>
        </p:spPr>
        <p:txBody>
          <a:bodyPr wrap="square" rtlCol="0">
            <a:spAutoFit/>
          </a:bodyPr>
          <a:lstStyle/>
          <a:p>
            <a:pPr algn="just">
              <a:lnSpc>
                <a:spcPct val="130000"/>
              </a:lnSpc>
            </a:pPr>
            <a:r>
              <a:rPr lang="en-US" altLang="zh-CN" sz="17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2" name="文本框 11"/>
          <p:cNvSpPr txBox="1"/>
          <p:nvPr/>
        </p:nvSpPr>
        <p:spPr>
          <a:xfrm>
            <a:off x="7267951" y="4877344"/>
            <a:ext cx="4431506" cy="396240"/>
          </a:xfrm>
          <a:prstGeom prst="rect">
            <a:avLst/>
          </a:prstGeom>
          <a:solidFill>
            <a:srgbClr val="3A3A3A"/>
          </a:solidFill>
        </p:spPr>
        <p:txBody>
          <a:bodyPr wrap="square" rtlCol="0">
            <a:spAutoFit/>
          </a:bodyPr>
          <a:lstStyle/>
          <a:p>
            <a:pPr algn="ctr"/>
            <a:r>
              <a:rPr lang="en-US" altLang="zh-CN" sz="2000" dirty="0">
                <a:solidFill>
                  <a:schemeClr val="bg1"/>
                </a:solidFill>
                <a:latin typeface="黑体" panose="02010600030101010101" charset="-122"/>
                <a:ea typeface="黑体" panose="02010600030101010101" charset="-122"/>
              </a:rPr>
              <a:t>单击此处添加标题</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304925" y="1526934"/>
            <a:ext cx="1476375" cy="678815"/>
          </a:xfrm>
          <a:prstGeom prst="rect">
            <a:avLst/>
          </a:prstGeom>
          <a:noFill/>
        </p:spPr>
        <p:txBody>
          <a:bodyPr wrap="square" rtlCol="0">
            <a:spAutoFit/>
          </a:bodyPr>
          <a:lstStyle/>
          <a:p>
            <a:r>
              <a:rPr lang="en-US" altLang="zh-CN" sz="3600" b="1" dirty="0">
                <a:solidFill>
                  <a:srgbClr val="404040"/>
                </a:solidFill>
                <a:latin typeface="微软雅黑" panose="020B0503020204020204" charset="-122"/>
                <a:ea typeface="微软雅黑" panose="020B0503020204020204" charset="-122"/>
              </a:rPr>
              <a:t>标题</a:t>
            </a:r>
          </a:p>
        </p:txBody>
      </p:sp>
      <p:sp>
        <p:nvSpPr>
          <p:cNvPr id="7" name="文本框 6"/>
          <p:cNvSpPr txBox="1"/>
          <p:nvPr/>
        </p:nvSpPr>
        <p:spPr>
          <a:xfrm>
            <a:off x="1304925" y="2702193"/>
            <a:ext cx="1476375" cy="678815"/>
          </a:xfrm>
          <a:prstGeom prst="rect">
            <a:avLst/>
          </a:prstGeom>
          <a:noFill/>
        </p:spPr>
        <p:txBody>
          <a:bodyPr wrap="square" rtlCol="0">
            <a:spAutoFit/>
          </a:bodyPr>
          <a:lstStyle/>
          <a:p>
            <a:r>
              <a:rPr lang="en-US" altLang="zh-CN" sz="3600" b="1" dirty="0">
                <a:solidFill>
                  <a:srgbClr val="404040"/>
                </a:solidFill>
                <a:latin typeface="微软雅黑" panose="020B0503020204020204" charset="-122"/>
                <a:ea typeface="微软雅黑" panose="020B0503020204020204" charset="-122"/>
              </a:rPr>
              <a:t>标题</a:t>
            </a:r>
          </a:p>
        </p:txBody>
      </p:sp>
      <p:sp>
        <p:nvSpPr>
          <p:cNvPr id="8" name="文本框 7"/>
          <p:cNvSpPr txBox="1"/>
          <p:nvPr/>
        </p:nvSpPr>
        <p:spPr>
          <a:xfrm>
            <a:off x="1304925" y="3808886"/>
            <a:ext cx="1476375" cy="678815"/>
          </a:xfrm>
          <a:prstGeom prst="rect">
            <a:avLst/>
          </a:prstGeom>
          <a:noFill/>
        </p:spPr>
        <p:txBody>
          <a:bodyPr wrap="square" rtlCol="0">
            <a:spAutoFit/>
          </a:bodyPr>
          <a:lstStyle/>
          <a:p>
            <a:r>
              <a:rPr lang="en-US" altLang="zh-CN" sz="3600" b="1" dirty="0">
                <a:solidFill>
                  <a:srgbClr val="404040"/>
                </a:solidFill>
                <a:latin typeface="微软雅黑" panose="020B0503020204020204" charset="-122"/>
                <a:ea typeface="微软雅黑" panose="020B0503020204020204" charset="-122"/>
              </a:rPr>
              <a:t>标题</a:t>
            </a:r>
          </a:p>
        </p:txBody>
      </p:sp>
      <p:sp>
        <p:nvSpPr>
          <p:cNvPr id="9" name="文本框 8"/>
          <p:cNvSpPr txBox="1"/>
          <p:nvPr/>
        </p:nvSpPr>
        <p:spPr>
          <a:xfrm>
            <a:off x="1304925" y="4979449"/>
            <a:ext cx="1476375" cy="678815"/>
          </a:xfrm>
          <a:prstGeom prst="rect">
            <a:avLst/>
          </a:prstGeom>
          <a:noFill/>
        </p:spPr>
        <p:txBody>
          <a:bodyPr wrap="square" rtlCol="0">
            <a:spAutoFit/>
          </a:bodyPr>
          <a:lstStyle/>
          <a:p>
            <a:r>
              <a:rPr lang="en-US" altLang="zh-CN" sz="3600" b="1" dirty="0">
                <a:solidFill>
                  <a:srgbClr val="404040"/>
                </a:solidFill>
                <a:latin typeface="微软雅黑" panose="020B0503020204020204" charset="-122"/>
                <a:ea typeface="微软雅黑" panose="020B0503020204020204" charset="-122"/>
              </a:rPr>
              <a:t>标题</a:t>
            </a:r>
          </a:p>
        </p:txBody>
      </p:sp>
      <p:sp>
        <p:nvSpPr>
          <p:cNvPr id="10" name="文本框 9"/>
          <p:cNvSpPr txBox="1"/>
          <p:nvPr/>
        </p:nvSpPr>
        <p:spPr>
          <a:xfrm>
            <a:off x="1304925" y="2107297"/>
            <a:ext cx="1476375" cy="352425"/>
          </a:xfrm>
          <a:prstGeom prst="rect">
            <a:avLst/>
          </a:prstGeom>
          <a:noFill/>
        </p:spPr>
        <p:txBody>
          <a:bodyPr wrap="square" rtlCol="0">
            <a:spAutoFit/>
          </a:bodyPr>
          <a:lstStyle/>
          <a:p>
            <a:r>
              <a:rPr lang="en-US" altLang="zh-CN" sz="1600" dirty="0">
                <a:latin typeface="微软雅黑" panose="020B0503020204020204" charset="-122"/>
                <a:ea typeface="微软雅黑" panose="020B0503020204020204" charset="-122"/>
              </a:rPr>
              <a:t>添加标题</a:t>
            </a:r>
          </a:p>
        </p:txBody>
      </p:sp>
      <p:sp>
        <p:nvSpPr>
          <p:cNvPr id="11" name="文本框 10"/>
          <p:cNvSpPr txBox="1"/>
          <p:nvPr/>
        </p:nvSpPr>
        <p:spPr>
          <a:xfrm>
            <a:off x="1304925" y="3282556"/>
            <a:ext cx="1476375" cy="352425"/>
          </a:xfrm>
          <a:prstGeom prst="rect">
            <a:avLst/>
          </a:prstGeom>
          <a:noFill/>
        </p:spPr>
        <p:txBody>
          <a:bodyPr wrap="square" rtlCol="0">
            <a:spAutoFit/>
          </a:bodyPr>
          <a:lstStyle/>
          <a:p>
            <a:r>
              <a:rPr lang="en-US" altLang="zh-CN" sz="1600" dirty="0">
                <a:latin typeface="微软雅黑" panose="020B0503020204020204" charset="-122"/>
                <a:ea typeface="微软雅黑" panose="020B0503020204020204" charset="-122"/>
              </a:rPr>
              <a:t>添加标题</a:t>
            </a:r>
          </a:p>
        </p:txBody>
      </p:sp>
      <p:sp>
        <p:nvSpPr>
          <p:cNvPr id="12" name="文本框 11"/>
          <p:cNvSpPr txBox="1"/>
          <p:nvPr/>
        </p:nvSpPr>
        <p:spPr>
          <a:xfrm>
            <a:off x="1304925" y="4394964"/>
            <a:ext cx="1476375" cy="352425"/>
          </a:xfrm>
          <a:prstGeom prst="rect">
            <a:avLst/>
          </a:prstGeom>
          <a:noFill/>
        </p:spPr>
        <p:txBody>
          <a:bodyPr wrap="square" rtlCol="0">
            <a:spAutoFit/>
          </a:bodyPr>
          <a:lstStyle/>
          <a:p>
            <a:r>
              <a:rPr lang="en-US" altLang="zh-CN" sz="1600" dirty="0">
                <a:latin typeface="微软雅黑" panose="020B0503020204020204" charset="-122"/>
                <a:ea typeface="微软雅黑" panose="020B0503020204020204" charset="-122"/>
              </a:rPr>
              <a:t>添加标题</a:t>
            </a:r>
          </a:p>
        </p:txBody>
      </p:sp>
      <p:sp>
        <p:nvSpPr>
          <p:cNvPr id="13" name="文本框 12"/>
          <p:cNvSpPr txBox="1"/>
          <p:nvPr/>
        </p:nvSpPr>
        <p:spPr>
          <a:xfrm>
            <a:off x="1304925" y="5565527"/>
            <a:ext cx="1476375" cy="352425"/>
          </a:xfrm>
          <a:prstGeom prst="rect">
            <a:avLst/>
          </a:prstGeom>
          <a:noFill/>
        </p:spPr>
        <p:txBody>
          <a:bodyPr wrap="square" rtlCol="0">
            <a:spAutoFit/>
          </a:bodyPr>
          <a:lstStyle/>
          <a:p>
            <a:r>
              <a:rPr lang="en-US" altLang="zh-CN" sz="1600" dirty="0">
                <a:latin typeface="微软雅黑" panose="020B0503020204020204" charset="-122"/>
                <a:ea typeface="微软雅黑" panose="020B0503020204020204" charset="-122"/>
              </a:rPr>
              <a:t>添加标题</a:t>
            </a:r>
          </a:p>
        </p:txBody>
      </p:sp>
      <p:sp>
        <p:nvSpPr>
          <p:cNvPr id="14" name="矩形 13"/>
          <p:cNvSpPr/>
          <p:nvPr/>
        </p:nvSpPr>
        <p:spPr>
          <a:xfrm>
            <a:off x="447675" y="2701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934450" y="1558925"/>
            <a:ext cx="2844800" cy="4286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请在此粘贴或者输入您的文字内容请在此粘贴或者输入您的文字内容请在此粘贴或者输入您的文字内容请在此粘贴或者输入您的文字内容请在此粘贴或者输入您的文字内容请在此粘贴或者输入您的文字内容</a:t>
            </a:r>
          </a:p>
        </p:txBody>
      </p:sp>
      <p:sp>
        <p:nvSpPr>
          <p:cNvPr id="17" name="矩形 16"/>
          <p:cNvSpPr/>
          <p:nvPr/>
        </p:nvSpPr>
        <p:spPr>
          <a:xfrm>
            <a:off x="447675" y="1558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47675" y="3844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7675" y="4987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a:spLocks noChangeAspect="1"/>
          </p:cNvSpPr>
          <p:nvPr/>
        </p:nvSpPr>
        <p:spPr>
          <a:xfrm>
            <a:off x="669455" y="1807550"/>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a:spLocks noChangeAspect="1"/>
          </p:cNvSpPr>
          <p:nvPr/>
        </p:nvSpPr>
        <p:spPr>
          <a:xfrm>
            <a:off x="707150" y="4093550"/>
            <a:ext cx="334162" cy="360000"/>
          </a:xfrm>
          <a:custGeom>
            <a:avLst/>
            <a:gdLst>
              <a:gd name="connsiteX0" fmla="*/ 2149595 w 4366834"/>
              <a:gd name="connsiteY0" fmla="*/ 2482640 h 4704489"/>
              <a:gd name="connsiteX1" fmla="*/ 2102840 w 4366834"/>
              <a:gd name="connsiteY1" fmla="*/ 2492080 h 4704489"/>
              <a:gd name="connsiteX2" fmla="*/ 2012340 w 4366834"/>
              <a:gd name="connsiteY2" fmla="*/ 2628611 h 4704489"/>
              <a:gd name="connsiteX3" fmla="*/ 2160516 w 4366834"/>
              <a:gd name="connsiteY3" fmla="*/ 2776787 h 4704489"/>
              <a:gd name="connsiteX4" fmla="*/ 2308692 w 4366834"/>
              <a:gd name="connsiteY4" fmla="*/ 2628611 h 4704489"/>
              <a:gd name="connsiteX5" fmla="*/ 2218193 w 4366834"/>
              <a:gd name="connsiteY5" fmla="*/ 2492080 h 4704489"/>
              <a:gd name="connsiteX6" fmla="*/ 2171438 w 4366834"/>
              <a:gd name="connsiteY6" fmla="*/ 2482640 h 4704489"/>
              <a:gd name="connsiteX7" fmla="*/ 2160518 w 4366834"/>
              <a:gd name="connsiteY7" fmla="*/ 951351 h 4704489"/>
              <a:gd name="connsiteX8" fmla="*/ 2302218 w 4366834"/>
              <a:gd name="connsiteY8" fmla="*/ 1093052 h 4704489"/>
              <a:gd name="connsiteX9" fmla="*/ 2302218 w 4366834"/>
              <a:gd name="connsiteY9" fmla="*/ 2314238 h 4704489"/>
              <a:gd name="connsiteX10" fmla="*/ 2353661 w 4366834"/>
              <a:gd name="connsiteY10" fmla="*/ 2342160 h 4704489"/>
              <a:gd name="connsiteX11" fmla="*/ 2505965 w 4366834"/>
              <a:gd name="connsiteY11" fmla="*/ 2628611 h 4704489"/>
              <a:gd name="connsiteX12" fmla="*/ 2160517 w 4366834"/>
              <a:gd name="connsiteY12" fmla="*/ 2974059 h 4704489"/>
              <a:gd name="connsiteX13" fmla="*/ 1815069 w 4366834"/>
              <a:gd name="connsiteY13" fmla="*/ 2628611 h 4704489"/>
              <a:gd name="connsiteX14" fmla="*/ 1967374 w 4366834"/>
              <a:gd name="connsiteY14" fmla="*/ 2342160 h 4704489"/>
              <a:gd name="connsiteX15" fmla="*/ 2018817 w 4366834"/>
              <a:gd name="connsiteY15" fmla="*/ 2314238 h 4704489"/>
              <a:gd name="connsiteX16" fmla="*/ 2018817 w 4366834"/>
              <a:gd name="connsiteY16" fmla="*/ 1093052 h 4704489"/>
              <a:gd name="connsiteX17" fmla="*/ 2163170 w 4366834"/>
              <a:gd name="connsiteY17" fmla="*/ 761506 h 4704489"/>
              <a:gd name="connsiteX18" fmla="*/ 383357 w 4366834"/>
              <a:gd name="connsiteY18" fmla="*/ 2541318 h 4704489"/>
              <a:gd name="connsiteX19" fmla="*/ 2163170 w 4366834"/>
              <a:gd name="connsiteY19" fmla="*/ 4321131 h 4704489"/>
              <a:gd name="connsiteX20" fmla="*/ 3942983 w 4366834"/>
              <a:gd name="connsiteY20" fmla="*/ 2541318 h 4704489"/>
              <a:gd name="connsiteX21" fmla="*/ 2163170 w 4366834"/>
              <a:gd name="connsiteY21" fmla="*/ 761506 h 4704489"/>
              <a:gd name="connsiteX22" fmla="*/ 1914854 w 4366834"/>
              <a:gd name="connsiteY22" fmla="*/ 0 h 4704489"/>
              <a:gd name="connsiteX23" fmla="*/ 2451372 w 4366834"/>
              <a:gd name="connsiteY23" fmla="*/ 0 h 4704489"/>
              <a:gd name="connsiteX24" fmla="*/ 2451372 w 4366834"/>
              <a:gd name="connsiteY24" fmla="*/ 398363 h 4704489"/>
              <a:gd name="connsiteX25" fmla="*/ 2492601 w 4366834"/>
              <a:gd name="connsiteY25" fmla="*/ 403072 h 4704489"/>
              <a:gd name="connsiteX26" fmla="*/ 3372621 w 4366834"/>
              <a:gd name="connsiteY26" fmla="*/ 747583 h 4704489"/>
              <a:gd name="connsiteX27" fmla="*/ 3532765 w 4366834"/>
              <a:gd name="connsiteY27" fmla="*/ 867337 h 4704489"/>
              <a:gd name="connsiteX28" fmla="*/ 3733861 w 4366834"/>
              <a:gd name="connsiteY28" fmla="*/ 666241 h 4704489"/>
              <a:gd name="connsiteX29" fmla="*/ 3498760 w 4366834"/>
              <a:gd name="connsiteY29" fmla="*/ 431140 h 4704489"/>
              <a:gd name="connsiteX30" fmla="*/ 3711472 w 4366834"/>
              <a:gd name="connsiteY30" fmla="*/ 218428 h 4704489"/>
              <a:gd name="connsiteX31" fmla="*/ 4366834 w 4366834"/>
              <a:gd name="connsiteY31" fmla="*/ 873790 h 4704489"/>
              <a:gd name="connsiteX32" fmla="*/ 4154122 w 4366834"/>
              <a:gd name="connsiteY32" fmla="*/ 1086502 h 4704489"/>
              <a:gd name="connsiteX33" fmla="*/ 3919022 w 4366834"/>
              <a:gd name="connsiteY33" fmla="*/ 851401 h 4704489"/>
              <a:gd name="connsiteX34" fmla="*/ 3724157 w 4366834"/>
              <a:gd name="connsiteY34" fmla="*/ 1046266 h 4704489"/>
              <a:gd name="connsiteX35" fmla="*/ 3832379 w 4366834"/>
              <a:gd name="connsiteY35" fmla="*/ 1165341 h 4704489"/>
              <a:gd name="connsiteX36" fmla="*/ 4326342 w 4366834"/>
              <a:gd name="connsiteY36" fmla="*/ 2541318 h 4704489"/>
              <a:gd name="connsiteX37" fmla="*/ 2163171 w 4366834"/>
              <a:gd name="connsiteY37" fmla="*/ 4704489 h 4704489"/>
              <a:gd name="connsiteX38" fmla="*/ 0 w 4366834"/>
              <a:gd name="connsiteY38" fmla="*/ 2541318 h 4704489"/>
              <a:gd name="connsiteX39" fmla="*/ 1727217 w 4366834"/>
              <a:gd name="connsiteY39" fmla="*/ 422095 h 4704489"/>
              <a:gd name="connsiteX40" fmla="*/ 1914854 w 4366834"/>
              <a:gd name="connsiteY40" fmla="*/ 393458 h 470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66834" h="4704489">
                <a:moveTo>
                  <a:pt x="2149595" y="2482640"/>
                </a:moveTo>
                <a:lnTo>
                  <a:pt x="2102840" y="2492080"/>
                </a:lnTo>
                <a:cubicBezTo>
                  <a:pt x="2049657" y="2514574"/>
                  <a:pt x="2012340" y="2567235"/>
                  <a:pt x="2012340" y="2628611"/>
                </a:cubicBezTo>
                <a:cubicBezTo>
                  <a:pt x="2012340" y="2710446"/>
                  <a:pt x="2078681" y="2776787"/>
                  <a:pt x="2160516" y="2776787"/>
                </a:cubicBezTo>
                <a:cubicBezTo>
                  <a:pt x="2242351" y="2776787"/>
                  <a:pt x="2308692" y="2710446"/>
                  <a:pt x="2308692" y="2628611"/>
                </a:cubicBezTo>
                <a:cubicBezTo>
                  <a:pt x="2308692" y="2567235"/>
                  <a:pt x="2271375" y="2514574"/>
                  <a:pt x="2218193" y="2492080"/>
                </a:cubicBezTo>
                <a:lnTo>
                  <a:pt x="2171438" y="2482640"/>
                </a:lnTo>
                <a:close/>
                <a:moveTo>
                  <a:pt x="2160518" y="951351"/>
                </a:moveTo>
                <a:lnTo>
                  <a:pt x="2302218" y="1093052"/>
                </a:lnTo>
                <a:lnTo>
                  <a:pt x="2302218" y="2314238"/>
                </a:lnTo>
                <a:lnTo>
                  <a:pt x="2353661" y="2342160"/>
                </a:lnTo>
                <a:cubicBezTo>
                  <a:pt x="2445550" y="2404240"/>
                  <a:pt x="2505965" y="2509370"/>
                  <a:pt x="2505965" y="2628611"/>
                </a:cubicBezTo>
                <a:cubicBezTo>
                  <a:pt x="2505965" y="2819397"/>
                  <a:pt x="2351303" y="2974059"/>
                  <a:pt x="2160517" y="2974059"/>
                </a:cubicBezTo>
                <a:cubicBezTo>
                  <a:pt x="1969731" y="2974059"/>
                  <a:pt x="1815069" y="2819397"/>
                  <a:pt x="1815069" y="2628611"/>
                </a:cubicBezTo>
                <a:cubicBezTo>
                  <a:pt x="1815069" y="2509370"/>
                  <a:pt x="1875484" y="2404240"/>
                  <a:pt x="1967374" y="2342160"/>
                </a:cubicBezTo>
                <a:lnTo>
                  <a:pt x="2018817" y="2314238"/>
                </a:lnTo>
                <a:lnTo>
                  <a:pt x="2018817" y="1093052"/>
                </a:lnTo>
                <a:close/>
                <a:moveTo>
                  <a:pt x="2163170" y="761506"/>
                </a:moveTo>
                <a:cubicBezTo>
                  <a:pt x="1180206" y="761506"/>
                  <a:pt x="383357" y="1558354"/>
                  <a:pt x="383357" y="2541318"/>
                </a:cubicBezTo>
                <a:cubicBezTo>
                  <a:pt x="383357" y="3524282"/>
                  <a:pt x="1180206" y="4321131"/>
                  <a:pt x="2163170" y="4321131"/>
                </a:cubicBezTo>
                <a:cubicBezTo>
                  <a:pt x="3146134" y="4321131"/>
                  <a:pt x="3942983" y="3524282"/>
                  <a:pt x="3942983" y="2541318"/>
                </a:cubicBezTo>
                <a:cubicBezTo>
                  <a:pt x="3942983" y="1558354"/>
                  <a:pt x="3146134" y="761506"/>
                  <a:pt x="2163170" y="761506"/>
                </a:cubicBezTo>
                <a:close/>
                <a:moveTo>
                  <a:pt x="1914854" y="0"/>
                </a:moveTo>
                <a:lnTo>
                  <a:pt x="2451372" y="0"/>
                </a:lnTo>
                <a:lnTo>
                  <a:pt x="2451372" y="398363"/>
                </a:lnTo>
                <a:lnTo>
                  <a:pt x="2492601" y="403072"/>
                </a:lnTo>
                <a:cubicBezTo>
                  <a:pt x="2814843" y="452310"/>
                  <a:pt x="3113687" y="572651"/>
                  <a:pt x="3372621" y="747583"/>
                </a:cubicBezTo>
                <a:lnTo>
                  <a:pt x="3532765" y="867337"/>
                </a:lnTo>
                <a:lnTo>
                  <a:pt x="3733861" y="666241"/>
                </a:lnTo>
                <a:lnTo>
                  <a:pt x="3498760" y="431140"/>
                </a:lnTo>
                <a:lnTo>
                  <a:pt x="3711472" y="218428"/>
                </a:lnTo>
                <a:lnTo>
                  <a:pt x="4366834" y="873790"/>
                </a:lnTo>
                <a:lnTo>
                  <a:pt x="4154122" y="1086502"/>
                </a:lnTo>
                <a:lnTo>
                  <a:pt x="3919022" y="851401"/>
                </a:lnTo>
                <a:lnTo>
                  <a:pt x="3724157" y="1046266"/>
                </a:lnTo>
                <a:lnTo>
                  <a:pt x="3832379" y="1165341"/>
                </a:lnTo>
                <a:cubicBezTo>
                  <a:pt x="4140968" y="1539264"/>
                  <a:pt x="4326342" y="2018643"/>
                  <a:pt x="4326342" y="2541318"/>
                </a:cubicBezTo>
                <a:cubicBezTo>
                  <a:pt x="4326342" y="3736004"/>
                  <a:pt x="3357857" y="4704489"/>
                  <a:pt x="2163171" y="4704489"/>
                </a:cubicBezTo>
                <a:cubicBezTo>
                  <a:pt x="968485" y="4704489"/>
                  <a:pt x="0" y="3736004"/>
                  <a:pt x="0" y="2541318"/>
                </a:cubicBezTo>
                <a:cubicBezTo>
                  <a:pt x="0" y="1495968"/>
                  <a:pt x="741497" y="623803"/>
                  <a:pt x="1727217" y="422095"/>
                </a:cubicBezTo>
                <a:lnTo>
                  <a:pt x="1914854" y="3934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任意多边形 21"/>
          <p:cNvSpPr>
            <a:spLocks noChangeAspect="1"/>
          </p:cNvSpPr>
          <p:nvPr/>
        </p:nvSpPr>
        <p:spPr>
          <a:xfrm>
            <a:off x="700738" y="5236550"/>
            <a:ext cx="351123" cy="360000"/>
          </a:xfrm>
          <a:custGeom>
            <a:avLst/>
            <a:gdLst>
              <a:gd name="connsiteX0" fmla="*/ 2429303 w 4858607"/>
              <a:gd name="connsiteY0" fmla="*/ 566170 h 4981435"/>
              <a:gd name="connsiteX1" fmla="*/ 408311 w 4858607"/>
              <a:gd name="connsiteY1" fmla="*/ 2468125 h 4981435"/>
              <a:gd name="connsiteX2" fmla="*/ 1023582 w 4858607"/>
              <a:gd name="connsiteY2" fmla="*/ 2468125 h 4981435"/>
              <a:gd name="connsiteX3" fmla="*/ 1023582 w 4858607"/>
              <a:gd name="connsiteY3" fmla="*/ 2523405 h 4981435"/>
              <a:gd name="connsiteX4" fmla="*/ 1028702 w 4858607"/>
              <a:gd name="connsiteY4" fmla="*/ 2523405 h 4981435"/>
              <a:gd name="connsiteX5" fmla="*/ 1028702 w 4858607"/>
              <a:gd name="connsiteY5" fmla="*/ 4599293 h 4981435"/>
              <a:gd name="connsiteX6" fmla="*/ 1675256 w 4858607"/>
              <a:gd name="connsiteY6" fmla="*/ 4599293 h 4981435"/>
              <a:gd name="connsiteX7" fmla="*/ 1675256 w 4858607"/>
              <a:gd name="connsiteY7" fmla="*/ 2850266 h 4981435"/>
              <a:gd name="connsiteX8" fmla="*/ 1675265 w 4858607"/>
              <a:gd name="connsiteY8" fmla="*/ 2850266 h 4981435"/>
              <a:gd name="connsiteX9" fmla="*/ 1675265 w 4858607"/>
              <a:gd name="connsiteY9" fmla="*/ 2850266 h 4981435"/>
              <a:gd name="connsiteX10" fmla="*/ 2801200 w 4858607"/>
              <a:gd name="connsiteY10" fmla="*/ 2850266 h 4981435"/>
              <a:gd name="connsiteX11" fmla="*/ 2801200 w 4858607"/>
              <a:gd name="connsiteY11" fmla="*/ 2850265 h 4981435"/>
              <a:gd name="connsiteX12" fmla="*/ 3183342 w 4858607"/>
              <a:gd name="connsiteY12" fmla="*/ 2850265 h 4981435"/>
              <a:gd name="connsiteX13" fmla="*/ 3183342 w 4858607"/>
              <a:gd name="connsiteY13" fmla="*/ 2850266 h 4981435"/>
              <a:gd name="connsiteX14" fmla="*/ 3183342 w 4858607"/>
              <a:gd name="connsiteY14" fmla="*/ 2850266 h 4981435"/>
              <a:gd name="connsiteX15" fmla="*/ 3183342 w 4858607"/>
              <a:gd name="connsiteY15" fmla="*/ 3232407 h 4981435"/>
              <a:gd name="connsiteX16" fmla="*/ 3183342 w 4858607"/>
              <a:gd name="connsiteY16" fmla="*/ 3232407 h 4981435"/>
              <a:gd name="connsiteX17" fmla="*/ 3183342 w 4858607"/>
              <a:gd name="connsiteY17" fmla="*/ 4599293 h 4981435"/>
              <a:gd name="connsiteX18" fmla="*/ 3829904 w 4858607"/>
              <a:gd name="connsiteY18" fmla="*/ 4599293 h 4981435"/>
              <a:gd name="connsiteX19" fmla="*/ 3829904 w 4858607"/>
              <a:gd name="connsiteY19" fmla="*/ 2523405 h 4981435"/>
              <a:gd name="connsiteX20" fmla="*/ 3835025 w 4858607"/>
              <a:gd name="connsiteY20" fmla="*/ 2523405 h 4981435"/>
              <a:gd name="connsiteX21" fmla="*/ 3835025 w 4858607"/>
              <a:gd name="connsiteY21" fmla="*/ 2468125 h 4981435"/>
              <a:gd name="connsiteX22" fmla="*/ 4450297 w 4858607"/>
              <a:gd name="connsiteY22" fmla="*/ 2468125 h 4981435"/>
              <a:gd name="connsiteX23" fmla="*/ 2429303 w 4858607"/>
              <a:gd name="connsiteY23" fmla="*/ 0 h 4981435"/>
              <a:gd name="connsiteX24" fmla="*/ 4858607 w 4858607"/>
              <a:gd name="connsiteY24" fmla="*/ 2286215 h 4981435"/>
              <a:gd name="connsiteX25" fmla="*/ 4858607 w 4858607"/>
              <a:gd name="connsiteY25" fmla="*/ 2468125 h 4981435"/>
              <a:gd name="connsiteX26" fmla="*/ 4858607 w 4858607"/>
              <a:gd name="connsiteY26" fmla="*/ 2468125 h 4981435"/>
              <a:gd name="connsiteX27" fmla="*/ 4858607 w 4858607"/>
              <a:gd name="connsiteY27" fmla="*/ 2850266 h 4981435"/>
              <a:gd name="connsiteX28" fmla="*/ 4858607 w 4858607"/>
              <a:gd name="connsiteY28" fmla="*/ 2850266 h 4981435"/>
              <a:gd name="connsiteX29" fmla="*/ 4858607 w 4858607"/>
              <a:gd name="connsiteY29" fmla="*/ 2852385 h 4981435"/>
              <a:gd name="connsiteX30" fmla="*/ 4856355 w 4858607"/>
              <a:gd name="connsiteY30" fmla="*/ 2850266 h 4981435"/>
              <a:gd name="connsiteX31" fmla="*/ 4212045 w 4858607"/>
              <a:gd name="connsiteY31" fmla="*/ 2850266 h 4981435"/>
              <a:gd name="connsiteX32" fmla="*/ 4212045 w 4858607"/>
              <a:gd name="connsiteY32" fmla="*/ 4981434 h 4981435"/>
              <a:gd name="connsiteX33" fmla="*/ 4088357 w 4858607"/>
              <a:gd name="connsiteY33" fmla="*/ 4981434 h 4981435"/>
              <a:gd name="connsiteX34" fmla="*/ 3829904 w 4858607"/>
              <a:gd name="connsiteY34" fmla="*/ 4981434 h 4981435"/>
              <a:gd name="connsiteX35" fmla="*/ 2924889 w 4858607"/>
              <a:gd name="connsiteY35" fmla="*/ 4981434 h 4981435"/>
              <a:gd name="connsiteX36" fmla="*/ 2924889 w 4858607"/>
              <a:gd name="connsiteY36" fmla="*/ 4981434 h 4981435"/>
              <a:gd name="connsiteX37" fmla="*/ 2801200 w 4858607"/>
              <a:gd name="connsiteY37" fmla="*/ 4981434 h 4981435"/>
              <a:gd name="connsiteX38" fmla="*/ 2801200 w 4858607"/>
              <a:gd name="connsiteY38" fmla="*/ 3232407 h 4981435"/>
              <a:gd name="connsiteX39" fmla="*/ 2057397 w 4858607"/>
              <a:gd name="connsiteY39" fmla="*/ 3232407 h 4981435"/>
              <a:gd name="connsiteX40" fmla="*/ 2057397 w 4858607"/>
              <a:gd name="connsiteY40" fmla="*/ 4981435 h 4981435"/>
              <a:gd name="connsiteX41" fmla="*/ 1675256 w 4858607"/>
              <a:gd name="connsiteY41" fmla="*/ 4981435 h 4981435"/>
              <a:gd name="connsiteX42" fmla="*/ 1675256 w 4858607"/>
              <a:gd name="connsiteY42" fmla="*/ 4981434 h 4981435"/>
              <a:gd name="connsiteX43" fmla="*/ 1028702 w 4858607"/>
              <a:gd name="connsiteY43" fmla="*/ 4981434 h 4981435"/>
              <a:gd name="connsiteX44" fmla="*/ 733573 w 4858607"/>
              <a:gd name="connsiteY44" fmla="*/ 4981434 h 4981435"/>
              <a:gd name="connsiteX45" fmla="*/ 646561 w 4858607"/>
              <a:gd name="connsiteY45" fmla="*/ 4981434 h 4981435"/>
              <a:gd name="connsiteX46" fmla="*/ 646561 w 4858607"/>
              <a:gd name="connsiteY46" fmla="*/ 2850266 h 4981435"/>
              <a:gd name="connsiteX47" fmla="*/ 2253 w 4858607"/>
              <a:gd name="connsiteY47" fmla="*/ 2850266 h 4981435"/>
              <a:gd name="connsiteX48" fmla="*/ 0 w 4858607"/>
              <a:gd name="connsiteY48" fmla="*/ 2852385 h 4981435"/>
              <a:gd name="connsiteX49" fmla="*/ 0 w 4858607"/>
              <a:gd name="connsiteY49" fmla="*/ 2850266 h 4981435"/>
              <a:gd name="connsiteX50" fmla="*/ 0 w 4858607"/>
              <a:gd name="connsiteY50" fmla="*/ 2850266 h 4981435"/>
              <a:gd name="connsiteX51" fmla="*/ 0 w 4858607"/>
              <a:gd name="connsiteY51" fmla="*/ 2468125 h 4981435"/>
              <a:gd name="connsiteX52" fmla="*/ 0 w 4858607"/>
              <a:gd name="connsiteY52" fmla="*/ 2468125 h 4981435"/>
              <a:gd name="connsiteX53" fmla="*/ 0 w 4858607"/>
              <a:gd name="connsiteY53" fmla="*/ 2286215 h 49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58607" h="4981435">
                <a:moveTo>
                  <a:pt x="2429303" y="566170"/>
                </a:moveTo>
                <a:lnTo>
                  <a:pt x="408311" y="2468125"/>
                </a:lnTo>
                <a:lnTo>
                  <a:pt x="1023582" y="2468125"/>
                </a:lnTo>
                <a:lnTo>
                  <a:pt x="1023582" y="2523405"/>
                </a:lnTo>
                <a:lnTo>
                  <a:pt x="1028702" y="2523405"/>
                </a:lnTo>
                <a:lnTo>
                  <a:pt x="1028702" y="4599293"/>
                </a:lnTo>
                <a:lnTo>
                  <a:pt x="1675256" y="4599293"/>
                </a:lnTo>
                <a:lnTo>
                  <a:pt x="1675256" y="2850266"/>
                </a:lnTo>
                <a:lnTo>
                  <a:pt x="1675265" y="2850266"/>
                </a:lnTo>
                <a:lnTo>
                  <a:pt x="1675265" y="2850266"/>
                </a:lnTo>
                <a:lnTo>
                  <a:pt x="2801200" y="2850266"/>
                </a:lnTo>
                <a:lnTo>
                  <a:pt x="2801200" y="2850265"/>
                </a:lnTo>
                <a:lnTo>
                  <a:pt x="3183342" y="2850265"/>
                </a:lnTo>
                <a:lnTo>
                  <a:pt x="3183342" y="2850266"/>
                </a:lnTo>
                <a:lnTo>
                  <a:pt x="3183342" y="2850266"/>
                </a:lnTo>
                <a:lnTo>
                  <a:pt x="3183342" y="3232407"/>
                </a:lnTo>
                <a:lnTo>
                  <a:pt x="3183342" y="3232407"/>
                </a:lnTo>
                <a:lnTo>
                  <a:pt x="3183342" y="4599293"/>
                </a:lnTo>
                <a:lnTo>
                  <a:pt x="3829904" y="4599293"/>
                </a:lnTo>
                <a:lnTo>
                  <a:pt x="3829904" y="2523405"/>
                </a:lnTo>
                <a:lnTo>
                  <a:pt x="3835025" y="2523405"/>
                </a:lnTo>
                <a:lnTo>
                  <a:pt x="3835025" y="2468125"/>
                </a:lnTo>
                <a:lnTo>
                  <a:pt x="4450297" y="2468125"/>
                </a:lnTo>
                <a:close/>
                <a:moveTo>
                  <a:pt x="2429303" y="0"/>
                </a:moveTo>
                <a:lnTo>
                  <a:pt x="4858607" y="2286215"/>
                </a:lnTo>
                <a:lnTo>
                  <a:pt x="4858607" y="2468125"/>
                </a:lnTo>
                <a:lnTo>
                  <a:pt x="4858607" y="2468125"/>
                </a:lnTo>
                <a:lnTo>
                  <a:pt x="4858607" y="2850266"/>
                </a:lnTo>
                <a:lnTo>
                  <a:pt x="4858607" y="2850266"/>
                </a:lnTo>
                <a:lnTo>
                  <a:pt x="4858607" y="2852385"/>
                </a:lnTo>
                <a:lnTo>
                  <a:pt x="4856355" y="2850266"/>
                </a:lnTo>
                <a:lnTo>
                  <a:pt x="4212045" y="2850266"/>
                </a:lnTo>
                <a:lnTo>
                  <a:pt x="4212045" y="4981434"/>
                </a:lnTo>
                <a:lnTo>
                  <a:pt x="4088357" y="4981434"/>
                </a:lnTo>
                <a:lnTo>
                  <a:pt x="3829904" y="4981434"/>
                </a:lnTo>
                <a:lnTo>
                  <a:pt x="2924889" y="4981434"/>
                </a:lnTo>
                <a:lnTo>
                  <a:pt x="2924889" y="4981434"/>
                </a:lnTo>
                <a:lnTo>
                  <a:pt x="2801200" y="4981434"/>
                </a:lnTo>
                <a:lnTo>
                  <a:pt x="2801200" y="3232407"/>
                </a:lnTo>
                <a:lnTo>
                  <a:pt x="2057397" y="3232407"/>
                </a:lnTo>
                <a:lnTo>
                  <a:pt x="2057397" y="4981435"/>
                </a:lnTo>
                <a:lnTo>
                  <a:pt x="1675256" y="4981435"/>
                </a:lnTo>
                <a:lnTo>
                  <a:pt x="1675256" y="4981434"/>
                </a:lnTo>
                <a:lnTo>
                  <a:pt x="1028702" y="4981434"/>
                </a:lnTo>
                <a:lnTo>
                  <a:pt x="733573" y="4981434"/>
                </a:lnTo>
                <a:lnTo>
                  <a:pt x="646561" y="4981434"/>
                </a:lnTo>
                <a:lnTo>
                  <a:pt x="646561" y="2850266"/>
                </a:lnTo>
                <a:lnTo>
                  <a:pt x="2253" y="2850266"/>
                </a:lnTo>
                <a:lnTo>
                  <a:pt x="0" y="2852385"/>
                </a:lnTo>
                <a:lnTo>
                  <a:pt x="0" y="2850266"/>
                </a:lnTo>
                <a:lnTo>
                  <a:pt x="0" y="2850266"/>
                </a:lnTo>
                <a:lnTo>
                  <a:pt x="0" y="2468125"/>
                </a:lnTo>
                <a:lnTo>
                  <a:pt x="0" y="2468125"/>
                </a:lnTo>
                <a:lnTo>
                  <a:pt x="0" y="22862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a:spLocks noChangeAspect="1"/>
          </p:cNvSpPr>
          <p:nvPr/>
        </p:nvSpPr>
        <p:spPr>
          <a:xfrm>
            <a:off x="686031" y="2950550"/>
            <a:ext cx="364369" cy="360000"/>
          </a:xfrm>
          <a:custGeom>
            <a:avLst/>
            <a:gdLst>
              <a:gd name="connsiteX0" fmla="*/ 3577275 w 5691115"/>
              <a:gd name="connsiteY0" fmla="*/ 3207225 h 5622876"/>
              <a:gd name="connsiteX1" fmla="*/ 3268639 w 5691115"/>
              <a:gd name="connsiteY1" fmla="*/ 3515861 h 5622876"/>
              <a:gd name="connsiteX2" fmla="*/ 3268639 w 5691115"/>
              <a:gd name="connsiteY2" fmla="*/ 5089053 h 5622876"/>
              <a:gd name="connsiteX3" fmla="*/ 3577275 w 5691115"/>
              <a:gd name="connsiteY3" fmla="*/ 5397689 h 5622876"/>
              <a:gd name="connsiteX4" fmla="*/ 5150467 w 5691115"/>
              <a:gd name="connsiteY4" fmla="*/ 5397689 h 5622876"/>
              <a:gd name="connsiteX5" fmla="*/ 5459103 w 5691115"/>
              <a:gd name="connsiteY5" fmla="*/ 5089053 h 5622876"/>
              <a:gd name="connsiteX6" fmla="*/ 5459103 w 5691115"/>
              <a:gd name="connsiteY6" fmla="*/ 3515861 h 5622876"/>
              <a:gd name="connsiteX7" fmla="*/ 5150467 w 5691115"/>
              <a:gd name="connsiteY7" fmla="*/ 3207225 h 5622876"/>
              <a:gd name="connsiteX8" fmla="*/ 533824 w 5691115"/>
              <a:gd name="connsiteY8" fmla="*/ 3207225 h 5622876"/>
              <a:gd name="connsiteX9" fmla="*/ 225188 w 5691115"/>
              <a:gd name="connsiteY9" fmla="*/ 3515861 h 5622876"/>
              <a:gd name="connsiteX10" fmla="*/ 225188 w 5691115"/>
              <a:gd name="connsiteY10" fmla="*/ 5089053 h 5622876"/>
              <a:gd name="connsiteX11" fmla="*/ 533824 w 5691115"/>
              <a:gd name="connsiteY11" fmla="*/ 5397689 h 5622876"/>
              <a:gd name="connsiteX12" fmla="*/ 2107016 w 5691115"/>
              <a:gd name="connsiteY12" fmla="*/ 5397689 h 5622876"/>
              <a:gd name="connsiteX13" fmla="*/ 2415652 w 5691115"/>
              <a:gd name="connsiteY13" fmla="*/ 5089053 h 5622876"/>
              <a:gd name="connsiteX14" fmla="*/ 2415652 w 5691115"/>
              <a:gd name="connsiteY14" fmla="*/ 3515861 h 5622876"/>
              <a:gd name="connsiteX15" fmla="*/ 2107016 w 5691115"/>
              <a:gd name="connsiteY15" fmla="*/ 3207225 h 5622876"/>
              <a:gd name="connsiteX16" fmla="*/ 3416507 w 5691115"/>
              <a:gd name="connsiteY16" fmla="*/ 2975212 h 5622876"/>
              <a:gd name="connsiteX17" fmla="*/ 5318059 w 5691115"/>
              <a:gd name="connsiteY17" fmla="*/ 2975212 h 5622876"/>
              <a:gd name="connsiteX18" fmla="*/ 5691115 w 5691115"/>
              <a:gd name="connsiteY18" fmla="*/ 3348268 h 5622876"/>
              <a:gd name="connsiteX19" fmla="*/ 5691115 w 5691115"/>
              <a:gd name="connsiteY19" fmla="*/ 5249820 h 5622876"/>
              <a:gd name="connsiteX20" fmla="*/ 5318059 w 5691115"/>
              <a:gd name="connsiteY20" fmla="*/ 5622876 h 5622876"/>
              <a:gd name="connsiteX21" fmla="*/ 3416507 w 5691115"/>
              <a:gd name="connsiteY21" fmla="*/ 5622876 h 5622876"/>
              <a:gd name="connsiteX22" fmla="*/ 3043451 w 5691115"/>
              <a:gd name="connsiteY22" fmla="*/ 5249820 h 5622876"/>
              <a:gd name="connsiteX23" fmla="*/ 3043451 w 5691115"/>
              <a:gd name="connsiteY23" fmla="*/ 3348268 h 5622876"/>
              <a:gd name="connsiteX24" fmla="*/ 3416507 w 5691115"/>
              <a:gd name="connsiteY24" fmla="*/ 2975212 h 5622876"/>
              <a:gd name="connsiteX25" fmla="*/ 373056 w 5691115"/>
              <a:gd name="connsiteY25" fmla="*/ 2975212 h 5622876"/>
              <a:gd name="connsiteX26" fmla="*/ 2274608 w 5691115"/>
              <a:gd name="connsiteY26" fmla="*/ 2975212 h 5622876"/>
              <a:gd name="connsiteX27" fmla="*/ 2647664 w 5691115"/>
              <a:gd name="connsiteY27" fmla="*/ 3348268 h 5622876"/>
              <a:gd name="connsiteX28" fmla="*/ 2647664 w 5691115"/>
              <a:gd name="connsiteY28" fmla="*/ 5249820 h 5622876"/>
              <a:gd name="connsiteX29" fmla="*/ 2274608 w 5691115"/>
              <a:gd name="connsiteY29" fmla="*/ 5622876 h 5622876"/>
              <a:gd name="connsiteX30" fmla="*/ 373056 w 5691115"/>
              <a:gd name="connsiteY30" fmla="*/ 5622876 h 5622876"/>
              <a:gd name="connsiteX31" fmla="*/ 0 w 5691115"/>
              <a:gd name="connsiteY31" fmla="*/ 5249820 h 5622876"/>
              <a:gd name="connsiteX32" fmla="*/ 0 w 5691115"/>
              <a:gd name="connsiteY32" fmla="*/ 3348268 h 5622876"/>
              <a:gd name="connsiteX33" fmla="*/ 373056 w 5691115"/>
              <a:gd name="connsiteY33" fmla="*/ 2975212 h 5622876"/>
              <a:gd name="connsiteX34" fmla="*/ 3577275 w 5691115"/>
              <a:gd name="connsiteY34" fmla="*/ 232013 h 5622876"/>
              <a:gd name="connsiteX35" fmla="*/ 3268639 w 5691115"/>
              <a:gd name="connsiteY35" fmla="*/ 540649 h 5622876"/>
              <a:gd name="connsiteX36" fmla="*/ 3268639 w 5691115"/>
              <a:gd name="connsiteY36" fmla="*/ 2113841 h 5622876"/>
              <a:gd name="connsiteX37" fmla="*/ 3577275 w 5691115"/>
              <a:gd name="connsiteY37" fmla="*/ 2422477 h 5622876"/>
              <a:gd name="connsiteX38" fmla="*/ 5150467 w 5691115"/>
              <a:gd name="connsiteY38" fmla="*/ 2422477 h 5622876"/>
              <a:gd name="connsiteX39" fmla="*/ 5459103 w 5691115"/>
              <a:gd name="connsiteY39" fmla="*/ 2113841 h 5622876"/>
              <a:gd name="connsiteX40" fmla="*/ 5459103 w 5691115"/>
              <a:gd name="connsiteY40" fmla="*/ 540649 h 5622876"/>
              <a:gd name="connsiteX41" fmla="*/ 5150467 w 5691115"/>
              <a:gd name="connsiteY41" fmla="*/ 232013 h 5622876"/>
              <a:gd name="connsiteX42" fmla="*/ 533824 w 5691115"/>
              <a:gd name="connsiteY42" fmla="*/ 232013 h 5622876"/>
              <a:gd name="connsiteX43" fmla="*/ 225188 w 5691115"/>
              <a:gd name="connsiteY43" fmla="*/ 540649 h 5622876"/>
              <a:gd name="connsiteX44" fmla="*/ 225188 w 5691115"/>
              <a:gd name="connsiteY44" fmla="*/ 2113841 h 5622876"/>
              <a:gd name="connsiteX45" fmla="*/ 533824 w 5691115"/>
              <a:gd name="connsiteY45" fmla="*/ 2422477 h 5622876"/>
              <a:gd name="connsiteX46" fmla="*/ 2107016 w 5691115"/>
              <a:gd name="connsiteY46" fmla="*/ 2422477 h 5622876"/>
              <a:gd name="connsiteX47" fmla="*/ 2415652 w 5691115"/>
              <a:gd name="connsiteY47" fmla="*/ 2113841 h 5622876"/>
              <a:gd name="connsiteX48" fmla="*/ 2415652 w 5691115"/>
              <a:gd name="connsiteY48" fmla="*/ 540649 h 5622876"/>
              <a:gd name="connsiteX49" fmla="*/ 2107016 w 5691115"/>
              <a:gd name="connsiteY49" fmla="*/ 232013 h 5622876"/>
              <a:gd name="connsiteX50" fmla="*/ 3416507 w 5691115"/>
              <a:gd name="connsiteY50" fmla="*/ 0 h 5622876"/>
              <a:gd name="connsiteX51" fmla="*/ 5318059 w 5691115"/>
              <a:gd name="connsiteY51" fmla="*/ 0 h 5622876"/>
              <a:gd name="connsiteX52" fmla="*/ 5691115 w 5691115"/>
              <a:gd name="connsiteY52" fmla="*/ 373056 h 5622876"/>
              <a:gd name="connsiteX53" fmla="*/ 5691115 w 5691115"/>
              <a:gd name="connsiteY53" fmla="*/ 2274608 h 5622876"/>
              <a:gd name="connsiteX54" fmla="*/ 5318059 w 5691115"/>
              <a:gd name="connsiteY54" fmla="*/ 2647664 h 5622876"/>
              <a:gd name="connsiteX55" fmla="*/ 3416507 w 5691115"/>
              <a:gd name="connsiteY55" fmla="*/ 2647664 h 5622876"/>
              <a:gd name="connsiteX56" fmla="*/ 3043451 w 5691115"/>
              <a:gd name="connsiteY56" fmla="*/ 2274608 h 5622876"/>
              <a:gd name="connsiteX57" fmla="*/ 3043451 w 5691115"/>
              <a:gd name="connsiteY57" fmla="*/ 373056 h 5622876"/>
              <a:gd name="connsiteX58" fmla="*/ 3416507 w 5691115"/>
              <a:gd name="connsiteY58" fmla="*/ 0 h 5622876"/>
              <a:gd name="connsiteX59" fmla="*/ 373056 w 5691115"/>
              <a:gd name="connsiteY59" fmla="*/ 0 h 5622876"/>
              <a:gd name="connsiteX60" fmla="*/ 2274608 w 5691115"/>
              <a:gd name="connsiteY60" fmla="*/ 0 h 5622876"/>
              <a:gd name="connsiteX61" fmla="*/ 2647664 w 5691115"/>
              <a:gd name="connsiteY61" fmla="*/ 373056 h 5622876"/>
              <a:gd name="connsiteX62" fmla="*/ 2647664 w 5691115"/>
              <a:gd name="connsiteY62" fmla="*/ 2274608 h 5622876"/>
              <a:gd name="connsiteX63" fmla="*/ 2274608 w 5691115"/>
              <a:gd name="connsiteY63" fmla="*/ 2647664 h 5622876"/>
              <a:gd name="connsiteX64" fmla="*/ 373056 w 5691115"/>
              <a:gd name="connsiteY64" fmla="*/ 2647664 h 5622876"/>
              <a:gd name="connsiteX65" fmla="*/ 0 w 5691115"/>
              <a:gd name="connsiteY65" fmla="*/ 2274608 h 5622876"/>
              <a:gd name="connsiteX66" fmla="*/ 0 w 5691115"/>
              <a:gd name="connsiteY66" fmla="*/ 373056 h 5622876"/>
              <a:gd name="connsiteX67" fmla="*/ 373056 w 5691115"/>
              <a:gd name="connsiteY67" fmla="*/ 0 h 5622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691115" h="5622876">
                <a:moveTo>
                  <a:pt x="3577275" y="3207225"/>
                </a:moveTo>
                <a:cubicBezTo>
                  <a:pt x="3406820" y="3207225"/>
                  <a:pt x="3268639" y="3345406"/>
                  <a:pt x="3268639" y="3515861"/>
                </a:cubicBezTo>
                <a:lnTo>
                  <a:pt x="3268639" y="5089053"/>
                </a:lnTo>
                <a:cubicBezTo>
                  <a:pt x="3268639" y="5259508"/>
                  <a:pt x="3406820" y="5397689"/>
                  <a:pt x="3577275" y="5397689"/>
                </a:cubicBezTo>
                <a:lnTo>
                  <a:pt x="5150467" y="5397689"/>
                </a:lnTo>
                <a:cubicBezTo>
                  <a:pt x="5320922" y="5397689"/>
                  <a:pt x="5459103" y="5259508"/>
                  <a:pt x="5459103" y="5089053"/>
                </a:cubicBezTo>
                <a:lnTo>
                  <a:pt x="5459103" y="3515861"/>
                </a:lnTo>
                <a:cubicBezTo>
                  <a:pt x="5459103" y="3345406"/>
                  <a:pt x="5320922" y="3207225"/>
                  <a:pt x="5150467" y="3207225"/>
                </a:cubicBezTo>
                <a:close/>
                <a:moveTo>
                  <a:pt x="533824" y="3207225"/>
                </a:moveTo>
                <a:cubicBezTo>
                  <a:pt x="363369" y="3207225"/>
                  <a:pt x="225188" y="3345406"/>
                  <a:pt x="225188" y="3515861"/>
                </a:cubicBezTo>
                <a:lnTo>
                  <a:pt x="225188" y="5089053"/>
                </a:lnTo>
                <a:cubicBezTo>
                  <a:pt x="225188" y="5259508"/>
                  <a:pt x="363369" y="5397689"/>
                  <a:pt x="533824" y="5397689"/>
                </a:cubicBezTo>
                <a:lnTo>
                  <a:pt x="2107016" y="5397689"/>
                </a:lnTo>
                <a:cubicBezTo>
                  <a:pt x="2277471" y="5397689"/>
                  <a:pt x="2415652" y="5259508"/>
                  <a:pt x="2415652" y="5089053"/>
                </a:cubicBezTo>
                <a:lnTo>
                  <a:pt x="2415652" y="3515861"/>
                </a:lnTo>
                <a:cubicBezTo>
                  <a:pt x="2415652" y="3345406"/>
                  <a:pt x="2277471" y="3207225"/>
                  <a:pt x="2107016" y="3207225"/>
                </a:cubicBezTo>
                <a:close/>
                <a:moveTo>
                  <a:pt x="3416507" y="2975212"/>
                </a:moveTo>
                <a:lnTo>
                  <a:pt x="5318059" y="2975212"/>
                </a:lnTo>
                <a:cubicBezTo>
                  <a:pt x="5524092" y="2975212"/>
                  <a:pt x="5691115" y="3142235"/>
                  <a:pt x="5691115" y="3348268"/>
                </a:cubicBezTo>
                <a:lnTo>
                  <a:pt x="5691115" y="5249820"/>
                </a:lnTo>
                <a:cubicBezTo>
                  <a:pt x="5691115" y="5455853"/>
                  <a:pt x="5524092" y="5622876"/>
                  <a:pt x="5318059" y="5622876"/>
                </a:cubicBezTo>
                <a:lnTo>
                  <a:pt x="3416507" y="5622876"/>
                </a:lnTo>
                <a:cubicBezTo>
                  <a:pt x="3210474" y="5622876"/>
                  <a:pt x="3043451" y="5455853"/>
                  <a:pt x="3043451" y="5249820"/>
                </a:cubicBezTo>
                <a:lnTo>
                  <a:pt x="3043451" y="3348268"/>
                </a:lnTo>
                <a:cubicBezTo>
                  <a:pt x="3043451" y="3142235"/>
                  <a:pt x="3210474" y="2975212"/>
                  <a:pt x="3416507" y="2975212"/>
                </a:cubicBezTo>
                <a:close/>
                <a:moveTo>
                  <a:pt x="373056" y="2975212"/>
                </a:moveTo>
                <a:lnTo>
                  <a:pt x="2274608" y="2975212"/>
                </a:lnTo>
                <a:cubicBezTo>
                  <a:pt x="2480641" y="2975212"/>
                  <a:pt x="2647664" y="3142235"/>
                  <a:pt x="2647664" y="3348268"/>
                </a:cubicBezTo>
                <a:lnTo>
                  <a:pt x="2647664" y="5249820"/>
                </a:lnTo>
                <a:cubicBezTo>
                  <a:pt x="2647664" y="5455853"/>
                  <a:pt x="2480641" y="5622876"/>
                  <a:pt x="2274608" y="5622876"/>
                </a:cubicBezTo>
                <a:lnTo>
                  <a:pt x="373056" y="5622876"/>
                </a:lnTo>
                <a:cubicBezTo>
                  <a:pt x="167023" y="5622876"/>
                  <a:pt x="0" y="5455853"/>
                  <a:pt x="0" y="5249820"/>
                </a:cubicBezTo>
                <a:lnTo>
                  <a:pt x="0" y="3348268"/>
                </a:lnTo>
                <a:cubicBezTo>
                  <a:pt x="0" y="3142235"/>
                  <a:pt x="167023" y="2975212"/>
                  <a:pt x="373056" y="2975212"/>
                </a:cubicBezTo>
                <a:close/>
                <a:moveTo>
                  <a:pt x="3577275" y="232013"/>
                </a:moveTo>
                <a:cubicBezTo>
                  <a:pt x="3406820" y="232013"/>
                  <a:pt x="3268639" y="370194"/>
                  <a:pt x="3268639" y="540649"/>
                </a:cubicBezTo>
                <a:lnTo>
                  <a:pt x="3268639" y="2113841"/>
                </a:lnTo>
                <a:cubicBezTo>
                  <a:pt x="3268639" y="2284296"/>
                  <a:pt x="3406820" y="2422477"/>
                  <a:pt x="3577275" y="2422477"/>
                </a:cubicBezTo>
                <a:lnTo>
                  <a:pt x="5150467" y="2422477"/>
                </a:lnTo>
                <a:cubicBezTo>
                  <a:pt x="5320922" y="2422477"/>
                  <a:pt x="5459103" y="2284296"/>
                  <a:pt x="5459103" y="2113841"/>
                </a:cubicBezTo>
                <a:lnTo>
                  <a:pt x="5459103" y="540649"/>
                </a:lnTo>
                <a:cubicBezTo>
                  <a:pt x="5459103" y="370194"/>
                  <a:pt x="5320922" y="232013"/>
                  <a:pt x="5150467" y="232013"/>
                </a:cubicBezTo>
                <a:close/>
                <a:moveTo>
                  <a:pt x="533824" y="232013"/>
                </a:moveTo>
                <a:cubicBezTo>
                  <a:pt x="363369" y="232013"/>
                  <a:pt x="225188" y="370194"/>
                  <a:pt x="225188" y="540649"/>
                </a:cubicBezTo>
                <a:lnTo>
                  <a:pt x="225188" y="2113841"/>
                </a:lnTo>
                <a:cubicBezTo>
                  <a:pt x="225188" y="2284296"/>
                  <a:pt x="363369" y="2422477"/>
                  <a:pt x="533824" y="2422477"/>
                </a:cubicBezTo>
                <a:lnTo>
                  <a:pt x="2107016" y="2422477"/>
                </a:lnTo>
                <a:cubicBezTo>
                  <a:pt x="2277471" y="2422477"/>
                  <a:pt x="2415652" y="2284296"/>
                  <a:pt x="2415652" y="2113841"/>
                </a:cubicBezTo>
                <a:lnTo>
                  <a:pt x="2415652" y="540649"/>
                </a:lnTo>
                <a:cubicBezTo>
                  <a:pt x="2415652" y="370194"/>
                  <a:pt x="2277471" y="232013"/>
                  <a:pt x="2107016" y="232013"/>
                </a:cubicBezTo>
                <a:close/>
                <a:moveTo>
                  <a:pt x="3416507" y="0"/>
                </a:moveTo>
                <a:lnTo>
                  <a:pt x="5318059" y="0"/>
                </a:lnTo>
                <a:cubicBezTo>
                  <a:pt x="5524092" y="0"/>
                  <a:pt x="5691115" y="167023"/>
                  <a:pt x="5691115" y="373056"/>
                </a:cubicBezTo>
                <a:lnTo>
                  <a:pt x="5691115" y="2274608"/>
                </a:lnTo>
                <a:cubicBezTo>
                  <a:pt x="5691115" y="2480641"/>
                  <a:pt x="5524092" y="2647664"/>
                  <a:pt x="5318059" y="2647664"/>
                </a:cubicBezTo>
                <a:lnTo>
                  <a:pt x="3416507" y="2647664"/>
                </a:lnTo>
                <a:cubicBezTo>
                  <a:pt x="3210474" y="2647664"/>
                  <a:pt x="3043451" y="2480641"/>
                  <a:pt x="3043451" y="2274608"/>
                </a:cubicBezTo>
                <a:lnTo>
                  <a:pt x="3043451" y="373056"/>
                </a:lnTo>
                <a:cubicBezTo>
                  <a:pt x="3043451" y="167023"/>
                  <a:pt x="3210474" y="0"/>
                  <a:pt x="3416507" y="0"/>
                </a:cubicBezTo>
                <a:close/>
                <a:moveTo>
                  <a:pt x="373056" y="0"/>
                </a:moveTo>
                <a:lnTo>
                  <a:pt x="2274608" y="0"/>
                </a:lnTo>
                <a:cubicBezTo>
                  <a:pt x="2480641" y="0"/>
                  <a:pt x="2647664" y="167023"/>
                  <a:pt x="2647664" y="373056"/>
                </a:cubicBezTo>
                <a:lnTo>
                  <a:pt x="2647664" y="2274608"/>
                </a:lnTo>
                <a:cubicBezTo>
                  <a:pt x="2647664" y="2480641"/>
                  <a:pt x="2480641" y="2647664"/>
                  <a:pt x="2274608" y="2647664"/>
                </a:cubicBezTo>
                <a:lnTo>
                  <a:pt x="373056" y="2647664"/>
                </a:lnTo>
                <a:cubicBezTo>
                  <a:pt x="167023" y="2647664"/>
                  <a:pt x="0" y="2480641"/>
                  <a:pt x="0" y="2274608"/>
                </a:cubicBezTo>
                <a:lnTo>
                  <a:pt x="0" y="373056"/>
                </a:lnTo>
                <a:cubicBezTo>
                  <a:pt x="0" y="167023"/>
                  <a:pt x="167023" y="0"/>
                  <a:pt x="3730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761780" y="1493761"/>
            <a:ext cx="2889720" cy="1005840"/>
          </a:xfrm>
          <a:prstGeom prst="rect">
            <a:avLst/>
          </a:prstGeom>
          <a:noFill/>
        </p:spPr>
        <p:txBody>
          <a:bodyPr wrap="square" rtlCol="0">
            <a:spAutoFit/>
          </a:bodyPr>
          <a:lstStyle/>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25" name="文本框 24"/>
          <p:cNvSpPr txBox="1"/>
          <p:nvPr/>
        </p:nvSpPr>
        <p:spPr>
          <a:xfrm>
            <a:off x="2761780" y="2634090"/>
            <a:ext cx="2889720" cy="1005840"/>
          </a:xfrm>
          <a:prstGeom prst="rect">
            <a:avLst/>
          </a:prstGeom>
          <a:noFill/>
        </p:spPr>
        <p:txBody>
          <a:bodyPr wrap="square" rtlCol="0">
            <a:spAutoFit/>
          </a:bodyPr>
          <a:lstStyle/>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26" name="文本框 25"/>
          <p:cNvSpPr txBox="1"/>
          <p:nvPr/>
        </p:nvSpPr>
        <p:spPr>
          <a:xfrm>
            <a:off x="2761780" y="3774419"/>
            <a:ext cx="2889720" cy="1005840"/>
          </a:xfrm>
          <a:prstGeom prst="rect">
            <a:avLst/>
          </a:prstGeom>
          <a:noFill/>
        </p:spPr>
        <p:txBody>
          <a:bodyPr wrap="square" rtlCol="0">
            <a:spAutoFit/>
          </a:bodyPr>
          <a:lstStyle/>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27" name="文本框 26"/>
          <p:cNvSpPr txBox="1"/>
          <p:nvPr/>
        </p:nvSpPr>
        <p:spPr>
          <a:xfrm>
            <a:off x="2761780" y="4914747"/>
            <a:ext cx="2889720" cy="1005840"/>
          </a:xfrm>
          <a:prstGeom prst="rect">
            <a:avLst/>
          </a:prstGeom>
          <a:noFill/>
        </p:spPr>
        <p:txBody>
          <a:bodyPr wrap="square" rtlCol="0">
            <a:spAutoFit/>
          </a:bodyPr>
          <a:lstStyle/>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28" name="Rectangle 44"/>
          <p:cNvSpPr/>
          <p:nvPr/>
        </p:nvSpPr>
        <p:spPr>
          <a:xfrm>
            <a:off x="6108700" y="1558925"/>
            <a:ext cx="2825750" cy="428625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childTnLst>
                          </p:cTn>
                        </p:par>
                        <p:par>
                          <p:cTn id="11" fill="hold">
                            <p:stCondLst>
                              <p:cond delay="1000"/>
                            </p:stCondLst>
                            <p:childTnLst>
                              <p:par>
                                <p:cTn id="12" presetID="1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p:tgtEl>
                                          <p:spTgt spid="6"/>
                                        </p:tgtEl>
                                        <p:attrNameLst>
                                          <p:attrName>ppt_x</p:attrName>
                                        </p:attrNameLst>
                                      </p:cBhvr>
                                      <p:tavLst>
                                        <p:tav tm="0">
                                          <p:val>
                                            <p:strVal val="#ppt_x-#ppt_w*1.125000"/>
                                          </p:val>
                                        </p:tav>
                                        <p:tav tm="100000">
                                          <p:val>
                                            <p:strVal val="#ppt_x"/>
                                          </p:val>
                                        </p:tav>
                                      </p:tavLst>
                                    </p:anim>
                                    <p:animEffect transition="in" filter="wipe(right)">
                                      <p:cBhvr>
                                        <p:cTn id="15" dur="10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5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345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childTnLst>
                                </p:cTn>
                              </p:par>
                            </p:childTnLst>
                          </p:cTn>
                        </p:par>
                        <p:par>
                          <p:cTn id="31" fill="hold">
                            <p:stCondLst>
                              <p:cond delay="4450"/>
                            </p:stCondLst>
                            <p:childTnLst>
                              <p:par>
                                <p:cTn id="32" presetID="1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1000"/>
                                        <p:tgtEl>
                                          <p:spTgt spid="7"/>
                                        </p:tgtEl>
                                        <p:attrNameLst>
                                          <p:attrName>ppt_x</p:attrName>
                                        </p:attrNameLst>
                                      </p:cBhvr>
                                      <p:tavLst>
                                        <p:tav tm="0">
                                          <p:val>
                                            <p:strVal val="#ppt_x-#ppt_w*1.125000"/>
                                          </p:val>
                                        </p:tav>
                                        <p:tav tm="100000">
                                          <p:val>
                                            <p:strVal val="#ppt_x"/>
                                          </p:val>
                                        </p:tav>
                                      </p:tavLst>
                                    </p:anim>
                                    <p:animEffect transition="in" filter="wipe(right)">
                                      <p:cBhvr>
                                        <p:cTn id="35" dur="1000"/>
                                        <p:tgtEl>
                                          <p:spTgt spid="7"/>
                                        </p:tgtEl>
                                      </p:cBhvr>
                                    </p:animEffect>
                                  </p:childTnLst>
                                </p:cTn>
                              </p:par>
                            </p:childTnLst>
                          </p:cTn>
                        </p:par>
                        <p:par>
                          <p:cTn id="36" fill="hold">
                            <p:stCondLst>
                              <p:cond delay="545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59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7899"/>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childTnLst>
                                </p:cTn>
                              </p:par>
                            </p:childTnLst>
                          </p:cTn>
                        </p:par>
                        <p:par>
                          <p:cTn id="51" fill="hold">
                            <p:stCondLst>
                              <p:cond delay="8899"/>
                            </p:stCondLst>
                            <p:childTnLst>
                              <p:par>
                                <p:cTn id="52" presetID="1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1000"/>
                                        <p:tgtEl>
                                          <p:spTgt spid="8"/>
                                        </p:tgtEl>
                                        <p:attrNameLst>
                                          <p:attrName>ppt_x</p:attrName>
                                        </p:attrNameLst>
                                      </p:cBhvr>
                                      <p:tavLst>
                                        <p:tav tm="0">
                                          <p:val>
                                            <p:strVal val="#ppt_x-#ppt_w*1.125000"/>
                                          </p:val>
                                        </p:tav>
                                        <p:tav tm="100000">
                                          <p:val>
                                            <p:strVal val="#ppt_x"/>
                                          </p:val>
                                        </p:tav>
                                      </p:tavLst>
                                    </p:anim>
                                    <p:animEffect transition="in" filter="wipe(right)">
                                      <p:cBhvr>
                                        <p:cTn id="55" dur="1000"/>
                                        <p:tgtEl>
                                          <p:spTgt spid="8"/>
                                        </p:tgtEl>
                                      </p:cBhvr>
                                    </p:animEffect>
                                  </p:childTnLst>
                                </p:cTn>
                              </p:par>
                            </p:childTnLst>
                          </p:cTn>
                        </p:par>
                        <p:par>
                          <p:cTn id="56" fill="hold">
                            <p:stCondLst>
                              <p:cond delay="9899"/>
                            </p:stCondLst>
                            <p:childTnLst>
                              <p:par>
                                <p:cTn id="57" presetID="10"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par>
                          <p:cTn id="60" fill="hold">
                            <p:stCondLst>
                              <p:cond delay="10399"/>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par>
                          <p:cTn id="64" fill="hold">
                            <p:stCondLst>
                              <p:cond delay="12349"/>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childTnLst>
                                </p:cTn>
                              </p:par>
                            </p:childTnLst>
                          </p:cTn>
                        </p:par>
                        <p:par>
                          <p:cTn id="71" fill="hold">
                            <p:stCondLst>
                              <p:cond delay="13349"/>
                            </p:stCondLst>
                            <p:childTnLst>
                              <p:par>
                                <p:cTn id="72" presetID="1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1000"/>
                                        <p:tgtEl>
                                          <p:spTgt spid="9"/>
                                        </p:tgtEl>
                                        <p:attrNameLst>
                                          <p:attrName>ppt_x</p:attrName>
                                        </p:attrNameLst>
                                      </p:cBhvr>
                                      <p:tavLst>
                                        <p:tav tm="0">
                                          <p:val>
                                            <p:strVal val="#ppt_x-#ppt_w*1.125000"/>
                                          </p:val>
                                        </p:tav>
                                        <p:tav tm="100000">
                                          <p:val>
                                            <p:strVal val="#ppt_x"/>
                                          </p:val>
                                        </p:tav>
                                      </p:tavLst>
                                    </p:anim>
                                    <p:animEffect transition="in" filter="wipe(right)">
                                      <p:cBhvr>
                                        <p:cTn id="75" dur="1000"/>
                                        <p:tgtEl>
                                          <p:spTgt spid="9"/>
                                        </p:tgtEl>
                                      </p:cBhvr>
                                    </p:animEffect>
                                  </p:childTnLst>
                                </p:cTn>
                              </p:par>
                            </p:childTnLst>
                          </p:cTn>
                        </p:par>
                        <p:par>
                          <p:cTn id="76" fill="hold">
                            <p:stCondLst>
                              <p:cond delay="14349"/>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childTnLst>
                          </p:cTn>
                        </p:par>
                        <p:par>
                          <p:cTn id="80" fill="hold">
                            <p:stCondLst>
                              <p:cond delay="14849"/>
                            </p:stCondLst>
                            <p:childTnLst>
                              <p:par>
                                <p:cTn id="81" presetID="10" presetClass="entr" presetSubtype="0" fill="hold" grpId="0" nodeType="afterEffect">
                                  <p:stCondLst>
                                    <p:cond delay="0"/>
                                  </p:stCondLst>
                                  <p:iterate type="lt">
                                    <p:tmPct val="10000"/>
                                  </p:iterate>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par>
                                <p:cTn id="84" presetID="22" presetClass="entr" presetSubtype="2" fill="hold" grpId="0" nodeType="withEffect">
                                  <p:stCondLst>
                                    <p:cond delay="500"/>
                                  </p:stCondLst>
                                  <p:childTnLst>
                                    <p:set>
                                      <p:cBhvr>
                                        <p:cTn id="85" dur="1" fill="hold">
                                          <p:stCondLst>
                                            <p:cond delay="0"/>
                                          </p:stCondLst>
                                        </p:cTn>
                                        <p:tgtEl>
                                          <p:spTgt spid="16"/>
                                        </p:tgtEl>
                                        <p:attrNameLst>
                                          <p:attrName>style.visibility</p:attrName>
                                        </p:attrNameLst>
                                      </p:cBhvr>
                                      <p:to>
                                        <p:strVal val="visible"/>
                                      </p:to>
                                    </p:set>
                                    <p:animEffect transition="in" filter="wipe(right)">
                                      <p:cBhvr>
                                        <p:cTn id="86" dur="1000"/>
                                        <p:tgtEl>
                                          <p:spTgt spid="16"/>
                                        </p:tgtEl>
                                      </p:cBhvr>
                                    </p:animEffect>
                                  </p:childTnLst>
                                </p:cTn>
                              </p:par>
                            </p:childTnLst>
                          </p:cTn>
                        </p:par>
                        <p:par>
                          <p:cTn id="87" fill="hold">
                            <p:stCondLst>
                              <p:cond delay="16799"/>
                            </p:stCondLst>
                            <p:childTnLst>
                              <p:par>
                                <p:cTn id="88" presetID="10"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p:bldP spid="25" grpId="0"/>
      <p:bldP spid="26" grpId="0"/>
      <p:bldP spid="27" grpId="0"/>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713515" y="1694275"/>
            <a:ext cx="5378034" cy="3657284"/>
            <a:chOff x="699545" y="1816830"/>
            <a:chExt cx="5378034" cy="3657284"/>
          </a:xfrm>
        </p:grpSpPr>
        <p:pic>
          <p:nvPicPr>
            <p:cNvPr id="69" name="图片 68"/>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699545" y="2388754"/>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sp>
          <p:nvSpPr>
            <p:cNvPr id="2" name="任意多边形 1"/>
            <p:cNvSpPr/>
            <p:nvPr/>
          </p:nvSpPr>
          <p:spPr>
            <a:xfrm>
              <a:off x="2256411" y="2759065"/>
              <a:ext cx="2641091" cy="2142383"/>
            </a:xfrm>
            <a:custGeom>
              <a:avLst/>
              <a:gdLst>
                <a:gd name="connsiteX0" fmla="*/ 0 w 5128128"/>
                <a:gd name="connsiteY0" fmla="*/ 0 h 4159801"/>
                <a:gd name="connsiteX1" fmla="*/ 2460653 w 5128128"/>
                <a:gd name="connsiteY1" fmla="*/ 0 h 4159801"/>
                <a:gd name="connsiteX2" fmla="*/ 5128128 w 5128128"/>
                <a:gd name="connsiteY2" fmla="*/ 4159801 h 4159801"/>
                <a:gd name="connsiteX3" fmla="*/ 2667475 w 5128128"/>
                <a:gd name="connsiteY3" fmla="*/ 4159801 h 4159801"/>
              </a:gdLst>
              <a:ahLst/>
              <a:cxnLst>
                <a:cxn ang="0">
                  <a:pos x="connsiteX0" y="connsiteY0"/>
                </a:cxn>
                <a:cxn ang="0">
                  <a:pos x="connsiteX1" y="connsiteY1"/>
                </a:cxn>
                <a:cxn ang="0">
                  <a:pos x="connsiteX2" y="connsiteY2"/>
                </a:cxn>
                <a:cxn ang="0">
                  <a:pos x="connsiteX3" y="connsiteY3"/>
                </a:cxn>
              </a:cxnLst>
              <a:rect l="l" t="t" r="r" b="b"/>
              <a:pathLst>
                <a:path w="5128128" h="4159801">
                  <a:moveTo>
                    <a:pt x="0" y="0"/>
                  </a:moveTo>
                  <a:lnTo>
                    <a:pt x="2460653" y="0"/>
                  </a:lnTo>
                  <a:lnTo>
                    <a:pt x="5128128" y="4159801"/>
                  </a:lnTo>
                  <a:lnTo>
                    <a:pt x="2667475" y="4159801"/>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2127517" y="2753965"/>
              <a:ext cx="1735004" cy="2720149"/>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591176" y="2962897"/>
              <a:ext cx="1372971" cy="2152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725428" y="1816830"/>
              <a:ext cx="1714236" cy="26875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1" name="图片 70"/>
            <p:cNvPicPr>
              <a:picLocks noChangeAspect="1"/>
            </p:cNvPicPr>
            <p:nvPr/>
          </p:nvPicPr>
          <p:blipFill>
            <a:blip r:embed="rId5" cstate="emai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a:xfrm>
              <a:off x="3436488" y="2523278"/>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cxnSp>
          <p:nvCxnSpPr>
            <p:cNvPr id="52" name="直接连接符 51"/>
            <p:cNvCxnSpPr/>
            <p:nvPr/>
          </p:nvCxnSpPr>
          <p:spPr>
            <a:xfrm>
              <a:off x="3309535" y="2234520"/>
              <a:ext cx="1613336" cy="2529398"/>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grpSp>
      <p:sp>
        <p:nvSpPr>
          <p:cNvPr id="88" name="文本框 87"/>
          <p:cNvSpPr txBox="1"/>
          <p:nvPr/>
        </p:nvSpPr>
        <p:spPr>
          <a:xfrm>
            <a:off x="6445017" y="3170481"/>
            <a:ext cx="4801064" cy="175260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89" name="文本框 88"/>
          <p:cNvSpPr txBox="1"/>
          <p:nvPr/>
        </p:nvSpPr>
        <p:spPr>
          <a:xfrm>
            <a:off x="6445017" y="2834391"/>
            <a:ext cx="2470383" cy="426720"/>
          </a:xfrm>
          <a:prstGeom prst="rect">
            <a:avLst/>
          </a:prstGeom>
          <a:noFill/>
        </p:spPr>
        <p:txBody>
          <a:bodyPr wrap="square" rtlCol="0">
            <a:spAutoFit/>
          </a:bodyPr>
          <a:lstStyle/>
          <a:p>
            <a:r>
              <a:rPr lang="en-US" altLang="zh-CN" sz="2200" dirty="0">
                <a:latin typeface="黑体" panose="02010600030101010101" charset="-122"/>
                <a:ea typeface="黑体" panose="02010600030101010101" charset="-122"/>
              </a:rPr>
              <a:t>此处添加标题</a:t>
            </a:r>
          </a:p>
        </p:txBody>
      </p:sp>
      <p:cxnSp>
        <p:nvCxnSpPr>
          <p:cNvPr id="93" name="直接连接符 92"/>
          <p:cNvCxnSpPr/>
          <p:nvPr/>
        </p:nvCxnSpPr>
        <p:spPr>
          <a:xfrm>
            <a:off x="10437495" y="4963231"/>
            <a:ext cx="653121" cy="0"/>
          </a:xfrm>
          <a:prstGeom prst="line">
            <a:avLst/>
          </a:prstGeom>
          <a:ln w="22225">
            <a:solidFill>
              <a:srgbClr val="656565"/>
            </a:solidFill>
          </a:ln>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8830309" y="2498491"/>
            <a:ext cx="580145" cy="580145"/>
            <a:chOff x="6406936" y="2433233"/>
            <a:chExt cx="794145" cy="794145"/>
          </a:xfrm>
        </p:grpSpPr>
        <p:sp>
          <p:nvSpPr>
            <p:cNvPr id="95"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6"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7"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98" name="组合 97"/>
          <p:cNvGrpSpPr/>
          <p:nvPr/>
        </p:nvGrpSpPr>
        <p:grpSpPr>
          <a:xfrm>
            <a:off x="9670901" y="2498491"/>
            <a:ext cx="580145" cy="580145"/>
            <a:chOff x="7352080" y="2433233"/>
            <a:chExt cx="794145" cy="794145"/>
          </a:xfrm>
        </p:grpSpPr>
        <p:sp>
          <p:nvSpPr>
            <p:cNvPr id="99"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0"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1"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2" name="组合 101"/>
          <p:cNvGrpSpPr/>
          <p:nvPr/>
        </p:nvGrpSpPr>
        <p:grpSpPr>
          <a:xfrm>
            <a:off x="10511493" y="2498491"/>
            <a:ext cx="579123" cy="580145"/>
            <a:chOff x="8301418" y="2433233"/>
            <a:chExt cx="792746" cy="794145"/>
          </a:xfrm>
        </p:grpSpPr>
        <p:sp>
          <p:nvSpPr>
            <p:cNvPr id="103"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4"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5"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6" name="组合 105"/>
          <p:cNvGrpSpPr/>
          <p:nvPr/>
        </p:nvGrpSpPr>
        <p:grpSpPr>
          <a:xfrm>
            <a:off x="6414537" y="2219281"/>
            <a:ext cx="2013683" cy="769441"/>
            <a:chOff x="327660" y="2450706"/>
            <a:chExt cx="2013683" cy="769441"/>
          </a:xfrm>
        </p:grpSpPr>
        <p:sp>
          <p:nvSpPr>
            <p:cNvPr id="107" name="文本框 106"/>
            <p:cNvSpPr txBox="1"/>
            <p:nvPr/>
          </p:nvSpPr>
          <p:spPr>
            <a:xfrm>
              <a:off x="550468" y="2450706"/>
              <a:ext cx="1790875" cy="769441"/>
            </a:xfrm>
            <a:prstGeom prst="rect">
              <a:avLst/>
            </a:prstGeom>
            <a:noFill/>
          </p:spPr>
          <p:txBody>
            <a:bodyPr wrap="none" rtlCol="0">
              <a:spAutoFit/>
            </a:bodyPr>
            <a:lstStyle/>
            <a:p>
              <a:r>
                <a:rPr lang="en-US" altLang="zh-CN" sz="4400" dirty="0">
                  <a:solidFill>
                    <a:sysClr val="windowText" lastClr="000000"/>
                  </a:solidFill>
                </a:rPr>
                <a:t>64,500</a:t>
              </a:r>
              <a:endParaRPr lang="zh-CN" altLang="en-US" sz="4400" dirty="0">
                <a:solidFill>
                  <a:sysClr val="windowText" lastClr="000000"/>
                </a:solidFill>
              </a:endParaRPr>
            </a:p>
          </p:txBody>
        </p:sp>
        <p:sp>
          <p:nvSpPr>
            <p:cNvPr id="108" name="文本框 107"/>
            <p:cNvSpPr txBox="1"/>
            <p:nvPr/>
          </p:nvSpPr>
          <p:spPr>
            <a:xfrm>
              <a:off x="327660" y="2468904"/>
              <a:ext cx="373820" cy="523220"/>
            </a:xfrm>
            <a:prstGeom prst="rect">
              <a:avLst/>
            </a:prstGeom>
            <a:noFill/>
          </p:spPr>
          <p:txBody>
            <a:bodyPr wrap="none" rtlCol="0">
              <a:spAutoFit/>
            </a:bodyPr>
            <a:lstStyle/>
            <a:p>
              <a:r>
                <a:rPr lang="en-US" altLang="zh-CN" sz="2800" dirty="0">
                  <a:solidFill>
                    <a:sysClr val="windowText" lastClr="000000"/>
                  </a:solidFill>
                </a:rPr>
                <a:t>$</a:t>
              </a:r>
              <a:endParaRPr lang="zh-CN" altLang="en-US" sz="2800" dirty="0">
                <a:solidFill>
                  <a:sysClr val="windowText" lastClr="000000"/>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a:solidFill>
                  <a:schemeClr val="tx1">
                    <a:lumMod val="65000"/>
                    <a:lumOff val="35000"/>
                  </a:schemeClr>
                </a:solidFill>
                <a:latin typeface="华文中宋" panose="02010600040101010101" charset="-122"/>
                <a:ea typeface="华文中宋" panose="02010600040101010101" charset="-122"/>
              </a:rPr>
              <a:t> </a:t>
            </a:r>
            <a:endParaRPr lang="en-US" altLang="zh-CN" sz="2400" dirty="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3"/>
          <p:cNvSpPr/>
          <p:nvPr/>
        </p:nvSpPr>
        <p:spPr>
          <a:xfrm>
            <a:off x="0" y="1628065"/>
            <a:ext cx="3314700" cy="914400"/>
          </a:xfrm>
          <a:prstGeom prst="rect">
            <a:avLst/>
          </a:prstGeom>
          <a:solidFill>
            <a:schemeClr val="tx1">
              <a:lumMod val="65000"/>
              <a:lumOff val="3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7" name="Rectangle 29"/>
          <p:cNvSpPr/>
          <p:nvPr/>
        </p:nvSpPr>
        <p:spPr>
          <a:xfrm>
            <a:off x="3462500" y="4264409"/>
            <a:ext cx="8729500" cy="914400"/>
          </a:xfrm>
          <a:prstGeom prst="rect">
            <a:avLst/>
          </a:prstGeom>
          <a:solidFill>
            <a:schemeClr val="tx1">
              <a:lumMod val="85000"/>
              <a:lumOff val="1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a:t>
            </a:r>
          </a:p>
        </p:txBody>
      </p:sp>
      <p:sp>
        <p:nvSpPr>
          <p:cNvPr id="8" name="Rectangle 18"/>
          <p:cNvSpPr/>
          <p:nvPr/>
        </p:nvSpPr>
        <p:spPr>
          <a:xfrm>
            <a:off x="6662901" y="1627626"/>
            <a:ext cx="3123546" cy="2535183"/>
          </a:xfrm>
          <a:prstGeom prst="rect">
            <a:avLst/>
          </a:prstGeom>
          <a:solidFill>
            <a:srgbClr val="656565"/>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en-US" sz="1600" dirty="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a:latin typeface="微软雅黑" panose="020B0503020204020204" charset="-122"/>
                <a:ea typeface="微软雅黑" panose="020B0503020204020204" charset="-122"/>
              </a:rPr>
              <a:t>单击此处添加标题</a:t>
            </a:r>
          </a:p>
        </p:txBody>
      </p:sp>
      <p:sp>
        <p:nvSpPr>
          <p:cNvPr id="9" name="Rectangle 44"/>
          <p:cNvSpPr/>
          <p:nvPr/>
        </p:nvSpPr>
        <p:spPr>
          <a:xfrm>
            <a:off x="3462500" y="1627626"/>
            <a:ext cx="3052601" cy="2535183"/>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10" name="矩形 9"/>
          <p:cNvSpPr/>
          <p:nvPr/>
        </p:nvSpPr>
        <p:spPr>
          <a:xfrm>
            <a:off x="311778" y="2940970"/>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sp>
        <p:nvSpPr>
          <p:cNvPr id="11" name="矩形 10"/>
          <p:cNvSpPr/>
          <p:nvPr/>
        </p:nvSpPr>
        <p:spPr>
          <a:xfrm>
            <a:off x="311778" y="4572186"/>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3599"/>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4099"/>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4599"/>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rgbClr val="404040"/>
                </a:solidFill>
                <a:latin typeface="黑体" panose="02010600030101010101" charset="-122"/>
                <a:ea typeface="黑体" panose="0201060003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nvGrpSpPr>
          <p:cNvPr id="2" name="组合 1"/>
          <p:cNvGrpSpPr/>
          <p:nvPr/>
        </p:nvGrpSpPr>
        <p:grpSpPr>
          <a:xfrm>
            <a:off x="1577340" y="1879600"/>
            <a:ext cx="1689680" cy="1676400"/>
            <a:chOff x="797560" y="1739900"/>
            <a:chExt cx="2355311" cy="2336800"/>
          </a:xfrm>
        </p:grpSpPr>
        <p:sp>
          <p:nvSpPr>
            <p:cNvPr id="6" name="椭圆 5"/>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22" name="椭圆 21"/>
            <p:cNvSpPr/>
            <p:nvPr/>
          </p:nvSpPr>
          <p:spPr>
            <a:xfrm>
              <a:off x="1048558" y="1806363"/>
              <a:ext cx="2104313" cy="2104313"/>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cxnSp>
        <p:nvCxnSpPr>
          <p:cNvPr id="7" name="直接连接符 6"/>
          <p:cNvCxnSpPr>
            <a:stCxn id="6" idx="5"/>
          </p:cNvCxnSpPr>
          <p:nvPr/>
        </p:nvCxnSpPr>
        <p:spPr>
          <a:xfrm>
            <a:off x="3008237" y="3310497"/>
            <a:ext cx="988499" cy="666926"/>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5568949" y="2931335"/>
            <a:ext cx="1099473" cy="810030"/>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41" idx="5"/>
          </p:cNvCxnSpPr>
          <p:nvPr/>
        </p:nvCxnSpPr>
        <p:spPr>
          <a:xfrm>
            <a:off x="8007896" y="3306632"/>
            <a:ext cx="921916" cy="755104"/>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sp>
        <p:nvSpPr>
          <p:cNvPr id="54" name="KSO_Shape"/>
          <p:cNvSpPr>
            <a:spLocks noChangeArrowheads="1"/>
          </p:cNvSpPr>
          <p:nvPr/>
        </p:nvSpPr>
        <p:spPr bwMode="auto">
          <a:xfrm>
            <a:off x="2126343" y="2420006"/>
            <a:ext cx="544286" cy="537031"/>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33" name="组合 32"/>
          <p:cNvGrpSpPr/>
          <p:nvPr/>
        </p:nvGrpSpPr>
        <p:grpSpPr>
          <a:xfrm>
            <a:off x="3778529" y="3297806"/>
            <a:ext cx="2133600" cy="2133600"/>
            <a:chOff x="797560" y="1739900"/>
            <a:chExt cx="2336800" cy="2336800"/>
          </a:xfrm>
        </p:grpSpPr>
        <p:sp>
          <p:nvSpPr>
            <p:cNvPr id="37" name="椭圆 36"/>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39" name="椭圆 38"/>
            <p:cNvSpPr/>
            <p:nvPr/>
          </p:nvSpPr>
          <p:spPr>
            <a:xfrm>
              <a:off x="942340" y="1778770"/>
              <a:ext cx="2153150" cy="2153150"/>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5" name="KSO_Shape"/>
          <p:cNvSpPr/>
          <p:nvPr/>
        </p:nvSpPr>
        <p:spPr bwMode="auto">
          <a:xfrm>
            <a:off x="4542413" y="3904735"/>
            <a:ext cx="826280" cy="710684"/>
          </a:xfrm>
          <a:custGeom>
            <a:avLst/>
            <a:gdLst/>
            <a:ahLst/>
            <a:cxnLst/>
            <a:rect l="0" t="0" r="r" b="b"/>
            <a:pathLst>
              <a:path w="1804988" h="1503362">
                <a:moveTo>
                  <a:pt x="754063" y="989012"/>
                </a:moveTo>
                <a:lnTo>
                  <a:pt x="760413" y="990167"/>
                </a:lnTo>
                <a:lnTo>
                  <a:pt x="757348" y="992187"/>
                </a:lnTo>
                <a:lnTo>
                  <a:pt x="754063" y="989012"/>
                </a:lnTo>
                <a:close/>
                <a:moveTo>
                  <a:pt x="112032" y="983614"/>
                </a:moveTo>
                <a:lnTo>
                  <a:pt x="108857" y="984976"/>
                </a:lnTo>
                <a:lnTo>
                  <a:pt x="105909" y="986111"/>
                </a:lnTo>
                <a:lnTo>
                  <a:pt x="99786" y="989516"/>
                </a:lnTo>
                <a:lnTo>
                  <a:pt x="93436" y="993601"/>
                </a:lnTo>
                <a:lnTo>
                  <a:pt x="87313" y="997914"/>
                </a:lnTo>
                <a:lnTo>
                  <a:pt x="81416" y="1003361"/>
                </a:lnTo>
                <a:lnTo>
                  <a:pt x="75293" y="1009262"/>
                </a:lnTo>
                <a:lnTo>
                  <a:pt x="69623" y="1015617"/>
                </a:lnTo>
                <a:lnTo>
                  <a:pt x="63954" y="1022653"/>
                </a:lnTo>
                <a:lnTo>
                  <a:pt x="58511" y="1029917"/>
                </a:lnTo>
                <a:lnTo>
                  <a:pt x="53522" y="1038088"/>
                </a:lnTo>
                <a:lnTo>
                  <a:pt x="48532" y="1046712"/>
                </a:lnTo>
                <a:lnTo>
                  <a:pt x="44223" y="1055564"/>
                </a:lnTo>
                <a:lnTo>
                  <a:pt x="40141" y="1065324"/>
                </a:lnTo>
                <a:lnTo>
                  <a:pt x="36513" y="1075311"/>
                </a:lnTo>
                <a:lnTo>
                  <a:pt x="33111" y="1085525"/>
                </a:lnTo>
                <a:lnTo>
                  <a:pt x="30616" y="1096419"/>
                </a:lnTo>
                <a:lnTo>
                  <a:pt x="29482" y="1101867"/>
                </a:lnTo>
                <a:lnTo>
                  <a:pt x="28575" y="1107541"/>
                </a:lnTo>
                <a:lnTo>
                  <a:pt x="27668" y="1113442"/>
                </a:lnTo>
                <a:lnTo>
                  <a:pt x="26761" y="1119343"/>
                </a:lnTo>
                <a:lnTo>
                  <a:pt x="26307" y="1125245"/>
                </a:lnTo>
                <a:lnTo>
                  <a:pt x="26080" y="1131146"/>
                </a:lnTo>
                <a:lnTo>
                  <a:pt x="25854" y="1137274"/>
                </a:lnTo>
                <a:lnTo>
                  <a:pt x="25854" y="1143402"/>
                </a:lnTo>
                <a:lnTo>
                  <a:pt x="25854" y="1149758"/>
                </a:lnTo>
                <a:lnTo>
                  <a:pt x="26080" y="1156113"/>
                </a:lnTo>
                <a:lnTo>
                  <a:pt x="26534" y="1162695"/>
                </a:lnTo>
                <a:lnTo>
                  <a:pt x="26988" y="1169050"/>
                </a:lnTo>
                <a:lnTo>
                  <a:pt x="28122" y="1175632"/>
                </a:lnTo>
                <a:lnTo>
                  <a:pt x="29029" y="1182215"/>
                </a:lnTo>
                <a:lnTo>
                  <a:pt x="30163" y="1189024"/>
                </a:lnTo>
                <a:lnTo>
                  <a:pt x="31750" y="1195606"/>
                </a:lnTo>
                <a:lnTo>
                  <a:pt x="33111" y="1202642"/>
                </a:lnTo>
                <a:lnTo>
                  <a:pt x="35379" y="1209224"/>
                </a:lnTo>
                <a:lnTo>
                  <a:pt x="37420" y="1216260"/>
                </a:lnTo>
                <a:lnTo>
                  <a:pt x="39688" y="1223296"/>
                </a:lnTo>
                <a:lnTo>
                  <a:pt x="41955" y="1230333"/>
                </a:lnTo>
                <a:lnTo>
                  <a:pt x="44677" y="1237369"/>
                </a:lnTo>
                <a:lnTo>
                  <a:pt x="47852" y="1244632"/>
                </a:lnTo>
                <a:lnTo>
                  <a:pt x="51027" y="1251895"/>
                </a:lnTo>
                <a:lnTo>
                  <a:pt x="54429" y="1258931"/>
                </a:lnTo>
                <a:lnTo>
                  <a:pt x="58284" y="1266194"/>
                </a:lnTo>
                <a:lnTo>
                  <a:pt x="62139" y="1273684"/>
                </a:lnTo>
                <a:lnTo>
                  <a:pt x="66448" y="1280720"/>
                </a:lnTo>
                <a:lnTo>
                  <a:pt x="70757" y="1288210"/>
                </a:lnTo>
                <a:lnTo>
                  <a:pt x="75747" y="1295700"/>
                </a:lnTo>
                <a:lnTo>
                  <a:pt x="80736" y="1302964"/>
                </a:lnTo>
                <a:lnTo>
                  <a:pt x="86179" y="1310454"/>
                </a:lnTo>
                <a:lnTo>
                  <a:pt x="81870" y="1297743"/>
                </a:lnTo>
                <a:lnTo>
                  <a:pt x="78014" y="1284806"/>
                </a:lnTo>
                <a:lnTo>
                  <a:pt x="74386" y="1272549"/>
                </a:lnTo>
                <a:lnTo>
                  <a:pt x="70984" y="1260066"/>
                </a:lnTo>
                <a:lnTo>
                  <a:pt x="68036" y="1247809"/>
                </a:lnTo>
                <a:lnTo>
                  <a:pt x="65314" y="1235780"/>
                </a:lnTo>
                <a:lnTo>
                  <a:pt x="62820" y="1223977"/>
                </a:lnTo>
                <a:lnTo>
                  <a:pt x="60552" y="1211948"/>
                </a:lnTo>
                <a:lnTo>
                  <a:pt x="58738" y="1200372"/>
                </a:lnTo>
                <a:lnTo>
                  <a:pt x="57377" y="1188797"/>
                </a:lnTo>
                <a:lnTo>
                  <a:pt x="56016" y="1177448"/>
                </a:lnTo>
                <a:lnTo>
                  <a:pt x="55336" y="1166327"/>
                </a:lnTo>
                <a:lnTo>
                  <a:pt x="54655" y="1155205"/>
                </a:lnTo>
                <a:lnTo>
                  <a:pt x="54429" y="1144537"/>
                </a:lnTo>
                <a:lnTo>
                  <a:pt x="54429" y="1134097"/>
                </a:lnTo>
                <a:lnTo>
                  <a:pt x="54882" y="1123429"/>
                </a:lnTo>
                <a:lnTo>
                  <a:pt x="55789" y="1113215"/>
                </a:lnTo>
                <a:lnTo>
                  <a:pt x="56697" y="1103001"/>
                </a:lnTo>
                <a:lnTo>
                  <a:pt x="58284" y="1093242"/>
                </a:lnTo>
                <a:lnTo>
                  <a:pt x="60098" y="1083482"/>
                </a:lnTo>
                <a:lnTo>
                  <a:pt x="62366" y="1073949"/>
                </a:lnTo>
                <a:lnTo>
                  <a:pt x="64861" y="1064643"/>
                </a:lnTo>
                <a:lnTo>
                  <a:pt x="68036" y="1055564"/>
                </a:lnTo>
                <a:lnTo>
                  <a:pt x="71438" y="1046712"/>
                </a:lnTo>
                <a:lnTo>
                  <a:pt x="74839" y="1037861"/>
                </a:lnTo>
                <a:lnTo>
                  <a:pt x="78922" y="1029463"/>
                </a:lnTo>
                <a:lnTo>
                  <a:pt x="83684" y="1021292"/>
                </a:lnTo>
                <a:lnTo>
                  <a:pt x="88447" y="1013348"/>
                </a:lnTo>
                <a:lnTo>
                  <a:pt x="93889" y="1005631"/>
                </a:lnTo>
                <a:lnTo>
                  <a:pt x="99559" y="997914"/>
                </a:lnTo>
                <a:lnTo>
                  <a:pt x="105682" y="990877"/>
                </a:lnTo>
                <a:lnTo>
                  <a:pt x="112032" y="983614"/>
                </a:lnTo>
                <a:close/>
                <a:moveTo>
                  <a:pt x="126093" y="928687"/>
                </a:moveTo>
                <a:lnTo>
                  <a:pt x="131536" y="947072"/>
                </a:lnTo>
                <a:lnTo>
                  <a:pt x="137432" y="965457"/>
                </a:lnTo>
                <a:lnTo>
                  <a:pt x="143555" y="983614"/>
                </a:lnTo>
                <a:lnTo>
                  <a:pt x="150132" y="1001999"/>
                </a:lnTo>
                <a:lnTo>
                  <a:pt x="157389" y="1020611"/>
                </a:lnTo>
                <a:lnTo>
                  <a:pt x="165100" y="1038995"/>
                </a:lnTo>
                <a:lnTo>
                  <a:pt x="172811" y="1057153"/>
                </a:lnTo>
                <a:lnTo>
                  <a:pt x="181656" y="1075538"/>
                </a:lnTo>
                <a:lnTo>
                  <a:pt x="190500" y="1093696"/>
                </a:lnTo>
                <a:lnTo>
                  <a:pt x="200025" y="1111853"/>
                </a:lnTo>
                <a:lnTo>
                  <a:pt x="209777" y="1130238"/>
                </a:lnTo>
                <a:lnTo>
                  <a:pt x="220209" y="1148396"/>
                </a:lnTo>
                <a:lnTo>
                  <a:pt x="231095" y="1166327"/>
                </a:lnTo>
                <a:lnTo>
                  <a:pt x="242434" y="1184030"/>
                </a:lnTo>
                <a:lnTo>
                  <a:pt x="254000" y="1201507"/>
                </a:lnTo>
                <a:lnTo>
                  <a:pt x="266247" y="1219211"/>
                </a:lnTo>
                <a:lnTo>
                  <a:pt x="277359" y="1234418"/>
                </a:lnTo>
                <a:lnTo>
                  <a:pt x="288472" y="1249171"/>
                </a:lnTo>
                <a:lnTo>
                  <a:pt x="299811" y="1263924"/>
                </a:lnTo>
                <a:lnTo>
                  <a:pt x="311604" y="1278224"/>
                </a:lnTo>
                <a:lnTo>
                  <a:pt x="323397" y="1292069"/>
                </a:lnTo>
                <a:lnTo>
                  <a:pt x="335416" y="1305687"/>
                </a:lnTo>
                <a:lnTo>
                  <a:pt x="347436" y="1318852"/>
                </a:lnTo>
                <a:lnTo>
                  <a:pt x="359682" y="1332016"/>
                </a:lnTo>
                <a:lnTo>
                  <a:pt x="372156" y="1344499"/>
                </a:lnTo>
                <a:lnTo>
                  <a:pt x="384856" y="1356756"/>
                </a:lnTo>
                <a:lnTo>
                  <a:pt x="397556" y="1368785"/>
                </a:lnTo>
                <a:lnTo>
                  <a:pt x="410709" y="1380588"/>
                </a:lnTo>
                <a:lnTo>
                  <a:pt x="423636" y="1391936"/>
                </a:lnTo>
                <a:lnTo>
                  <a:pt x="436790" y="1403285"/>
                </a:lnTo>
                <a:lnTo>
                  <a:pt x="449943" y="1413953"/>
                </a:lnTo>
                <a:lnTo>
                  <a:pt x="463550" y="1424166"/>
                </a:lnTo>
                <a:lnTo>
                  <a:pt x="456973" y="1430295"/>
                </a:lnTo>
                <a:lnTo>
                  <a:pt x="449943" y="1435969"/>
                </a:lnTo>
                <a:lnTo>
                  <a:pt x="442913" y="1441416"/>
                </a:lnTo>
                <a:lnTo>
                  <a:pt x="435656" y="1446410"/>
                </a:lnTo>
                <a:lnTo>
                  <a:pt x="429986" y="1450041"/>
                </a:lnTo>
                <a:lnTo>
                  <a:pt x="424770" y="1453446"/>
                </a:lnTo>
                <a:lnTo>
                  <a:pt x="419100" y="1456396"/>
                </a:lnTo>
                <a:lnTo>
                  <a:pt x="413431" y="1459574"/>
                </a:lnTo>
                <a:lnTo>
                  <a:pt x="407534" y="1462298"/>
                </a:lnTo>
                <a:lnTo>
                  <a:pt x="401865" y="1464794"/>
                </a:lnTo>
                <a:lnTo>
                  <a:pt x="395968" y="1467518"/>
                </a:lnTo>
                <a:lnTo>
                  <a:pt x="390072" y="1469561"/>
                </a:lnTo>
                <a:lnTo>
                  <a:pt x="384175" y="1471604"/>
                </a:lnTo>
                <a:lnTo>
                  <a:pt x="378052" y="1473646"/>
                </a:lnTo>
                <a:lnTo>
                  <a:pt x="371929" y="1475235"/>
                </a:lnTo>
                <a:lnTo>
                  <a:pt x="366032" y="1476597"/>
                </a:lnTo>
                <a:lnTo>
                  <a:pt x="359909" y="1478186"/>
                </a:lnTo>
                <a:lnTo>
                  <a:pt x="353559" y="1479321"/>
                </a:lnTo>
                <a:lnTo>
                  <a:pt x="347436" y="1480228"/>
                </a:lnTo>
                <a:lnTo>
                  <a:pt x="341313" y="1481136"/>
                </a:lnTo>
                <a:lnTo>
                  <a:pt x="334963" y="1481817"/>
                </a:lnTo>
                <a:lnTo>
                  <a:pt x="328386" y="1482271"/>
                </a:lnTo>
                <a:lnTo>
                  <a:pt x="322263" y="1482498"/>
                </a:lnTo>
                <a:lnTo>
                  <a:pt x="315913" y="1482725"/>
                </a:lnTo>
                <a:lnTo>
                  <a:pt x="309563" y="1482498"/>
                </a:lnTo>
                <a:lnTo>
                  <a:pt x="303213" y="1482498"/>
                </a:lnTo>
                <a:lnTo>
                  <a:pt x="296863" y="1482044"/>
                </a:lnTo>
                <a:lnTo>
                  <a:pt x="290286" y="1481590"/>
                </a:lnTo>
                <a:lnTo>
                  <a:pt x="283936" y="1481136"/>
                </a:lnTo>
                <a:lnTo>
                  <a:pt x="277359" y="1480001"/>
                </a:lnTo>
                <a:lnTo>
                  <a:pt x="271009" y="1479094"/>
                </a:lnTo>
                <a:lnTo>
                  <a:pt x="264432" y="1477959"/>
                </a:lnTo>
                <a:lnTo>
                  <a:pt x="258082" y="1476370"/>
                </a:lnTo>
                <a:lnTo>
                  <a:pt x="251732" y="1475235"/>
                </a:lnTo>
                <a:lnTo>
                  <a:pt x="245382" y="1473419"/>
                </a:lnTo>
                <a:lnTo>
                  <a:pt x="239032" y="1471604"/>
                </a:lnTo>
                <a:lnTo>
                  <a:pt x="232456" y="1469561"/>
                </a:lnTo>
                <a:lnTo>
                  <a:pt x="226106" y="1467518"/>
                </a:lnTo>
                <a:lnTo>
                  <a:pt x="219756" y="1465248"/>
                </a:lnTo>
                <a:lnTo>
                  <a:pt x="213632" y="1462525"/>
                </a:lnTo>
                <a:lnTo>
                  <a:pt x="207282" y="1460028"/>
                </a:lnTo>
                <a:lnTo>
                  <a:pt x="201159" y="1457304"/>
                </a:lnTo>
                <a:lnTo>
                  <a:pt x="188459" y="1451403"/>
                </a:lnTo>
                <a:lnTo>
                  <a:pt x="176213" y="1444594"/>
                </a:lnTo>
                <a:lnTo>
                  <a:pt x="164193" y="1437558"/>
                </a:lnTo>
                <a:lnTo>
                  <a:pt x="152400" y="1429841"/>
                </a:lnTo>
                <a:lnTo>
                  <a:pt x="140834" y="1421443"/>
                </a:lnTo>
                <a:lnTo>
                  <a:pt x="135164" y="1416903"/>
                </a:lnTo>
                <a:lnTo>
                  <a:pt x="129495" y="1412591"/>
                </a:lnTo>
                <a:lnTo>
                  <a:pt x="123825" y="1407824"/>
                </a:lnTo>
                <a:lnTo>
                  <a:pt x="118382" y="1403285"/>
                </a:lnTo>
                <a:lnTo>
                  <a:pt x="112939" y="1398065"/>
                </a:lnTo>
                <a:lnTo>
                  <a:pt x="107723" y="1392844"/>
                </a:lnTo>
                <a:lnTo>
                  <a:pt x="102280" y="1387851"/>
                </a:lnTo>
                <a:lnTo>
                  <a:pt x="97291" y="1382404"/>
                </a:lnTo>
                <a:lnTo>
                  <a:pt x="92075" y="1376729"/>
                </a:lnTo>
                <a:lnTo>
                  <a:pt x="87313" y="1371055"/>
                </a:lnTo>
                <a:lnTo>
                  <a:pt x="82097" y="1365608"/>
                </a:lnTo>
                <a:lnTo>
                  <a:pt x="77561" y="1359706"/>
                </a:lnTo>
                <a:lnTo>
                  <a:pt x="72572" y="1353578"/>
                </a:lnTo>
                <a:lnTo>
                  <a:pt x="68036" y="1347450"/>
                </a:lnTo>
                <a:lnTo>
                  <a:pt x="63500" y="1340868"/>
                </a:lnTo>
                <a:lnTo>
                  <a:pt x="58964" y="1334513"/>
                </a:lnTo>
                <a:lnTo>
                  <a:pt x="54882" y="1327930"/>
                </a:lnTo>
                <a:lnTo>
                  <a:pt x="50573" y="1321575"/>
                </a:lnTo>
                <a:lnTo>
                  <a:pt x="46718" y="1314766"/>
                </a:lnTo>
                <a:lnTo>
                  <a:pt x="42863" y="1308184"/>
                </a:lnTo>
                <a:lnTo>
                  <a:pt x="39461" y="1301148"/>
                </a:lnTo>
                <a:lnTo>
                  <a:pt x="36059" y="1294566"/>
                </a:lnTo>
                <a:lnTo>
                  <a:pt x="32657" y="1287983"/>
                </a:lnTo>
                <a:lnTo>
                  <a:pt x="29482" y="1280947"/>
                </a:lnTo>
                <a:lnTo>
                  <a:pt x="26534" y="1274138"/>
                </a:lnTo>
                <a:lnTo>
                  <a:pt x="23813" y="1267102"/>
                </a:lnTo>
                <a:lnTo>
                  <a:pt x="20864" y="1260293"/>
                </a:lnTo>
                <a:lnTo>
                  <a:pt x="18597" y="1253257"/>
                </a:lnTo>
                <a:lnTo>
                  <a:pt x="16329" y="1246448"/>
                </a:lnTo>
                <a:lnTo>
                  <a:pt x="14061" y="1239411"/>
                </a:lnTo>
                <a:lnTo>
                  <a:pt x="12020" y="1232602"/>
                </a:lnTo>
                <a:lnTo>
                  <a:pt x="10205" y="1225793"/>
                </a:lnTo>
                <a:lnTo>
                  <a:pt x="6804" y="1211948"/>
                </a:lnTo>
                <a:lnTo>
                  <a:pt x="4309" y="1197876"/>
                </a:lnTo>
                <a:lnTo>
                  <a:pt x="2268" y="1184030"/>
                </a:lnTo>
                <a:lnTo>
                  <a:pt x="680" y="1170185"/>
                </a:lnTo>
                <a:lnTo>
                  <a:pt x="0" y="1156340"/>
                </a:lnTo>
                <a:lnTo>
                  <a:pt x="0" y="1149531"/>
                </a:lnTo>
                <a:lnTo>
                  <a:pt x="0" y="1142721"/>
                </a:lnTo>
                <a:lnTo>
                  <a:pt x="0" y="1136139"/>
                </a:lnTo>
                <a:lnTo>
                  <a:pt x="454" y="1129103"/>
                </a:lnTo>
                <a:lnTo>
                  <a:pt x="680" y="1122521"/>
                </a:lnTo>
                <a:lnTo>
                  <a:pt x="1588" y="1115712"/>
                </a:lnTo>
                <a:lnTo>
                  <a:pt x="2268" y="1109130"/>
                </a:lnTo>
                <a:lnTo>
                  <a:pt x="2948" y="1102774"/>
                </a:lnTo>
                <a:lnTo>
                  <a:pt x="4309" y="1096192"/>
                </a:lnTo>
                <a:lnTo>
                  <a:pt x="5443" y="1089610"/>
                </a:lnTo>
                <a:lnTo>
                  <a:pt x="6804" y="1083255"/>
                </a:lnTo>
                <a:lnTo>
                  <a:pt x="8391" y="1076900"/>
                </a:lnTo>
                <a:lnTo>
                  <a:pt x="9979" y="1070771"/>
                </a:lnTo>
                <a:lnTo>
                  <a:pt x="11793" y="1064643"/>
                </a:lnTo>
                <a:lnTo>
                  <a:pt x="13834" y="1058515"/>
                </a:lnTo>
                <a:lnTo>
                  <a:pt x="15875" y="1052387"/>
                </a:lnTo>
                <a:lnTo>
                  <a:pt x="18143" y="1046032"/>
                </a:lnTo>
                <a:lnTo>
                  <a:pt x="20638" y="1040357"/>
                </a:lnTo>
                <a:lnTo>
                  <a:pt x="23132" y="1034683"/>
                </a:lnTo>
                <a:lnTo>
                  <a:pt x="25854" y="1028782"/>
                </a:lnTo>
                <a:lnTo>
                  <a:pt x="28575" y="1023107"/>
                </a:lnTo>
                <a:lnTo>
                  <a:pt x="31750" y="1017433"/>
                </a:lnTo>
                <a:lnTo>
                  <a:pt x="34925" y="1011986"/>
                </a:lnTo>
                <a:lnTo>
                  <a:pt x="38327" y="1006765"/>
                </a:lnTo>
                <a:lnTo>
                  <a:pt x="41729" y="1001545"/>
                </a:lnTo>
                <a:lnTo>
                  <a:pt x="45357" y="996098"/>
                </a:lnTo>
                <a:lnTo>
                  <a:pt x="48986" y="991331"/>
                </a:lnTo>
                <a:lnTo>
                  <a:pt x="52841" y="986111"/>
                </a:lnTo>
                <a:lnTo>
                  <a:pt x="56923" y="981345"/>
                </a:lnTo>
                <a:lnTo>
                  <a:pt x="61005" y="976805"/>
                </a:lnTo>
                <a:lnTo>
                  <a:pt x="65541" y="972039"/>
                </a:lnTo>
                <a:lnTo>
                  <a:pt x="69850" y="967499"/>
                </a:lnTo>
                <a:lnTo>
                  <a:pt x="74386" y="963187"/>
                </a:lnTo>
                <a:lnTo>
                  <a:pt x="79375" y="959101"/>
                </a:lnTo>
                <a:lnTo>
                  <a:pt x="84138" y="955016"/>
                </a:lnTo>
                <a:lnTo>
                  <a:pt x="89354" y="950930"/>
                </a:lnTo>
                <a:lnTo>
                  <a:pt x="94343" y="947072"/>
                </a:lnTo>
                <a:lnTo>
                  <a:pt x="99786" y="943440"/>
                </a:lnTo>
                <a:lnTo>
                  <a:pt x="106136" y="939355"/>
                </a:lnTo>
                <a:lnTo>
                  <a:pt x="112713" y="935496"/>
                </a:lnTo>
                <a:lnTo>
                  <a:pt x="119516" y="931865"/>
                </a:lnTo>
                <a:lnTo>
                  <a:pt x="126093" y="928687"/>
                </a:lnTo>
                <a:close/>
                <a:moveTo>
                  <a:pt x="418991" y="400883"/>
                </a:moveTo>
                <a:lnTo>
                  <a:pt x="418121" y="401410"/>
                </a:lnTo>
                <a:lnTo>
                  <a:pt x="410633" y="406173"/>
                </a:lnTo>
                <a:lnTo>
                  <a:pt x="403598" y="410935"/>
                </a:lnTo>
                <a:lnTo>
                  <a:pt x="395429" y="417058"/>
                </a:lnTo>
                <a:lnTo>
                  <a:pt x="387487" y="423635"/>
                </a:lnTo>
                <a:lnTo>
                  <a:pt x="379771" y="429985"/>
                </a:lnTo>
                <a:lnTo>
                  <a:pt x="372283" y="436789"/>
                </a:lnTo>
                <a:lnTo>
                  <a:pt x="364794" y="444046"/>
                </a:lnTo>
                <a:lnTo>
                  <a:pt x="357987" y="451530"/>
                </a:lnTo>
                <a:lnTo>
                  <a:pt x="351179" y="458787"/>
                </a:lnTo>
                <a:lnTo>
                  <a:pt x="344825" y="466724"/>
                </a:lnTo>
                <a:lnTo>
                  <a:pt x="338925" y="474662"/>
                </a:lnTo>
                <a:lnTo>
                  <a:pt x="333025" y="483053"/>
                </a:lnTo>
                <a:lnTo>
                  <a:pt x="327579" y="491444"/>
                </a:lnTo>
                <a:lnTo>
                  <a:pt x="322133" y="500062"/>
                </a:lnTo>
                <a:lnTo>
                  <a:pt x="316914" y="508680"/>
                </a:lnTo>
                <a:lnTo>
                  <a:pt x="312149" y="517978"/>
                </a:lnTo>
                <a:lnTo>
                  <a:pt x="307610" y="527276"/>
                </a:lnTo>
                <a:lnTo>
                  <a:pt x="303526" y="536348"/>
                </a:lnTo>
                <a:lnTo>
                  <a:pt x="299214" y="546099"/>
                </a:lnTo>
                <a:lnTo>
                  <a:pt x="295583" y="555851"/>
                </a:lnTo>
                <a:lnTo>
                  <a:pt x="292180" y="565830"/>
                </a:lnTo>
                <a:lnTo>
                  <a:pt x="288776" y="575808"/>
                </a:lnTo>
                <a:lnTo>
                  <a:pt x="285826" y="586014"/>
                </a:lnTo>
                <a:lnTo>
                  <a:pt x="283103" y="596673"/>
                </a:lnTo>
                <a:lnTo>
                  <a:pt x="280607" y="607105"/>
                </a:lnTo>
                <a:lnTo>
                  <a:pt x="278564" y="617764"/>
                </a:lnTo>
                <a:lnTo>
                  <a:pt x="276522" y="628649"/>
                </a:lnTo>
                <a:lnTo>
                  <a:pt x="274934" y="639535"/>
                </a:lnTo>
                <a:lnTo>
                  <a:pt x="273572" y="650648"/>
                </a:lnTo>
                <a:lnTo>
                  <a:pt x="272437" y="661760"/>
                </a:lnTo>
                <a:lnTo>
                  <a:pt x="271303" y="673099"/>
                </a:lnTo>
                <a:lnTo>
                  <a:pt x="270849" y="684665"/>
                </a:lnTo>
                <a:lnTo>
                  <a:pt x="270622" y="696005"/>
                </a:lnTo>
                <a:lnTo>
                  <a:pt x="270395" y="707571"/>
                </a:lnTo>
                <a:lnTo>
                  <a:pt x="270622" y="719364"/>
                </a:lnTo>
                <a:lnTo>
                  <a:pt x="271076" y="731157"/>
                </a:lnTo>
                <a:lnTo>
                  <a:pt x="271757" y="743176"/>
                </a:lnTo>
                <a:lnTo>
                  <a:pt x="272664" y="754969"/>
                </a:lnTo>
                <a:lnTo>
                  <a:pt x="274026" y="766989"/>
                </a:lnTo>
                <a:lnTo>
                  <a:pt x="275614" y="779008"/>
                </a:lnTo>
                <a:lnTo>
                  <a:pt x="277203" y="791255"/>
                </a:lnTo>
                <a:lnTo>
                  <a:pt x="279245" y="803501"/>
                </a:lnTo>
                <a:lnTo>
                  <a:pt x="281287" y="815521"/>
                </a:lnTo>
                <a:lnTo>
                  <a:pt x="284010" y="827994"/>
                </a:lnTo>
                <a:lnTo>
                  <a:pt x="286733" y="840467"/>
                </a:lnTo>
                <a:lnTo>
                  <a:pt x="289910" y="852714"/>
                </a:lnTo>
                <a:lnTo>
                  <a:pt x="293087" y="864960"/>
                </a:lnTo>
                <a:lnTo>
                  <a:pt x="296718" y="877660"/>
                </a:lnTo>
                <a:lnTo>
                  <a:pt x="300576" y="889906"/>
                </a:lnTo>
                <a:lnTo>
                  <a:pt x="304660" y="902380"/>
                </a:lnTo>
                <a:lnTo>
                  <a:pt x="308972" y="914853"/>
                </a:lnTo>
                <a:lnTo>
                  <a:pt x="313964" y="927099"/>
                </a:lnTo>
                <a:lnTo>
                  <a:pt x="318729" y="939800"/>
                </a:lnTo>
                <a:lnTo>
                  <a:pt x="323949" y="952046"/>
                </a:lnTo>
                <a:lnTo>
                  <a:pt x="329168" y="964519"/>
                </a:lnTo>
                <a:lnTo>
                  <a:pt x="334841" y="976766"/>
                </a:lnTo>
                <a:lnTo>
                  <a:pt x="340741" y="989466"/>
                </a:lnTo>
                <a:lnTo>
                  <a:pt x="347095" y="1001712"/>
                </a:lnTo>
                <a:lnTo>
                  <a:pt x="353675" y="1013959"/>
                </a:lnTo>
                <a:lnTo>
                  <a:pt x="360256" y="1026205"/>
                </a:lnTo>
                <a:lnTo>
                  <a:pt x="367518" y="1038225"/>
                </a:lnTo>
                <a:lnTo>
                  <a:pt x="374552" y="1050471"/>
                </a:lnTo>
                <a:lnTo>
                  <a:pt x="382041" y="1062491"/>
                </a:lnTo>
                <a:lnTo>
                  <a:pt x="389983" y="1074510"/>
                </a:lnTo>
                <a:lnTo>
                  <a:pt x="397925" y="1086757"/>
                </a:lnTo>
                <a:lnTo>
                  <a:pt x="406321" y="1098323"/>
                </a:lnTo>
                <a:lnTo>
                  <a:pt x="414717" y="1110116"/>
                </a:lnTo>
                <a:lnTo>
                  <a:pt x="423567" y="1121682"/>
                </a:lnTo>
                <a:lnTo>
                  <a:pt x="432190" y="1133021"/>
                </a:lnTo>
                <a:lnTo>
                  <a:pt x="441040" y="1143907"/>
                </a:lnTo>
                <a:lnTo>
                  <a:pt x="450344" y="1155019"/>
                </a:lnTo>
                <a:lnTo>
                  <a:pt x="459648" y="1165451"/>
                </a:lnTo>
                <a:lnTo>
                  <a:pt x="468951" y="1175884"/>
                </a:lnTo>
                <a:lnTo>
                  <a:pt x="478482" y="1185862"/>
                </a:lnTo>
                <a:lnTo>
                  <a:pt x="488013" y="1195841"/>
                </a:lnTo>
                <a:lnTo>
                  <a:pt x="497770" y="1205593"/>
                </a:lnTo>
                <a:lnTo>
                  <a:pt x="507755" y="1214891"/>
                </a:lnTo>
                <a:lnTo>
                  <a:pt x="517740" y="1223962"/>
                </a:lnTo>
                <a:lnTo>
                  <a:pt x="527724" y="1233034"/>
                </a:lnTo>
                <a:lnTo>
                  <a:pt x="537936" y="1241651"/>
                </a:lnTo>
                <a:lnTo>
                  <a:pt x="548147" y="1250269"/>
                </a:lnTo>
                <a:lnTo>
                  <a:pt x="558358" y="1258434"/>
                </a:lnTo>
                <a:lnTo>
                  <a:pt x="568797" y="1266371"/>
                </a:lnTo>
                <a:lnTo>
                  <a:pt x="579462" y="1274082"/>
                </a:lnTo>
                <a:lnTo>
                  <a:pt x="589901" y="1281339"/>
                </a:lnTo>
                <a:lnTo>
                  <a:pt x="600566" y="1288823"/>
                </a:lnTo>
                <a:lnTo>
                  <a:pt x="611231" y="1295626"/>
                </a:lnTo>
                <a:lnTo>
                  <a:pt x="621896" y="1302430"/>
                </a:lnTo>
                <a:lnTo>
                  <a:pt x="622512" y="1302797"/>
                </a:lnTo>
                <a:lnTo>
                  <a:pt x="612180" y="1296195"/>
                </a:lnTo>
                <a:lnTo>
                  <a:pt x="601518" y="1289382"/>
                </a:lnTo>
                <a:lnTo>
                  <a:pt x="590856" y="1281888"/>
                </a:lnTo>
                <a:lnTo>
                  <a:pt x="580422" y="1274621"/>
                </a:lnTo>
                <a:lnTo>
                  <a:pt x="569760" y="1266900"/>
                </a:lnTo>
                <a:lnTo>
                  <a:pt x="559325" y="1258952"/>
                </a:lnTo>
                <a:lnTo>
                  <a:pt x="549118" y="1250777"/>
                </a:lnTo>
                <a:lnTo>
                  <a:pt x="538910" y="1242148"/>
                </a:lnTo>
                <a:lnTo>
                  <a:pt x="528702" y="1233519"/>
                </a:lnTo>
                <a:lnTo>
                  <a:pt x="518721" y="1224435"/>
                </a:lnTo>
                <a:lnTo>
                  <a:pt x="508740" y="1215352"/>
                </a:lnTo>
                <a:lnTo>
                  <a:pt x="498759" y="1206041"/>
                </a:lnTo>
                <a:lnTo>
                  <a:pt x="489005" y="1196276"/>
                </a:lnTo>
                <a:lnTo>
                  <a:pt x="479477" y="1186284"/>
                </a:lnTo>
                <a:lnTo>
                  <a:pt x="469950" y="1176293"/>
                </a:lnTo>
                <a:lnTo>
                  <a:pt x="460649" y="1165847"/>
                </a:lnTo>
                <a:lnTo>
                  <a:pt x="451349" y="1155401"/>
                </a:lnTo>
                <a:lnTo>
                  <a:pt x="442048" y="1144273"/>
                </a:lnTo>
                <a:lnTo>
                  <a:pt x="433201" y="1133373"/>
                </a:lnTo>
                <a:lnTo>
                  <a:pt x="424581" y="1122019"/>
                </a:lnTo>
                <a:lnTo>
                  <a:pt x="415735" y="1110437"/>
                </a:lnTo>
                <a:lnTo>
                  <a:pt x="407341" y="1098629"/>
                </a:lnTo>
                <a:lnTo>
                  <a:pt x="398948" y="1087047"/>
                </a:lnTo>
                <a:lnTo>
                  <a:pt x="391009" y="1074785"/>
                </a:lnTo>
                <a:lnTo>
                  <a:pt x="383069" y="1062749"/>
                </a:lnTo>
                <a:lnTo>
                  <a:pt x="375584" y="1050714"/>
                </a:lnTo>
                <a:lnTo>
                  <a:pt x="368552" y="1038451"/>
                </a:lnTo>
                <a:lnTo>
                  <a:pt x="361293" y="1026415"/>
                </a:lnTo>
                <a:lnTo>
                  <a:pt x="354714" y="1014153"/>
                </a:lnTo>
                <a:lnTo>
                  <a:pt x="348136" y="1001890"/>
                </a:lnTo>
                <a:lnTo>
                  <a:pt x="341784" y="989627"/>
                </a:lnTo>
                <a:lnTo>
                  <a:pt x="335886" y="976910"/>
                </a:lnTo>
                <a:lnTo>
                  <a:pt x="330215" y="964648"/>
                </a:lnTo>
                <a:lnTo>
                  <a:pt x="324998" y="952158"/>
                </a:lnTo>
                <a:lnTo>
                  <a:pt x="319781" y="939895"/>
                </a:lnTo>
                <a:lnTo>
                  <a:pt x="315017" y="927178"/>
                </a:lnTo>
                <a:lnTo>
                  <a:pt x="310026" y="914915"/>
                </a:lnTo>
                <a:lnTo>
                  <a:pt x="305716" y="902425"/>
                </a:lnTo>
                <a:lnTo>
                  <a:pt x="301633" y="889936"/>
                </a:lnTo>
                <a:lnTo>
                  <a:pt x="297777" y="877673"/>
                </a:lnTo>
                <a:lnTo>
                  <a:pt x="294147" y="864956"/>
                </a:lnTo>
                <a:lnTo>
                  <a:pt x="290972" y="852693"/>
                </a:lnTo>
                <a:lnTo>
                  <a:pt x="287796" y="840431"/>
                </a:lnTo>
                <a:lnTo>
                  <a:pt x="285074" y="827941"/>
                </a:lnTo>
                <a:lnTo>
                  <a:pt x="282352" y="815451"/>
                </a:lnTo>
                <a:lnTo>
                  <a:pt x="280310" y="803415"/>
                </a:lnTo>
                <a:lnTo>
                  <a:pt x="278269" y="791153"/>
                </a:lnTo>
                <a:lnTo>
                  <a:pt x="276681" y="778890"/>
                </a:lnTo>
                <a:lnTo>
                  <a:pt x="275093" y="766854"/>
                </a:lnTo>
                <a:lnTo>
                  <a:pt x="273732" y="754819"/>
                </a:lnTo>
                <a:lnTo>
                  <a:pt x="272824" y="743010"/>
                </a:lnTo>
                <a:lnTo>
                  <a:pt x="272144" y="730975"/>
                </a:lnTo>
                <a:lnTo>
                  <a:pt x="271690" y="719166"/>
                </a:lnTo>
                <a:lnTo>
                  <a:pt x="271463" y="707358"/>
                </a:lnTo>
                <a:lnTo>
                  <a:pt x="271690" y="695776"/>
                </a:lnTo>
                <a:lnTo>
                  <a:pt x="271917" y="684422"/>
                </a:lnTo>
                <a:lnTo>
                  <a:pt x="272371" y="672840"/>
                </a:lnTo>
                <a:lnTo>
                  <a:pt x="273505" y="661486"/>
                </a:lnTo>
                <a:lnTo>
                  <a:pt x="274639" y="650359"/>
                </a:lnTo>
                <a:lnTo>
                  <a:pt x="276000" y="639232"/>
                </a:lnTo>
                <a:lnTo>
                  <a:pt x="277588" y="628331"/>
                </a:lnTo>
                <a:lnTo>
                  <a:pt x="279630" y="617431"/>
                </a:lnTo>
                <a:lnTo>
                  <a:pt x="281671" y="606758"/>
                </a:lnTo>
                <a:lnTo>
                  <a:pt x="284166" y="596312"/>
                </a:lnTo>
                <a:lnTo>
                  <a:pt x="286888" y="585639"/>
                </a:lnTo>
                <a:lnTo>
                  <a:pt x="289837" y="575420"/>
                </a:lnTo>
                <a:lnTo>
                  <a:pt x="293240" y="565428"/>
                </a:lnTo>
                <a:lnTo>
                  <a:pt x="296643" y="555436"/>
                </a:lnTo>
                <a:lnTo>
                  <a:pt x="300272" y="545672"/>
                </a:lnTo>
                <a:lnTo>
                  <a:pt x="304582" y="535907"/>
                </a:lnTo>
                <a:lnTo>
                  <a:pt x="308665" y="526823"/>
                </a:lnTo>
                <a:lnTo>
                  <a:pt x="313202" y="517513"/>
                </a:lnTo>
                <a:lnTo>
                  <a:pt x="317966" y="508202"/>
                </a:lnTo>
                <a:lnTo>
                  <a:pt x="323183" y="499573"/>
                </a:lnTo>
                <a:lnTo>
                  <a:pt x="328627" y="490944"/>
                </a:lnTo>
                <a:lnTo>
                  <a:pt x="334072" y="482542"/>
                </a:lnTo>
                <a:lnTo>
                  <a:pt x="339969" y="474139"/>
                </a:lnTo>
                <a:lnTo>
                  <a:pt x="345867" y="466191"/>
                </a:lnTo>
                <a:lnTo>
                  <a:pt x="352219" y="458243"/>
                </a:lnTo>
                <a:lnTo>
                  <a:pt x="359024" y="450976"/>
                </a:lnTo>
                <a:lnTo>
                  <a:pt x="365829" y="443483"/>
                </a:lnTo>
                <a:lnTo>
                  <a:pt x="373315" y="436216"/>
                </a:lnTo>
                <a:lnTo>
                  <a:pt x="380801" y="429403"/>
                </a:lnTo>
                <a:lnTo>
                  <a:pt x="388514" y="423045"/>
                </a:lnTo>
                <a:lnTo>
                  <a:pt x="396453" y="416459"/>
                </a:lnTo>
                <a:lnTo>
                  <a:pt x="404619" y="410328"/>
                </a:lnTo>
                <a:lnTo>
                  <a:pt x="411651" y="405559"/>
                </a:lnTo>
                <a:lnTo>
                  <a:pt x="418991" y="400883"/>
                </a:lnTo>
                <a:close/>
                <a:moveTo>
                  <a:pt x="1336999" y="252412"/>
                </a:moveTo>
                <a:lnTo>
                  <a:pt x="1344943" y="252638"/>
                </a:lnTo>
                <a:lnTo>
                  <a:pt x="1352660" y="253092"/>
                </a:lnTo>
                <a:lnTo>
                  <a:pt x="1360603" y="254224"/>
                </a:lnTo>
                <a:lnTo>
                  <a:pt x="1368547" y="255357"/>
                </a:lnTo>
                <a:lnTo>
                  <a:pt x="1376264" y="256943"/>
                </a:lnTo>
                <a:lnTo>
                  <a:pt x="1383981" y="258982"/>
                </a:lnTo>
                <a:lnTo>
                  <a:pt x="1391243" y="261475"/>
                </a:lnTo>
                <a:lnTo>
                  <a:pt x="1398733" y="264420"/>
                </a:lnTo>
                <a:lnTo>
                  <a:pt x="1406223" y="267365"/>
                </a:lnTo>
                <a:lnTo>
                  <a:pt x="1413259" y="270990"/>
                </a:lnTo>
                <a:lnTo>
                  <a:pt x="1420295" y="274842"/>
                </a:lnTo>
                <a:lnTo>
                  <a:pt x="1427104" y="279147"/>
                </a:lnTo>
                <a:lnTo>
                  <a:pt x="1433913" y="283905"/>
                </a:lnTo>
                <a:lnTo>
                  <a:pt x="1440268" y="288663"/>
                </a:lnTo>
                <a:lnTo>
                  <a:pt x="1446396" y="293874"/>
                </a:lnTo>
                <a:lnTo>
                  <a:pt x="1452524" y="299764"/>
                </a:lnTo>
                <a:lnTo>
                  <a:pt x="1458425" y="305428"/>
                </a:lnTo>
                <a:lnTo>
                  <a:pt x="1463872" y="311999"/>
                </a:lnTo>
                <a:lnTo>
                  <a:pt x="1469092" y="318569"/>
                </a:lnTo>
                <a:lnTo>
                  <a:pt x="1474086" y="325593"/>
                </a:lnTo>
                <a:lnTo>
                  <a:pt x="1478398" y="332390"/>
                </a:lnTo>
                <a:lnTo>
                  <a:pt x="1482483" y="339867"/>
                </a:lnTo>
                <a:lnTo>
                  <a:pt x="1486342" y="346890"/>
                </a:lnTo>
                <a:lnTo>
                  <a:pt x="1489746" y="354593"/>
                </a:lnTo>
                <a:lnTo>
                  <a:pt x="1492470" y="362070"/>
                </a:lnTo>
                <a:lnTo>
                  <a:pt x="1494966" y="369773"/>
                </a:lnTo>
                <a:lnTo>
                  <a:pt x="1497009" y="377703"/>
                </a:lnTo>
                <a:lnTo>
                  <a:pt x="1498825" y="385407"/>
                </a:lnTo>
                <a:lnTo>
                  <a:pt x="1500186" y="393336"/>
                </a:lnTo>
                <a:lnTo>
                  <a:pt x="1500867" y="401266"/>
                </a:lnTo>
                <a:lnTo>
                  <a:pt x="1501775" y="409196"/>
                </a:lnTo>
                <a:lnTo>
                  <a:pt x="1501775" y="416899"/>
                </a:lnTo>
                <a:lnTo>
                  <a:pt x="1501775" y="424829"/>
                </a:lnTo>
                <a:lnTo>
                  <a:pt x="1500867" y="432532"/>
                </a:lnTo>
                <a:lnTo>
                  <a:pt x="1500186" y="440462"/>
                </a:lnTo>
                <a:lnTo>
                  <a:pt x="1498598" y="448165"/>
                </a:lnTo>
                <a:lnTo>
                  <a:pt x="1497009" y="456095"/>
                </a:lnTo>
                <a:lnTo>
                  <a:pt x="1494966" y="463572"/>
                </a:lnTo>
                <a:lnTo>
                  <a:pt x="1492470" y="471275"/>
                </a:lnTo>
                <a:lnTo>
                  <a:pt x="1489746" y="478525"/>
                </a:lnTo>
                <a:lnTo>
                  <a:pt x="1486569" y="485776"/>
                </a:lnTo>
                <a:lnTo>
                  <a:pt x="1482937" y="493026"/>
                </a:lnTo>
                <a:lnTo>
                  <a:pt x="1479079" y="500049"/>
                </a:lnTo>
                <a:lnTo>
                  <a:pt x="1474993" y="506846"/>
                </a:lnTo>
                <a:lnTo>
                  <a:pt x="1470454" y="513417"/>
                </a:lnTo>
                <a:lnTo>
                  <a:pt x="1465234" y="519987"/>
                </a:lnTo>
                <a:lnTo>
                  <a:pt x="1460241" y="526104"/>
                </a:lnTo>
                <a:lnTo>
                  <a:pt x="1454567" y="532222"/>
                </a:lnTo>
                <a:lnTo>
                  <a:pt x="1448439" y="537886"/>
                </a:lnTo>
                <a:lnTo>
                  <a:pt x="1442311" y="543550"/>
                </a:lnTo>
                <a:lnTo>
                  <a:pt x="1435502" y="548761"/>
                </a:lnTo>
                <a:lnTo>
                  <a:pt x="1430508" y="552160"/>
                </a:lnTo>
                <a:lnTo>
                  <a:pt x="1425515" y="555558"/>
                </a:lnTo>
                <a:lnTo>
                  <a:pt x="1420522" y="558730"/>
                </a:lnTo>
                <a:lnTo>
                  <a:pt x="1415075" y="561675"/>
                </a:lnTo>
                <a:lnTo>
                  <a:pt x="1410082" y="564168"/>
                </a:lnTo>
                <a:lnTo>
                  <a:pt x="1404634" y="566886"/>
                </a:lnTo>
                <a:lnTo>
                  <a:pt x="1399187" y="569152"/>
                </a:lnTo>
                <a:lnTo>
                  <a:pt x="1393967" y="571191"/>
                </a:lnTo>
                <a:lnTo>
                  <a:pt x="1388293" y="573230"/>
                </a:lnTo>
                <a:lnTo>
                  <a:pt x="1382846" y="575043"/>
                </a:lnTo>
                <a:lnTo>
                  <a:pt x="1377172" y="576402"/>
                </a:lnTo>
                <a:lnTo>
                  <a:pt x="1371498" y="577762"/>
                </a:lnTo>
                <a:lnTo>
                  <a:pt x="1366050" y="578894"/>
                </a:lnTo>
                <a:lnTo>
                  <a:pt x="1360376" y="579574"/>
                </a:lnTo>
                <a:lnTo>
                  <a:pt x="1354702" y="580480"/>
                </a:lnTo>
                <a:lnTo>
                  <a:pt x="1349028" y="580934"/>
                </a:lnTo>
                <a:lnTo>
                  <a:pt x="1343354" y="581160"/>
                </a:lnTo>
                <a:lnTo>
                  <a:pt x="1337680" y="581387"/>
                </a:lnTo>
                <a:lnTo>
                  <a:pt x="1332006" y="581387"/>
                </a:lnTo>
                <a:lnTo>
                  <a:pt x="1326332" y="580934"/>
                </a:lnTo>
                <a:lnTo>
                  <a:pt x="1320658" y="580707"/>
                </a:lnTo>
                <a:lnTo>
                  <a:pt x="1314983" y="579801"/>
                </a:lnTo>
                <a:lnTo>
                  <a:pt x="1309309" y="579121"/>
                </a:lnTo>
                <a:lnTo>
                  <a:pt x="1304089" y="577988"/>
                </a:lnTo>
                <a:lnTo>
                  <a:pt x="1298415" y="576855"/>
                </a:lnTo>
                <a:lnTo>
                  <a:pt x="1292968" y="575269"/>
                </a:lnTo>
                <a:lnTo>
                  <a:pt x="1287294" y="573683"/>
                </a:lnTo>
                <a:lnTo>
                  <a:pt x="1282074" y="571871"/>
                </a:lnTo>
                <a:lnTo>
                  <a:pt x="1276626" y="569832"/>
                </a:lnTo>
                <a:lnTo>
                  <a:pt x="1271406" y="567793"/>
                </a:lnTo>
                <a:lnTo>
                  <a:pt x="1266413" y="565527"/>
                </a:lnTo>
                <a:lnTo>
                  <a:pt x="1261193" y="563035"/>
                </a:lnTo>
                <a:lnTo>
                  <a:pt x="753246" y="941401"/>
                </a:lnTo>
                <a:lnTo>
                  <a:pt x="750296" y="943667"/>
                </a:lnTo>
                <a:lnTo>
                  <a:pt x="747118" y="945480"/>
                </a:lnTo>
                <a:lnTo>
                  <a:pt x="743941" y="947292"/>
                </a:lnTo>
                <a:lnTo>
                  <a:pt x="740990" y="949105"/>
                </a:lnTo>
                <a:lnTo>
                  <a:pt x="737586" y="950238"/>
                </a:lnTo>
                <a:lnTo>
                  <a:pt x="734181" y="951597"/>
                </a:lnTo>
                <a:lnTo>
                  <a:pt x="731004" y="952956"/>
                </a:lnTo>
                <a:lnTo>
                  <a:pt x="727599" y="953636"/>
                </a:lnTo>
                <a:lnTo>
                  <a:pt x="723968" y="954316"/>
                </a:lnTo>
                <a:lnTo>
                  <a:pt x="720790" y="954995"/>
                </a:lnTo>
                <a:lnTo>
                  <a:pt x="717159" y="955449"/>
                </a:lnTo>
                <a:lnTo>
                  <a:pt x="713754" y="955675"/>
                </a:lnTo>
                <a:lnTo>
                  <a:pt x="710123" y="955675"/>
                </a:lnTo>
                <a:lnTo>
                  <a:pt x="706945" y="955675"/>
                </a:lnTo>
                <a:lnTo>
                  <a:pt x="703314" y="955449"/>
                </a:lnTo>
                <a:lnTo>
                  <a:pt x="699910" y="954995"/>
                </a:lnTo>
                <a:lnTo>
                  <a:pt x="696505" y="954316"/>
                </a:lnTo>
                <a:lnTo>
                  <a:pt x="693101" y="953636"/>
                </a:lnTo>
                <a:lnTo>
                  <a:pt x="689696" y="952956"/>
                </a:lnTo>
                <a:lnTo>
                  <a:pt x="686519" y="951824"/>
                </a:lnTo>
                <a:lnTo>
                  <a:pt x="683341" y="950691"/>
                </a:lnTo>
                <a:lnTo>
                  <a:pt x="679937" y="949105"/>
                </a:lnTo>
                <a:lnTo>
                  <a:pt x="676986" y="947519"/>
                </a:lnTo>
                <a:lnTo>
                  <a:pt x="673809" y="945933"/>
                </a:lnTo>
                <a:lnTo>
                  <a:pt x="671085" y="944120"/>
                </a:lnTo>
                <a:lnTo>
                  <a:pt x="667908" y="942081"/>
                </a:lnTo>
                <a:lnTo>
                  <a:pt x="665184" y="939815"/>
                </a:lnTo>
                <a:lnTo>
                  <a:pt x="662460" y="937550"/>
                </a:lnTo>
                <a:lnTo>
                  <a:pt x="659737" y="935284"/>
                </a:lnTo>
                <a:lnTo>
                  <a:pt x="657240" y="932792"/>
                </a:lnTo>
                <a:lnTo>
                  <a:pt x="654971" y="929847"/>
                </a:lnTo>
                <a:lnTo>
                  <a:pt x="652474" y="926901"/>
                </a:lnTo>
                <a:lnTo>
                  <a:pt x="650431" y="923956"/>
                </a:lnTo>
                <a:lnTo>
                  <a:pt x="648389" y="921010"/>
                </a:lnTo>
                <a:lnTo>
                  <a:pt x="646573" y="917612"/>
                </a:lnTo>
                <a:lnTo>
                  <a:pt x="645211" y="914440"/>
                </a:lnTo>
                <a:lnTo>
                  <a:pt x="643622" y="911268"/>
                </a:lnTo>
                <a:lnTo>
                  <a:pt x="642261" y="907869"/>
                </a:lnTo>
                <a:lnTo>
                  <a:pt x="641353" y="904471"/>
                </a:lnTo>
                <a:lnTo>
                  <a:pt x="640218" y="901299"/>
                </a:lnTo>
                <a:lnTo>
                  <a:pt x="639537" y="897674"/>
                </a:lnTo>
                <a:lnTo>
                  <a:pt x="639083" y="894275"/>
                </a:lnTo>
                <a:lnTo>
                  <a:pt x="638629" y="890877"/>
                </a:lnTo>
                <a:lnTo>
                  <a:pt x="638402" y="887478"/>
                </a:lnTo>
                <a:lnTo>
                  <a:pt x="638175" y="883853"/>
                </a:lnTo>
                <a:lnTo>
                  <a:pt x="638402" y="880455"/>
                </a:lnTo>
                <a:lnTo>
                  <a:pt x="638629" y="877056"/>
                </a:lnTo>
                <a:lnTo>
                  <a:pt x="639083" y="873658"/>
                </a:lnTo>
                <a:lnTo>
                  <a:pt x="639764" y="870259"/>
                </a:lnTo>
                <a:lnTo>
                  <a:pt x="640218" y="867087"/>
                </a:lnTo>
                <a:lnTo>
                  <a:pt x="641353" y="863689"/>
                </a:lnTo>
                <a:lnTo>
                  <a:pt x="642261" y="860290"/>
                </a:lnTo>
                <a:lnTo>
                  <a:pt x="643622" y="857118"/>
                </a:lnTo>
                <a:lnTo>
                  <a:pt x="644984" y="853946"/>
                </a:lnTo>
                <a:lnTo>
                  <a:pt x="646346" y="850548"/>
                </a:lnTo>
                <a:lnTo>
                  <a:pt x="648162" y="847603"/>
                </a:lnTo>
                <a:lnTo>
                  <a:pt x="649977" y="844657"/>
                </a:lnTo>
                <a:lnTo>
                  <a:pt x="652020" y="841712"/>
                </a:lnTo>
                <a:lnTo>
                  <a:pt x="654063" y="838766"/>
                </a:lnTo>
                <a:lnTo>
                  <a:pt x="656332" y="836274"/>
                </a:lnTo>
                <a:lnTo>
                  <a:pt x="659056" y="833555"/>
                </a:lnTo>
                <a:lnTo>
                  <a:pt x="661553" y="831290"/>
                </a:lnTo>
                <a:lnTo>
                  <a:pt x="664276" y="828571"/>
                </a:lnTo>
                <a:lnTo>
                  <a:pt x="667227" y="826305"/>
                </a:lnTo>
                <a:lnTo>
                  <a:pt x="1174946" y="447939"/>
                </a:lnTo>
                <a:lnTo>
                  <a:pt x="1174265" y="442275"/>
                </a:lnTo>
                <a:lnTo>
                  <a:pt x="1173358" y="436611"/>
                </a:lnTo>
                <a:lnTo>
                  <a:pt x="1172677" y="431173"/>
                </a:lnTo>
                <a:lnTo>
                  <a:pt x="1172450" y="425282"/>
                </a:lnTo>
                <a:lnTo>
                  <a:pt x="1172223" y="419618"/>
                </a:lnTo>
                <a:lnTo>
                  <a:pt x="1172223" y="413954"/>
                </a:lnTo>
                <a:lnTo>
                  <a:pt x="1172450" y="408290"/>
                </a:lnTo>
                <a:lnTo>
                  <a:pt x="1172677" y="402626"/>
                </a:lnTo>
                <a:lnTo>
                  <a:pt x="1173358" y="396961"/>
                </a:lnTo>
                <a:lnTo>
                  <a:pt x="1174265" y="391524"/>
                </a:lnTo>
                <a:lnTo>
                  <a:pt x="1175173" y="385860"/>
                </a:lnTo>
                <a:lnTo>
                  <a:pt x="1176308" y="380195"/>
                </a:lnTo>
                <a:lnTo>
                  <a:pt x="1177443" y="374758"/>
                </a:lnTo>
                <a:lnTo>
                  <a:pt x="1179032" y="369094"/>
                </a:lnTo>
                <a:lnTo>
                  <a:pt x="1180847" y="363883"/>
                </a:lnTo>
                <a:lnTo>
                  <a:pt x="1182890" y="358445"/>
                </a:lnTo>
                <a:lnTo>
                  <a:pt x="1184933" y="353461"/>
                </a:lnTo>
                <a:lnTo>
                  <a:pt x="1187202" y="348023"/>
                </a:lnTo>
                <a:lnTo>
                  <a:pt x="1189699" y="342812"/>
                </a:lnTo>
                <a:lnTo>
                  <a:pt x="1192423" y="337828"/>
                </a:lnTo>
                <a:lnTo>
                  <a:pt x="1195146" y="332843"/>
                </a:lnTo>
                <a:lnTo>
                  <a:pt x="1198324" y="328085"/>
                </a:lnTo>
                <a:lnTo>
                  <a:pt x="1201274" y="323101"/>
                </a:lnTo>
                <a:lnTo>
                  <a:pt x="1204906" y="318569"/>
                </a:lnTo>
                <a:lnTo>
                  <a:pt x="1208537" y="314038"/>
                </a:lnTo>
                <a:lnTo>
                  <a:pt x="1212168" y="309280"/>
                </a:lnTo>
                <a:lnTo>
                  <a:pt x="1216254" y="304975"/>
                </a:lnTo>
                <a:lnTo>
                  <a:pt x="1220339" y="300671"/>
                </a:lnTo>
                <a:lnTo>
                  <a:pt x="1224425" y="296592"/>
                </a:lnTo>
                <a:lnTo>
                  <a:pt x="1228964" y="292514"/>
                </a:lnTo>
                <a:lnTo>
                  <a:pt x="1233503" y="288663"/>
                </a:lnTo>
                <a:lnTo>
                  <a:pt x="1238496" y="285037"/>
                </a:lnTo>
                <a:lnTo>
                  <a:pt x="1245305" y="280280"/>
                </a:lnTo>
                <a:lnTo>
                  <a:pt x="1252341" y="275522"/>
                </a:lnTo>
                <a:lnTo>
                  <a:pt x="1259604" y="271443"/>
                </a:lnTo>
                <a:lnTo>
                  <a:pt x="1266867" y="268045"/>
                </a:lnTo>
                <a:lnTo>
                  <a:pt x="1274584" y="264646"/>
                </a:lnTo>
                <a:lnTo>
                  <a:pt x="1282074" y="261475"/>
                </a:lnTo>
                <a:lnTo>
                  <a:pt x="1289563" y="259209"/>
                </a:lnTo>
                <a:lnTo>
                  <a:pt x="1297507" y="256943"/>
                </a:lnTo>
                <a:lnTo>
                  <a:pt x="1305224" y="255357"/>
                </a:lnTo>
                <a:lnTo>
                  <a:pt x="1313168" y="253998"/>
                </a:lnTo>
                <a:lnTo>
                  <a:pt x="1321111" y="253092"/>
                </a:lnTo>
                <a:lnTo>
                  <a:pt x="1329055" y="252638"/>
                </a:lnTo>
                <a:lnTo>
                  <a:pt x="1336999" y="252412"/>
                </a:lnTo>
                <a:close/>
                <a:moveTo>
                  <a:pt x="545651" y="233362"/>
                </a:moveTo>
                <a:lnTo>
                  <a:pt x="557224" y="233589"/>
                </a:lnTo>
                <a:lnTo>
                  <a:pt x="568797" y="234042"/>
                </a:lnTo>
                <a:lnTo>
                  <a:pt x="580370" y="234723"/>
                </a:lnTo>
                <a:lnTo>
                  <a:pt x="592170" y="235403"/>
                </a:lnTo>
                <a:lnTo>
                  <a:pt x="603970" y="236764"/>
                </a:lnTo>
                <a:lnTo>
                  <a:pt x="615770" y="238351"/>
                </a:lnTo>
                <a:lnTo>
                  <a:pt x="627796" y="240165"/>
                </a:lnTo>
                <a:lnTo>
                  <a:pt x="639596" y="242207"/>
                </a:lnTo>
                <a:lnTo>
                  <a:pt x="651623" y="244701"/>
                </a:lnTo>
                <a:lnTo>
                  <a:pt x="663650" y="247196"/>
                </a:lnTo>
                <a:lnTo>
                  <a:pt x="675450" y="250144"/>
                </a:lnTo>
                <a:lnTo>
                  <a:pt x="687477" y="253319"/>
                </a:lnTo>
                <a:lnTo>
                  <a:pt x="699504" y="256721"/>
                </a:lnTo>
                <a:lnTo>
                  <a:pt x="711530" y="260576"/>
                </a:lnTo>
                <a:lnTo>
                  <a:pt x="723557" y="264658"/>
                </a:lnTo>
                <a:lnTo>
                  <a:pt x="735584" y="268740"/>
                </a:lnTo>
                <a:lnTo>
                  <a:pt x="747611" y="273276"/>
                </a:lnTo>
                <a:lnTo>
                  <a:pt x="759638" y="278265"/>
                </a:lnTo>
                <a:lnTo>
                  <a:pt x="771665" y="283255"/>
                </a:lnTo>
                <a:lnTo>
                  <a:pt x="783691" y="288471"/>
                </a:lnTo>
                <a:lnTo>
                  <a:pt x="795718" y="294140"/>
                </a:lnTo>
                <a:lnTo>
                  <a:pt x="807745" y="300037"/>
                </a:lnTo>
                <a:lnTo>
                  <a:pt x="819545" y="306160"/>
                </a:lnTo>
                <a:lnTo>
                  <a:pt x="831572" y="312510"/>
                </a:lnTo>
                <a:lnTo>
                  <a:pt x="843372" y="319087"/>
                </a:lnTo>
                <a:lnTo>
                  <a:pt x="855172" y="326117"/>
                </a:lnTo>
                <a:lnTo>
                  <a:pt x="866972" y="333148"/>
                </a:lnTo>
                <a:lnTo>
                  <a:pt x="878772" y="340405"/>
                </a:lnTo>
                <a:lnTo>
                  <a:pt x="890571" y="348115"/>
                </a:lnTo>
                <a:lnTo>
                  <a:pt x="901918" y="356053"/>
                </a:lnTo>
                <a:lnTo>
                  <a:pt x="913491" y="364217"/>
                </a:lnTo>
                <a:lnTo>
                  <a:pt x="925064" y="372382"/>
                </a:lnTo>
                <a:lnTo>
                  <a:pt x="936637" y="380999"/>
                </a:lnTo>
                <a:lnTo>
                  <a:pt x="947756" y="390071"/>
                </a:lnTo>
                <a:lnTo>
                  <a:pt x="959102" y="398915"/>
                </a:lnTo>
                <a:lnTo>
                  <a:pt x="970448" y="408440"/>
                </a:lnTo>
                <a:lnTo>
                  <a:pt x="981340" y="417965"/>
                </a:lnTo>
                <a:lnTo>
                  <a:pt x="992459" y="427717"/>
                </a:lnTo>
                <a:lnTo>
                  <a:pt x="1003351" y="437696"/>
                </a:lnTo>
                <a:lnTo>
                  <a:pt x="1014017" y="448128"/>
                </a:lnTo>
                <a:lnTo>
                  <a:pt x="1024909" y="458560"/>
                </a:lnTo>
                <a:lnTo>
                  <a:pt x="1035347" y="469446"/>
                </a:lnTo>
                <a:lnTo>
                  <a:pt x="1045786" y="480105"/>
                </a:lnTo>
                <a:lnTo>
                  <a:pt x="968447" y="537849"/>
                </a:lnTo>
                <a:lnTo>
                  <a:pt x="968548" y="537951"/>
                </a:lnTo>
                <a:lnTo>
                  <a:pt x="706546" y="733927"/>
                </a:lnTo>
                <a:lnTo>
                  <a:pt x="764164" y="550895"/>
                </a:lnTo>
                <a:lnTo>
                  <a:pt x="764617" y="545899"/>
                </a:lnTo>
                <a:lnTo>
                  <a:pt x="764617" y="541130"/>
                </a:lnTo>
                <a:lnTo>
                  <a:pt x="764164" y="536134"/>
                </a:lnTo>
                <a:lnTo>
                  <a:pt x="763256" y="531365"/>
                </a:lnTo>
                <a:lnTo>
                  <a:pt x="762122" y="526823"/>
                </a:lnTo>
                <a:lnTo>
                  <a:pt x="760534" y="522055"/>
                </a:lnTo>
                <a:lnTo>
                  <a:pt x="758493" y="517740"/>
                </a:lnTo>
                <a:lnTo>
                  <a:pt x="756224" y="513425"/>
                </a:lnTo>
                <a:lnTo>
                  <a:pt x="753729" y="509338"/>
                </a:lnTo>
                <a:lnTo>
                  <a:pt x="750553" y="505477"/>
                </a:lnTo>
                <a:lnTo>
                  <a:pt x="747377" y="502071"/>
                </a:lnTo>
                <a:lnTo>
                  <a:pt x="743975" y="498892"/>
                </a:lnTo>
                <a:lnTo>
                  <a:pt x="740345" y="495713"/>
                </a:lnTo>
                <a:lnTo>
                  <a:pt x="736489" y="493215"/>
                </a:lnTo>
                <a:lnTo>
                  <a:pt x="732406" y="491171"/>
                </a:lnTo>
                <a:lnTo>
                  <a:pt x="728096" y="489354"/>
                </a:lnTo>
                <a:lnTo>
                  <a:pt x="724013" y="487992"/>
                </a:lnTo>
                <a:lnTo>
                  <a:pt x="719929" y="487310"/>
                </a:lnTo>
                <a:lnTo>
                  <a:pt x="715846" y="487083"/>
                </a:lnTo>
                <a:lnTo>
                  <a:pt x="711990" y="487083"/>
                </a:lnTo>
                <a:lnTo>
                  <a:pt x="708134" y="487765"/>
                </a:lnTo>
                <a:lnTo>
                  <a:pt x="704504" y="488900"/>
                </a:lnTo>
                <a:lnTo>
                  <a:pt x="701102" y="490262"/>
                </a:lnTo>
                <a:lnTo>
                  <a:pt x="697926" y="492079"/>
                </a:lnTo>
                <a:lnTo>
                  <a:pt x="694977" y="494577"/>
                </a:lnTo>
                <a:lnTo>
                  <a:pt x="692255" y="497302"/>
                </a:lnTo>
                <a:lnTo>
                  <a:pt x="689986" y="500254"/>
                </a:lnTo>
                <a:lnTo>
                  <a:pt x="687945" y="503661"/>
                </a:lnTo>
                <a:lnTo>
                  <a:pt x="685903" y="507521"/>
                </a:lnTo>
                <a:lnTo>
                  <a:pt x="684542" y="511609"/>
                </a:lnTo>
                <a:lnTo>
                  <a:pt x="683181" y="515923"/>
                </a:lnTo>
                <a:lnTo>
                  <a:pt x="682501" y="520692"/>
                </a:lnTo>
                <a:lnTo>
                  <a:pt x="591310" y="808866"/>
                </a:lnTo>
                <a:lnTo>
                  <a:pt x="531651" y="534544"/>
                </a:lnTo>
                <a:lnTo>
                  <a:pt x="529156" y="529776"/>
                </a:lnTo>
                <a:lnTo>
                  <a:pt x="526433" y="525688"/>
                </a:lnTo>
                <a:lnTo>
                  <a:pt x="523258" y="521828"/>
                </a:lnTo>
                <a:lnTo>
                  <a:pt x="519855" y="518648"/>
                </a:lnTo>
                <a:lnTo>
                  <a:pt x="516452" y="515696"/>
                </a:lnTo>
                <a:lnTo>
                  <a:pt x="512823" y="513198"/>
                </a:lnTo>
                <a:lnTo>
                  <a:pt x="508967" y="510927"/>
                </a:lnTo>
                <a:lnTo>
                  <a:pt x="505110" y="509338"/>
                </a:lnTo>
                <a:lnTo>
                  <a:pt x="501481" y="507975"/>
                </a:lnTo>
                <a:lnTo>
                  <a:pt x="497624" y="507067"/>
                </a:lnTo>
                <a:lnTo>
                  <a:pt x="493768" y="506840"/>
                </a:lnTo>
                <a:lnTo>
                  <a:pt x="489912" y="506840"/>
                </a:lnTo>
                <a:lnTo>
                  <a:pt x="486509" y="507294"/>
                </a:lnTo>
                <a:lnTo>
                  <a:pt x="482880" y="507975"/>
                </a:lnTo>
                <a:lnTo>
                  <a:pt x="479477" y="509565"/>
                </a:lnTo>
                <a:lnTo>
                  <a:pt x="476301" y="511609"/>
                </a:lnTo>
                <a:lnTo>
                  <a:pt x="473352" y="513880"/>
                </a:lnTo>
                <a:lnTo>
                  <a:pt x="470857" y="516832"/>
                </a:lnTo>
                <a:lnTo>
                  <a:pt x="468589" y="519784"/>
                </a:lnTo>
                <a:lnTo>
                  <a:pt x="466774" y="523417"/>
                </a:lnTo>
                <a:lnTo>
                  <a:pt x="465186" y="527051"/>
                </a:lnTo>
                <a:lnTo>
                  <a:pt x="463825" y="531138"/>
                </a:lnTo>
                <a:lnTo>
                  <a:pt x="462918" y="535453"/>
                </a:lnTo>
                <a:lnTo>
                  <a:pt x="462464" y="539767"/>
                </a:lnTo>
                <a:lnTo>
                  <a:pt x="462010" y="544536"/>
                </a:lnTo>
                <a:lnTo>
                  <a:pt x="462464" y="549305"/>
                </a:lnTo>
                <a:lnTo>
                  <a:pt x="462691" y="554074"/>
                </a:lnTo>
                <a:lnTo>
                  <a:pt x="463371" y="559070"/>
                </a:lnTo>
                <a:lnTo>
                  <a:pt x="464506" y="564066"/>
                </a:lnTo>
                <a:lnTo>
                  <a:pt x="465867" y="569289"/>
                </a:lnTo>
                <a:lnTo>
                  <a:pt x="467455" y="574058"/>
                </a:lnTo>
                <a:lnTo>
                  <a:pt x="469496" y="579281"/>
                </a:lnTo>
                <a:lnTo>
                  <a:pt x="526207" y="858598"/>
                </a:lnTo>
                <a:lnTo>
                  <a:pt x="392143" y="734835"/>
                </a:lnTo>
                <a:lnTo>
                  <a:pt x="389194" y="732791"/>
                </a:lnTo>
                <a:lnTo>
                  <a:pt x="386018" y="731202"/>
                </a:lnTo>
                <a:lnTo>
                  <a:pt x="383069" y="730066"/>
                </a:lnTo>
                <a:lnTo>
                  <a:pt x="380120" y="729612"/>
                </a:lnTo>
                <a:lnTo>
                  <a:pt x="377398" y="729612"/>
                </a:lnTo>
                <a:lnTo>
                  <a:pt x="374676" y="730293"/>
                </a:lnTo>
                <a:lnTo>
                  <a:pt x="371954" y="731202"/>
                </a:lnTo>
                <a:lnTo>
                  <a:pt x="369459" y="732791"/>
                </a:lnTo>
                <a:lnTo>
                  <a:pt x="367190" y="734835"/>
                </a:lnTo>
                <a:lnTo>
                  <a:pt x="365149" y="737333"/>
                </a:lnTo>
                <a:lnTo>
                  <a:pt x="363107" y="740285"/>
                </a:lnTo>
                <a:lnTo>
                  <a:pt x="361293" y="743919"/>
                </a:lnTo>
                <a:lnTo>
                  <a:pt x="359932" y="747552"/>
                </a:lnTo>
                <a:lnTo>
                  <a:pt x="358797" y="751640"/>
                </a:lnTo>
                <a:lnTo>
                  <a:pt x="357663" y="756408"/>
                </a:lnTo>
                <a:lnTo>
                  <a:pt x="357209" y="761404"/>
                </a:lnTo>
                <a:lnTo>
                  <a:pt x="356756" y="766627"/>
                </a:lnTo>
                <a:lnTo>
                  <a:pt x="356756" y="772077"/>
                </a:lnTo>
                <a:lnTo>
                  <a:pt x="356983" y="777300"/>
                </a:lnTo>
                <a:lnTo>
                  <a:pt x="357436" y="782751"/>
                </a:lnTo>
                <a:lnTo>
                  <a:pt x="358117" y="788201"/>
                </a:lnTo>
                <a:lnTo>
                  <a:pt x="359251" y="793197"/>
                </a:lnTo>
                <a:lnTo>
                  <a:pt x="360612" y="798647"/>
                </a:lnTo>
                <a:lnTo>
                  <a:pt x="361746" y="803870"/>
                </a:lnTo>
                <a:lnTo>
                  <a:pt x="363561" y="808638"/>
                </a:lnTo>
                <a:lnTo>
                  <a:pt x="365376" y="813407"/>
                </a:lnTo>
                <a:lnTo>
                  <a:pt x="367417" y="817949"/>
                </a:lnTo>
                <a:lnTo>
                  <a:pt x="369686" y="822264"/>
                </a:lnTo>
                <a:lnTo>
                  <a:pt x="371954" y="826124"/>
                </a:lnTo>
                <a:lnTo>
                  <a:pt x="374676" y="829758"/>
                </a:lnTo>
                <a:lnTo>
                  <a:pt x="377172" y="832710"/>
                </a:lnTo>
                <a:lnTo>
                  <a:pt x="379667" y="835435"/>
                </a:lnTo>
                <a:lnTo>
                  <a:pt x="518267" y="953747"/>
                </a:lnTo>
                <a:lnTo>
                  <a:pt x="427077" y="1028686"/>
                </a:lnTo>
                <a:lnTo>
                  <a:pt x="425489" y="1030276"/>
                </a:lnTo>
                <a:lnTo>
                  <a:pt x="424581" y="1032319"/>
                </a:lnTo>
                <a:lnTo>
                  <a:pt x="423447" y="1034590"/>
                </a:lnTo>
                <a:lnTo>
                  <a:pt x="422994" y="1037315"/>
                </a:lnTo>
                <a:lnTo>
                  <a:pt x="422767" y="1040040"/>
                </a:lnTo>
                <a:lnTo>
                  <a:pt x="422994" y="1043220"/>
                </a:lnTo>
                <a:lnTo>
                  <a:pt x="423447" y="1046399"/>
                </a:lnTo>
                <a:lnTo>
                  <a:pt x="423901" y="1050032"/>
                </a:lnTo>
                <a:lnTo>
                  <a:pt x="425262" y="1053893"/>
                </a:lnTo>
                <a:lnTo>
                  <a:pt x="426623" y="1057753"/>
                </a:lnTo>
                <a:lnTo>
                  <a:pt x="427984" y="1061614"/>
                </a:lnTo>
                <a:lnTo>
                  <a:pt x="430026" y="1065701"/>
                </a:lnTo>
                <a:lnTo>
                  <a:pt x="432521" y="1069789"/>
                </a:lnTo>
                <a:lnTo>
                  <a:pt x="435016" y="1073876"/>
                </a:lnTo>
                <a:lnTo>
                  <a:pt x="437738" y="1077964"/>
                </a:lnTo>
                <a:lnTo>
                  <a:pt x="440914" y="1082052"/>
                </a:lnTo>
                <a:lnTo>
                  <a:pt x="444544" y="1085912"/>
                </a:lnTo>
                <a:lnTo>
                  <a:pt x="447719" y="1089773"/>
                </a:lnTo>
                <a:lnTo>
                  <a:pt x="451349" y="1093179"/>
                </a:lnTo>
                <a:lnTo>
                  <a:pt x="454978" y="1096131"/>
                </a:lnTo>
                <a:lnTo>
                  <a:pt x="458608" y="1098629"/>
                </a:lnTo>
                <a:lnTo>
                  <a:pt x="462010" y="1101354"/>
                </a:lnTo>
                <a:lnTo>
                  <a:pt x="465640" y="1103398"/>
                </a:lnTo>
                <a:lnTo>
                  <a:pt x="469042" y="1105214"/>
                </a:lnTo>
                <a:lnTo>
                  <a:pt x="472672" y="1106577"/>
                </a:lnTo>
                <a:lnTo>
                  <a:pt x="475621" y="1107712"/>
                </a:lnTo>
                <a:lnTo>
                  <a:pt x="478797" y="1108394"/>
                </a:lnTo>
                <a:lnTo>
                  <a:pt x="481746" y="1108621"/>
                </a:lnTo>
                <a:lnTo>
                  <a:pt x="484695" y="1108621"/>
                </a:lnTo>
                <a:lnTo>
                  <a:pt x="486963" y="1108394"/>
                </a:lnTo>
                <a:lnTo>
                  <a:pt x="489231" y="1107485"/>
                </a:lnTo>
                <a:lnTo>
                  <a:pt x="491273" y="1106350"/>
                </a:lnTo>
                <a:lnTo>
                  <a:pt x="585185" y="1028913"/>
                </a:lnTo>
                <a:lnTo>
                  <a:pt x="670478" y="1199001"/>
                </a:lnTo>
                <a:lnTo>
                  <a:pt x="672066" y="1202862"/>
                </a:lnTo>
                <a:lnTo>
                  <a:pt x="673881" y="1206495"/>
                </a:lnTo>
                <a:lnTo>
                  <a:pt x="676149" y="1210129"/>
                </a:lnTo>
                <a:lnTo>
                  <a:pt x="678644" y="1213989"/>
                </a:lnTo>
                <a:lnTo>
                  <a:pt x="681366" y="1217850"/>
                </a:lnTo>
                <a:lnTo>
                  <a:pt x="684769" y="1221483"/>
                </a:lnTo>
                <a:lnTo>
                  <a:pt x="688172" y="1225116"/>
                </a:lnTo>
                <a:lnTo>
                  <a:pt x="692028" y="1228296"/>
                </a:lnTo>
                <a:lnTo>
                  <a:pt x="695884" y="1231702"/>
                </a:lnTo>
                <a:lnTo>
                  <a:pt x="699967" y="1234881"/>
                </a:lnTo>
                <a:lnTo>
                  <a:pt x="704051" y="1237606"/>
                </a:lnTo>
                <a:lnTo>
                  <a:pt x="708361" y="1240331"/>
                </a:lnTo>
                <a:lnTo>
                  <a:pt x="712897" y="1242829"/>
                </a:lnTo>
                <a:lnTo>
                  <a:pt x="717434" y="1244873"/>
                </a:lnTo>
                <a:lnTo>
                  <a:pt x="722198" y="1246917"/>
                </a:lnTo>
                <a:lnTo>
                  <a:pt x="726735" y="1248052"/>
                </a:lnTo>
                <a:lnTo>
                  <a:pt x="731272" y="1249415"/>
                </a:lnTo>
                <a:lnTo>
                  <a:pt x="735808" y="1249869"/>
                </a:lnTo>
                <a:lnTo>
                  <a:pt x="739892" y="1250096"/>
                </a:lnTo>
                <a:lnTo>
                  <a:pt x="743748" y="1249869"/>
                </a:lnTo>
                <a:lnTo>
                  <a:pt x="747377" y="1249188"/>
                </a:lnTo>
                <a:lnTo>
                  <a:pt x="750780" y="1248052"/>
                </a:lnTo>
                <a:lnTo>
                  <a:pt x="754183" y="1246690"/>
                </a:lnTo>
                <a:lnTo>
                  <a:pt x="756905" y="1244873"/>
                </a:lnTo>
                <a:lnTo>
                  <a:pt x="759400" y="1242829"/>
                </a:lnTo>
                <a:lnTo>
                  <a:pt x="761668" y="1240104"/>
                </a:lnTo>
                <a:lnTo>
                  <a:pt x="763256" y="1237379"/>
                </a:lnTo>
                <a:lnTo>
                  <a:pt x="764844" y="1233973"/>
                </a:lnTo>
                <a:lnTo>
                  <a:pt x="765751" y="1230794"/>
                </a:lnTo>
                <a:lnTo>
                  <a:pt x="766205" y="1227160"/>
                </a:lnTo>
                <a:lnTo>
                  <a:pt x="766432" y="1223073"/>
                </a:lnTo>
                <a:lnTo>
                  <a:pt x="765978" y="1218985"/>
                </a:lnTo>
                <a:lnTo>
                  <a:pt x="688172" y="1040495"/>
                </a:lnTo>
                <a:lnTo>
                  <a:pt x="924314" y="1204224"/>
                </a:lnTo>
                <a:lnTo>
                  <a:pt x="927490" y="1208312"/>
                </a:lnTo>
                <a:lnTo>
                  <a:pt x="930892" y="1212172"/>
                </a:lnTo>
                <a:lnTo>
                  <a:pt x="934522" y="1215806"/>
                </a:lnTo>
                <a:lnTo>
                  <a:pt x="938378" y="1218985"/>
                </a:lnTo>
                <a:lnTo>
                  <a:pt x="942461" y="1221710"/>
                </a:lnTo>
                <a:lnTo>
                  <a:pt x="946318" y="1224208"/>
                </a:lnTo>
                <a:lnTo>
                  <a:pt x="950401" y="1226252"/>
                </a:lnTo>
                <a:lnTo>
                  <a:pt x="954484" y="1227841"/>
                </a:lnTo>
                <a:lnTo>
                  <a:pt x="958567" y="1229204"/>
                </a:lnTo>
                <a:lnTo>
                  <a:pt x="962423" y="1229885"/>
                </a:lnTo>
                <a:lnTo>
                  <a:pt x="966506" y="1230112"/>
                </a:lnTo>
                <a:lnTo>
                  <a:pt x="970363" y="1230112"/>
                </a:lnTo>
                <a:lnTo>
                  <a:pt x="973992" y="1229658"/>
                </a:lnTo>
                <a:lnTo>
                  <a:pt x="977622" y="1228750"/>
                </a:lnTo>
                <a:lnTo>
                  <a:pt x="980797" y="1227387"/>
                </a:lnTo>
                <a:lnTo>
                  <a:pt x="984200" y="1225343"/>
                </a:lnTo>
                <a:lnTo>
                  <a:pt x="986922" y="1223073"/>
                </a:lnTo>
                <a:lnTo>
                  <a:pt x="989644" y="1220120"/>
                </a:lnTo>
                <a:lnTo>
                  <a:pt x="991686" y="1217168"/>
                </a:lnTo>
                <a:lnTo>
                  <a:pt x="993501" y="1213762"/>
                </a:lnTo>
                <a:lnTo>
                  <a:pt x="994635" y="1210129"/>
                </a:lnTo>
                <a:lnTo>
                  <a:pt x="995769" y="1206268"/>
                </a:lnTo>
                <a:lnTo>
                  <a:pt x="996223" y="1202181"/>
                </a:lnTo>
                <a:lnTo>
                  <a:pt x="996223" y="1198093"/>
                </a:lnTo>
                <a:lnTo>
                  <a:pt x="996223" y="1193778"/>
                </a:lnTo>
                <a:lnTo>
                  <a:pt x="995542" y="1189464"/>
                </a:lnTo>
                <a:lnTo>
                  <a:pt x="994408" y="1184922"/>
                </a:lnTo>
                <a:lnTo>
                  <a:pt x="993274" y="1180380"/>
                </a:lnTo>
                <a:lnTo>
                  <a:pt x="991459" y="1175838"/>
                </a:lnTo>
                <a:lnTo>
                  <a:pt x="989417" y="1171297"/>
                </a:lnTo>
                <a:lnTo>
                  <a:pt x="986695" y="1166982"/>
                </a:lnTo>
                <a:lnTo>
                  <a:pt x="983973" y="1162440"/>
                </a:lnTo>
                <a:lnTo>
                  <a:pt x="757812" y="992352"/>
                </a:lnTo>
                <a:lnTo>
                  <a:pt x="760988" y="990763"/>
                </a:lnTo>
                <a:lnTo>
                  <a:pt x="1045901" y="1023690"/>
                </a:lnTo>
                <a:lnTo>
                  <a:pt x="1050211" y="1024826"/>
                </a:lnTo>
                <a:lnTo>
                  <a:pt x="1054294" y="1025734"/>
                </a:lnTo>
                <a:lnTo>
                  <a:pt x="1058377" y="1025961"/>
                </a:lnTo>
                <a:lnTo>
                  <a:pt x="1062234" y="1025961"/>
                </a:lnTo>
                <a:lnTo>
                  <a:pt x="1066090" y="1025280"/>
                </a:lnTo>
                <a:lnTo>
                  <a:pt x="1069493" y="1024144"/>
                </a:lnTo>
                <a:lnTo>
                  <a:pt x="1072668" y="1022782"/>
                </a:lnTo>
                <a:lnTo>
                  <a:pt x="1075617" y="1020965"/>
                </a:lnTo>
                <a:lnTo>
                  <a:pt x="1078339" y="1018694"/>
                </a:lnTo>
                <a:lnTo>
                  <a:pt x="1080608" y="1016196"/>
                </a:lnTo>
                <a:lnTo>
                  <a:pt x="1083103" y="1013244"/>
                </a:lnTo>
                <a:lnTo>
                  <a:pt x="1084464" y="1010065"/>
                </a:lnTo>
                <a:lnTo>
                  <a:pt x="1086052" y="1006432"/>
                </a:lnTo>
                <a:lnTo>
                  <a:pt x="1087186" y="1002344"/>
                </a:lnTo>
                <a:lnTo>
                  <a:pt x="1087640" y="998256"/>
                </a:lnTo>
                <a:lnTo>
                  <a:pt x="1087867" y="993715"/>
                </a:lnTo>
                <a:lnTo>
                  <a:pt x="1087640" y="988946"/>
                </a:lnTo>
                <a:lnTo>
                  <a:pt x="1086733" y="984404"/>
                </a:lnTo>
                <a:lnTo>
                  <a:pt x="1085825" y="979862"/>
                </a:lnTo>
                <a:lnTo>
                  <a:pt x="1084464" y="975548"/>
                </a:lnTo>
                <a:lnTo>
                  <a:pt x="1082423" y="970779"/>
                </a:lnTo>
                <a:lnTo>
                  <a:pt x="1080381" y="966464"/>
                </a:lnTo>
                <a:lnTo>
                  <a:pt x="1077886" y="962150"/>
                </a:lnTo>
                <a:lnTo>
                  <a:pt x="1075164" y="958062"/>
                </a:lnTo>
                <a:lnTo>
                  <a:pt x="1071988" y="954202"/>
                </a:lnTo>
                <a:lnTo>
                  <a:pt x="1068585" y="950568"/>
                </a:lnTo>
                <a:lnTo>
                  <a:pt x="1065183" y="947389"/>
                </a:lnTo>
                <a:lnTo>
                  <a:pt x="1061553" y="944210"/>
                </a:lnTo>
                <a:lnTo>
                  <a:pt x="1057470" y="941485"/>
                </a:lnTo>
                <a:lnTo>
                  <a:pt x="1053387" y="938760"/>
                </a:lnTo>
                <a:lnTo>
                  <a:pt x="1048850" y="936716"/>
                </a:lnTo>
                <a:lnTo>
                  <a:pt x="1044313" y="934899"/>
                </a:lnTo>
                <a:lnTo>
                  <a:pt x="860118" y="918549"/>
                </a:lnTo>
                <a:lnTo>
                  <a:pt x="1109698" y="731671"/>
                </a:lnTo>
                <a:lnTo>
                  <a:pt x="1109551" y="731383"/>
                </a:lnTo>
                <a:lnTo>
                  <a:pt x="1187385" y="673553"/>
                </a:lnTo>
                <a:lnTo>
                  <a:pt x="1194873" y="687387"/>
                </a:lnTo>
                <a:lnTo>
                  <a:pt x="1202362" y="701221"/>
                </a:lnTo>
                <a:lnTo>
                  <a:pt x="1209169" y="715055"/>
                </a:lnTo>
                <a:lnTo>
                  <a:pt x="1216204" y="728889"/>
                </a:lnTo>
                <a:lnTo>
                  <a:pt x="1222558" y="742723"/>
                </a:lnTo>
                <a:lnTo>
                  <a:pt x="1228684" y="756783"/>
                </a:lnTo>
                <a:lnTo>
                  <a:pt x="1234811" y="770617"/>
                </a:lnTo>
                <a:lnTo>
                  <a:pt x="1240484" y="784678"/>
                </a:lnTo>
                <a:lnTo>
                  <a:pt x="1245703" y="798512"/>
                </a:lnTo>
                <a:lnTo>
                  <a:pt x="1250923" y="812573"/>
                </a:lnTo>
                <a:lnTo>
                  <a:pt x="1255688" y="826406"/>
                </a:lnTo>
                <a:lnTo>
                  <a:pt x="1260680" y="840467"/>
                </a:lnTo>
                <a:lnTo>
                  <a:pt x="1264992" y="854301"/>
                </a:lnTo>
                <a:lnTo>
                  <a:pt x="1269076" y="868362"/>
                </a:lnTo>
                <a:lnTo>
                  <a:pt x="1272934" y="882196"/>
                </a:lnTo>
                <a:lnTo>
                  <a:pt x="1276338" y="896030"/>
                </a:lnTo>
                <a:lnTo>
                  <a:pt x="1279515" y="910090"/>
                </a:lnTo>
                <a:lnTo>
                  <a:pt x="1282692" y="923924"/>
                </a:lnTo>
                <a:lnTo>
                  <a:pt x="1285415" y="937759"/>
                </a:lnTo>
                <a:lnTo>
                  <a:pt x="1288138" y="951366"/>
                </a:lnTo>
                <a:lnTo>
                  <a:pt x="1290180" y="964973"/>
                </a:lnTo>
                <a:lnTo>
                  <a:pt x="1292222" y="978580"/>
                </a:lnTo>
                <a:lnTo>
                  <a:pt x="1294038" y="992187"/>
                </a:lnTo>
                <a:lnTo>
                  <a:pt x="1295172" y="1005794"/>
                </a:lnTo>
                <a:lnTo>
                  <a:pt x="1296534" y="1019175"/>
                </a:lnTo>
                <a:lnTo>
                  <a:pt x="1297215" y="1032555"/>
                </a:lnTo>
                <a:lnTo>
                  <a:pt x="1298122" y="1045709"/>
                </a:lnTo>
                <a:lnTo>
                  <a:pt x="1298349" y="1059089"/>
                </a:lnTo>
                <a:lnTo>
                  <a:pt x="1298576" y="1072016"/>
                </a:lnTo>
                <a:lnTo>
                  <a:pt x="1298349" y="1085169"/>
                </a:lnTo>
                <a:lnTo>
                  <a:pt x="1297669" y="1098096"/>
                </a:lnTo>
                <a:lnTo>
                  <a:pt x="1296988" y="1111023"/>
                </a:lnTo>
                <a:lnTo>
                  <a:pt x="1296307" y="1123496"/>
                </a:lnTo>
                <a:lnTo>
                  <a:pt x="1294945" y="1135969"/>
                </a:lnTo>
                <a:lnTo>
                  <a:pt x="1293357" y="1148669"/>
                </a:lnTo>
                <a:lnTo>
                  <a:pt x="1291542" y="1160916"/>
                </a:lnTo>
                <a:lnTo>
                  <a:pt x="1289499" y="1173162"/>
                </a:lnTo>
                <a:lnTo>
                  <a:pt x="1287230" y="1185182"/>
                </a:lnTo>
                <a:lnTo>
                  <a:pt x="1284734" y="1197201"/>
                </a:lnTo>
                <a:lnTo>
                  <a:pt x="1282011" y="1208994"/>
                </a:lnTo>
                <a:lnTo>
                  <a:pt x="1278834" y="1220560"/>
                </a:lnTo>
                <a:lnTo>
                  <a:pt x="1275203" y="1231900"/>
                </a:lnTo>
                <a:lnTo>
                  <a:pt x="1271573" y="1243239"/>
                </a:lnTo>
                <a:lnTo>
                  <a:pt x="1267715" y="1254578"/>
                </a:lnTo>
                <a:lnTo>
                  <a:pt x="1263630" y="1265464"/>
                </a:lnTo>
                <a:lnTo>
                  <a:pt x="1259092" y="1276350"/>
                </a:lnTo>
                <a:lnTo>
                  <a:pt x="1254553" y="1287009"/>
                </a:lnTo>
                <a:lnTo>
                  <a:pt x="1249334" y="1297441"/>
                </a:lnTo>
                <a:lnTo>
                  <a:pt x="1244342" y="1307646"/>
                </a:lnTo>
                <a:lnTo>
                  <a:pt x="1238669" y="1317625"/>
                </a:lnTo>
                <a:lnTo>
                  <a:pt x="1232996" y="1327603"/>
                </a:lnTo>
                <a:lnTo>
                  <a:pt x="1226869" y="1337128"/>
                </a:lnTo>
                <a:lnTo>
                  <a:pt x="1220515" y="1346653"/>
                </a:lnTo>
                <a:lnTo>
                  <a:pt x="1214161" y="1355951"/>
                </a:lnTo>
                <a:lnTo>
                  <a:pt x="1207127" y="1365023"/>
                </a:lnTo>
                <a:lnTo>
                  <a:pt x="1200092" y="1373868"/>
                </a:lnTo>
                <a:lnTo>
                  <a:pt x="1192604" y="1382259"/>
                </a:lnTo>
                <a:lnTo>
                  <a:pt x="1184889" y="1390650"/>
                </a:lnTo>
                <a:lnTo>
                  <a:pt x="1177173" y="1398587"/>
                </a:lnTo>
                <a:lnTo>
                  <a:pt x="1169004" y="1406525"/>
                </a:lnTo>
                <a:lnTo>
                  <a:pt x="1160381" y="1414235"/>
                </a:lnTo>
                <a:lnTo>
                  <a:pt x="1151531" y="1421493"/>
                </a:lnTo>
                <a:lnTo>
                  <a:pt x="1142681" y="1428523"/>
                </a:lnTo>
                <a:lnTo>
                  <a:pt x="1133377" y="1435553"/>
                </a:lnTo>
                <a:lnTo>
                  <a:pt x="1122939" y="1442584"/>
                </a:lnTo>
                <a:lnTo>
                  <a:pt x="1112501" y="1449387"/>
                </a:lnTo>
                <a:lnTo>
                  <a:pt x="1101381" y="1455737"/>
                </a:lnTo>
                <a:lnTo>
                  <a:pt x="1090489" y="1461634"/>
                </a:lnTo>
                <a:lnTo>
                  <a:pt x="1079143" y="1467076"/>
                </a:lnTo>
                <a:lnTo>
                  <a:pt x="1067797" y="1472293"/>
                </a:lnTo>
                <a:lnTo>
                  <a:pt x="1055997" y="1477282"/>
                </a:lnTo>
                <a:lnTo>
                  <a:pt x="1044651" y="1481591"/>
                </a:lnTo>
                <a:lnTo>
                  <a:pt x="1032624" y="1485446"/>
                </a:lnTo>
                <a:lnTo>
                  <a:pt x="1020597" y="1488848"/>
                </a:lnTo>
                <a:lnTo>
                  <a:pt x="1008571" y="1492023"/>
                </a:lnTo>
                <a:lnTo>
                  <a:pt x="996090" y="1494744"/>
                </a:lnTo>
                <a:lnTo>
                  <a:pt x="983609" y="1497239"/>
                </a:lnTo>
                <a:lnTo>
                  <a:pt x="971129" y="1499280"/>
                </a:lnTo>
                <a:lnTo>
                  <a:pt x="958648" y="1500641"/>
                </a:lnTo>
                <a:lnTo>
                  <a:pt x="945713" y="1502001"/>
                </a:lnTo>
                <a:lnTo>
                  <a:pt x="933006" y="1502682"/>
                </a:lnTo>
                <a:lnTo>
                  <a:pt x="919844" y="1503362"/>
                </a:lnTo>
                <a:lnTo>
                  <a:pt x="906910" y="1503362"/>
                </a:lnTo>
                <a:lnTo>
                  <a:pt x="893748" y="1502909"/>
                </a:lnTo>
                <a:lnTo>
                  <a:pt x="880587" y="1502228"/>
                </a:lnTo>
                <a:lnTo>
                  <a:pt x="867199" y="1501321"/>
                </a:lnTo>
                <a:lnTo>
                  <a:pt x="853810" y="1499960"/>
                </a:lnTo>
                <a:lnTo>
                  <a:pt x="840195" y="1498146"/>
                </a:lnTo>
                <a:lnTo>
                  <a:pt x="827033" y="1496105"/>
                </a:lnTo>
                <a:lnTo>
                  <a:pt x="813418" y="1493610"/>
                </a:lnTo>
                <a:lnTo>
                  <a:pt x="799803" y="1490662"/>
                </a:lnTo>
                <a:lnTo>
                  <a:pt x="786188" y="1487487"/>
                </a:lnTo>
                <a:lnTo>
                  <a:pt x="772799" y="1483859"/>
                </a:lnTo>
                <a:lnTo>
                  <a:pt x="759184" y="1480003"/>
                </a:lnTo>
                <a:lnTo>
                  <a:pt x="745342" y="1475694"/>
                </a:lnTo>
                <a:lnTo>
                  <a:pt x="731726" y="1470932"/>
                </a:lnTo>
                <a:lnTo>
                  <a:pt x="718111" y="1466169"/>
                </a:lnTo>
                <a:lnTo>
                  <a:pt x="704269" y="1460726"/>
                </a:lnTo>
                <a:lnTo>
                  <a:pt x="690881" y="1455057"/>
                </a:lnTo>
                <a:lnTo>
                  <a:pt x="677265" y="1449387"/>
                </a:lnTo>
                <a:lnTo>
                  <a:pt x="663650" y="1442810"/>
                </a:lnTo>
                <a:lnTo>
                  <a:pt x="650035" y="1436234"/>
                </a:lnTo>
                <a:lnTo>
                  <a:pt x="636419" y="1429203"/>
                </a:lnTo>
                <a:lnTo>
                  <a:pt x="623031" y="1422173"/>
                </a:lnTo>
                <a:lnTo>
                  <a:pt x="609643" y="1414462"/>
                </a:lnTo>
                <a:lnTo>
                  <a:pt x="596254" y="1406525"/>
                </a:lnTo>
                <a:lnTo>
                  <a:pt x="583093" y="1398134"/>
                </a:lnTo>
                <a:lnTo>
                  <a:pt x="569705" y="1389743"/>
                </a:lnTo>
                <a:lnTo>
                  <a:pt x="556316" y="1380671"/>
                </a:lnTo>
                <a:lnTo>
                  <a:pt x="543382" y="1371373"/>
                </a:lnTo>
                <a:lnTo>
                  <a:pt x="530220" y="1361848"/>
                </a:lnTo>
                <a:lnTo>
                  <a:pt x="517513" y="1352096"/>
                </a:lnTo>
                <a:lnTo>
                  <a:pt x="504578" y="1341891"/>
                </a:lnTo>
                <a:lnTo>
                  <a:pt x="491870" y="1331232"/>
                </a:lnTo>
                <a:lnTo>
                  <a:pt x="479390" y="1320573"/>
                </a:lnTo>
                <a:lnTo>
                  <a:pt x="466682" y="1309460"/>
                </a:lnTo>
                <a:lnTo>
                  <a:pt x="454428" y="1298121"/>
                </a:lnTo>
                <a:lnTo>
                  <a:pt x="442175" y="1286555"/>
                </a:lnTo>
                <a:lnTo>
                  <a:pt x="430148" y="1274535"/>
                </a:lnTo>
                <a:lnTo>
                  <a:pt x="418121" y="1262289"/>
                </a:lnTo>
                <a:lnTo>
                  <a:pt x="406321" y="1249589"/>
                </a:lnTo>
                <a:lnTo>
                  <a:pt x="394748" y="1236889"/>
                </a:lnTo>
                <a:lnTo>
                  <a:pt x="383402" y="1223509"/>
                </a:lnTo>
                <a:lnTo>
                  <a:pt x="372056" y="1210355"/>
                </a:lnTo>
                <a:lnTo>
                  <a:pt x="360937" y="1196521"/>
                </a:lnTo>
                <a:lnTo>
                  <a:pt x="350045" y="1182687"/>
                </a:lnTo>
                <a:lnTo>
                  <a:pt x="339152" y="1168173"/>
                </a:lnTo>
                <a:lnTo>
                  <a:pt x="328714" y="1153659"/>
                </a:lnTo>
                <a:lnTo>
                  <a:pt x="318276" y="1139144"/>
                </a:lnTo>
                <a:lnTo>
                  <a:pt x="308291" y="1124176"/>
                </a:lnTo>
                <a:lnTo>
                  <a:pt x="298760" y="1109209"/>
                </a:lnTo>
                <a:lnTo>
                  <a:pt x="289230" y="1094241"/>
                </a:lnTo>
                <a:lnTo>
                  <a:pt x="280380" y="1079273"/>
                </a:lnTo>
                <a:lnTo>
                  <a:pt x="271757" y="1064078"/>
                </a:lnTo>
                <a:lnTo>
                  <a:pt x="263588" y="1048657"/>
                </a:lnTo>
                <a:lnTo>
                  <a:pt x="255191" y="1033689"/>
                </a:lnTo>
                <a:lnTo>
                  <a:pt x="247703" y="1018268"/>
                </a:lnTo>
                <a:lnTo>
                  <a:pt x="240215" y="1003073"/>
                </a:lnTo>
                <a:lnTo>
                  <a:pt x="233180" y="987651"/>
                </a:lnTo>
                <a:lnTo>
                  <a:pt x="226599" y="972230"/>
                </a:lnTo>
                <a:lnTo>
                  <a:pt x="220246" y="956809"/>
                </a:lnTo>
                <a:lnTo>
                  <a:pt x="214119" y="941614"/>
                </a:lnTo>
                <a:lnTo>
                  <a:pt x="208219" y="925965"/>
                </a:lnTo>
                <a:lnTo>
                  <a:pt x="202773" y="910544"/>
                </a:lnTo>
                <a:lnTo>
                  <a:pt x="197780" y="895123"/>
                </a:lnTo>
                <a:lnTo>
                  <a:pt x="193015" y="879928"/>
                </a:lnTo>
                <a:lnTo>
                  <a:pt x="188477" y="864280"/>
                </a:lnTo>
                <a:lnTo>
                  <a:pt x="184392" y="848858"/>
                </a:lnTo>
                <a:lnTo>
                  <a:pt x="180534" y="833437"/>
                </a:lnTo>
                <a:lnTo>
                  <a:pt x="177130" y="818469"/>
                </a:lnTo>
                <a:lnTo>
                  <a:pt x="174180" y="803048"/>
                </a:lnTo>
                <a:lnTo>
                  <a:pt x="171004" y="788080"/>
                </a:lnTo>
                <a:lnTo>
                  <a:pt x="168734" y="772885"/>
                </a:lnTo>
                <a:lnTo>
                  <a:pt x="166465" y="757690"/>
                </a:lnTo>
                <a:lnTo>
                  <a:pt x="164650" y="742723"/>
                </a:lnTo>
                <a:lnTo>
                  <a:pt x="163061" y="727755"/>
                </a:lnTo>
                <a:lnTo>
                  <a:pt x="161927" y="713014"/>
                </a:lnTo>
                <a:lnTo>
                  <a:pt x="161019" y="698499"/>
                </a:lnTo>
                <a:lnTo>
                  <a:pt x="160565" y="683532"/>
                </a:lnTo>
                <a:lnTo>
                  <a:pt x="160338" y="669244"/>
                </a:lnTo>
                <a:lnTo>
                  <a:pt x="160338" y="654730"/>
                </a:lnTo>
                <a:lnTo>
                  <a:pt x="160792" y="640669"/>
                </a:lnTo>
                <a:lnTo>
                  <a:pt x="161473" y="626155"/>
                </a:lnTo>
                <a:lnTo>
                  <a:pt x="162607" y="612321"/>
                </a:lnTo>
                <a:lnTo>
                  <a:pt x="164196" y="598260"/>
                </a:lnTo>
                <a:lnTo>
                  <a:pt x="166011" y="584880"/>
                </a:lnTo>
                <a:lnTo>
                  <a:pt x="168053" y="571273"/>
                </a:lnTo>
                <a:lnTo>
                  <a:pt x="170323" y="557665"/>
                </a:lnTo>
                <a:lnTo>
                  <a:pt x="173046" y="544285"/>
                </a:lnTo>
                <a:lnTo>
                  <a:pt x="175996" y="531358"/>
                </a:lnTo>
                <a:lnTo>
                  <a:pt x="179400" y="518432"/>
                </a:lnTo>
                <a:lnTo>
                  <a:pt x="183030" y="505732"/>
                </a:lnTo>
                <a:lnTo>
                  <a:pt x="187115" y="493258"/>
                </a:lnTo>
                <a:lnTo>
                  <a:pt x="191426" y="480785"/>
                </a:lnTo>
                <a:lnTo>
                  <a:pt x="196192" y="468765"/>
                </a:lnTo>
                <a:lnTo>
                  <a:pt x="200957" y="456746"/>
                </a:lnTo>
                <a:lnTo>
                  <a:pt x="206403" y="445407"/>
                </a:lnTo>
                <a:lnTo>
                  <a:pt x="212076" y="433840"/>
                </a:lnTo>
                <a:lnTo>
                  <a:pt x="217976" y="422501"/>
                </a:lnTo>
                <a:lnTo>
                  <a:pt x="224330" y="411842"/>
                </a:lnTo>
                <a:lnTo>
                  <a:pt x="230911" y="400957"/>
                </a:lnTo>
                <a:lnTo>
                  <a:pt x="237945" y="390524"/>
                </a:lnTo>
                <a:lnTo>
                  <a:pt x="244980" y="380319"/>
                </a:lnTo>
                <a:lnTo>
                  <a:pt x="252695" y="370340"/>
                </a:lnTo>
                <a:lnTo>
                  <a:pt x="260638" y="360589"/>
                </a:lnTo>
                <a:lnTo>
                  <a:pt x="268807" y="351290"/>
                </a:lnTo>
                <a:lnTo>
                  <a:pt x="277657" y="342219"/>
                </a:lnTo>
                <a:lnTo>
                  <a:pt x="286507" y="333374"/>
                </a:lnTo>
                <a:lnTo>
                  <a:pt x="295810" y="324983"/>
                </a:lnTo>
                <a:lnTo>
                  <a:pt x="305114" y="316819"/>
                </a:lnTo>
                <a:lnTo>
                  <a:pt x="315099" y="308882"/>
                </a:lnTo>
                <a:lnTo>
                  <a:pt x="325537" y="301171"/>
                </a:lnTo>
                <a:lnTo>
                  <a:pt x="334614" y="294821"/>
                </a:lnTo>
                <a:lnTo>
                  <a:pt x="343918" y="288924"/>
                </a:lnTo>
                <a:lnTo>
                  <a:pt x="353675" y="283255"/>
                </a:lnTo>
                <a:lnTo>
                  <a:pt x="362979" y="278039"/>
                </a:lnTo>
                <a:lnTo>
                  <a:pt x="372964" y="272823"/>
                </a:lnTo>
                <a:lnTo>
                  <a:pt x="382948" y="268060"/>
                </a:lnTo>
                <a:lnTo>
                  <a:pt x="392933" y="263524"/>
                </a:lnTo>
                <a:lnTo>
                  <a:pt x="403371" y="259442"/>
                </a:lnTo>
                <a:lnTo>
                  <a:pt x="413583" y="255587"/>
                </a:lnTo>
                <a:lnTo>
                  <a:pt x="424021" y="252185"/>
                </a:lnTo>
                <a:lnTo>
                  <a:pt x="434459" y="248783"/>
                </a:lnTo>
                <a:lnTo>
                  <a:pt x="445352" y="246062"/>
                </a:lnTo>
                <a:lnTo>
                  <a:pt x="456017" y="243340"/>
                </a:lnTo>
                <a:lnTo>
                  <a:pt x="466909" y="241073"/>
                </a:lnTo>
                <a:lnTo>
                  <a:pt x="478028" y="239032"/>
                </a:lnTo>
                <a:lnTo>
                  <a:pt x="488920" y="237444"/>
                </a:lnTo>
                <a:lnTo>
                  <a:pt x="500267" y="236083"/>
                </a:lnTo>
                <a:lnTo>
                  <a:pt x="511613" y="234949"/>
                </a:lnTo>
                <a:lnTo>
                  <a:pt x="522732" y="234269"/>
                </a:lnTo>
                <a:lnTo>
                  <a:pt x="534078" y="233589"/>
                </a:lnTo>
                <a:lnTo>
                  <a:pt x="545651" y="233362"/>
                </a:lnTo>
                <a:close/>
                <a:moveTo>
                  <a:pt x="1471613" y="153987"/>
                </a:moveTo>
                <a:lnTo>
                  <a:pt x="1475922" y="153987"/>
                </a:lnTo>
                <a:lnTo>
                  <a:pt x="1481819" y="154667"/>
                </a:lnTo>
                <a:lnTo>
                  <a:pt x="1488849" y="155799"/>
                </a:lnTo>
                <a:lnTo>
                  <a:pt x="1497240" y="157839"/>
                </a:lnTo>
                <a:lnTo>
                  <a:pt x="1506538" y="160557"/>
                </a:lnTo>
                <a:lnTo>
                  <a:pt x="1511301" y="162143"/>
                </a:lnTo>
                <a:lnTo>
                  <a:pt x="1516517" y="164182"/>
                </a:lnTo>
                <a:lnTo>
                  <a:pt x="1521733" y="166222"/>
                </a:lnTo>
                <a:lnTo>
                  <a:pt x="1527176" y="168714"/>
                </a:lnTo>
                <a:lnTo>
                  <a:pt x="1532846" y="171433"/>
                </a:lnTo>
                <a:lnTo>
                  <a:pt x="1538515" y="174605"/>
                </a:lnTo>
                <a:lnTo>
                  <a:pt x="1544185" y="177550"/>
                </a:lnTo>
                <a:lnTo>
                  <a:pt x="1549628" y="181175"/>
                </a:lnTo>
                <a:lnTo>
                  <a:pt x="1555524" y="185027"/>
                </a:lnTo>
                <a:lnTo>
                  <a:pt x="1561194" y="189105"/>
                </a:lnTo>
                <a:lnTo>
                  <a:pt x="1567090" y="193636"/>
                </a:lnTo>
                <a:lnTo>
                  <a:pt x="1572760" y="198394"/>
                </a:lnTo>
                <a:lnTo>
                  <a:pt x="1578430" y="203379"/>
                </a:lnTo>
                <a:lnTo>
                  <a:pt x="1583646" y="209043"/>
                </a:lnTo>
                <a:lnTo>
                  <a:pt x="1589315" y="214934"/>
                </a:lnTo>
                <a:lnTo>
                  <a:pt x="1594531" y="221051"/>
                </a:lnTo>
                <a:lnTo>
                  <a:pt x="1599521" y="227622"/>
                </a:lnTo>
                <a:lnTo>
                  <a:pt x="1604737" y="234645"/>
                </a:lnTo>
                <a:lnTo>
                  <a:pt x="1609273" y="241669"/>
                </a:lnTo>
                <a:lnTo>
                  <a:pt x="1613582" y="248919"/>
                </a:lnTo>
                <a:lnTo>
                  <a:pt x="1617437" y="256396"/>
                </a:lnTo>
                <a:lnTo>
                  <a:pt x="1621065" y="263420"/>
                </a:lnTo>
                <a:lnTo>
                  <a:pt x="1624240" y="270670"/>
                </a:lnTo>
                <a:lnTo>
                  <a:pt x="1626962" y="277467"/>
                </a:lnTo>
                <a:lnTo>
                  <a:pt x="1629230" y="284717"/>
                </a:lnTo>
                <a:lnTo>
                  <a:pt x="1631271" y="291514"/>
                </a:lnTo>
                <a:lnTo>
                  <a:pt x="1633085" y="298538"/>
                </a:lnTo>
                <a:lnTo>
                  <a:pt x="1634673" y="305108"/>
                </a:lnTo>
                <a:lnTo>
                  <a:pt x="1636033" y="311905"/>
                </a:lnTo>
                <a:lnTo>
                  <a:pt x="1636714" y="318249"/>
                </a:lnTo>
                <a:lnTo>
                  <a:pt x="1637394" y="324593"/>
                </a:lnTo>
                <a:lnTo>
                  <a:pt x="1638074" y="330711"/>
                </a:lnTo>
                <a:lnTo>
                  <a:pt x="1638301" y="336601"/>
                </a:lnTo>
                <a:lnTo>
                  <a:pt x="1638301" y="342492"/>
                </a:lnTo>
                <a:lnTo>
                  <a:pt x="1638301" y="347930"/>
                </a:lnTo>
                <a:lnTo>
                  <a:pt x="1638074" y="352914"/>
                </a:lnTo>
                <a:lnTo>
                  <a:pt x="1637167" y="362657"/>
                </a:lnTo>
                <a:lnTo>
                  <a:pt x="1636033" y="371040"/>
                </a:lnTo>
                <a:lnTo>
                  <a:pt x="1634673" y="378290"/>
                </a:lnTo>
                <a:lnTo>
                  <a:pt x="1632858" y="383954"/>
                </a:lnTo>
                <a:lnTo>
                  <a:pt x="1631271" y="387806"/>
                </a:lnTo>
                <a:lnTo>
                  <a:pt x="1630817" y="388939"/>
                </a:lnTo>
                <a:lnTo>
                  <a:pt x="1630137" y="390072"/>
                </a:lnTo>
                <a:lnTo>
                  <a:pt x="1629457" y="390525"/>
                </a:lnTo>
                <a:lnTo>
                  <a:pt x="1629003" y="390298"/>
                </a:lnTo>
                <a:lnTo>
                  <a:pt x="1628549" y="390072"/>
                </a:lnTo>
                <a:lnTo>
                  <a:pt x="1628323" y="389619"/>
                </a:lnTo>
                <a:lnTo>
                  <a:pt x="1628096" y="386900"/>
                </a:lnTo>
                <a:lnTo>
                  <a:pt x="1627869" y="377157"/>
                </a:lnTo>
                <a:lnTo>
                  <a:pt x="1627869" y="370360"/>
                </a:lnTo>
                <a:lnTo>
                  <a:pt x="1627415" y="362430"/>
                </a:lnTo>
                <a:lnTo>
                  <a:pt x="1626962" y="353141"/>
                </a:lnTo>
                <a:lnTo>
                  <a:pt x="1626055" y="343172"/>
                </a:lnTo>
                <a:lnTo>
                  <a:pt x="1624694" y="332297"/>
                </a:lnTo>
                <a:lnTo>
                  <a:pt x="1622653" y="320742"/>
                </a:lnTo>
                <a:lnTo>
                  <a:pt x="1621292" y="314851"/>
                </a:lnTo>
                <a:lnTo>
                  <a:pt x="1619932" y="308733"/>
                </a:lnTo>
                <a:lnTo>
                  <a:pt x="1618117" y="302616"/>
                </a:lnTo>
                <a:lnTo>
                  <a:pt x="1616076" y="296272"/>
                </a:lnTo>
                <a:lnTo>
                  <a:pt x="1614035" y="289928"/>
                </a:lnTo>
                <a:lnTo>
                  <a:pt x="1611314" y="283358"/>
                </a:lnTo>
                <a:lnTo>
                  <a:pt x="1608592" y="277014"/>
                </a:lnTo>
                <a:lnTo>
                  <a:pt x="1605417" y="270443"/>
                </a:lnTo>
                <a:lnTo>
                  <a:pt x="1602242" y="264099"/>
                </a:lnTo>
                <a:lnTo>
                  <a:pt x="1598614" y="257302"/>
                </a:lnTo>
                <a:lnTo>
                  <a:pt x="1594531" y="250958"/>
                </a:lnTo>
                <a:lnTo>
                  <a:pt x="1590223" y="244614"/>
                </a:lnTo>
                <a:lnTo>
                  <a:pt x="1585687" y="238271"/>
                </a:lnTo>
                <a:lnTo>
                  <a:pt x="1581151" y="232153"/>
                </a:lnTo>
                <a:lnTo>
                  <a:pt x="1576615" y="226262"/>
                </a:lnTo>
                <a:lnTo>
                  <a:pt x="1571626" y="220825"/>
                </a:lnTo>
                <a:lnTo>
                  <a:pt x="1566864" y="215614"/>
                </a:lnTo>
                <a:lnTo>
                  <a:pt x="1561647" y="210856"/>
                </a:lnTo>
                <a:lnTo>
                  <a:pt x="1556658" y="205871"/>
                </a:lnTo>
                <a:lnTo>
                  <a:pt x="1551442" y="201566"/>
                </a:lnTo>
                <a:lnTo>
                  <a:pt x="1546453" y="197488"/>
                </a:lnTo>
                <a:lnTo>
                  <a:pt x="1541237" y="193636"/>
                </a:lnTo>
                <a:lnTo>
                  <a:pt x="1536247" y="190011"/>
                </a:lnTo>
                <a:lnTo>
                  <a:pt x="1531031" y="186839"/>
                </a:lnTo>
                <a:lnTo>
                  <a:pt x="1521053" y="180722"/>
                </a:lnTo>
                <a:lnTo>
                  <a:pt x="1511301" y="175284"/>
                </a:lnTo>
                <a:lnTo>
                  <a:pt x="1502456" y="170980"/>
                </a:lnTo>
                <a:lnTo>
                  <a:pt x="1494292" y="167128"/>
                </a:lnTo>
                <a:lnTo>
                  <a:pt x="1486808" y="163729"/>
                </a:lnTo>
                <a:lnTo>
                  <a:pt x="1480458" y="161237"/>
                </a:lnTo>
                <a:lnTo>
                  <a:pt x="1475015" y="159198"/>
                </a:lnTo>
                <a:lnTo>
                  <a:pt x="1471386" y="157612"/>
                </a:lnTo>
                <a:lnTo>
                  <a:pt x="1469119" y="156253"/>
                </a:lnTo>
                <a:lnTo>
                  <a:pt x="1468665" y="155799"/>
                </a:lnTo>
                <a:lnTo>
                  <a:pt x="1468438" y="155346"/>
                </a:lnTo>
                <a:lnTo>
                  <a:pt x="1468665" y="154893"/>
                </a:lnTo>
                <a:lnTo>
                  <a:pt x="1469119" y="154667"/>
                </a:lnTo>
                <a:lnTo>
                  <a:pt x="1470253" y="154213"/>
                </a:lnTo>
                <a:lnTo>
                  <a:pt x="1471613" y="153987"/>
                </a:lnTo>
                <a:close/>
                <a:moveTo>
                  <a:pt x="1488832" y="74612"/>
                </a:moveTo>
                <a:lnTo>
                  <a:pt x="1491542" y="74612"/>
                </a:lnTo>
                <a:lnTo>
                  <a:pt x="1494705" y="74839"/>
                </a:lnTo>
                <a:lnTo>
                  <a:pt x="1498546" y="75066"/>
                </a:lnTo>
                <a:lnTo>
                  <a:pt x="1502838" y="75519"/>
                </a:lnTo>
                <a:lnTo>
                  <a:pt x="1507356" y="76426"/>
                </a:lnTo>
                <a:lnTo>
                  <a:pt x="1512552" y="77107"/>
                </a:lnTo>
                <a:lnTo>
                  <a:pt x="1518200" y="78467"/>
                </a:lnTo>
                <a:lnTo>
                  <a:pt x="1524074" y="80055"/>
                </a:lnTo>
                <a:lnTo>
                  <a:pt x="1530400" y="81642"/>
                </a:lnTo>
                <a:lnTo>
                  <a:pt x="1536951" y="83910"/>
                </a:lnTo>
                <a:lnTo>
                  <a:pt x="1543954" y="86178"/>
                </a:lnTo>
                <a:lnTo>
                  <a:pt x="1550732" y="88673"/>
                </a:lnTo>
                <a:lnTo>
                  <a:pt x="1558187" y="91848"/>
                </a:lnTo>
                <a:lnTo>
                  <a:pt x="1565642" y="95023"/>
                </a:lnTo>
                <a:lnTo>
                  <a:pt x="1573097" y="98878"/>
                </a:lnTo>
                <a:lnTo>
                  <a:pt x="1581004" y="102960"/>
                </a:lnTo>
                <a:lnTo>
                  <a:pt x="1588911" y="107496"/>
                </a:lnTo>
                <a:lnTo>
                  <a:pt x="1596818" y="112485"/>
                </a:lnTo>
                <a:lnTo>
                  <a:pt x="1604725" y="117928"/>
                </a:lnTo>
                <a:lnTo>
                  <a:pt x="1612632" y="123371"/>
                </a:lnTo>
                <a:lnTo>
                  <a:pt x="1620539" y="129721"/>
                </a:lnTo>
                <a:lnTo>
                  <a:pt x="1628446" y="136298"/>
                </a:lnTo>
                <a:lnTo>
                  <a:pt x="1636127" y="143328"/>
                </a:lnTo>
                <a:lnTo>
                  <a:pt x="1643808" y="151039"/>
                </a:lnTo>
                <a:lnTo>
                  <a:pt x="1651489" y="159203"/>
                </a:lnTo>
                <a:lnTo>
                  <a:pt x="1658493" y="168048"/>
                </a:lnTo>
                <a:lnTo>
                  <a:pt x="1665722" y="177119"/>
                </a:lnTo>
                <a:lnTo>
                  <a:pt x="1672499" y="186871"/>
                </a:lnTo>
                <a:lnTo>
                  <a:pt x="1679051" y="196623"/>
                </a:lnTo>
                <a:lnTo>
                  <a:pt x="1685150" y="206601"/>
                </a:lnTo>
                <a:lnTo>
                  <a:pt x="1690346" y="216580"/>
                </a:lnTo>
                <a:lnTo>
                  <a:pt x="1695316" y="226559"/>
                </a:lnTo>
                <a:lnTo>
                  <a:pt x="1699609" y="236537"/>
                </a:lnTo>
                <a:lnTo>
                  <a:pt x="1703449" y="246516"/>
                </a:lnTo>
                <a:lnTo>
                  <a:pt x="1706838" y="256268"/>
                </a:lnTo>
                <a:lnTo>
                  <a:pt x="1709549" y="266019"/>
                </a:lnTo>
                <a:lnTo>
                  <a:pt x="1712034" y="275544"/>
                </a:lnTo>
                <a:lnTo>
                  <a:pt x="1714067" y="284616"/>
                </a:lnTo>
                <a:lnTo>
                  <a:pt x="1715649" y="293914"/>
                </a:lnTo>
                <a:lnTo>
                  <a:pt x="1717004" y="302759"/>
                </a:lnTo>
                <a:lnTo>
                  <a:pt x="1717908" y="311830"/>
                </a:lnTo>
                <a:lnTo>
                  <a:pt x="1718811" y="320221"/>
                </a:lnTo>
                <a:lnTo>
                  <a:pt x="1719037" y="328385"/>
                </a:lnTo>
                <a:lnTo>
                  <a:pt x="1719263" y="336323"/>
                </a:lnTo>
                <a:lnTo>
                  <a:pt x="1719037" y="344034"/>
                </a:lnTo>
                <a:lnTo>
                  <a:pt x="1718811" y="351291"/>
                </a:lnTo>
                <a:lnTo>
                  <a:pt x="1718134" y="358094"/>
                </a:lnTo>
                <a:lnTo>
                  <a:pt x="1717682" y="364444"/>
                </a:lnTo>
                <a:lnTo>
                  <a:pt x="1717004" y="370794"/>
                </a:lnTo>
                <a:lnTo>
                  <a:pt x="1715875" y="376237"/>
                </a:lnTo>
                <a:lnTo>
                  <a:pt x="1714971" y="381453"/>
                </a:lnTo>
                <a:lnTo>
                  <a:pt x="1713841" y="385989"/>
                </a:lnTo>
                <a:lnTo>
                  <a:pt x="1712938" y="390298"/>
                </a:lnTo>
                <a:lnTo>
                  <a:pt x="1711808" y="393927"/>
                </a:lnTo>
                <a:lnTo>
                  <a:pt x="1710904" y="397102"/>
                </a:lnTo>
                <a:lnTo>
                  <a:pt x="1709775" y="399596"/>
                </a:lnTo>
                <a:lnTo>
                  <a:pt x="1708871" y="401411"/>
                </a:lnTo>
                <a:lnTo>
                  <a:pt x="1707742" y="402771"/>
                </a:lnTo>
                <a:lnTo>
                  <a:pt x="1707064" y="403225"/>
                </a:lnTo>
                <a:lnTo>
                  <a:pt x="1706838" y="403225"/>
                </a:lnTo>
                <a:lnTo>
                  <a:pt x="1706160" y="403225"/>
                </a:lnTo>
                <a:lnTo>
                  <a:pt x="1705708" y="402771"/>
                </a:lnTo>
                <a:lnTo>
                  <a:pt x="1705483" y="401864"/>
                </a:lnTo>
                <a:lnTo>
                  <a:pt x="1705257" y="400277"/>
                </a:lnTo>
                <a:lnTo>
                  <a:pt x="1705031" y="398236"/>
                </a:lnTo>
                <a:lnTo>
                  <a:pt x="1704805" y="392339"/>
                </a:lnTo>
                <a:lnTo>
                  <a:pt x="1704805" y="384855"/>
                </a:lnTo>
                <a:lnTo>
                  <a:pt x="1704353" y="375330"/>
                </a:lnTo>
                <a:lnTo>
                  <a:pt x="1704127" y="363991"/>
                </a:lnTo>
                <a:lnTo>
                  <a:pt x="1703449" y="351518"/>
                </a:lnTo>
                <a:lnTo>
                  <a:pt x="1702094" y="337457"/>
                </a:lnTo>
                <a:lnTo>
                  <a:pt x="1701416" y="329973"/>
                </a:lnTo>
                <a:lnTo>
                  <a:pt x="1700061" y="322262"/>
                </a:lnTo>
                <a:lnTo>
                  <a:pt x="1698931" y="314325"/>
                </a:lnTo>
                <a:lnTo>
                  <a:pt x="1697350" y="306387"/>
                </a:lnTo>
                <a:lnTo>
                  <a:pt x="1695542" y="297996"/>
                </a:lnTo>
                <a:lnTo>
                  <a:pt x="1693509" y="289605"/>
                </a:lnTo>
                <a:lnTo>
                  <a:pt x="1691250" y="280760"/>
                </a:lnTo>
                <a:lnTo>
                  <a:pt x="1688313" y="272143"/>
                </a:lnTo>
                <a:lnTo>
                  <a:pt x="1685376" y="263525"/>
                </a:lnTo>
                <a:lnTo>
                  <a:pt x="1681988" y="254453"/>
                </a:lnTo>
                <a:lnTo>
                  <a:pt x="1678147" y="245609"/>
                </a:lnTo>
                <a:lnTo>
                  <a:pt x="1673855" y="236310"/>
                </a:lnTo>
                <a:lnTo>
                  <a:pt x="1669336" y="227466"/>
                </a:lnTo>
                <a:lnTo>
                  <a:pt x="1664140" y="218394"/>
                </a:lnTo>
                <a:lnTo>
                  <a:pt x="1658944" y="209550"/>
                </a:lnTo>
                <a:lnTo>
                  <a:pt x="1652619" y="200478"/>
                </a:lnTo>
                <a:lnTo>
                  <a:pt x="1646519" y="191633"/>
                </a:lnTo>
                <a:lnTo>
                  <a:pt x="1640194" y="183016"/>
                </a:lnTo>
                <a:lnTo>
                  <a:pt x="1633868" y="175078"/>
                </a:lnTo>
                <a:lnTo>
                  <a:pt x="1627091" y="167594"/>
                </a:lnTo>
                <a:lnTo>
                  <a:pt x="1620313" y="160337"/>
                </a:lnTo>
                <a:lnTo>
                  <a:pt x="1613310" y="153307"/>
                </a:lnTo>
                <a:lnTo>
                  <a:pt x="1606307" y="146957"/>
                </a:lnTo>
                <a:lnTo>
                  <a:pt x="1599303" y="140833"/>
                </a:lnTo>
                <a:lnTo>
                  <a:pt x="1592074" y="135164"/>
                </a:lnTo>
                <a:lnTo>
                  <a:pt x="1584845" y="129948"/>
                </a:lnTo>
                <a:lnTo>
                  <a:pt x="1577841" y="124732"/>
                </a:lnTo>
                <a:lnTo>
                  <a:pt x="1570612" y="120196"/>
                </a:lnTo>
                <a:lnTo>
                  <a:pt x="1563835" y="115887"/>
                </a:lnTo>
                <a:lnTo>
                  <a:pt x="1556831" y="111805"/>
                </a:lnTo>
                <a:lnTo>
                  <a:pt x="1550280" y="107949"/>
                </a:lnTo>
                <a:lnTo>
                  <a:pt x="1543728" y="104321"/>
                </a:lnTo>
                <a:lnTo>
                  <a:pt x="1531077" y="98198"/>
                </a:lnTo>
                <a:lnTo>
                  <a:pt x="1519782" y="92755"/>
                </a:lnTo>
                <a:lnTo>
                  <a:pt x="1509390" y="88446"/>
                </a:lnTo>
                <a:lnTo>
                  <a:pt x="1500579" y="84817"/>
                </a:lnTo>
                <a:lnTo>
                  <a:pt x="1493350" y="81642"/>
                </a:lnTo>
                <a:lnTo>
                  <a:pt x="1488380" y="79374"/>
                </a:lnTo>
                <a:lnTo>
                  <a:pt x="1486346" y="78694"/>
                </a:lnTo>
                <a:lnTo>
                  <a:pt x="1484991" y="78014"/>
                </a:lnTo>
                <a:lnTo>
                  <a:pt x="1484539" y="77107"/>
                </a:lnTo>
                <a:lnTo>
                  <a:pt x="1484313" y="76653"/>
                </a:lnTo>
                <a:lnTo>
                  <a:pt x="1484313" y="76199"/>
                </a:lnTo>
                <a:lnTo>
                  <a:pt x="1484539" y="75973"/>
                </a:lnTo>
                <a:lnTo>
                  <a:pt x="1485217" y="75292"/>
                </a:lnTo>
                <a:lnTo>
                  <a:pt x="1486798" y="74839"/>
                </a:lnTo>
                <a:lnTo>
                  <a:pt x="1488832" y="74612"/>
                </a:lnTo>
                <a:close/>
                <a:moveTo>
                  <a:pt x="1523085" y="0"/>
                </a:moveTo>
                <a:lnTo>
                  <a:pt x="1526481" y="0"/>
                </a:lnTo>
                <a:lnTo>
                  <a:pt x="1530330" y="0"/>
                </a:lnTo>
                <a:lnTo>
                  <a:pt x="1534859" y="226"/>
                </a:lnTo>
                <a:lnTo>
                  <a:pt x="1540293" y="906"/>
                </a:lnTo>
                <a:lnTo>
                  <a:pt x="1545954" y="1811"/>
                </a:lnTo>
                <a:lnTo>
                  <a:pt x="1552294" y="2943"/>
                </a:lnTo>
                <a:lnTo>
                  <a:pt x="1559313" y="4528"/>
                </a:lnTo>
                <a:lnTo>
                  <a:pt x="1566332" y="6339"/>
                </a:lnTo>
                <a:lnTo>
                  <a:pt x="1574031" y="8377"/>
                </a:lnTo>
                <a:lnTo>
                  <a:pt x="1581956" y="10867"/>
                </a:lnTo>
                <a:lnTo>
                  <a:pt x="1590334" y="13810"/>
                </a:lnTo>
                <a:lnTo>
                  <a:pt x="1599165" y="16980"/>
                </a:lnTo>
                <a:lnTo>
                  <a:pt x="1607995" y="20602"/>
                </a:lnTo>
                <a:lnTo>
                  <a:pt x="1617279" y="24678"/>
                </a:lnTo>
                <a:lnTo>
                  <a:pt x="1626336" y="29432"/>
                </a:lnTo>
                <a:lnTo>
                  <a:pt x="1635846" y="34413"/>
                </a:lnTo>
                <a:lnTo>
                  <a:pt x="1645582" y="39846"/>
                </a:lnTo>
                <a:lnTo>
                  <a:pt x="1655319" y="45959"/>
                </a:lnTo>
                <a:lnTo>
                  <a:pt x="1665055" y="52298"/>
                </a:lnTo>
                <a:lnTo>
                  <a:pt x="1674565" y="59317"/>
                </a:lnTo>
                <a:lnTo>
                  <a:pt x="1684302" y="66788"/>
                </a:lnTo>
                <a:lnTo>
                  <a:pt x="1694038" y="75165"/>
                </a:lnTo>
                <a:lnTo>
                  <a:pt x="1703548" y="83768"/>
                </a:lnTo>
                <a:lnTo>
                  <a:pt x="1712832" y="93051"/>
                </a:lnTo>
                <a:lnTo>
                  <a:pt x="1721889" y="103012"/>
                </a:lnTo>
                <a:lnTo>
                  <a:pt x="1730946" y="113427"/>
                </a:lnTo>
                <a:lnTo>
                  <a:pt x="1735248" y="119087"/>
                </a:lnTo>
                <a:lnTo>
                  <a:pt x="1739550" y="124520"/>
                </a:lnTo>
                <a:lnTo>
                  <a:pt x="1743626" y="130407"/>
                </a:lnTo>
                <a:lnTo>
                  <a:pt x="1747928" y="136293"/>
                </a:lnTo>
                <a:lnTo>
                  <a:pt x="1752004" y="142406"/>
                </a:lnTo>
                <a:lnTo>
                  <a:pt x="1755853" y="148745"/>
                </a:lnTo>
                <a:lnTo>
                  <a:pt x="1759703" y="154405"/>
                </a:lnTo>
                <a:lnTo>
                  <a:pt x="1763099" y="160744"/>
                </a:lnTo>
                <a:lnTo>
                  <a:pt x="1769665" y="172970"/>
                </a:lnTo>
                <a:lnTo>
                  <a:pt x="1775553" y="184969"/>
                </a:lnTo>
                <a:lnTo>
                  <a:pt x="1780987" y="197195"/>
                </a:lnTo>
                <a:lnTo>
                  <a:pt x="1785515" y="209194"/>
                </a:lnTo>
                <a:lnTo>
                  <a:pt x="1789591" y="220967"/>
                </a:lnTo>
                <a:lnTo>
                  <a:pt x="1793214" y="232740"/>
                </a:lnTo>
                <a:lnTo>
                  <a:pt x="1795931" y="244513"/>
                </a:lnTo>
                <a:lnTo>
                  <a:pt x="1798648" y="255606"/>
                </a:lnTo>
                <a:lnTo>
                  <a:pt x="1800686" y="266926"/>
                </a:lnTo>
                <a:lnTo>
                  <a:pt x="1802045" y="277793"/>
                </a:lnTo>
                <a:lnTo>
                  <a:pt x="1803403" y="288661"/>
                </a:lnTo>
                <a:lnTo>
                  <a:pt x="1804083" y="298849"/>
                </a:lnTo>
                <a:lnTo>
                  <a:pt x="1804762" y="308810"/>
                </a:lnTo>
                <a:lnTo>
                  <a:pt x="1804988" y="318546"/>
                </a:lnTo>
                <a:lnTo>
                  <a:pt x="1804762" y="327828"/>
                </a:lnTo>
                <a:lnTo>
                  <a:pt x="1804535" y="336658"/>
                </a:lnTo>
                <a:lnTo>
                  <a:pt x="1803856" y="345034"/>
                </a:lnTo>
                <a:lnTo>
                  <a:pt x="1802950" y="352959"/>
                </a:lnTo>
                <a:lnTo>
                  <a:pt x="1802045" y="360430"/>
                </a:lnTo>
                <a:lnTo>
                  <a:pt x="1800913" y="367222"/>
                </a:lnTo>
                <a:lnTo>
                  <a:pt x="1799780" y="373561"/>
                </a:lnTo>
                <a:lnTo>
                  <a:pt x="1798648" y="378995"/>
                </a:lnTo>
                <a:lnTo>
                  <a:pt x="1797290" y="384202"/>
                </a:lnTo>
                <a:lnTo>
                  <a:pt x="1795705" y="388730"/>
                </a:lnTo>
                <a:lnTo>
                  <a:pt x="1794573" y="392352"/>
                </a:lnTo>
                <a:lnTo>
                  <a:pt x="1793214" y="395522"/>
                </a:lnTo>
                <a:lnTo>
                  <a:pt x="1792082" y="397786"/>
                </a:lnTo>
                <a:lnTo>
                  <a:pt x="1790950" y="399371"/>
                </a:lnTo>
                <a:lnTo>
                  <a:pt x="1790044" y="400050"/>
                </a:lnTo>
                <a:lnTo>
                  <a:pt x="1789591" y="400050"/>
                </a:lnTo>
                <a:lnTo>
                  <a:pt x="1789138" y="399823"/>
                </a:lnTo>
                <a:lnTo>
                  <a:pt x="1788912" y="399823"/>
                </a:lnTo>
                <a:lnTo>
                  <a:pt x="1788685" y="399597"/>
                </a:lnTo>
                <a:lnTo>
                  <a:pt x="1788006" y="398239"/>
                </a:lnTo>
                <a:lnTo>
                  <a:pt x="1787780" y="396427"/>
                </a:lnTo>
                <a:lnTo>
                  <a:pt x="1787553" y="393937"/>
                </a:lnTo>
                <a:lnTo>
                  <a:pt x="1787327" y="386919"/>
                </a:lnTo>
                <a:lnTo>
                  <a:pt x="1787100" y="377636"/>
                </a:lnTo>
                <a:lnTo>
                  <a:pt x="1787100" y="365863"/>
                </a:lnTo>
                <a:lnTo>
                  <a:pt x="1786648" y="352279"/>
                </a:lnTo>
                <a:lnTo>
                  <a:pt x="1785742" y="336884"/>
                </a:lnTo>
                <a:lnTo>
                  <a:pt x="1785063" y="328507"/>
                </a:lnTo>
                <a:lnTo>
                  <a:pt x="1784157" y="319904"/>
                </a:lnTo>
                <a:lnTo>
                  <a:pt x="1783025" y="310848"/>
                </a:lnTo>
                <a:lnTo>
                  <a:pt x="1781666" y="301339"/>
                </a:lnTo>
                <a:lnTo>
                  <a:pt x="1780081" y="292057"/>
                </a:lnTo>
                <a:lnTo>
                  <a:pt x="1778496" y="282095"/>
                </a:lnTo>
                <a:lnTo>
                  <a:pt x="1776005" y="272133"/>
                </a:lnTo>
                <a:lnTo>
                  <a:pt x="1773515" y="261493"/>
                </a:lnTo>
                <a:lnTo>
                  <a:pt x="1770798" y="251078"/>
                </a:lnTo>
                <a:lnTo>
                  <a:pt x="1767401" y="240437"/>
                </a:lnTo>
                <a:lnTo>
                  <a:pt x="1763552" y="229570"/>
                </a:lnTo>
                <a:lnTo>
                  <a:pt x="1759476" y="218929"/>
                </a:lnTo>
                <a:lnTo>
                  <a:pt x="1754948" y="207836"/>
                </a:lnTo>
                <a:lnTo>
                  <a:pt x="1749513" y="196968"/>
                </a:lnTo>
                <a:lnTo>
                  <a:pt x="1743852" y="185875"/>
                </a:lnTo>
                <a:lnTo>
                  <a:pt x="1737739" y="175008"/>
                </a:lnTo>
                <a:lnTo>
                  <a:pt x="1731172" y="163914"/>
                </a:lnTo>
                <a:lnTo>
                  <a:pt x="1723700" y="153047"/>
                </a:lnTo>
                <a:lnTo>
                  <a:pt x="1716228" y="142179"/>
                </a:lnTo>
                <a:lnTo>
                  <a:pt x="1708303" y="131765"/>
                </a:lnTo>
                <a:lnTo>
                  <a:pt x="1700378" y="122030"/>
                </a:lnTo>
                <a:lnTo>
                  <a:pt x="1692227" y="112974"/>
                </a:lnTo>
                <a:lnTo>
                  <a:pt x="1683849" y="104144"/>
                </a:lnTo>
                <a:lnTo>
                  <a:pt x="1675471" y="95767"/>
                </a:lnTo>
                <a:lnTo>
                  <a:pt x="1666867" y="87843"/>
                </a:lnTo>
                <a:lnTo>
                  <a:pt x="1658036" y="80372"/>
                </a:lnTo>
                <a:lnTo>
                  <a:pt x="1649432" y="73580"/>
                </a:lnTo>
                <a:lnTo>
                  <a:pt x="1640601" y="67241"/>
                </a:lnTo>
                <a:lnTo>
                  <a:pt x="1631997" y="60902"/>
                </a:lnTo>
                <a:lnTo>
                  <a:pt x="1623392" y="55015"/>
                </a:lnTo>
                <a:lnTo>
                  <a:pt x="1614788" y="49808"/>
                </a:lnTo>
                <a:lnTo>
                  <a:pt x="1606410" y="44827"/>
                </a:lnTo>
                <a:lnTo>
                  <a:pt x="1598259" y="40299"/>
                </a:lnTo>
                <a:lnTo>
                  <a:pt x="1590334" y="35998"/>
                </a:lnTo>
                <a:lnTo>
                  <a:pt x="1582409" y="31922"/>
                </a:lnTo>
                <a:lnTo>
                  <a:pt x="1574937" y="28300"/>
                </a:lnTo>
                <a:lnTo>
                  <a:pt x="1560898" y="21961"/>
                </a:lnTo>
                <a:lnTo>
                  <a:pt x="1548445" y="16527"/>
                </a:lnTo>
                <a:lnTo>
                  <a:pt x="1537802" y="12226"/>
                </a:lnTo>
                <a:lnTo>
                  <a:pt x="1528972" y="8603"/>
                </a:lnTo>
                <a:lnTo>
                  <a:pt x="1522405" y="5886"/>
                </a:lnTo>
                <a:lnTo>
                  <a:pt x="1520367" y="4754"/>
                </a:lnTo>
                <a:lnTo>
                  <a:pt x="1518556" y="3849"/>
                </a:lnTo>
                <a:lnTo>
                  <a:pt x="1517877" y="2717"/>
                </a:lnTo>
                <a:lnTo>
                  <a:pt x="1517650" y="2490"/>
                </a:lnTo>
                <a:lnTo>
                  <a:pt x="1517650" y="2038"/>
                </a:lnTo>
                <a:lnTo>
                  <a:pt x="1517650" y="1811"/>
                </a:lnTo>
                <a:lnTo>
                  <a:pt x="1517877" y="1132"/>
                </a:lnTo>
                <a:lnTo>
                  <a:pt x="1518782" y="679"/>
                </a:lnTo>
                <a:lnTo>
                  <a:pt x="1520594" y="226"/>
                </a:lnTo>
                <a:lnTo>
                  <a:pt x="1523085"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52" name="组合 51"/>
          <p:cNvGrpSpPr/>
          <p:nvPr/>
        </p:nvGrpSpPr>
        <p:grpSpPr>
          <a:xfrm>
            <a:off x="6580864" y="1879600"/>
            <a:ext cx="1671872" cy="1671872"/>
            <a:chOff x="6580864" y="1752600"/>
            <a:chExt cx="1671872" cy="1671872"/>
          </a:xfrm>
        </p:grpSpPr>
        <p:grpSp>
          <p:nvGrpSpPr>
            <p:cNvPr id="40" name="组合 39"/>
            <p:cNvGrpSpPr/>
            <p:nvPr/>
          </p:nvGrpSpPr>
          <p:grpSpPr>
            <a:xfrm>
              <a:off x="6580864" y="1752600"/>
              <a:ext cx="1671872" cy="1671872"/>
              <a:chOff x="797560" y="1739900"/>
              <a:chExt cx="2336800" cy="2336800"/>
            </a:xfrm>
          </p:grpSpPr>
          <p:sp>
            <p:nvSpPr>
              <p:cNvPr id="41" name="椭圆 40"/>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2" name="椭圆 41"/>
              <p:cNvSpPr/>
              <p:nvPr/>
            </p:nvSpPr>
            <p:spPr>
              <a:xfrm>
                <a:off x="858418" y="1864393"/>
                <a:ext cx="2192022" cy="2192021"/>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7" name="KSO_Shape"/>
            <p:cNvSpPr/>
            <p:nvPr/>
          </p:nvSpPr>
          <p:spPr bwMode="auto">
            <a:xfrm>
              <a:off x="7124913" y="2388157"/>
              <a:ext cx="635708" cy="455592"/>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grpSp>
        <p:nvGrpSpPr>
          <p:cNvPr id="68" name="组合 67"/>
          <p:cNvGrpSpPr/>
          <p:nvPr/>
        </p:nvGrpSpPr>
        <p:grpSpPr>
          <a:xfrm>
            <a:off x="8763857" y="3562188"/>
            <a:ext cx="1869218" cy="1869218"/>
            <a:chOff x="8767031" y="3439379"/>
            <a:chExt cx="1869218" cy="1869218"/>
          </a:xfrm>
        </p:grpSpPr>
        <p:grpSp>
          <p:nvGrpSpPr>
            <p:cNvPr id="43" name="组合 42"/>
            <p:cNvGrpSpPr/>
            <p:nvPr/>
          </p:nvGrpSpPr>
          <p:grpSpPr>
            <a:xfrm>
              <a:off x="8767031" y="3439379"/>
              <a:ext cx="1869218" cy="1869218"/>
              <a:chOff x="797560" y="1739900"/>
              <a:chExt cx="2336800" cy="2336800"/>
            </a:xfrm>
          </p:grpSpPr>
          <p:sp>
            <p:nvSpPr>
              <p:cNvPr id="44" name="椭圆 43"/>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5" name="椭圆 44"/>
              <p:cNvSpPr/>
              <p:nvPr/>
            </p:nvSpPr>
            <p:spPr>
              <a:xfrm>
                <a:off x="942340" y="1884678"/>
                <a:ext cx="2192020" cy="2152382"/>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8" name="KSO_Shape"/>
            <p:cNvSpPr/>
            <p:nvPr/>
          </p:nvSpPr>
          <p:spPr>
            <a:xfrm>
              <a:off x="9435748" y="4043487"/>
              <a:ext cx="531784" cy="444928"/>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3A3A3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404040"/>
                </a:solidFill>
                <a:latin typeface="黑体" panose="02010600030101010101" charset="-122"/>
                <a:ea typeface="黑体" panose="02010600030101010101" charset="-122"/>
              </a:endParaRPr>
            </a:p>
          </p:txBody>
        </p:sp>
      </p:grpSp>
      <p:sp>
        <p:nvSpPr>
          <p:cNvPr id="34" name="矩形 33"/>
          <p:cNvSpPr/>
          <p:nvPr/>
        </p:nvSpPr>
        <p:spPr>
          <a:xfrm>
            <a:off x="3773750" y="217047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5" name="文本框 34"/>
          <p:cNvSpPr txBox="1"/>
          <p:nvPr/>
        </p:nvSpPr>
        <p:spPr>
          <a:xfrm>
            <a:off x="3603667" y="247021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36" name="矩形 35"/>
          <p:cNvSpPr/>
          <p:nvPr/>
        </p:nvSpPr>
        <p:spPr>
          <a:xfrm>
            <a:off x="8802696" y="2341056"/>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8" name="文本框 37"/>
          <p:cNvSpPr txBox="1"/>
          <p:nvPr/>
        </p:nvSpPr>
        <p:spPr>
          <a:xfrm>
            <a:off x="8632613" y="2640798"/>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6" name="矩形 45"/>
          <p:cNvSpPr/>
          <p:nvPr/>
        </p:nvSpPr>
        <p:spPr>
          <a:xfrm>
            <a:off x="6248534"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48" name="文本框 47"/>
          <p:cNvSpPr txBox="1"/>
          <p:nvPr/>
        </p:nvSpPr>
        <p:spPr>
          <a:xfrm>
            <a:off x="6078451"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9" name="矩形 48"/>
          <p:cNvSpPr/>
          <p:nvPr/>
        </p:nvSpPr>
        <p:spPr>
          <a:xfrm>
            <a:off x="1255808"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51" name="文本框 50"/>
          <p:cNvSpPr txBox="1"/>
          <p:nvPr/>
        </p:nvSpPr>
        <p:spPr>
          <a:xfrm>
            <a:off x="1085725"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0" name="图片 89"/>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0" y="1325880"/>
            <a:ext cx="5364480" cy="5029200"/>
          </a:xfrm>
          <a:custGeom>
            <a:avLst/>
            <a:gdLst>
              <a:gd name="connsiteX0" fmla="*/ 0 w 5364480"/>
              <a:gd name="connsiteY0" fmla="*/ 0 h 5029200"/>
              <a:gd name="connsiteX1" fmla="*/ 5364480 w 5364480"/>
              <a:gd name="connsiteY1" fmla="*/ 0 h 5029200"/>
              <a:gd name="connsiteX2" fmla="*/ 5364480 w 5364480"/>
              <a:gd name="connsiteY2" fmla="*/ 5029200 h 5029200"/>
              <a:gd name="connsiteX3" fmla="*/ 0 w 5364480"/>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5364480" h="5029200">
                <a:moveTo>
                  <a:pt x="0" y="0"/>
                </a:moveTo>
                <a:lnTo>
                  <a:pt x="5364480" y="0"/>
                </a:lnTo>
                <a:lnTo>
                  <a:pt x="5364480" y="5029200"/>
                </a:lnTo>
                <a:lnTo>
                  <a:pt x="0" y="5029200"/>
                </a:lnTo>
                <a:close/>
              </a:path>
            </a:pathLst>
          </a:custGeom>
        </p:spPr>
      </p:pic>
      <p:sp>
        <p:nvSpPr>
          <p:cNvPr id="91" name="矩形 90"/>
          <p:cNvSpPr/>
          <p:nvPr/>
        </p:nvSpPr>
        <p:spPr>
          <a:xfrm>
            <a:off x="0" y="1325880"/>
            <a:ext cx="2895600" cy="83074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4267200" y="5486400"/>
            <a:ext cx="3139440" cy="86868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4807669" y="5554980"/>
            <a:ext cx="2812331"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此处添加标题</a:t>
            </a:r>
          </a:p>
        </p:txBody>
      </p:sp>
      <p:sp>
        <p:nvSpPr>
          <p:cNvPr id="94" name="矩形 93"/>
          <p:cNvSpPr/>
          <p:nvPr/>
        </p:nvSpPr>
        <p:spPr>
          <a:xfrm>
            <a:off x="5090930" y="5943600"/>
            <a:ext cx="2331087" cy="253916"/>
          </a:xfrm>
          <a:prstGeom prst="rect">
            <a:avLst/>
          </a:prstGeom>
        </p:spPr>
        <p:txBody>
          <a:bodyPr wrap="none">
            <a:spAutoFit/>
          </a:bodyPr>
          <a:lstStyle/>
          <a:p>
            <a:r>
              <a:rPr lang="en-US" altLang="zh-CN" sz="1050" dirty="0">
                <a:solidFill>
                  <a:schemeClr val="bg1"/>
                </a:solidFill>
                <a:latin typeface="黑体" panose="02010600030101010101" charset="-122"/>
                <a:ea typeface="黑体" panose="02010600030101010101" charset="-122"/>
              </a:rPr>
              <a:t>True mastery of any skill takes lifetime. </a:t>
            </a:r>
          </a:p>
        </p:txBody>
      </p:sp>
      <p:sp>
        <p:nvSpPr>
          <p:cNvPr id="95" name="文本框 94"/>
          <p:cNvSpPr txBox="1"/>
          <p:nvPr/>
        </p:nvSpPr>
        <p:spPr>
          <a:xfrm>
            <a:off x="6213834" y="2835390"/>
            <a:ext cx="5004728" cy="1377315"/>
          </a:xfrm>
          <a:prstGeom prst="rect">
            <a:avLst/>
          </a:prstGeom>
          <a:noFill/>
        </p:spPr>
        <p:txBody>
          <a:bodyPr wrap="square" rtlCol="0">
            <a:spAutoFit/>
          </a:bodyPr>
          <a:lstStyle/>
          <a:p>
            <a:pPr algn="just">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grpSp>
        <p:nvGrpSpPr>
          <p:cNvPr id="96" name="组合 95"/>
          <p:cNvGrpSpPr/>
          <p:nvPr/>
        </p:nvGrpSpPr>
        <p:grpSpPr>
          <a:xfrm>
            <a:off x="6305274" y="2206882"/>
            <a:ext cx="580145" cy="580145"/>
            <a:chOff x="6406936" y="2433233"/>
            <a:chExt cx="794145" cy="794145"/>
          </a:xfrm>
        </p:grpSpPr>
        <p:sp>
          <p:nvSpPr>
            <p:cNvPr id="97"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8"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9"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0" name="组合 99"/>
          <p:cNvGrpSpPr/>
          <p:nvPr/>
        </p:nvGrpSpPr>
        <p:grpSpPr>
          <a:xfrm>
            <a:off x="7145866" y="2206882"/>
            <a:ext cx="580145" cy="580145"/>
            <a:chOff x="7352080" y="2433233"/>
            <a:chExt cx="794145" cy="794145"/>
          </a:xfrm>
        </p:grpSpPr>
        <p:sp>
          <p:nvSpPr>
            <p:cNvPr id="101"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2"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3"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4" name="组合 103"/>
          <p:cNvGrpSpPr/>
          <p:nvPr/>
        </p:nvGrpSpPr>
        <p:grpSpPr>
          <a:xfrm>
            <a:off x="7986458" y="2206882"/>
            <a:ext cx="579123" cy="580145"/>
            <a:chOff x="8301418" y="2433233"/>
            <a:chExt cx="792746" cy="794145"/>
          </a:xfrm>
        </p:grpSpPr>
        <p:sp>
          <p:nvSpPr>
            <p:cNvPr id="105"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6"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7"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sp>
        <p:nvSpPr>
          <p:cNvPr id="108" name="矩形 107"/>
          <p:cNvSpPr/>
          <p:nvPr/>
        </p:nvSpPr>
        <p:spPr>
          <a:xfrm>
            <a:off x="6305274" y="5374109"/>
            <a:ext cx="1101503" cy="113686"/>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4737586" y="1"/>
            <a:ext cx="7454414" cy="5383231"/>
          </a:xfrm>
          <a:custGeom>
            <a:avLst/>
            <a:gdLst>
              <a:gd name="connsiteX0" fmla="*/ 2468500 w 7454414"/>
              <a:gd name="connsiteY0" fmla="*/ 0 h 5383231"/>
              <a:gd name="connsiteX1" fmla="*/ 7454414 w 7454414"/>
              <a:gd name="connsiteY1" fmla="*/ 0 h 5383231"/>
              <a:gd name="connsiteX2" fmla="*/ 7454414 w 7454414"/>
              <a:gd name="connsiteY2" fmla="*/ 2213609 h 5383231"/>
              <a:gd name="connsiteX3" fmla="*/ 7454413 w 7454414"/>
              <a:gd name="connsiteY3" fmla="*/ 2213609 h 5383231"/>
              <a:gd name="connsiteX4" fmla="*/ 7454413 w 7454414"/>
              <a:gd name="connsiteY4" fmla="*/ 5383231 h 5383231"/>
              <a:gd name="connsiteX5" fmla="*/ 0 w 7454414"/>
              <a:gd name="connsiteY5" fmla="*/ 4451224 h 5383231"/>
              <a:gd name="connsiteX6" fmla="*/ 1403986 w 7454414"/>
              <a:gd name="connsiteY6" fmla="*/ 1916112 h 5383231"/>
              <a:gd name="connsiteX7" fmla="*/ 1407327 w 7454414"/>
              <a:gd name="connsiteY7" fmla="*/ 1916112 h 53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54414" h="5383231">
                <a:moveTo>
                  <a:pt x="2468500" y="0"/>
                </a:moveTo>
                <a:lnTo>
                  <a:pt x="7454414" y="0"/>
                </a:lnTo>
                <a:lnTo>
                  <a:pt x="7454414" y="2213609"/>
                </a:lnTo>
                <a:lnTo>
                  <a:pt x="7454413" y="2213609"/>
                </a:lnTo>
                <a:lnTo>
                  <a:pt x="7454413" y="5383231"/>
                </a:lnTo>
                <a:lnTo>
                  <a:pt x="0" y="4451224"/>
                </a:lnTo>
                <a:lnTo>
                  <a:pt x="1403986" y="1916112"/>
                </a:lnTo>
                <a:lnTo>
                  <a:pt x="1407327" y="1916112"/>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任意多边形 23"/>
          <p:cNvSpPr/>
          <p:nvPr/>
        </p:nvSpPr>
        <p:spPr>
          <a:xfrm>
            <a:off x="0" y="2287147"/>
            <a:ext cx="5851550" cy="4570853"/>
          </a:xfrm>
          <a:custGeom>
            <a:avLst/>
            <a:gdLst>
              <a:gd name="connsiteX0" fmla="*/ 0 w 6163318"/>
              <a:gd name="connsiteY0" fmla="*/ 0 h 4941887"/>
              <a:gd name="connsiteX1" fmla="*/ 6163318 w 6163318"/>
              <a:gd name="connsiteY1" fmla="*/ 0 h 4941887"/>
              <a:gd name="connsiteX2" fmla="*/ 3435248 w 6163318"/>
              <a:gd name="connsiteY2" fmla="*/ 4941887 h 4941887"/>
              <a:gd name="connsiteX3" fmla="*/ 0 w 6163318"/>
              <a:gd name="connsiteY3" fmla="*/ 4941887 h 4941887"/>
            </a:gdLst>
            <a:ahLst/>
            <a:cxnLst>
              <a:cxn ang="0">
                <a:pos x="connsiteX0" y="connsiteY0"/>
              </a:cxn>
              <a:cxn ang="0">
                <a:pos x="connsiteX1" y="connsiteY1"/>
              </a:cxn>
              <a:cxn ang="0">
                <a:pos x="connsiteX2" y="connsiteY2"/>
              </a:cxn>
              <a:cxn ang="0">
                <a:pos x="connsiteX3" y="connsiteY3"/>
              </a:cxn>
            </a:cxnLst>
            <a:rect l="l" t="t" r="r" b="b"/>
            <a:pathLst>
              <a:path w="6163318" h="4941887">
                <a:moveTo>
                  <a:pt x="0" y="0"/>
                </a:moveTo>
                <a:lnTo>
                  <a:pt x="6163318" y="0"/>
                </a:lnTo>
                <a:lnTo>
                  <a:pt x="3435248" y="4941887"/>
                </a:lnTo>
                <a:lnTo>
                  <a:pt x="0" y="4941887"/>
                </a:lnTo>
                <a:close/>
              </a:path>
            </a:pathLst>
          </a:custGeom>
          <a: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文本框 27"/>
          <p:cNvSpPr txBox="1"/>
          <p:nvPr/>
        </p:nvSpPr>
        <p:spPr>
          <a:xfrm>
            <a:off x="6813060" y="2102705"/>
            <a:ext cx="3626848" cy="51816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单击此处添加标题</a:t>
            </a:r>
          </a:p>
        </p:txBody>
      </p:sp>
      <p:sp>
        <p:nvSpPr>
          <p:cNvPr id="29" name="文本框 28"/>
          <p:cNvSpPr txBox="1"/>
          <p:nvPr/>
        </p:nvSpPr>
        <p:spPr>
          <a:xfrm>
            <a:off x="6469730" y="2625925"/>
            <a:ext cx="5074570" cy="922020"/>
          </a:xfrm>
          <a:prstGeom prst="rect">
            <a:avLst/>
          </a:prstGeom>
          <a:noFill/>
        </p:spPr>
        <p:txBody>
          <a:bodyPr wrap="square" rtlCol="0">
            <a:spAutoFit/>
          </a:bodyPr>
          <a:lstStyle/>
          <a:p>
            <a:pPr algn="just">
              <a:lnSpc>
                <a:spcPct val="130000"/>
              </a:lnSpc>
            </a:pPr>
            <a:r>
              <a:rPr lang="en-US" altLang="zh-CN" sz="14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32" name="KSO_Shape"/>
          <p:cNvSpPr/>
          <p:nvPr/>
        </p:nvSpPr>
        <p:spPr bwMode="auto">
          <a:xfrm>
            <a:off x="6573926" y="1942978"/>
            <a:ext cx="668870" cy="632144"/>
          </a:xfrm>
          <a:custGeom>
            <a:avLst/>
            <a:gdLst>
              <a:gd name="T0" fmla="*/ 1197133 w 1928813"/>
              <a:gd name="T1" fmla="*/ 740567 h 1412875"/>
              <a:gd name="T2" fmla="*/ 1236336 w 1928813"/>
              <a:gd name="T3" fmla="*/ 765368 h 1412875"/>
              <a:gd name="T4" fmla="*/ 1216264 w 1928813"/>
              <a:gd name="T5" fmla="*/ 799272 h 1412875"/>
              <a:gd name="T6" fmla="*/ 1105552 w 1928813"/>
              <a:gd name="T7" fmla="*/ 845421 h 1412875"/>
              <a:gd name="T8" fmla="*/ 876287 w 1928813"/>
              <a:gd name="T9" fmla="*/ 908521 h 1412875"/>
              <a:gd name="T10" fmla="*/ 866565 w 1928813"/>
              <a:gd name="T11" fmla="*/ 925160 h 1412875"/>
              <a:gd name="T12" fmla="*/ 1011462 w 1928813"/>
              <a:gd name="T13" fmla="*/ 952158 h 1412875"/>
              <a:gd name="T14" fmla="*/ 1178629 w 1928813"/>
              <a:gd name="T15" fmla="*/ 958437 h 1412875"/>
              <a:gd name="T16" fmla="*/ 1485047 w 1928813"/>
              <a:gd name="T17" fmla="*/ 829410 h 1412875"/>
              <a:gd name="T18" fmla="*/ 1666012 w 1928813"/>
              <a:gd name="T19" fmla="*/ 772274 h 1412875"/>
              <a:gd name="T20" fmla="*/ 1752261 w 1928813"/>
              <a:gd name="T21" fmla="*/ 772274 h 1412875"/>
              <a:gd name="T22" fmla="*/ 1779861 w 1928813"/>
              <a:gd name="T23" fmla="*/ 801470 h 1412875"/>
              <a:gd name="T24" fmla="*/ 1544383 w 1928813"/>
              <a:gd name="T25" fmla="*/ 1003014 h 1412875"/>
              <a:gd name="T26" fmla="*/ 1794288 w 1928813"/>
              <a:gd name="T27" fmla="*/ 892196 h 1412875"/>
              <a:gd name="T28" fmla="*/ 1863287 w 1928813"/>
              <a:gd name="T29" fmla="*/ 893452 h 1412875"/>
              <a:gd name="T30" fmla="*/ 1899040 w 1928813"/>
              <a:gd name="T31" fmla="*/ 917311 h 1412875"/>
              <a:gd name="T32" fmla="*/ 1900923 w 1928813"/>
              <a:gd name="T33" fmla="*/ 948391 h 1412875"/>
              <a:gd name="T34" fmla="*/ 1805265 w 1928813"/>
              <a:gd name="T35" fmla="*/ 1006154 h 1412875"/>
              <a:gd name="T36" fmla="*/ 1199328 w 1928813"/>
              <a:gd name="T37" fmla="*/ 1336412 h 1412875"/>
              <a:gd name="T38" fmla="*/ 1037181 w 1928813"/>
              <a:gd name="T39" fmla="*/ 1391036 h 1412875"/>
              <a:gd name="T40" fmla="*/ 917374 w 1928813"/>
              <a:gd name="T41" fmla="*/ 1389152 h 1412875"/>
              <a:gd name="T42" fmla="*/ 440339 w 1928813"/>
              <a:gd name="T43" fmla="*/ 1286182 h 1412875"/>
              <a:gd name="T44" fmla="*/ 218915 w 1928813"/>
              <a:gd name="T45" fmla="*/ 1268916 h 1412875"/>
              <a:gd name="T46" fmla="*/ 105381 w 1928813"/>
              <a:gd name="T47" fmla="*/ 970994 h 1412875"/>
              <a:gd name="T48" fmla="*/ 235538 w 1928813"/>
              <a:gd name="T49" fmla="*/ 960634 h 1412875"/>
              <a:gd name="T50" fmla="*/ 328686 w 1928813"/>
              <a:gd name="T51" fmla="*/ 907580 h 1412875"/>
              <a:gd name="T52" fmla="*/ 523765 w 1928813"/>
              <a:gd name="T53" fmla="*/ 801784 h 1412875"/>
              <a:gd name="T54" fmla="*/ 733585 w 1928813"/>
              <a:gd name="T55" fmla="*/ 760345 h 1412875"/>
              <a:gd name="T56" fmla="*/ 1072307 w 1928813"/>
              <a:gd name="T57" fmla="*/ 731463 h 1412875"/>
              <a:gd name="T58" fmla="*/ 1427018 w 1928813"/>
              <a:gd name="T59" fmla="*/ 561219 h 1412875"/>
              <a:gd name="T60" fmla="*/ 1446437 w 1928813"/>
              <a:gd name="T61" fmla="*/ 513169 h 1412875"/>
              <a:gd name="T62" fmla="*/ 1406031 w 1928813"/>
              <a:gd name="T63" fmla="*/ 477994 h 1412875"/>
              <a:gd name="T64" fmla="*/ 1289513 w 1928813"/>
              <a:gd name="T65" fmla="*/ 211360 h 1412875"/>
              <a:gd name="T66" fmla="*/ 1271659 w 1928813"/>
              <a:gd name="T67" fmla="*/ 252187 h 1412875"/>
              <a:gd name="T68" fmla="*/ 1305174 w 1928813"/>
              <a:gd name="T69" fmla="*/ 283279 h 1412875"/>
              <a:gd name="T70" fmla="*/ 1387238 w 1928813"/>
              <a:gd name="T71" fmla="*/ 68778 h 1412875"/>
              <a:gd name="T72" fmla="*/ 1491541 w 1928813"/>
              <a:gd name="T73" fmla="*/ 90763 h 1412875"/>
              <a:gd name="T74" fmla="*/ 1568907 w 1928813"/>
              <a:gd name="T75" fmla="*/ 152004 h 1412875"/>
              <a:gd name="T76" fmla="*/ 1602422 w 1928813"/>
              <a:gd name="T77" fmla="*/ 256270 h 1412875"/>
              <a:gd name="T78" fmla="*/ 1422320 w 1928813"/>
              <a:gd name="T79" fmla="*/ 223608 h 1412875"/>
              <a:gd name="T80" fmla="*/ 1396635 w 1928813"/>
              <a:gd name="T81" fmla="*/ 305577 h 1412875"/>
              <a:gd name="T82" fmla="*/ 1543223 w 1928813"/>
              <a:gd name="T83" fmla="*/ 358025 h 1412875"/>
              <a:gd name="T84" fmla="*/ 1609313 w 1928813"/>
              <a:gd name="T85" fmla="*/ 423662 h 1412875"/>
              <a:gd name="T86" fmla="*/ 1625914 w 1928813"/>
              <a:gd name="T87" fmla="*/ 504374 h 1412875"/>
              <a:gd name="T88" fmla="*/ 1608686 w 1928813"/>
              <a:gd name="T89" fmla="*/ 592310 h 1412875"/>
              <a:gd name="T90" fmla="*/ 1544476 w 1928813"/>
              <a:gd name="T91" fmla="*/ 667998 h 1412875"/>
              <a:gd name="T92" fmla="*/ 1424198 w 1928813"/>
              <a:gd name="T93" fmla="*/ 709453 h 1412875"/>
              <a:gd name="T94" fmla="*/ 1268840 w 1928813"/>
              <a:gd name="T95" fmla="*/ 707568 h 1412875"/>
              <a:gd name="T96" fmla="*/ 1154201 w 1928813"/>
              <a:gd name="T97" fmla="*/ 659204 h 1412875"/>
              <a:gd name="T98" fmla="*/ 1093123 w 1928813"/>
              <a:gd name="T99" fmla="*/ 574723 h 1412875"/>
              <a:gd name="T100" fmla="*/ 1260697 w 1928813"/>
              <a:gd name="T101" fmla="*/ 498722 h 1412875"/>
              <a:gd name="T102" fmla="*/ 1278237 w 1928813"/>
              <a:gd name="T103" fmla="*/ 553368 h 1412875"/>
              <a:gd name="T104" fmla="*/ 1315198 w 1928813"/>
              <a:gd name="T105" fmla="*/ 574095 h 1412875"/>
              <a:gd name="T106" fmla="*/ 1240337 w 1928813"/>
              <a:gd name="T107" fmla="*/ 427431 h 1412875"/>
              <a:gd name="T108" fmla="*/ 1149190 w 1928813"/>
              <a:gd name="T109" fmla="*/ 380950 h 1412875"/>
              <a:gd name="T110" fmla="*/ 1109723 w 1928813"/>
              <a:gd name="T111" fmla="*/ 325676 h 1412875"/>
              <a:gd name="T112" fmla="*/ 1104086 w 1928813"/>
              <a:gd name="T113" fmla="*/ 232402 h 1412875"/>
              <a:gd name="T114" fmla="*/ 1152948 w 1928813"/>
              <a:gd name="T115" fmla="*/ 136615 h 1412875"/>
              <a:gd name="T116" fmla="*/ 1240337 w 1928813"/>
              <a:gd name="T117" fmla="*/ 83540 h 1412875"/>
              <a:gd name="T118" fmla="*/ 1331798 w 1928813"/>
              <a:gd name="T119" fmla="*/ 0 h 141287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28813" h="1412875">
                <a:moveTo>
                  <a:pt x="1085711" y="739775"/>
                </a:moveTo>
                <a:lnTo>
                  <a:pt x="1111116" y="739775"/>
                </a:lnTo>
                <a:lnTo>
                  <a:pt x="1134932" y="740093"/>
                </a:lnTo>
                <a:lnTo>
                  <a:pt x="1157161" y="741363"/>
                </a:lnTo>
                <a:lnTo>
                  <a:pt x="1167640" y="741998"/>
                </a:lnTo>
                <a:lnTo>
                  <a:pt x="1177484" y="742950"/>
                </a:lnTo>
                <a:lnTo>
                  <a:pt x="1187011" y="744220"/>
                </a:lnTo>
                <a:lnTo>
                  <a:pt x="1195902" y="745808"/>
                </a:lnTo>
                <a:lnTo>
                  <a:pt x="1204159" y="747078"/>
                </a:lnTo>
                <a:lnTo>
                  <a:pt x="1212097" y="748983"/>
                </a:lnTo>
                <a:lnTo>
                  <a:pt x="1219401" y="750570"/>
                </a:lnTo>
                <a:lnTo>
                  <a:pt x="1225752" y="753110"/>
                </a:lnTo>
                <a:lnTo>
                  <a:pt x="1231786" y="755333"/>
                </a:lnTo>
                <a:lnTo>
                  <a:pt x="1236549" y="757555"/>
                </a:lnTo>
                <a:lnTo>
                  <a:pt x="1241312" y="760730"/>
                </a:lnTo>
                <a:lnTo>
                  <a:pt x="1245123" y="763588"/>
                </a:lnTo>
                <a:lnTo>
                  <a:pt x="1247981" y="767080"/>
                </a:lnTo>
                <a:lnTo>
                  <a:pt x="1249251" y="768668"/>
                </a:lnTo>
                <a:lnTo>
                  <a:pt x="1250204" y="770255"/>
                </a:lnTo>
                <a:lnTo>
                  <a:pt x="1251791" y="774065"/>
                </a:lnTo>
                <a:lnTo>
                  <a:pt x="1252427" y="777558"/>
                </a:lnTo>
                <a:lnTo>
                  <a:pt x="1252427" y="781050"/>
                </a:lnTo>
                <a:lnTo>
                  <a:pt x="1252109" y="784860"/>
                </a:lnTo>
                <a:lnTo>
                  <a:pt x="1250839" y="788035"/>
                </a:lnTo>
                <a:lnTo>
                  <a:pt x="1248933" y="791845"/>
                </a:lnTo>
                <a:lnTo>
                  <a:pt x="1246393" y="795020"/>
                </a:lnTo>
                <a:lnTo>
                  <a:pt x="1243217" y="798513"/>
                </a:lnTo>
                <a:lnTo>
                  <a:pt x="1240042" y="801688"/>
                </a:lnTo>
                <a:lnTo>
                  <a:pt x="1235914" y="805180"/>
                </a:lnTo>
                <a:lnTo>
                  <a:pt x="1231468" y="808355"/>
                </a:lnTo>
                <a:lnTo>
                  <a:pt x="1226387" y="811848"/>
                </a:lnTo>
                <a:lnTo>
                  <a:pt x="1220989" y="815023"/>
                </a:lnTo>
                <a:lnTo>
                  <a:pt x="1214955" y="818515"/>
                </a:lnTo>
                <a:lnTo>
                  <a:pt x="1208922" y="821373"/>
                </a:lnTo>
                <a:lnTo>
                  <a:pt x="1202253" y="824865"/>
                </a:lnTo>
                <a:lnTo>
                  <a:pt x="1187963" y="831215"/>
                </a:lnTo>
                <a:lnTo>
                  <a:pt x="1172086" y="837248"/>
                </a:lnTo>
                <a:lnTo>
                  <a:pt x="1155255" y="843280"/>
                </a:lnTo>
                <a:lnTo>
                  <a:pt x="1137790" y="849313"/>
                </a:lnTo>
                <a:lnTo>
                  <a:pt x="1119372" y="855028"/>
                </a:lnTo>
                <a:lnTo>
                  <a:pt x="1100319" y="860425"/>
                </a:lnTo>
                <a:lnTo>
                  <a:pt x="1080948" y="865823"/>
                </a:lnTo>
                <a:lnTo>
                  <a:pt x="1061577" y="871220"/>
                </a:lnTo>
                <a:lnTo>
                  <a:pt x="1022836" y="881380"/>
                </a:lnTo>
                <a:lnTo>
                  <a:pt x="985683" y="890905"/>
                </a:lnTo>
                <a:lnTo>
                  <a:pt x="951387" y="900113"/>
                </a:lnTo>
                <a:lnTo>
                  <a:pt x="921219" y="908050"/>
                </a:lnTo>
                <a:lnTo>
                  <a:pt x="908200" y="911860"/>
                </a:lnTo>
                <a:lnTo>
                  <a:pt x="897085" y="915670"/>
                </a:lnTo>
                <a:lnTo>
                  <a:pt x="887241" y="918845"/>
                </a:lnTo>
                <a:lnTo>
                  <a:pt x="879938" y="922338"/>
                </a:lnTo>
                <a:lnTo>
                  <a:pt x="876762" y="923925"/>
                </a:lnTo>
                <a:lnTo>
                  <a:pt x="874539" y="925195"/>
                </a:lnTo>
                <a:lnTo>
                  <a:pt x="872634" y="927100"/>
                </a:lnTo>
                <a:lnTo>
                  <a:pt x="871681" y="928370"/>
                </a:lnTo>
                <a:lnTo>
                  <a:pt x="871046" y="929640"/>
                </a:lnTo>
                <a:lnTo>
                  <a:pt x="871046" y="930910"/>
                </a:lnTo>
                <a:lnTo>
                  <a:pt x="871681" y="932498"/>
                </a:lnTo>
                <a:lnTo>
                  <a:pt x="873269" y="933450"/>
                </a:lnTo>
                <a:lnTo>
                  <a:pt x="877397" y="935673"/>
                </a:lnTo>
                <a:lnTo>
                  <a:pt x="882160" y="937895"/>
                </a:lnTo>
                <a:lnTo>
                  <a:pt x="888511" y="940435"/>
                </a:lnTo>
                <a:lnTo>
                  <a:pt x="895498" y="942658"/>
                </a:lnTo>
                <a:lnTo>
                  <a:pt x="903436" y="944563"/>
                </a:lnTo>
                <a:lnTo>
                  <a:pt x="912010" y="946785"/>
                </a:lnTo>
                <a:lnTo>
                  <a:pt x="931063" y="950278"/>
                </a:lnTo>
                <a:lnTo>
                  <a:pt x="952339" y="954088"/>
                </a:lnTo>
                <a:lnTo>
                  <a:pt x="975521" y="957263"/>
                </a:lnTo>
                <a:lnTo>
                  <a:pt x="999655" y="960438"/>
                </a:lnTo>
                <a:lnTo>
                  <a:pt x="1024106" y="962978"/>
                </a:lnTo>
                <a:lnTo>
                  <a:pt x="1048875" y="965518"/>
                </a:lnTo>
                <a:lnTo>
                  <a:pt x="1073009" y="967423"/>
                </a:lnTo>
                <a:lnTo>
                  <a:pt x="1096191" y="969328"/>
                </a:lnTo>
                <a:lnTo>
                  <a:pt x="1117467" y="970915"/>
                </a:lnTo>
                <a:lnTo>
                  <a:pt x="1153033" y="972820"/>
                </a:lnTo>
                <a:lnTo>
                  <a:pt x="1166052" y="973138"/>
                </a:lnTo>
                <a:lnTo>
                  <a:pt x="1175579" y="973455"/>
                </a:lnTo>
                <a:lnTo>
                  <a:pt x="1180025" y="972820"/>
                </a:lnTo>
                <a:lnTo>
                  <a:pt x="1185741" y="971550"/>
                </a:lnTo>
                <a:lnTo>
                  <a:pt x="1193362" y="969328"/>
                </a:lnTo>
                <a:lnTo>
                  <a:pt x="1202253" y="966470"/>
                </a:lnTo>
                <a:lnTo>
                  <a:pt x="1212415" y="962343"/>
                </a:lnTo>
                <a:lnTo>
                  <a:pt x="1223529" y="958215"/>
                </a:lnTo>
                <a:lnTo>
                  <a:pt x="1249569" y="947420"/>
                </a:lnTo>
                <a:lnTo>
                  <a:pt x="1279736" y="934403"/>
                </a:lnTo>
                <a:lnTo>
                  <a:pt x="1312761" y="920115"/>
                </a:lnTo>
                <a:lnTo>
                  <a:pt x="1386434" y="888048"/>
                </a:lnTo>
                <a:lnTo>
                  <a:pt x="1425175" y="871220"/>
                </a:lnTo>
                <a:lnTo>
                  <a:pt x="1464551" y="854393"/>
                </a:lnTo>
                <a:lnTo>
                  <a:pt x="1503610" y="838835"/>
                </a:lnTo>
                <a:lnTo>
                  <a:pt x="1542034" y="823913"/>
                </a:lnTo>
                <a:lnTo>
                  <a:pt x="1560770" y="816928"/>
                </a:lnTo>
                <a:lnTo>
                  <a:pt x="1578553" y="810578"/>
                </a:lnTo>
                <a:lnTo>
                  <a:pt x="1596336" y="804545"/>
                </a:lnTo>
                <a:lnTo>
                  <a:pt x="1613483" y="798830"/>
                </a:lnTo>
                <a:lnTo>
                  <a:pt x="1629679" y="793750"/>
                </a:lnTo>
                <a:lnTo>
                  <a:pt x="1645556" y="789623"/>
                </a:lnTo>
                <a:lnTo>
                  <a:pt x="1660164" y="786130"/>
                </a:lnTo>
                <a:lnTo>
                  <a:pt x="1673819" y="783273"/>
                </a:lnTo>
                <a:lnTo>
                  <a:pt x="1686838" y="781050"/>
                </a:lnTo>
                <a:lnTo>
                  <a:pt x="1698905" y="779463"/>
                </a:lnTo>
                <a:lnTo>
                  <a:pt x="1710019" y="778193"/>
                </a:lnTo>
                <a:lnTo>
                  <a:pt x="1720499" y="776923"/>
                </a:lnTo>
                <a:lnTo>
                  <a:pt x="1730343" y="776605"/>
                </a:lnTo>
                <a:lnTo>
                  <a:pt x="1739234" y="776288"/>
                </a:lnTo>
                <a:lnTo>
                  <a:pt x="1747808" y="776605"/>
                </a:lnTo>
                <a:lnTo>
                  <a:pt x="1755112" y="777558"/>
                </a:lnTo>
                <a:lnTo>
                  <a:pt x="1762098" y="778193"/>
                </a:lnTo>
                <a:lnTo>
                  <a:pt x="1768449" y="779463"/>
                </a:lnTo>
                <a:lnTo>
                  <a:pt x="1774165" y="781050"/>
                </a:lnTo>
                <a:lnTo>
                  <a:pt x="1779563" y="782638"/>
                </a:lnTo>
                <a:lnTo>
                  <a:pt x="1783692" y="785178"/>
                </a:lnTo>
                <a:lnTo>
                  <a:pt x="1787820" y="787400"/>
                </a:lnTo>
                <a:lnTo>
                  <a:pt x="1791313" y="789940"/>
                </a:lnTo>
                <a:lnTo>
                  <a:pt x="1794488" y="792798"/>
                </a:lnTo>
                <a:lnTo>
                  <a:pt x="1796711" y="795973"/>
                </a:lnTo>
                <a:lnTo>
                  <a:pt x="1798934" y="799465"/>
                </a:lnTo>
                <a:lnTo>
                  <a:pt x="1800522" y="802640"/>
                </a:lnTo>
                <a:lnTo>
                  <a:pt x="1801475" y="806450"/>
                </a:lnTo>
                <a:lnTo>
                  <a:pt x="1802110" y="810578"/>
                </a:lnTo>
                <a:lnTo>
                  <a:pt x="1802427" y="814388"/>
                </a:lnTo>
                <a:lnTo>
                  <a:pt x="1802427" y="818833"/>
                </a:lnTo>
                <a:lnTo>
                  <a:pt x="1802110" y="822960"/>
                </a:lnTo>
                <a:lnTo>
                  <a:pt x="1801475" y="827405"/>
                </a:lnTo>
                <a:lnTo>
                  <a:pt x="1800522" y="831850"/>
                </a:lnTo>
                <a:lnTo>
                  <a:pt x="1799252" y="836613"/>
                </a:lnTo>
                <a:lnTo>
                  <a:pt x="1797664" y="841058"/>
                </a:lnTo>
                <a:lnTo>
                  <a:pt x="1793853" y="850583"/>
                </a:lnTo>
                <a:lnTo>
                  <a:pt x="1792177" y="854173"/>
                </a:lnTo>
                <a:lnTo>
                  <a:pt x="1563688" y="1014412"/>
                </a:lnTo>
                <a:lnTo>
                  <a:pt x="1716974" y="935228"/>
                </a:lnTo>
                <a:lnTo>
                  <a:pt x="1725262" y="931228"/>
                </a:lnTo>
                <a:lnTo>
                  <a:pt x="1739869" y="924878"/>
                </a:lnTo>
                <a:lnTo>
                  <a:pt x="1749078" y="921703"/>
                </a:lnTo>
                <a:lnTo>
                  <a:pt x="1758923" y="917893"/>
                </a:lnTo>
                <a:lnTo>
                  <a:pt x="1769402" y="914718"/>
                </a:lnTo>
                <a:lnTo>
                  <a:pt x="1780834" y="910908"/>
                </a:lnTo>
                <a:lnTo>
                  <a:pt x="1792583" y="907733"/>
                </a:lnTo>
                <a:lnTo>
                  <a:pt x="1804650" y="904875"/>
                </a:lnTo>
                <a:lnTo>
                  <a:pt x="1816717" y="902335"/>
                </a:lnTo>
                <a:lnTo>
                  <a:pt x="1829101" y="900748"/>
                </a:lnTo>
                <a:lnTo>
                  <a:pt x="1841486" y="899160"/>
                </a:lnTo>
                <a:lnTo>
                  <a:pt x="1847520" y="898843"/>
                </a:lnTo>
                <a:lnTo>
                  <a:pt x="1853553" y="898843"/>
                </a:lnTo>
                <a:lnTo>
                  <a:pt x="1859587" y="898843"/>
                </a:lnTo>
                <a:lnTo>
                  <a:pt x="1865303" y="899160"/>
                </a:lnTo>
                <a:lnTo>
                  <a:pt x="1871019" y="900113"/>
                </a:lnTo>
                <a:lnTo>
                  <a:pt x="1876417" y="901065"/>
                </a:lnTo>
                <a:lnTo>
                  <a:pt x="1881498" y="902335"/>
                </a:lnTo>
                <a:lnTo>
                  <a:pt x="1886579" y="903605"/>
                </a:lnTo>
                <a:lnTo>
                  <a:pt x="1891342" y="905193"/>
                </a:lnTo>
                <a:lnTo>
                  <a:pt x="1896105" y="907415"/>
                </a:lnTo>
                <a:lnTo>
                  <a:pt x="1900233" y="909320"/>
                </a:lnTo>
                <a:lnTo>
                  <a:pt x="1904361" y="911543"/>
                </a:lnTo>
                <a:lnTo>
                  <a:pt x="1908172" y="914083"/>
                </a:lnTo>
                <a:lnTo>
                  <a:pt x="1911665" y="916305"/>
                </a:lnTo>
                <a:lnTo>
                  <a:pt x="1915158" y="918845"/>
                </a:lnTo>
                <a:lnTo>
                  <a:pt x="1917699" y="922020"/>
                </a:lnTo>
                <a:lnTo>
                  <a:pt x="1920239" y="924560"/>
                </a:lnTo>
                <a:lnTo>
                  <a:pt x="1922779" y="927735"/>
                </a:lnTo>
                <a:lnTo>
                  <a:pt x="1924685" y="930593"/>
                </a:lnTo>
                <a:lnTo>
                  <a:pt x="1925955" y="934085"/>
                </a:lnTo>
                <a:lnTo>
                  <a:pt x="1927543" y="936943"/>
                </a:lnTo>
                <a:lnTo>
                  <a:pt x="1928495" y="940435"/>
                </a:lnTo>
                <a:lnTo>
                  <a:pt x="1928813" y="943293"/>
                </a:lnTo>
                <a:lnTo>
                  <a:pt x="1928813" y="946785"/>
                </a:lnTo>
                <a:lnTo>
                  <a:pt x="1928495" y="949643"/>
                </a:lnTo>
                <a:lnTo>
                  <a:pt x="1927860" y="953135"/>
                </a:lnTo>
                <a:lnTo>
                  <a:pt x="1926273" y="955993"/>
                </a:lnTo>
                <a:lnTo>
                  <a:pt x="1924685" y="959168"/>
                </a:lnTo>
                <a:lnTo>
                  <a:pt x="1922779" y="962025"/>
                </a:lnTo>
                <a:lnTo>
                  <a:pt x="1919921" y="965200"/>
                </a:lnTo>
                <a:lnTo>
                  <a:pt x="1917064" y="968058"/>
                </a:lnTo>
                <a:lnTo>
                  <a:pt x="1913571" y="970915"/>
                </a:lnTo>
                <a:lnTo>
                  <a:pt x="1909760" y="973455"/>
                </a:lnTo>
                <a:lnTo>
                  <a:pt x="1904997" y="975678"/>
                </a:lnTo>
                <a:lnTo>
                  <a:pt x="1885308" y="986155"/>
                </a:lnTo>
                <a:lnTo>
                  <a:pt x="1865303" y="996950"/>
                </a:lnTo>
                <a:lnTo>
                  <a:pt x="1845932" y="1007428"/>
                </a:lnTo>
                <a:lnTo>
                  <a:pt x="1827831" y="1017588"/>
                </a:lnTo>
                <a:lnTo>
                  <a:pt x="1800204" y="1033463"/>
                </a:lnTo>
                <a:lnTo>
                  <a:pt x="1789407" y="1039813"/>
                </a:lnTo>
                <a:lnTo>
                  <a:pt x="1853553" y="1001395"/>
                </a:lnTo>
                <a:lnTo>
                  <a:pt x="1352773" y="1283970"/>
                </a:lnTo>
                <a:lnTo>
                  <a:pt x="1342294" y="1289685"/>
                </a:lnTo>
                <a:lnTo>
                  <a:pt x="1312444" y="1304925"/>
                </a:lnTo>
                <a:lnTo>
                  <a:pt x="1291803" y="1315403"/>
                </a:lnTo>
                <a:lnTo>
                  <a:pt x="1268304" y="1326833"/>
                </a:lnTo>
                <a:lnTo>
                  <a:pt x="1242265" y="1338898"/>
                </a:lnTo>
                <a:lnTo>
                  <a:pt x="1214320" y="1351598"/>
                </a:lnTo>
                <a:lnTo>
                  <a:pt x="1184788" y="1363980"/>
                </a:lnTo>
                <a:lnTo>
                  <a:pt x="1169863" y="1370013"/>
                </a:lnTo>
                <a:lnTo>
                  <a:pt x="1154620" y="1375410"/>
                </a:lnTo>
                <a:lnTo>
                  <a:pt x="1139378" y="1381125"/>
                </a:lnTo>
                <a:lnTo>
                  <a:pt x="1124135" y="1386523"/>
                </a:lnTo>
                <a:lnTo>
                  <a:pt x="1109210" y="1391603"/>
                </a:lnTo>
                <a:lnTo>
                  <a:pt x="1093968" y="1396048"/>
                </a:lnTo>
                <a:lnTo>
                  <a:pt x="1079043" y="1400175"/>
                </a:lnTo>
                <a:lnTo>
                  <a:pt x="1064753" y="1403985"/>
                </a:lnTo>
                <a:lnTo>
                  <a:pt x="1050146" y="1406843"/>
                </a:lnTo>
                <a:lnTo>
                  <a:pt x="1036491" y="1409700"/>
                </a:lnTo>
                <a:lnTo>
                  <a:pt x="1023154" y="1411288"/>
                </a:lnTo>
                <a:lnTo>
                  <a:pt x="1010452" y="1412558"/>
                </a:lnTo>
                <a:lnTo>
                  <a:pt x="998385" y="1412875"/>
                </a:lnTo>
                <a:lnTo>
                  <a:pt x="992669" y="1412875"/>
                </a:lnTo>
                <a:lnTo>
                  <a:pt x="987270" y="1412558"/>
                </a:lnTo>
                <a:lnTo>
                  <a:pt x="975203" y="1411605"/>
                </a:lnTo>
                <a:lnTo>
                  <a:pt x="961549" y="1410018"/>
                </a:lnTo>
                <a:lnTo>
                  <a:pt x="945671" y="1407478"/>
                </a:lnTo>
                <a:lnTo>
                  <a:pt x="928841" y="1404938"/>
                </a:lnTo>
                <a:lnTo>
                  <a:pt x="910105" y="1401445"/>
                </a:lnTo>
                <a:lnTo>
                  <a:pt x="890417" y="1397635"/>
                </a:lnTo>
                <a:lnTo>
                  <a:pt x="846912" y="1388745"/>
                </a:lnTo>
                <a:lnTo>
                  <a:pt x="799914" y="1378903"/>
                </a:lnTo>
                <a:lnTo>
                  <a:pt x="749741" y="1367473"/>
                </a:lnTo>
                <a:lnTo>
                  <a:pt x="645266" y="1344295"/>
                </a:lnTo>
                <a:lnTo>
                  <a:pt x="592235" y="1332548"/>
                </a:lnTo>
                <a:lnTo>
                  <a:pt x="540792" y="1320800"/>
                </a:lnTo>
                <a:lnTo>
                  <a:pt x="491889" y="1310323"/>
                </a:lnTo>
                <a:lnTo>
                  <a:pt x="445843" y="1300798"/>
                </a:lnTo>
                <a:lnTo>
                  <a:pt x="403927" y="1293178"/>
                </a:lnTo>
                <a:lnTo>
                  <a:pt x="384873" y="1289685"/>
                </a:lnTo>
                <a:lnTo>
                  <a:pt x="367408" y="1286828"/>
                </a:lnTo>
                <a:lnTo>
                  <a:pt x="351530" y="1284605"/>
                </a:lnTo>
                <a:lnTo>
                  <a:pt x="337241" y="1283018"/>
                </a:lnTo>
                <a:lnTo>
                  <a:pt x="324539" y="1282065"/>
                </a:lnTo>
                <a:lnTo>
                  <a:pt x="313742" y="1281430"/>
                </a:lnTo>
                <a:lnTo>
                  <a:pt x="293418" y="1281748"/>
                </a:lnTo>
                <a:lnTo>
                  <a:pt x="270872" y="1282065"/>
                </a:lnTo>
                <a:lnTo>
                  <a:pt x="221652" y="1283335"/>
                </a:lnTo>
                <a:lnTo>
                  <a:pt x="169573" y="1284923"/>
                </a:lnTo>
                <a:lnTo>
                  <a:pt x="118447" y="1287463"/>
                </a:lnTo>
                <a:lnTo>
                  <a:pt x="34613" y="1290955"/>
                </a:lnTo>
                <a:lnTo>
                  <a:pt x="0" y="1293178"/>
                </a:lnTo>
                <a:lnTo>
                  <a:pt x="17783" y="975678"/>
                </a:lnTo>
                <a:lnTo>
                  <a:pt x="26992" y="976630"/>
                </a:lnTo>
                <a:lnTo>
                  <a:pt x="50808" y="979170"/>
                </a:lnTo>
                <a:lnTo>
                  <a:pt x="67321" y="980123"/>
                </a:lnTo>
                <a:lnTo>
                  <a:pt x="86057" y="981075"/>
                </a:lnTo>
                <a:lnTo>
                  <a:pt x="106698" y="982028"/>
                </a:lnTo>
                <a:lnTo>
                  <a:pt x="128291" y="982028"/>
                </a:lnTo>
                <a:lnTo>
                  <a:pt x="151155" y="981710"/>
                </a:lnTo>
                <a:lnTo>
                  <a:pt x="162587" y="981393"/>
                </a:lnTo>
                <a:lnTo>
                  <a:pt x="173701" y="980758"/>
                </a:lnTo>
                <a:lnTo>
                  <a:pt x="185133" y="980123"/>
                </a:lnTo>
                <a:lnTo>
                  <a:pt x="196247" y="978853"/>
                </a:lnTo>
                <a:lnTo>
                  <a:pt x="207362" y="977583"/>
                </a:lnTo>
                <a:lnTo>
                  <a:pt x="218158" y="975678"/>
                </a:lnTo>
                <a:lnTo>
                  <a:pt x="228638" y="973773"/>
                </a:lnTo>
                <a:lnTo>
                  <a:pt x="238482" y="971550"/>
                </a:lnTo>
                <a:lnTo>
                  <a:pt x="248326" y="969010"/>
                </a:lnTo>
                <a:lnTo>
                  <a:pt x="257217" y="966153"/>
                </a:lnTo>
                <a:lnTo>
                  <a:pt x="265791" y="962660"/>
                </a:lnTo>
                <a:lnTo>
                  <a:pt x="273730" y="958850"/>
                </a:lnTo>
                <a:lnTo>
                  <a:pt x="281034" y="954723"/>
                </a:lnTo>
                <a:lnTo>
                  <a:pt x="284209" y="952500"/>
                </a:lnTo>
                <a:lnTo>
                  <a:pt x="287385" y="949960"/>
                </a:lnTo>
                <a:lnTo>
                  <a:pt x="300405" y="940118"/>
                </a:lnTo>
                <a:lnTo>
                  <a:pt x="315647" y="929323"/>
                </a:lnTo>
                <a:lnTo>
                  <a:pt x="332795" y="917893"/>
                </a:lnTo>
                <a:lnTo>
                  <a:pt x="351530" y="906463"/>
                </a:lnTo>
                <a:lnTo>
                  <a:pt x="370901" y="894398"/>
                </a:lnTo>
                <a:lnTo>
                  <a:pt x="391225" y="882333"/>
                </a:lnTo>
                <a:lnTo>
                  <a:pt x="412183" y="870268"/>
                </a:lnTo>
                <a:lnTo>
                  <a:pt x="433459" y="858520"/>
                </a:lnTo>
                <a:lnTo>
                  <a:pt x="454417" y="847408"/>
                </a:lnTo>
                <a:lnTo>
                  <a:pt x="474741" y="836930"/>
                </a:lnTo>
                <a:lnTo>
                  <a:pt x="494429" y="827088"/>
                </a:lnTo>
                <a:lnTo>
                  <a:pt x="513165" y="818515"/>
                </a:lnTo>
                <a:lnTo>
                  <a:pt x="530312" y="810895"/>
                </a:lnTo>
                <a:lnTo>
                  <a:pt x="545555" y="804545"/>
                </a:lnTo>
                <a:lnTo>
                  <a:pt x="558892" y="799465"/>
                </a:lnTo>
                <a:lnTo>
                  <a:pt x="564608" y="797560"/>
                </a:lnTo>
                <a:lnTo>
                  <a:pt x="569689" y="795973"/>
                </a:lnTo>
                <a:lnTo>
                  <a:pt x="576040" y="794703"/>
                </a:lnTo>
                <a:lnTo>
                  <a:pt x="585249" y="792798"/>
                </a:lnTo>
                <a:lnTo>
                  <a:pt x="611923" y="788035"/>
                </a:lnTo>
                <a:lnTo>
                  <a:pt x="648442" y="782320"/>
                </a:lnTo>
                <a:lnTo>
                  <a:pt x="692264" y="775653"/>
                </a:lnTo>
                <a:lnTo>
                  <a:pt x="742755" y="768985"/>
                </a:lnTo>
                <a:lnTo>
                  <a:pt x="797374" y="762000"/>
                </a:lnTo>
                <a:lnTo>
                  <a:pt x="855486" y="755333"/>
                </a:lnTo>
                <a:lnTo>
                  <a:pt x="885018" y="752475"/>
                </a:lnTo>
                <a:lnTo>
                  <a:pt x="914868" y="749618"/>
                </a:lnTo>
                <a:lnTo>
                  <a:pt x="944718" y="747078"/>
                </a:lnTo>
                <a:lnTo>
                  <a:pt x="974251" y="744538"/>
                </a:lnTo>
                <a:lnTo>
                  <a:pt x="1003148" y="742950"/>
                </a:lnTo>
                <a:lnTo>
                  <a:pt x="1031728" y="741363"/>
                </a:lnTo>
                <a:lnTo>
                  <a:pt x="1059355" y="740410"/>
                </a:lnTo>
                <a:lnTo>
                  <a:pt x="1085711" y="739775"/>
                </a:lnTo>
                <a:close/>
                <a:moveTo>
                  <a:pt x="1393479" y="472309"/>
                </a:moveTo>
                <a:lnTo>
                  <a:pt x="1393479" y="582842"/>
                </a:lnTo>
                <a:lnTo>
                  <a:pt x="1401091" y="581889"/>
                </a:lnTo>
                <a:lnTo>
                  <a:pt x="1408385" y="580936"/>
                </a:lnTo>
                <a:lnTo>
                  <a:pt x="1415362" y="579666"/>
                </a:lnTo>
                <a:lnTo>
                  <a:pt x="1422022" y="577760"/>
                </a:lnTo>
                <a:lnTo>
                  <a:pt x="1428365" y="575854"/>
                </a:lnTo>
                <a:lnTo>
                  <a:pt x="1434073" y="573631"/>
                </a:lnTo>
                <a:lnTo>
                  <a:pt x="1439781" y="570772"/>
                </a:lnTo>
                <a:lnTo>
                  <a:pt x="1444856" y="567596"/>
                </a:lnTo>
                <a:lnTo>
                  <a:pt x="1449296" y="564102"/>
                </a:lnTo>
                <a:lnTo>
                  <a:pt x="1453418" y="560608"/>
                </a:lnTo>
                <a:lnTo>
                  <a:pt x="1457224" y="556479"/>
                </a:lnTo>
                <a:lnTo>
                  <a:pt x="1460078" y="551715"/>
                </a:lnTo>
                <a:lnTo>
                  <a:pt x="1462298" y="546951"/>
                </a:lnTo>
                <a:lnTo>
                  <a:pt x="1464201" y="541551"/>
                </a:lnTo>
                <a:lnTo>
                  <a:pt x="1465152" y="535834"/>
                </a:lnTo>
                <a:lnTo>
                  <a:pt x="1465470" y="529799"/>
                </a:lnTo>
                <a:lnTo>
                  <a:pt x="1465152" y="524082"/>
                </a:lnTo>
                <a:lnTo>
                  <a:pt x="1464518" y="519000"/>
                </a:lnTo>
                <a:lnTo>
                  <a:pt x="1462933" y="514553"/>
                </a:lnTo>
                <a:lnTo>
                  <a:pt x="1460713" y="510106"/>
                </a:lnTo>
                <a:lnTo>
                  <a:pt x="1458175" y="505659"/>
                </a:lnTo>
                <a:lnTo>
                  <a:pt x="1454687" y="502165"/>
                </a:lnTo>
                <a:lnTo>
                  <a:pt x="1450881" y="498354"/>
                </a:lnTo>
                <a:lnTo>
                  <a:pt x="1446441" y="495178"/>
                </a:lnTo>
                <a:lnTo>
                  <a:pt x="1441367" y="492001"/>
                </a:lnTo>
                <a:lnTo>
                  <a:pt x="1435976" y="489143"/>
                </a:lnTo>
                <a:lnTo>
                  <a:pt x="1429950" y="485967"/>
                </a:lnTo>
                <a:lnTo>
                  <a:pt x="1423607" y="483426"/>
                </a:lnTo>
                <a:lnTo>
                  <a:pt x="1416630" y="480249"/>
                </a:lnTo>
                <a:lnTo>
                  <a:pt x="1409336" y="477708"/>
                </a:lnTo>
                <a:lnTo>
                  <a:pt x="1393479" y="472309"/>
                </a:lnTo>
                <a:close/>
                <a:moveTo>
                  <a:pt x="1336712" y="207092"/>
                </a:moveTo>
                <a:lnTo>
                  <a:pt x="1331003" y="207727"/>
                </a:lnTo>
                <a:lnTo>
                  <a:pt x="1325295" y="208362"/>
                </a:lnTo>
                <a:lnTo>
                  <a:pt x="1319903" y="208998"/>
                </a:lnTo>
                <a:lnTo>
                  <a:pt x="1315146" y="210268"/>
                </a:lnTo>
                <a:lnTo>
                  <a:pt x="1310389" y="212174"/>
                </a:lnTo>
                <a:lnTo>
                  <a:pt x="1305632" y="213762"/>
                </a:lnTo>
                <a:lnTo>
                  <a:pt x="1301509" y="215985"/>
                </a:lnTo>
                <a:lnTo>
                  <a:pt x="1298021" y="219162"/>
                </a:lnTo>
                <a:lnTo>
                  <a:pt x="1294532" y="222020"/>
                </a:lnTo>
                <a:lnTo>
                  <a:pt x="1291995" y="226149"/>
                </a:lnTo>
                <a:lnTo>
                  <a:pt x="1289775" y="230596"/>
                </a:lnTo>
                <a:lnTo>
                  <a:pt x="1287873" y="235043"/>
                </a:lnTo>
                <a:lnTo>
                  <a:pt x="1286921" y="240760"/>
                </a:lnTo>
                <a:lnTo>
                  <a:pt x="1286604" y="246795"/>
                </a:lnTo>
                <a:lnTo>
                  <a:pt x="1286921" y="251242"/>
                </a:lnTo>
                <a:lnTo>
                  <a:pt x="1287555" y="255053"/>
                </a:lnTo>
                <a:lnTo>
                  <a:pt x="1288824" y="259182"/>
                </a:lnTo>
                <a:lnTo>
                  <a:pt x="1290727" y="263311"/>
                </a:lnTo>
                <a:lnTo>
                  <a:pt x="1292630" y="266488"/>
                </a:lnTo>
                <a:lnTo>
                  <a:pt x="1295167" y="269982"/>
                </a:lnTo>
                <a:lnTo>
                  <a:pt x="1298655" y="273158"/>
                </a:lnTo>
                <a:lnTo>
                  <a:pt x="1302461" y="276334"/>
                </a:lnTo>
                <a:lnTo>
                  <a:pt x="1306267" y="279193"/>
                </a:lnTo>
                <a:lnTo>
                  <a:pt x="1311024" y="282051"/>
                </a:lnTo>
                <a:lnTo>
                  <a:pt x="1316098" y="284275"/>
                </a:lnTo>
                <a:lnTo>
                  <a:pt x="1321489" y="286498"/>
                </a:lnTo>
                <a:lnTo>
                  <a:pt x="1327198" y="288721"/>
                </a:lnTo>
                <a:lnTo>
                  <a:pt x="1333857" y="290627"/>
                </a:lnTo>
                <a:lnTo>
                  <a:pt x="1341152" y="292215"/>
                </a:lnTo>
                <a:lnTo>
                  <a:pt x="1348446" y="293803"/>
                </a:lnTo>
                <a:lnTo>
                  <a:pt x="1348446" y="207092"/>
                </a:lnTo>
                <a:lnTo>
                  <a:pt x="1336712" y="207092"/>
                </a:lnTo>
                <a:close/>
                <a:moveTo>
                  <a:pt x="1348446" y="0"/>
                </a:moveTo>
                <a:lnTo>
                  <a:pt x="1393479" y="0"/>
                </a:lnTo>
                <a:lnTo>
                  <a:pt x="1393479" y="69560"/>
                </a:lnTo>
                <a:lnTo>
                  <a:pt x="1404579" y="69560"/>
                </a:lnTo>
                <a:lnTo>
                  <a:pt x="1415996" y="70195"/>
                </a:lnTo>
                <a:lnTo>
                  <a:pt x="1427096" y="71148"/>
                </a:lnTo>
                <a:lnTo>
                  <a:pt x="1438196" y="72419"/>
                </a:lnTo>
                <a:lnTo>
                  <a:pt x="1448978" y="74007"/>
                </a:lnTo>
                <a:lnTo>
                  <a:pt x="1459761" y="76230"/>
                </a:lnTo>
                <a:lnTo>
                  <a:pt x="1470544" y="78454"/>
                </a:lnTo>
                <a:lnTo>
                  <a:pt x="1480375" y="80995"/>
                </a:lnTo>
                <a:lnTo>
                  <a:pt x="1490841" y="84489"/>
                </a:lnTo>
                <a:lnTo>
                  <a:pt x="1500355" y="87665"/>
                </a:lnTo>
                <a:lnTo>
                  <a:pt x="1510186" y="91794"/>
                </a:lnTo>
                <a:lnTo>
                  <a:pt x="1519383" y="96241"/>
                </a:lnTo>
                <a:lnTo>
                  <a:pt x="1528580" y="100687"/>
                </a:lnTo>
                <a:lnTo>
                  <a:pt x="1537143" y="106087"/>
                </a:lnTo>
                <a:lnTo>
                  <a:pt x="1545705" y="111487"/>
                </a:lnTo>
                <a:lnTo>
                  <a:pt x="1553951" y="117522"/>
                </a:lnTo>
                <a:lnTo>
                  <a:pt x="1561562" y="123874"/>
                </a:lnTo>
                <a:lnTo>
                  <a:pt x="1568856" y="130862"/>
                </a:lnTo>
                <a:lnTo>
                  <a:pt x="1575833" y="137850"/>
                </a:lnTo>
                <a:lnTo>
                  <a:pt x="1582176" y="145473"/>
                </a:lnTo>
                <a:lnTo>
                  <a:pt x="1588519" y="153731"/>
                </a:lnTo>
                <a:lnTo>
                  <a:pt x="1594227" y="162307"/>
                </a:lnTo>
                <a:lnTo>
                  <a:pt x="1599302" y="171200"/>
                </a:lnTo>
                <a:lnTo>
                  <a:pt x="1604059" y="180729"/>
                </a:lnTo>
                <a:lnTo>
                  <a:pt x="1608181" y="190258"/>
                </a:lnTo>
                <a:lnTo>
                  <a:pt x="1612304" y="200739"/>
                </a:lnTo>
                <a:lnTo>
                  <a:pt x="1615159" y="211539"/>
                </a:lnTo>
                <a:lnTo>
                  <a:pt x="1618013" y="222655"/>
                </a:lnTo>
                <a:lnTo>
                  <a:pt x="1620233" y="234408"/>
                </a:lnTo>
                <a:lnTo>
                  <a:pt x="1621501" y="246477"/>
                </a:lnTo>
                <a:lnTo>
                  <a:pt x="1622453" y="259182"/>
                </a:lnTo>
                <a:lnTo>
                  <a:pt x="1622770" y="272205"/>
                </a:lnTo>
                <a:lnTo>
                  <a:pt x="1457224" y="272205"/>
                </a:lnTo>
                <a:lnTo>
                  <a:pt x="1455955" y="264264"/>
                </a:lnTo>
                <a:lnTo>
                  <a:pt x="1454687" y="256959"/>
                </a:lnTo>
                <a:lnTo>
                  <a:pt x="1453418" y="250289"/>
                </a:lnTo>
                <a:lnTo>
                  <a:pt x="1451516" y="244254"/>
                </a:lnTo>
                <a:lnTo>
                  <a:pt x="1448978" y="238854"/>
                </a:lnTo>
                <a:lnTo>
                  <a:pt x="1446758" y="234090"/>
                </a:lnTo>
                <a:lnTo>
                  <a:pt x="1443904" y="229643"/>
                </a:lnTo>
                <a:lnTo>
                  <a:pt x="1440099" y="226149"/>
                </a:lnTo>
                <a:lnTo>
                  <a:pt x="1436293" y="222655"/>
                </a:lnTo>
                <a:lnTo>
                  <a:pt x="1431853" y="219797"/>
                </a:lnTo>
                <a:lnTo>
                  <a:pt x="1427096" y="216938"/>
                </a:lnTo>
                <a:lnTo>
                  <a:pt x="1421387" y="214715"/>
                </a:lnTo>
                <a:lnTo>
                  <a:pt x="1415362" y="212809"/>
                </a:lnTo>
                <a:lnTo>
                  <a:pt x="1408702" y="210586"/>
                </a:lnTo>
                <a:lnTo>
                  <a:pt x="1401408" y="208680"/>
                </a:lnTo>
                <a:lnTo>
                  <a:pt x="1393479" y="207092"/>
                </a:lnTo>
                <a:lnTo>
                  <a:pt x="1393479" y="304285"/>
                </a:lnTo>
                <a:lnTo>
                  <a:pt x="1414093" y="309049"/>
                </a:lnTo>
                <a:lnTo>
                  <a:pt x="1433439" y="313496"/>
                </a:lnTo>
                <a:lnTo>
                  <a:pt x="1451833" y="318578"/>
                </a:lnTo>
                <a:lnTo>
                  <a:pt x="1468641" y="323660"/>
                </a:lnTo>
                <a:lnTo>
                  <a:pt x="1485132" y="328742"/>
                </a:lnTo>
                <a:lnTo>
                  <a:pt x="1500355" y="334142"/>
                </a:lnTo>
                <a:lnTo>
                  <a:pt x="1514626" y="339224"/>
                </a:lnTo>
                <a:lnTo>
                  <a:pt x="1527946" y="344623"/>
                </a:lnTo>
                <a:lnTo>
                  <a:pt x="1540314" y="350341"/>
                </a:lnTo>
                <a:lnTo>
                  <a:pt x="1551731" y="356058"/>
                </a:lnTo>
                <a:lnTo>
                  <a:pt x="1562514" y="362093"/>
                </a:lnTo>
                <a:lnTo>
                  <a:pt x="1572345" y="368128"/>
                </a:lnTo>
                <a:lnTo>
                  <a:pt x="1581542" y="374163"/>
                </a:lnTo>
                <a:lnTo>
                  <a:pt x="1589787" y="380515"/>
                </a:lnTo>
                <a:lnTo>
                  <a:pt x="1597082" y="386868"/>
                </a:lnTo>
                <a:lnTo>
                  <a:pt x="1604059" y="393538"/>
                </a:lnTo>
                <a:lnTo>
                  <a:pt x="1610401" y="400208"/>
                </a:lnTo>
                <a:lnTo>
                  <a:pt x="1616110" y="407196"/>
                </a:lnTo>
                <a:lnTo>
                  <a:pt x="1621184" y="414183"/>
                </a:lnTo>
                <a:lnTo>
                  <a:pt x="1625624" y="421171"/>
                </a:lnTo>
                <a:lnTo>
                  <a:pt x="1629430" y="428476"/>
                </a:lnTo>
                <a:lnTo>
                  <a:pt x="1632918" y="435782"/>
                </a:lnTo>
                <a:lnTo>
                  <a:pt x="1635772" y="443722"/>
                </a:lnTo>
                <a:lnTo>
                  <a:pt x="1638627" y="451345"/>
                </a:lnTo>
                <a:lnTo>
                  <a:pt x="1640529" y="459286"/>
                </a:lnTo>
                <a:lnTo>
                  <a:pt x="1642115" y="467227"/>
                </a:lnTo>
                <a:lnTo>
                  <a:pt x="1643701" y="475803"/>
                </a:lnTo>
                <a:lnTo>
                  <a:pt x="1644652" y="484061"/>
                </a:lnTo>
                <a:lnTo>
                  <a:pt x="1645287" y="492637"/>
                </a:lnTo>
                <a:lnTo>
                  <a:pt x="1645921" y="501530"/>
                </a:lnTo>
                <a:lnTo>
                  <a:pt x="1646238" y="510106"/>
                </a:lnTo>
                <a:lnTo>
                  <a:pt x="1646238" y="519000"/>
                </a:lnTo>
                <a:lnTo>
                  <a:pt x="1645921" y="528211"/>
                </a:lnTo>
                <a:lnTo>
                  <a:pt x="1645604" y="536787"/>
                </a:lnTo>
                <a:lnTo>
                  <a:pt x="1644652" y="545998"/>
                </a:lnTo>
                <a:lnTo>
                  <a:pt x="1643067" y="554891"/>
                </a:lnTo>
                <a:lnTo>
                  <a:pt x="1640847" y="563785"/>
                </a:lnTo>
                <a:lnTo>
                  <a:pt x="1638627" y="572678"/>
                </a:lnTo>
                <a:lnTo>
                  <a:pt x="1635772" y="581572"/>
                </a:lnTo>
                <a:lnTo>
                  <a:pt x="1632601" y="590148"/>
                </a:lnTo>
                <a:lnTo>
                  <a:pt x="1628795" y="599041"/>
                </a:lnTo>
                <a:lnTo>
                  <a:pt x="1624990" y="607617"/>
                </a:lnTo>
                <a:lnTo>
                  <a:pt x="1619916" y="615875"/>
                </a:lnTo>
                <a:lnTo>
                  <a:pt x="1614841" y="624133"/>
                </a:lnTo>
                <a:lnTo>
                  <a:pt x="1609133" y="632074"/>
                </a:lnTo>
                <a:lnTo>
                  <a:pt x="1602790" y="640015"/>
                </a:lnTo>
                <a:lnTo>
                  <a:pt x="1596130" y="647638"/>
                </a:lnTo>
                <a:lnTo>
                  <a:pt x="1588836" y="654943"/>
                </a:lnTo>
                <a:lnTo>
                  <a:pt x="1581225" y="662248"/>
                </a:lnTo>
                <a:lnTo>
                  <a:pt x="1572979" y="668919"/>
                </a:lnTo>
                <a:lnTo>
                  <a:pt x="1563782" y="675589"/>
                </a:lnTo>
                <a:lnTo>
                  <a:pt x="1554585" y="681624"/>
                </a:lnTo>
                <a:lnTo>
                  <a:pt x="1544120" y="687023"/>
                </a:lnTo>
                <a:lnTo>
                  <a:pt x="1533971" y="692423"/>
                </a:lnTo>
                <a:lnTo>
                  <a:pt x="1522554" y="697505"/>
                </a:lnTo>
                <a:lnTo>
                  <a:pt x="1510820" y="702269"/>
                </a:lnTo>
                <a:lnTo>
                  <a:pt x="1498135" y="706081"/>
                </a:lnTo>
                <a:lnTo>
                  <a:pt x="1485132" y="709892"/>
                </a:lnTo>
                <a:lnTo>
                  <a:pt x="1471495" y="712751"/>
                </a:lnTo>
                <a:lnTo>
                  <a:pt x="1457224" y="715609"/>
                </a:lnTo>
                <a:lnTo>
                  <a:pt x="1442001" y="717515"/>
                </a:lnTo>
                <a:lnTo>
                  <a:pt x="1426779" y="718786"/>
                </a:lnTo>
                <a:lnTo>
                  <a:pt x="1410288" y="720056"/>
                </a:lnTo>
                <a:lnTo>
                  <a:pt x="1393479" y="720374"/>
                </a:lnTo>
                <a:lnTo>
                  <a:pt x="1393479" y="806450"/>
                </a:lnTo>
                <a:lnTo>
                  <a:pt x="1348446" y="806450"/>
                </a:lnTo>
                <a:lnTo>
                  <a:pt x="1348446" y="720374"/>
                </a:lnTo>
                <a:lnTo>
                  <a:pt x="1331320" y="720056"/>
                </a:lnTo>
                <a:lnTo>
                  <a:pt x="1315464" y="718786"/>
                </a:lnTo>
                <a:lnTo>
                  <a:pt x="1299607" y="717515"/>
                </a:lnTo>
                <a:lnTo>
                  <a:pt x="1284701" y="715609"/>
                </a:lnTo>
                <a:lnTo>
                  <a:pt x="1270747" y="712751"/>
                </a:lnTo>
                <a:lnTo>
                  <a:pt x="1257110" y="709575"/>
                </a:lnTo>
                <a:lnTo>
                  <a:pt x="1243473" y="705763"/>
                </a:lnTo>
                <a:lnTo>
                  <a:pt x="1231422" y="701634"/>
                </a:lnTo>
                <a:lnTo>
                  <a:pt x="1219371" y="696870"/>
                </a:lnTo>
                <a:lnTo>
                  <a:pt x="1208271" y="691788"/>
                </a:lnTo>
                <a:lnTo>
                  <a:pt x="1197488" y="686070"/>
                </a:lnTo>
                <a:lnTo>
                  <a:pt x="1187340" y="680035"/>
                </a:lnTo>
                <a:lnTo>
                  <a:pt x="1177509" y="673683"/>
                </a:lnTo>
                <a:lnTo>
                  <a:pt x="1168629" y="666695"/>
                </a:lnTo>
                <a:lnTo>
                  <a:pt x="1160066" y="659707"/>
                </a:lnTo>
                <a:lnTo>
                  <a:pt x="1152138" y="652084"/>
                </a:lnTo>
                <a:lnTo>
                  <a:pt x="1144844" y="644144"/>
                </a:lnTo>
                <a:lnTo>
                  <a:pt x="1137866" y="636203"/>
                </a:lnTo>
                <a:lnTo>
                  <a:pt x="1131524" y="627310"/>
                </a:lnTo>
                <a:lnTo>
                  <a:pt x="1125498" y="618734"/>
                </a:lnTo>
                <a:lnTo>
                  <a:pt x="1120107" y="609523"/>
                </a:lnTo>
                <a:lnTo>
                  <a:pt x="1115033" y="600312"/>
                </a:lnTo>
                <a:lnTo>
                  <a:pt x="1110910" y="591100"/>
                </a:lnTo>
                <a:lnTo>
                  <a:pt x="1106787" y="581254"/>
                </a:lnTo>
                <a:lnTo>
                  <a:pt x="1103299" y="571090"/>
                </a:lnTo>
                <a:lnTo>
                  <a:pt x="1100127" y="561244"/>
                </a:lnTo>
                <a:lnTo>
                  <a:pt x="1097590" y="550762"/>
                </a:lnTo>
                <a:lnTo>
                  <a:pt x="1095053" y="540598"/>
                </a:lnTo>
                <a:lnTo>
                  <a:pt x="1093150" y="530116"/>
                </a:lnTo>
                <a:lnTo>
                  <a:pt x="1091882" y="519635"/>
                </a:lnTo>
                <a:lnTo>
                  <a:pt x="1090930" y="509153"/>
                </a:lnTo>
                <a:lnTo>
                  <a:pt x="1090613" y="498354"/>
                </a:lnTo>
                <a:lnTo>
                  <a:pt x="1276456" y="498354"/>
                </a:lnTo>
                <a:lnTo>
                  <a:pt x="1276456" y="504389"/>
                </a:lnTo>
                <a:lnTo>
                  <a:pt x="1276773" y="510424"/>
                </a:lnTo>
                <a:lnTo>
                  <a:pt x="1277407" y="517094"/>
                </a:lnTo>
                <a:lnTo>
                  <a:pt x="1278358" y="523764"/>
                </a:lnTo>
                <a:lnTo>
                  <a:pt x="1279944" y="530434"/>
                </a:lnTo>
                <a:lnTo>
                  <a:pt x="1281847" y="537104"/>
                </a:lnTo>
                <a:lnTo>
                  <a:pt x="1284701" y="543774"/>
                </a:lnTo>
                <a:lnTo>
                  <a:pt x="1287873" y="550444"/>
                </a:lnTo>
                <a:lnTo>
                  <a:pt x="1290093" y="553621"/>
                </a:lnTo>
                <a:lnTo>
                  <a:pt x="1291995" y="556479"/>
                </a:lnTo>
                <a:lnTo>
                  <a:pt x="1294215" y="559656"/>
                </a:lnTo>
                <a:lnTo>
                  <a:pt x="1297070" y="562197"/>
                </a:lnTo>
                <a:lnTo>
                  <a:pt x="1299607" y="564738"/>
                </a:lnTo>
                <a:lnTo>
                  <a:pt x="1302778" y="567596"/>
                </a:lnTo>
                <a:lnTo>
                  <a:pt x="1305949" y="569820"/>
                </a:lnTo>
                <a:lnTo>
                  <a:pt x="1309755" y="572043"/>
                </a:lnTo>
                <a:lnTo>
                  <a:pt x="1313244" y="574266"/>
                </a:lnTo>
                <a:lnTo>
                  <a:pt x="1317683" y="575854"/>
                </a:lnTo>
                <a:lnTo>
                  <a:pt x="1322123" y="577443"/>
                </a:lnTo>
                <a:lnTo>
                  <a:pt x="1326563" y="579348"/>
                </a:lnTo>
                <a:lnTo>
                  <a:pt x="1331638" y="580619"/>
                </a:lnTo>
                <a:lnTo>
                  <a:pt x="1336712" y="581572"/>
                </a:lnTo>
                <a:lnTo>
                  <a:pt x="1342420" y="582207"/>
                </a:lnTo>
                <a:lnTo>
                  <a:pt x="1348446" y="582842"/>
                </a:lnTo>
                <a:lnTo>
                  <a:pt x="1348446" y="459921"/>
                </a:lnTo>
                <a:lnTo>
                  <a:pt x="1330686" y="454839"/>
                </a:lnTo>
                <a:lnTo>
                  <a:pt x="1312292" y="450393"/>
                </a:lnTo>
                <a:lnTo>
                  <a:pt x="1293264" y="444993"/>
                </a:lnTo>
                <a:lnTo>
                  <a:pt x="1283750" y="441499"/>
                </a:lnTo>
                <a:lnTo>
                  <a:pt x="1273601" y="438323"/>
                </a:lnTo>
                <a:lnTo>
                  <a:pt x="1255842" y="432288"/>
                </a:lnTo>
                <a:lnTo>
                  <a:pt x="1239351" y="425935"/>
                </a:lnTo>
                <a:lnTo>
                  <a:pt x="1223494" y="419265"/>
                </a:lnTo>
                <a:lnTo>
                  <a:pt x="1208588" y="412595"/>
                </a:lnTo>
                <a:lnTo>
                  <a:pt x="1201294" y="408784"/>
                </a:lnTo>
                <a:lnTo>
                  <a:pt x="1194317" y="405290"/>
                </a:lnTo>
                <a:lnTo>
                  <a:pt x="1187657" y="401478"/>
                </a:lnTo>
                <a:lnTo>
                  <a:pt x="1181314" y="397984"/>
                </a:lnTo>
                <a:lnTo>
                  <a:pt x="1175289" y="393538"/>
                </a:lnTo>
                <a:lnTo>
                  <a:pt x="1169263" y="389409"/>
                </a:lnTo>
                <a:lnTo>
                  <a:pt x="1163555" y="385279"/>
                </a:lnTo>
                <a:lnTo>
                  <a:pt x="1158163" y="380515"/>
                </a:lnTo>
                <a:lnTo>
                  <a:pt x="1153089" y="375751"/>
                </a:lnTo>
                <a:lnTo>
                  <a:pt x="1148649" y="370669"/>
                </a:lnTo>
                <a:lnTo>
                  <a:pt x="1143892" y="365904"/>
                </a:lnTo>
                <a:lnTo>
                  <a:pt x="1139769" y="360187"/>
                </a:lnTo>
                <a:lnTo>
                  <a:pt x="1135964" y="354470"/>
                </a:lnTo>
                <a:lnTo>
                  <a:pt x="1132158" y="348753"/>
                </a:lnTo>
                <a:lnTo>
                  <a:pt x="1128987" y="342400"/>
                </a:lnTo>
                <a:lnTo>
                  <a:pt x="1126132" y="336048"/>
                </a:lnTo>
                <a:lnTo>
                  <a:pt x="1123595" y="329377"/>
                </a:lnTo>
                <a:lnTo>
                  <a:pt x="1121058" y="322390"/>
                </a:lnTo>
                <a:lnTo>
                  <a:pt x="1119155" y="315084"/>
                </a:lnTo>
                <a:lnTo>
                  <a:pt x="1117570" y="307144"/>
                </a:lnTo>
                <a:lnTo>
                  <a:pt x="1116301" y="299203"/>
                </a:lnTo>
                <a:lnTo>
                  <a:pt x="1115667" y="290945"/>
                </a:lnTo>
                <a:lnTo>
                  <a:pt x="1114715" y="282369"/>
                </a:lnTo>
                <a:lnTo>
                  <a:pt x="1114398" y="272840"/>
                </a:lnTo>
                <a:lnTo>
                  <a:pt x="1114715" y="259818"/>
                </a:lnTo>
                <a:lnTo>
                  <a:pt x="1116301" y="247113"/>
                </a:lnTo>
                <a:lnTo>
                  <a:pt x="1117887" y="235043"/>
                </a:lnTo>
                <a:lnTo>
                  <a:pt x="1120107" y="223291"/>
                </a:lnTo>
                <a:lnTo>
                  <a:pt x="1123278" y="212174"/>
                </a:lnTo>
                <a:lnTo>
                  <a:pt x="1126767" y="201375"/>
                </a:lnTo>
                <a:lnTo>
                  <a:pt x="1131207" y="190893"/>
                </a:lnTo>
                <a:lnTo>
                  <a:pt x="1135964" y="181047"/>
                </a:lnTo>
                <a:lnTo>
                  <a:pt x="1141355" y="171518"/>
                </a:lnTo>
                <a:lnTo>
                  <a:pt x="1146746" y="162624"/>
                </a:lnTo>
                <a:lnTo>
                  <a:pt x="1153089" y="154048"/>
                </a:lnTo>
                <a:lnTo>
                  <a:pt x="1159749" y="145790"/>
                </a:lnTo>
                <a:lnTo>
                  <a:pt x="1167360" y="138167"/>
                </a:lnTo>
                <a:lnTo>
                  <a:pt x="1174654" y="130862"/>
                </a:lnTo>
                <a:lnTo>
                  <a:pt x="1182583" y="124192"/>
                </a:lnTo>
                <a:lnTo>
                  <a:pt x="1190828" y="117839"/>
                </a:lnTo>
                <a:lnTo>
                  <a:pt x="1199391" y="111804"/>
                </a:lnTo>
                <a:lnTo>
                  <a:pt x="1208271" y="106087"/>
                </a:lnTo>
                <a:lnTo>
                  <a:pt x="1217151" y="100687"/>
                </a:lnTo>
                <a:lnTo>
                  <a:pt x="1226665" y="96241"/>
                </a:lnTo>
                <a:lnTo>
                  <a:pt x="1236179" y="91794"/>
                </a:lnTo>
                <a:lnTo>
                  <a:pt x="1246010" y="87665"/>
                </a:lnTo>
                <a:lnTo>
                  <a:pt x="1255842" y="84489"/>
                </a:lnTo>
                <a:lnTo>
                  <a:pt x="1265990" y="80995"/>
                </a:lnTo>
                <a:lnTo>
                  <a:pt x="1276456" y="78454"/>
                </a:lnTo>
                <a:lnTo>
                  <a:pt x="1286287" y="76230"/>
                </a:lnTo>
                <a:lnTo>
                  <a:pt x="1296752" y="74007"/>
                </a:lnTo>
                <a:lnTo>
                  <a:pt x="1306901" y="72419"/>
                </a:lnTo>
                <a:lnTo>
                  <a:pt x="1317683" y="71148"/>
                </a:lnTo>
                <a:lnTo>
                  <a:pt x="1328149" y="70195"/>
                </a:lnTo>
                <a:lnTo>
                  <a:pt x="1337980" y="69560"/>
                </a:lnTo>
                <a:lnTo>
                  <a:pt x="1348446" y="69560"/>
                </a:lnTo>
                <a:lnTo>
                  <a:pt x="134844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9" name="组合 38"/>
          <p:cNvGrpSpPr/>
          <p:nvPr/>
        </p:nvGrpSpPr>
        <p:grpSpPr>
          <a:xfrm>
            <a:off x="6573926" y="3692306"/>
            <a:ext cx="1925354" cy="45719"/>
            <a:chOff x="980429" y="4605462"/>
            <a:chExt cx="1925354" cy="45719"/>
          </a:xfrm>
        </p:grpSpPr>
        <p:sp>
          <p:nvSpPr>
            <p:cNvPr id="2" name="矩形 1"/>
            <p:cNvSpPr/>
            <p:nvPr/>
          </p:nvSpPr>
          <p:spPr>
            <a:xfrm>
              <a:off x="980429" y="4605462"/>
              <a:ext cx="4832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459884" y="4605462"/>
              <a:ext cx="483222" cy="4571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1943106" y="4605462"/>
              <a:ext cx="483222" cy="45719"/>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422561" y="4605462"/>
              <a:ext cx="483222" cy="4571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149912" y="5906452"/>
            <a:ext cx="6118038" cy="64516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6" name="直接连接符 5"/>
          <p:cNvCxnSpPr/>
          <p:nvPr/>
        </p:nvCxnSpPr>
        <p:spPr>
          <a:xfrm flipH="1">
            <a:off x="3790991" y="1855129"/>
            <a:ext cx="2075474" cy="3765792"/>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4330065" y="5580380"/>
            <a:ext cx="3206115" cy="457200"/>
          </a:xfrm>
          <a:prstGeom prst="rect">
            <a:avLst/>
          </a:prstGeom>
          <a:noFill/>
        </p:spPr>
        <p:txBody>
          <a:bodyPr wrap="square" rtlCol="0">
            <a:spAutoFit/>
          </a:bodyPr>
          <a:lstStyle/>
          <a:p>
            <a:pPr algn="l"/>
            <a:r>
              <a:rPr lang="en-US" altLang="zh-CN" sz="2400" dirty="0">
                <a:latin typeface="黑体" panose="02010600030101010101" charset="-122"/>
                <a:ea typeface="黑体" panose="02010600030101010101" charset="-122"/>
              </a:rPr>
              <a:t>单击此处添加标题</a:t>
            </a:r>
          </a:p>
        </p:txBody>
      </p:sp>
      <p:sp>
        <p:nvSpPr>
          <p:cNvPr id="46" name="文本框 45"/>
          <p:cNvSpPr txBox="1"/>
          <p:nvPr/>
        </p:nvSpPr>
        <p:spPr>
          <a:xfrm>
            <a:off x="4581524" y="4776847"/>
            <a:ext cx="1252266" cy="1015663"/>
          </a:xfrm>
          <a:prstGeom prst="rect">
            <a:avLst/>
          </a:prstGeom>
          <a:noFill/>
        </p:spPr>
        <p:txBody>
          <a:bodyPr wrap="none" rtlCol="0">
            <a:spAutoFit/>
          </a:bodyPr>
          <a:lstStyle/>
          <a:p>
            <a:r>
              <a:rPr lang="en-US" altLang="zh-CN" sz="6000" dirty="0"/>
              <a:t>85</a:t>
            </a:r>
            <a:r>
              <a:rPr lang="en-US" altLang="zh-CN" sz="3600" dirty="0"/>
              <a:t>%</a:t>
            </a:r>
            <a:endParaRPr lang="zh-CN" altLang="en-US" sz="6000" dirty="0"/>
          </a:p>
        </p:txBody>
      </p:sp>
      <p:cxnSp>
        <p:nvCxnSpPr>
          <p:cNvPr id="47" name="直接连接符 46"/>
          <p:cNvCxnSpPr/>
          <p:nvPr/>
        </p:nvCxnSpPr>
        <p:spPr>
          <a:xfrm flipH="1">
            <a:off x="3907187" y="4795249"/>
            <a:ext cx="949531" cy="1722854"/>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图表 6"/>
          <p:cNvGraphicFramePr/>
          <p:nvPr/>
        </p:nvGraphicFramePr>
        <p:xfrm>
          <a:off x="1032605" y="1902403"/>
          <a:ext cx="5105400" cy="3701325"/>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6806335" y="1902403"/>
            <a:ext cx="4394967" cy="3511760"/>
            <a:chOff x="6806335" y="1902403"/>
            <a:chExt cx="4394967" cy="3511760"/>
          </a:xfrm>
        </p:grpSpPr>
        <p:sp>
          <p:nvSpPr>
            <p:cNvPr id="16" name="文本框 15"/>
            <p:cNvSpPr txBox="1"/>
            <p:nvPr/>
          </p:nvSpPr>
          <p:spPr>
            <a:xfrm>
              <a:off x="6806335" y="2389876"/>
              <a:ext cx="3626848" cy="396240"/>
            </a:xfrm>
            <a:prstGeom prst="rect">
              <a:avLst/>
            </a:prstGeom>
            <a:noFill/>
          </p:spPr>
          <p:txBody>
            <a:bodyPr wrap="square" rtlCol="0">
              <a:spAutoFit/>
            </a:bodyPr>
            <a:lstStyle/>
            <a:p>
              <a:pPr algn="l"/>
              <a:r>
                <a:rPr lang="en-US" altLang="zh-CN" sz="2000" dirty="0">
                  <a:solidFill>
                    <a:srgbClr val="3A3A3A"/>
                  </a:solidFill>
                  <a:latin typeface="黑体" panose="02010600030101010101" charset="-122"/>
                  <a:ea typeface="黑体" panose="02010600030101010101" charset="-122"/>
                </a:rPr>
                <a:t>单击此处添加标题</a:t>
              </a:r>
            </a:p>
          </p:txBody>
        </p:sp>
        <p:sp>
          <p:nvSpPr>
            <p:cNvPr id="17" name="KSO_Shape"/>
            <p:cNvSpPr>
              <a:spLocks noChangeArrowheads="1"/>
            </p:cNvSpPr>
            <p:nvPr/>
          </p:nvSpPr>
          <p:spPr bwMode="auto">
            <a:xfrm>
              <a:off x="6806432" y="1902403"/>
              <a:ext cx="584967" cy="487473"/>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rgbClr val="656565"/>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dirty="0">
                <a:solidFill>
                  <a:srgbClr val="FFFFFF"/>
                </a:solidFill>
                <a:latin typeface="Calibri Light" panose="020F0302020204030204" charset="0"/>
              </a:endParaRPr>
            </a:p>
          </p:txBody>
        </p:sp>
        <p:sp>
          <p:nvSpPr>
            <p:cNvPr id="18" name="文本框 17"/>
            <p:cNvSpPr txBox="1"/>
            <p:nvPr/>
          </p:nvSpPr>
          <p:spPr>
            <a:xfrm>
              <a:off x="6806335" y="2982534"/>
              <a:ext cx="4394967"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1" name="KSO_Shape"/>
            <p:cNvSpPr/>
            <p:nvPr/>
          </p:nvSpPr>
          <p:spPr bwMode="auto">
            <a:xfrm>
              <a:off x="6835149" y="3796025"/>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65656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23" name="文本框 22"/>
            <p:cNvSpPr txBox="1"/>
            <p:nvPr/>
          </p:nvSpPr>
          <p:spPr>
            <a:xfrm>
              <a:off x="6806335" y="2671032"/>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sp>
          <p:nvSpPr>
            <p:cNvPr id="24" name="文本框 23"/>
            <p:cNvSpPr txBox="1"/>
            <p:nvPr/>
          </p:nvSpPr>
          <p:spPr>
            <a:xfrm>
              <a:off x="6806335" y="4215715"/>
              <a:ext cx="3626848" cy="396240"/>
            </a:xfrm>
            <a:prstGeom prst="rect">
              <a:avLst/>
            </a:prstGeom>
            <a:noFill/>
          </p:spPr>
          <p:txBody>
            <a:bodyPr wrap="square" rtlCol="0">
              <a:spAutoFit/>
            </a:bodyPr>
            <a:lstStyle/>
            <a:p>
              <a:pPr algn="l"/>
              <a:r>
                <a:rPr lang="en-US" altLang="zh-CN" sz="2000" dirty="0">
                  <a:solidFill>
                    <a:srgbClr val="3A3A3A"/>
                  </a:solidFill>
                  <a:latin typeface="Calibri Light" panose="020F0302020204030204" charset="0"/>
                </a:rPr>
                <a:t>单击此处添加标题</a:t>
              </a:r>
            </a:p>
          </p:txBody>
        </p:sp>
        <p:sp>
          <p:nvSpPr>
            <p:cNvPr id="25" name="文本框 24"/>
            <p:cNvSpPr txBox="1"/>
            <p:nvPr/>
          </p:nvSpPr>
          <p:spPr>
            <a:xfrm>
              <a:off x="6806335" y="4808373"/>
              <a:ext cx="4168660"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6" name="文本框 25"/>
            <p:cNvSpPr txBox="1"/>
            <p:nvPr/>
          </p:nvSpPr>
          <p:spPr>
            <a:xfrm>
              <a:off x="6806335" y="4496871"/>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a:solidFill>
                  <a:schemeClr val="tx1">
                    <a:lumMod val="65000"/>
                    <a:lumOff val="35000"/>
                  </a:schemeClr>
                </a:solidFill>
                <a:latin typeface="华文中宋" panose="02010600040101010101" charset="-122"/>
                <a:ea typeface="华文中宋" panose="02010600040101010101" charset="-122"/>
              </a:rPr>
              <a:t> </a:t>
            </a:r>
            <a:endParaRPr lang="en-US" altLang="zh-CN" sz="2400" dirty="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466686" y="2553878"/>
            <a:ext cx="7725314" cy="2525643"/>
          </a:xfrm>
          <a:custGeom>
            <a:avLst/>
            <a:gdLst>
              <a:gd name="connsiteX0" fmla="*/ 2463210 w 7725314"/>
              <a:gd name="connsiteY0" fmla="*/ 0 h 2525643"/>
              <a:gd name="connsiteX1" fmla="*/ 7725314 w 7725314"/>
              <a:gd name="connsiteY1" fmla="*/ 0 h 2525643"/>
              <a:gd name="connsiteX2" fmla="*/ 7725314 w 7725314"/>
              <a:gd name="connsiteY2" fmla="*/ 2525643 h 2525643"/>
              <a:gd name="connsiteX3" fmla="*/ 0 w 7725314"/>
              <a:gd name="connsiteY3" fmla="*/ 2525643 h 2525643"/>
              <a:gd name="connsiteX4" fmla="*/ 2463210 w 7725314"/>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5314" h="2525643">
                <a:moveTo>
                  <a:pt x="2463210" y="0"/>
                </a:moveTo>
                <a:lnTo>
                  <a:pt x="7725314" y="0"/>
                </a:lnTo>
                <a:lnTo>
                  <a:pt x="7725314" y="2525643"/>
                </a:lnTo>
                <a:lnTo>
                  <a:pt x="0" y="2525643"/>
                </a:lnTo>
                <a:lnTo>
                  <a:pt x="246321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9"/>
          <p:cNvSpPr/>
          <p:nvPr/>
        </p:nvSpPr>
        <p:spPr>
          <a:xfrm>
            <a:off x="0" y="2247328"/>
            <a:ext cx="6929896" cy="2525643"/>
          </a:xfrm>
          <a:custGeom>
            <a:avLst/>
            <a:gdLst>
              <a:gd name="connsiteX0" fmla="*/ 0 w 6929896"/>
              <a:gd name="connsiteY0" fmla="*/ 0 h 2525643"/>
              <a:gd name="connsiteX1" fmla="*/ 6929896 w 6929896"/>
              <a:gd name="connsiteY1" fmla="*/ 0 h 2525643"/>
              <a:gd name="connsiteX2" fmla="*/ 4466686 w 6929896"/>
              <a:gd name="connsiteY2" fmla="*/ 2525643 h 2525643"/>
              <a:gd name="connsiteX3" fmla="*/ 0 w 6929896"/>
              <a:gd name="connsiteY3" fmla="*/ 2525643 h 2525643"/>
              <a:gd name="connsiteX4" fmla="*/ 0 w 6929896"/>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9896" h="2525643">
                <a:moveTo>
                  <a:pt x="0" y="0"/>
                </a:moveTo>
                <a:lnTo>
                  <a:pt x="6929896" y="0"/>
                </a:lnTo>
                <a:lnTo>
                  <a:pt x="4466686" y="2525643"/>
                </a:lnTo>
                <a:lnTo>
                  <a:pt x="0" y="2525643"/>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文本框 7"/>
          <p:cNvSpPr txBox="1"/>
          <p:nvPr/>
        </p:nvSpPr>
        <p:spPr>
          <a:xfrm>
            <a:off x="399982" y="3561156"/>
            <a:ext cx="4696324" cy="862965"/>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7" name="文本框 16"/>
          <p:cNvSpPr txBox="1"/>
          <p:nvPr/>
        </p:nvSpPr>
        <p:spPr>
          <a:xfrm>
            <a:off x="6179300" y="4237455"/>
            <a:ext cx="5845060" cy="605790"/>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9" name="直接连接符 8"/>
          <p:cNvCxnSpPr/>
          <p:nvPr/>
        </p:nvCxnSpPr>
        <p:spPr>
          <a:xfrm flipH="1">
            <a:off x="4466686" y="1523577"/>
            <a:ext cx="3253421" cy="3335883"/>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631086" y="3583384"/>
            <a:ext cx="2196516" cy="2252189"/>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179300" y="392954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grpSp>
        <p:nvGrpSpPr>
          <p:cNvPr id="26" name="组合 25"/>
          <p:cNvGrpSpPr/>
          <p:nvPr/>
        </p:nvGrpSpPr>
        <p:grpSpPr>
          <a:xfrm>
            <a:off x="434340" y="2659904"/>
            <a:ext cx="2013683" cy="769441"/>
            <a:chOff x="327660" y="2450706"/>
            <a:chExt cx="2013683" cy="769441"/>
          </a:xfrm>
        </p:grpSpPr>
        <p:sp>
          <p:nvSpPr>
            <p:cNvPr id="24" name="文本框 23"/>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64,500</a:t>
              </a:r>
              <a:endParaRPr lang="zh-CN" altLang="en-US" sz="4400" dirty="0">
                <a:solidFill>
                  <a:schemeClr val="bg1"/>
                </a:solidFill>
              </a:endParaRPr>
            </a:p>
          </p:txBody>
        </p:sp>
        <p:sp>
          <p:nvSpPr>
            <p:cNvPr id="25" name="文本框 24"/>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endParaRPr lang="zh-CN" altLang="en-US" sz="2800" dirty="0">
                <a:solidFill>
                  <a:schemeClr val="bg1"/>
                </a:solidFill>
              </a:endParaRPr>
            </a:p>
          </p:txBody>
        </p:sp>
      </p:grpSp>
      <p:grpSp>
        <p:nvGrpSpPr>
          <p:cNvPr id="27" name="组合 26"/>
          <p:cNvGrpSpPr/>
          <p:nvPr/>
        </p:nvGrpSpPr>
        <p:grpSpPr>
          <a:xfrm>
            <a:off x="6145862" y="3324766"/>
            <a:ext cx="2013683" cy="769441"/>
            <a:chOff x="327660" y="2450706"/>
            <a:chExt cx="2013683" cy="769441"/>
          </a:xfrm>
        </p:grpSpPr>
        <p:sp>
          <p:nvSpPr>
            <p:cNvPr id="28" name="文本框 27"/>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93,440</a:t>
              </a:r>
            </a:p>
          </p:txBody>
        </p:sp>
        <p:sp>
          <p:nvSpPr>
            <p:cNvPr id="29" name="文本框 28"/>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p>
          </p:txBody>
        </p:sp>
      </p:grpSp>
      <p:sp>
        <p:nvSpPr>
          <p:cNvPr id="2" name="文本框 1"/>
          <p:cNvSpPr txBox="1"/>
          <p:nvPr/>
        </p:nvSpPr>
        <p:spPr>
          <a:xfrm>
            <a:off x="482080" y="325898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email">
            <a:grayscl/>
            <a:extLst>
              <a:ext uri="{28A0092B-C50C-407E-A947-70E740481C1C}">
                <a14:useLocalDpi xmlns:a14="http://schemas.microsoft.com/office/drawing/2010/main"/>
              </a:ext>
            </a:extLst>
          </a:blip>
          <a:stretch>
            <a:fillRect/>
          </a:stretch>
        </p:blipFill>
        <p:spPr>
          <a:xfrm>
            <a:off x="0" y="912383"/>
            <a:ext cx="4203450" cy="2803701"/>
          </a:xfrm>
          <a:prstGeom prst="rect">
            <a:avLst/>
          </a:prstGeom>
        </p:spPr>
      </p:pic>
      <p:pic>
        <p:nvPicPr>
          <p:cNvPr id="6" name="图片 5"/>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4357121" y="0"/>
            <a:ext cx="3315238" cy="2108491"/>
          </a:xfrm>
          <a:prstGeom prst="rect">
            <a:avLst/>
          </a:prstGeom>
        </p:spPr>
      </p:pic>
      <p:pic>
        <p:nvPicPr>
          <p:cNvPr id="7" name="图片 6"/>
          <p:cNvPicPr>
            <a:picLocks noChangeAspect="1"/>
          </p:cNvPicPr>
          <p:nvPr/>
        </p:nvPicPr>
        <p:blipFill>
          <a:blip r:embed="rId5" cstate="email">
            <a:grayscl/>
            <a:extLst>
              <a:ext uri="{28A0092B-C50C-407E-A947-70E740481C1C}">
                <a14:useLocalDpi xmlns:a14="http://schemas.microsoft.com/office/drawing/2010/main"/>
              </a:ext>
            </a:extLst>
          </a:blip>
          <a:stretch>
            <a:fillRect/>
          </a:stretch>
        </p:blipFill>
        <p:spPr>
          <a:xfrm>
            <a:off x="4357121" y="2314233"/>
            <a:ext cx="4147719" cy="2770547"/>
          </a:xfrm>
          <a:prstGeom prst="rect">
            <a:avLst/>
          </a:prstGeom>
        </p:spPr>
      </p:pic>
      <p:sp>
        <p:nvSpPr>
          <p:cNvPr id="8" name="矩形 7"/>
          <p:cNvSpPr/>
          <p:nvPr/>
        </p:nvSpPr>
        <p:spPr>
          <a:xfrm>
            <a:off x="4357121" y="0"/>
            <a:ext cx="3315238" cy="2108491"/>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143685" y="4525054"/>
            <a:ext cx="4059765" cy="862965"/>
          </a:xfrm>
          <a:prstGeom prst="rect">
            <a:avLst/>
          </a:prstGeom>
          <a:noFill/>
        </p:spPr>
        <p:txBody>
          <a:bodyPr wrap="square" rtlCol="0">
            <a:spAutoFit/>
          </a:bodyPr>
          <a:lstStyle/>
          <a:p>
            <a:pPr algn="l">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0" name="文本框 9"/>
          <p:cNvSpPr txBox="1"/>
          <p:nvPr/>
        </p:nvSpPr>
        <p:spPr>
          <a:xfrm>
            <a:off x="143685" y="4013890"/>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此处添加标题</a:t>
            </a:r>
          </a:p>
        </p:txBody>
      </p:sp>
      <p:sp>
        <p:nvSpPr>
          <p:cNvPr id="11" name="矩形 10"/>
          <p:cNvSpPr/>
          <p:nvPr/>
        </p:nvSpPr>
        <p:spPr>
          <a:xfrm>
            <a:off x="0" y="5781551"/>
            <a:ext cx="2933700" cy="52400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KSO_Shape"/>
          <p:cNvSpPr/>
          <p:nvPr/>
        </p:nvSpPr>
        <p:spPr bwMode="auto">
          <a:xfrm>
            <a:off x="10769928" y="3433468"/>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40404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13" name="文本框 12"/>
          <p:cNvSpPr txBox="1"/>
          <p:nvPr/>
        </p:nvSpPr>
        <p:spPr>
          <a:xfrm>
            <a:off x="8833437" y="2462411"/>
            <a:ext cx="2302246" cy="396240"/>
          </a:xfrm>
          <a:prstGeom prst="rect">
            <a:avLst/>
          </a:prstGeom>
          <a:noFill/>
        </p:spPr>
        <p:txBody>
          <a:bodyPr wrap="square" rtlCol="0">
            <a:spAutoFit/>
          </a:bodyPr>
          <a:lstStyle/>
          <a:p>
            <a:pPr algn="ctr"/>
            <a:r>
              <a:rPr lang="en-US" altLang="zh-CN" sz="2000" dirty="0">
                <a:solidFill>
                  <a:srgbClr val="3A3A3A"/>
                </a:solidFill>
                <a:latin typeface="黑体" panose="02010600030101010101" charset="-122"/>
                <a:ea typeface="黑体" panose="02010600030101010101" charset="-122"/>
              </a:rPr>
              <a:t>此处添加标题</a:t>
            </a:r>
          </a:p>
        </p:txBody>
      </p:sp>
      <p:sp>
        <p:nvSpPr>
          <p:cNvPr id="14" name="文本框 13"/>
          <p:cNvSpPr txBox="1"/>
          <p:nvPr/>
        </p:nvSpPr>
        <p:spPr>
          <a:xfrm>
            <a:off x="9069572" y="3839226"/>
            <a:ext cx="2846574" cy="112014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5" name="文本框 14"/>
          <p:cNvSpPr txBox="1"/>
          <p:nvPr/>
        </p:nvSpPr>
        <p:spPr>
          <a:xfrm>
            <a:off x="9033833" y="2738946"/>
            <a:ext cx="2882313" cy="1188720"/>
          </a:xfrm>
          <a:prstGeom prst="rect">
            <a:avLst/>
          </a:prstGeom>
          <a:noFill/>
        </p:spPr>
        <p:txBody>
          <a:bodyPr wrap="square" rtlCol="0">
            <a:spAutoFit/>
          </a:bodyPr>
          <a:lstStyle/>
          <a:p>
            <a:r>
              <a:rPr lang="en-US" altLang="zh-CN" sz="3600" dirty="0">
                <a:solidFill>
                  <a:srgbClr val="3A3A3A"/>
                </a:solidFill>
                <a:latin typeface="黑体" panose="02010600030101010101" charset="-122"/>
                <a:ea typeface="黑体" panose="02010600030101010101" charset="-122"/>
              </a:rPr>
              <a:t>单击此处添加标题</a:t>
            </a:r>
          </a:p>
        </p:txBody>
      </p:sp>
      <p:sp>
        <p:nvSpPr>
          <p:cNvPr id="16" name="文本框 15"/>
          <p:cNvSpPr txBox="1"/>
          <p:nvPr/>
        </p:nvSpPr>
        <p:spPr>
          <a:xfrm>
            <a:off x="8954447" y="1381051"/>
            <a:ext cx="1438214" cy="1200329"/>
          </a:xfrm>
          <a:prstGeom prst="rect">
            <a:avLst/>
          </a:prstGeom>
          <a:noFill/>
        </p:spPr>
        <p:txBody>
          <a:bodyPr wrap="none" rtlCol="0">
            <a:spAutoFit/>
          </a:bodyPr>
          <a:lstStyle/>
          <a:p>
            <a:r>
              <a:rPr lang="en-US" altLang="zh-CN" sz="7200" dirty="0">
                <a:latin typeface="黑体" panose="02010600030101010101" charset="-122"/>
                <a:ea typeface="黑体" panose="02010600030101010101" charset="-122"/>
              </a:rPr>
              <a:t>85</a:t>
            </a:r>
            <a:r>
              <a:rPr lang="en-US" altLang="zh-CN" sz="4400" dirty="0">
                <a:latin typeface="黑体" panose="02010600030101010101" charset="-122"/>
                <a:ea typeface="黑体" panose="02010600030101010101" charset="-122"/>
              </a:rPr>
              <a:t>%</a:t>
            </a:r>
            <a:endParaRPr lang="zh-CN" altLang="en-US" sz="7200" dirty="0">
              <a:latin typeface="黑体" panose="02010600030101010101" charset="-122"/>
              <a:ea typeface="黑体" panose="0201060003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785734" y="1429764"/>
            <a:ext cx="2482627" cy="2867850"/>
          </a:xfrm>
          <a:custGeom>
            <a:avLst/>
            <a:gdLst>
              <a:gd name="connsiteX0" fmla="*/ 1241314 w 2482627"/>
              <a:gd name="connsiteY0" fmla="*/ 0 h 2867850"/>
              <a:gd name="connsiteX1" fmla="*/ 2482627 w 2482627"/>
              <a:gd name="connsiteY1" fmla="*/ 731829 h 2867850"/>
              <a:gd name="connsiteX2" fmla="*/ 2482627 w 2482627"/>
              <a:gd name="connsiteY2" fmla="*/ 2148021 h 2867850"/>
              <a:gd name="connsiteX3" fmla="*/ 1261667 w 2482627"/>
              <a:gd name="connsiteY3" fmla="*/ 2867850 h 2867850"/>
              <a:gd name="connsiteX4" fmla="*/ 1220960 w 2482627"/>
              <a:gd name="connsiteY4" fmla="*/ 2867850 h 2867850"/>
              <a:gd name="connsiteX5" fmla="*/ 0 w 2482627"/>
              <a:gd name="connsiteY5" fmla="*/ 2148021 h 2867850"/>
              <a:gd name="connsiteX6" fmla="*/ 0 w 2482627"/>
              <a:gd name="connsiteY6" fmla="*/ 731829 h 286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627" h="2867850">
                <a:moveTo>
                  <a:pt x="1241314" y="0"/>
                </a:moveTo>
                <a:lnTo>
                  <a:pt x="2482627" y="731829"/>
                </a:lnTo>
                <a:lnTo>
                  <a:pt x="2482627" y="2148021"/>
                </a:lnTo>
                <a:lnTo>
                  <a:pt x="1261667" y="2867850"/>
                </a:lnTo>
                <a:lnTo>
                  <a:pt x="1220960" y="2867850"/>
                </a:lnTo>
                <a:lnTo>
                  <a:pt x="0" y="2148021"/>
                </a:lnTo>
                <a:lnTo>
                  <a:pt x="0" y="731829"/>
                </a:lnTo>
                <a:close/>
              </a:path>
            </a:pathLst>
          </a:custGeom>
        </p:spPr>
      </p:pic>
      <p:pic>
        <p:nvPicPr>
          <p:cNvPr id="6" name="图片 5"/>
          <p:cNvPicPr>
            <a:picLocks noChangeAspect="1"/>
          </p:cNvPicPr>
          <p:nvPr/>
        </p:nvPicPr>
        <p:blipFill>
          <a:blip r:embed="rId4" cstate="email">
            <a:grayscl/>
            <a:extLst>
              <a:ext uri="{28A0092B-C50C-407E-A947-70E740481C1C}">
                <a14:useLocalDpi xmlns:a14="http://schemas.microsoft.com/office/drawing/2010/main"/>
              </a:ext>
            </a:extLst>
          </a:blip>
          <a:srcRect/>
          <a:stretch>
            <a:fillRect/>
          </a:stretch>
        </p:blipFill>
        <p:spPr>
          <a:xfrm>
            <a:off x="8420268" y="1776027"/>
            <a:ext cx="1889764" cy="2175323"/>
          </a:xfrm>
          <a:custGeom>
            <a:avLst/>
            <a:gdLst>
              <a:gd name="connsiteX0" fmla="*/ 944882 w 1889764"/>
              <a:gd name="connsiteY0" fmla="*/ 0 h 2175323"/>
              <a:gd name="connsiteX1" fmla="*/ 1889764 w 1889764"/>
              <a:gd name="connsiteY1" fmla="*/ 557065 h 2175323"/>
              <a:gd name="connsiteX2" fmla="*/ 1889764 w 1889764"/>
              <a:gd name="connsiteY2" fmla="*/ 1635061 h 2175323"/>
              <a:gd name="connsiteX3" fmla="*/ 973383 w 1889764"/>
              <a:gd name="connsiteY3" fmla="*/ 2175323 h 2175323"/>
              <a:gd name="connsiteX4" fmla="*/ 916381 w 1889764"/>
              <a:gd name="connsiteY4" fmla="*/ 2175323 h 2175323"/>
              <a:gd name="connsiteX5" fmla="*/ 0 w 1889764"/>
              <a:gd name="connsiteY5" fmla="*/ 1635061 h 2175323"/>
              <a:gd name="connsiteX6" fmla="*/ 0 w 1889764"/>
              <a:gd name="connsiteY6" fmla="*/ 557065 h 217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9764" h="2175323">
                <a:moveTo>
                  <a:pt x="944882" y="0"/>
                </a:moveTo>
                <a:lnTo>
                  <a:pt x="1889764" y="557065"/>
                </a:lnTo>
                <a:lnTo>
                  <a:pt x="1889764" y="1635061"/>
                </a:lnTo>
                <a:lnTo>
                  <a:pt x="973383" y="2175323"/>
                </a:lnTo>
                <a:lnTo>
                  <a:pt x="916381" y="2175323"/>
                </a:lnTo>
                <a:lnTo>
                  <a:pt x="0" y="1635061"/>
                </a:lnTo>
                <a:lnTo>
                  <a:pt x="0" y="557065"/>
                </a:lnTo>
                <a:close/>
              </a:path>
            </a:pathLst>
          </a:custGeom>
        </p:spPr>
      </p:pic>
      <p:pic>
        <p:nvPicPr>
          <p:cNvPr id="7" name="图片 6"/>
          <p:cNvPicPr>
            <a:picLocks noChangeAspect="1"/>
          </p:cNvPicPr>
          <p:nvPr/>
        </p:nvPicPr>
        <p:blipFill>
          <a:blip r:embed="rId5" cstate="email">
            <a:grayscl/>
            <a:extLst>
              <a:ext uri="{28A0092B-C50C-407E-A947-70E740481C1C}">
                <a14:useLocalDpi xmlns:a14="http://schemas.microsoft.com/office/drawing/2010/main"/>
              </a:ext>
            </a:extLst>
          </a:blip>
          <a:srcRect/>
          <a:stretch>
            <a:fillRect/>
          </a:stretch>
        </p:blipFill>
        <p:spPr>
          <a:xfrm>
            <a:off x="1797416" y="1776027"/>
            <a:ext cx="1889764" cy="2192126"/>
          </a:xfrm>
          <a:custGeom>
            <a:avLst/>
            <a:gdLst>
              <a:gd name="connsiteX0" fmla="*/ 944882 w 1889764"/>
              <a:gd name="connsiteY0" fmla="*/ 0 h 2192126"/>
              <a:gd name="connsiteX1" fmla="*/ 1889764 w 1889764"/>
              <a:gd name="connsiteY1" fmla="*/ 557065 h 2192126"/>
              <a:gd name="connsiteX2" fmla="*/ 1889764 w 1889764"/>
              <a:gd name="connsiteY2" fmla="*/ 1635061 h 2192126"/>
              <a:gd name="connsiteX3" fmla="*/ 944882 w 1889764"/>
              <a:gd name="connsiteY3" fmla="*/ 2192126 h 2192126"/>
              <a:gd name="connsiteX4" fmla="*/ 0 w 1889764"/>
              <a:gd name="connsiteY4" fmla="*/ 1635061 h 2192126"/>
              <a:gd name="connsiteX5" fmla="*/ 0 w 1889764"/>
              <a:gd name="connsiteY5" fmla="*/ 557065 h 21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9764" h="2192126">
                <a:moveTo>
                  <a:pt x="944882" y="0"/>
                </a:moveTo>
                <a:lnTo>
                  <a:pt x="1889764" y="557065"/>
                </a:lnTo>
                <a:lnTo>
                  <a:pt x="1889764" y="1635061"/>
                </a:lnTo>
                <a:lnTo>
                  <a:pt x="944882" y="2192126"/>
                </a:lnTo>
                <a:lnTo>
                  <a:pt x="0" y="1635061"/>
                </a:lnTo>
                <a:lnTo>
                  <a:pt x="0" y="557065"/>
                </a:lnTo>
                <a:close/>
              </a:path>
            </a:pathLst>
          </a:custGeom>
        </p:spPr>
      </p:pic>
      <p:sp>
        <p:nvSpPr>
          <p:cNvPr id="9" name="六边形 8"/>
          <p:cNvSpPr/>
          <p:nvPr/>
        </p:nvSpPr>
        <p:spPr>
          <a:xfrm rot="16200000">
            <a:off x="1871231"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六边形 9"/>
          <p:cNvSpPr/>
          <p:nvPr/>
        </p:nvSpPr>
        <p:spPr>
          <a:xfrm rot="16200000">
            <a:off x="8494083"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六边形 10"/>
          <p:cNvSpPr/>
          <p:nvPr/>
        </p:nvSpPr>
        <p:spPr>
          <a:xfrm rot="16200000">
            <a:off x="4735794" y="1785198"/>
            <a:ext cx="2521586" cy="2173781"/>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KSO_Shape"/>
          <p:cNvSpPr/>
          <p:nvPr/>
        </p:nvSpPr>
        <p:spPr bwMode="auto">
          <a:xfrm>
            <a:off x="2439286" y="4152745"/>
            <a:ext cx="529946" cy="404380"/>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sp>
        <p:nvSpPr>
          <p:cNvPr id="15" name="KSO_Shape"/>
          <p:cNvSpPr/>
          <p:nvPr/>
        </p:nvSpPr>
        <p:spPr bwMode="auto">
          <a:xfrm>
            <a:off x="9049820" y="4137621"/>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19" name="KSO_Shape"/>
          <p:cNvSpPr/>
          <p:nvPr/>
        </p:nvSpPr>
        <p:spPr bwMode="auto">
          <a:xfrm>
            <a:off x="5764565" y="4509655"/>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grpSp>
        <p:nvGrpSpPr>
          <p:cNvPr id="28" name="组合 27"/>
          <p:cNvGrpSpPr/>
          <p:nvPr/>
        </p:nvGrpSpPr>
        <p:grpSpPr>
          <a:xfrm>
            <a:off x="856470" y="4700016"/>
            <a:ext cx="3626848" cy="920992"/>
            <a:chOff x="692722" y="4705211"/>
            <a:chExt cx="3626848" cy="920992"/>
          </a:xfrm>
        </p:grpSpPr>
        <p:sp>
          <p:nvSpPr>
            <p:cNvPr id="20" name="文本框 19"/>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5" name="文本框 24"/>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21" name="组合 20"/>
          <p:cNvGrpSpPr/>
          <p:nvPr/>
        </p:nvGrpSpPr>
        <p:grpSpPr>
          <a:xfrm>
            <a:off x="7551726" y="4700016"/>
            <a:ext cx="3626848" cy="920992"/>
            <a:chOff x="692722" y="4705211"/>
            <a:chExt cx="3626848" cy="920992"/>
          </a:xfrm>
        </p:grpSpPr>
        <p:sp>
          <p:nvSpPr>
            <p:cNvPr id="26" name="文本框 25"/>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7" name="文本框 26"/>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32" name="组合 31"/>
          <p:cNvGrpSpPr/>
          <p:nvPr/>
        </p:nvGrpSpPr>
        <p:grpSpPr>
          <a:xfrm>
            <a:off x="4183163" y="5029477"/>
            <a:ext cx="3626848" cy="722872"/>
            <a:chOff x="692722" y="4705211"/>
            <a:chExt cx="3626848" cy="722872"/>
          </a:xfrm>
        </p:grpSpPr>
        <p:sp>
          <p:nvSpPr>
            <p:cNvPr id="33" name="文本框 32"/>
            <p:cNvSpPr txBox="1"/>
            <p:nvPr/>
          </p:nvSpPr>
          <p:spPr>
            <a:xfrm>
              <a:off x="1028796" y="4940403"/>
              <a:ext cx="2943216" cy="48768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34" name="文本框 33"/>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直接连接符 1"/>
          <p:cNvCxnSpPr/>
          <p:nvPr/>
        </p:nvCxnSpPr>
        <p:spPr>
          <a:xfrm>
            <a:off x="6541478" y="0"/>
            <a:ext cx="0" cy="207486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370277" y="0"/>
            <a:ext cx="0" cy="3601329"/>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213144" y="0"/>
            <a:ext cx="0" cy="254625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sp>
        <p:nvSpPr>
          <p:cNvPr id="10" name="同心圆 9"/>
          <p:cNvSpPr/>
          <p:nvPr/>
        </p:nvSpPr>
        <p:spPr>
          <a:xfrm>
            <a:off x="5641146" y="207486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同心圆 13"/>
          <p:cNvSpPr/>
          <p:nvPr/>
        </p:nvSpPr>
        <p:spPr>
          <a:xfrm>
            <a:off x="7469945" y="3601329"/>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14"/>
          <p:cNvSpPr/>
          <p:nvPr/>
        </p:nvSpPr>
        <p:spPr>
          <a:xfrm>
            <a:off x="9312812" y="254625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p:cNvSpPr/>
          <p:nvPr/>
        </p:nvSpPr>
        <p:spPr>
          <a:xfrm>
            <a:off x="5640511" y="2066607"/>
            <a:ext cx="1800664" cy="1800664"/>
          </a:xfrm>
          <a:prstGeom prst="blockArc">
            <a:avLst>
              <a:gd name="adj1" fmla="val 10795232"/>
              <a:gd name="adj2" fmla="val 512995"/>
              <a:gd name="adj3" fmla="val 12460"/>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空心弧 19"/>
          <p:cNvSpPr/>
          <p:nvPr/>
        </p:nvSpPr>
        <p:spPr>
          <a:xfrm rot="12289424">
            <a:off x="9312176" y="2537997"/>
            <a:ext cx="1800664" cy="1800664"/>
          </a:xfrm>
          <a:prstGeom prst="blockArc">
            <a:avLst>
              <a:gd name="adj1" fmla="val 10795232"/>
              <a:gd name="adj2" fmla="val 16106589"/>
              <a:gd name="adj3" fmla="val 12596"/>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空心弧 20"/>
          <p:cNvSpPr/>
          <p:nvPr/>
        </p:nvSpPr>
        <p:spPr>
          <a:xfrm rot="3433786">
            <a:off x="7469310" y="3593074"/>
            <a:ext cx="1800664" cy="1800664"/>
          </a:xfrm>
          <a:prstGeom prst="blockArc">
            <a:avLst>
              <a:gd name="adj1" fmla="val 10795232"/>
              <a:gd name="adj2" fmla="val 20381218"/>
              <a:gd name="adj3" fmla="val 12377"/>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KSO_Shape"/>
          <p:cNvSpPr/>
          <p:nvPr/>
        </p:nvSpPr>
        <p:spPr bwMode="auto">
          <a:xfrm>
            <a:off x="9897813" y="3255777"/>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6" name="KSO_Shape"/>
          <p:cNvSpPr/>
          <p:nvPr/>
        </p:nvSpPr>
        <p:spPr bwMode="auto">
          <a:xfrm>
            <a:off x="8106188" y="4332604"/>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7" name="KSO_Shape"/>
          <p:cNvSpPr/>
          <p:nvPr/>
        </p:nvSpPr>
        <p:spPr>
          <a:xfrm>
            <a:off x="6308150" y="2828925"/>
            <a:ext cx="438522" cy="36377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18" name="文本框 17"/>
          <p:cNvSpPr txBox="1"/>
          <p:nvPr/>
        </p:nvSpPr>
        <p:spPr>
          <a:xfrm>
            <a:off x="976079" y="3057412"/>
            <a:ext cx="4059765" cy="1358900"/>
          </a:xfrm>
          <a:prstGeom prst="rect">
            <a:avLst/>
          </a:prstGeom>
          <a:noFill/>
        </p:spPr>
        <p:txBody>
          <a:bodyPr wrap="square" rtlCol="0">
            <a:spAutoFit/>
          </a:bodyPr>
          <a:lstStyle/>
          <a:p>
            <a:pPr algn="l">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9" name="文本框 18"/>
          <p:cNvSpPr txBox="1"/>
          <p:nvPr/>
        </p:nvSpPr>
        <p:spPr>
          <a:xfrm>
            <a:off x="976079" y="2546248"/>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单击此处添加标题</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821892" y="3277282"/>
            <a:ext cx="1468582" cy="1150434"/>
          </a:xfrm>
          <a:prstGeom prst="rect">
            <a:avLst/>
          </a:prstGeom>
          <a:solidFill>
            <a:srgbClr val="656565"/>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latin typeface="微软雅黑" panose="020B0503020204020204" charset="-122"/>
                <a:ea typeface="微软雅黑" panose="020B0503020204020204" charset="-122"/>
              </a:rPr>
              <a:t>01</a:t>
            </a:r>
          </a:p>
          <a:p>
            <a:pPr algn="ctr"/>
            <a:r>
              <a:rPr lang="en-US" altLang="zh-CN" sz="1600" dirty="0">
                <a:latin typeface="微软雅黑" panose="020B0503020204020204" charset="-122"/>
                <a:ea typeface="微软雅黑" panose="020B0503020204020204" charset="-122"/>
              </a:rPr>
              <a:t>此处添</a:t>
            </a:r>
          </a:p>
          <a:p>
            <a:pPr algn="ctr"/>
            <a:r>
              <a:rPr lang="en-US" altLang="zh-CN" sz="1600" dirty="0">
                <a:latin typeface="微软雅黑" panose="020B0503020204020204" charset="-122"/>
                <a:ea typeface="微软雅黑" panose="020B0503020204020204" charset="-122"/>
              </a:rPr>
              <a:t>加标题</a:t>
            </a:r>
          </a:p>
        </p:txBody>
      </p:sp>
      <p:sp>
        <p:nvSpPr>
          <p:cNvPr id="7" name="矩形 6"/>
          <p:cNvSpPr/>
          <p:nvPr/>
        </p:nvSpPr>
        <p:spPr>
          <a:xfrm>
            <a:off x="5929388" y="3277282"/>
            <a:ext cx="1468582" cy="1150434"/>
          </a:xfrm>
          <a:prstGeom prst="rect">
            <a:avLst/>
          </a:prstGeom>
          <a:solidFill>
            <a:schemeClr val="tx1">
              <a:lumMod val="75000"/>
              <a:lumOff val="25000"/>
            </a:schemeClr>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latin typeface="微软雅黑" panose="020B0503020204020204" charset="-122"/>
                <a:ea typeface="微软雅黑" panose="020B0503020204020204" charset="-122"/>
              </a:rPr>
              <a:t>02</a:t>
            </a:r>
          </a:p>
          <a:p>
            <a:pPr algn="ctr"/>
            <a:r>
              <a:rPr lang="en-US" altLang="zh-CN" sz="1600" dirty="0">
                <a:latin typeface="微软雅黑" panose="020B0503020204020204" charset="-122"/>
                <a:ea typeface="微软雅黑" panose="020B0503020204020204" charset="-122"/>
              </a:rPr>
              <a:t>此处添</a:t>
            </a:r>
          </a:p>
          <a:p>
            <a:pPr algn="ctr"/>
            <a:r>
              <a:rPr lang="en-US" altLang="zh-CN" sz="1600" dirty="0">
                <a:latin typeface="微软雅黑" panose="020B0503020204020204" charset="-122"/>
                <a:ea typeface="微软雅黑" panose="020B0503020204020204" charset="-122"/>
              </a:rPr>
              <a:t>加标题</a:t>
            </a:r>
          </a:p>
        </p:txBody>
      </p:sp>
      <p:sp>
        <p:nvSpPr>
          <p:cNvPr id="8" name="矩形 7"/>
          <p:cNvSpPr/>
          <p:nvPr/>
        </p:nvSpPr>
        <p:spPr>
          <a:xfrm>
            <a:off x="1079112" y="3101415"/>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9" name="矩形 8"/>
          <p:cNvSpPr/>
          <p:nvPr/>
        </p:nvSpPr>
        <p:spPr>
          <a:xfrm>
            <a:off x="7243460" y="3101415"/>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0" name="矩形 9"/>
          <p:cNvSpPr/>
          <p:nvPr/>
        </p:nvSpPr>
        <p:spPr>
          <a:xfrm>
            <a:off x="4821892" y="4541241"/>
            <a:ext cx="1468582" cy="1150434"/>
          </a:xfrm>
          <a:prstGeom prst="rect">
            <a:avLst/>
          </a:prstGeom>
          <a:solidFill>
            <a:schemeClr val="tx1">
              <a:lumMod val="75000"/>
              <a:lumOff val="25000"/>
            </a:schemeClr>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latin typeface="微软雅黑" panose="020B0503020204020204" charset="-122"/>
                <a:ea typeface="微软雅黑" panose="020B0503020204020204" charset="-122"/>
              </a:rPr>
              <a:t>03</a:t>
            </a:r>
          </a:p>
          <a:p>
            <a:pPr algn="ctr"/>
            <a:r>
              <a:rPr lang="en-US" altLang="zh-CN" sz="1600" dirty="0">
                <a:latin typeface="微软雅黑" panose="020B0503020204020204" charset="-122"/>
                <a:ea typeface="微软雅黑" panose="020B0503020204020204" charset="-122"/>
              </a:rPr>
              <a:t>此处添</a:t>
            </a:r>
          </a:p>
          <a:p>
            <a:pPr algn="ctr"/>
            <a:r>
              <a:rPr lang="en-US" altLang="zh-CN" sz="1600" dirty="0">
                <a:latin typeface="微软雅黑" panose="020B0503020204020204" charset="-122"/>
                <a:ea typeface="微软雅黑" panose="020B0503020204020204" charset="-122"/>
              </a:rPr>
              <a:t>加标题</a:t>
            </a:r>
          </a:p>
        </p:txBody>
      </p:sp>
      <p:sp>
        <p:nvSpPr>
          <p:cNvPr id="11" name="矩形 10"/>
          <p:cNvSpPr/>
          <p:nvPr/>
        </p:nvSpPr>
        <p:spPr>
          <a:xfrm>
            <a:off x="5929388" y="4541241"/>
            <a:ext cx="1468582" cy="1150434"/>
          </a:xfrm>
          <a:prstGeom prst="rect">
            <a:avLst/>
          </a:prstGeom>
          <a:solidFill>
            <a:srgbClr val="656565"/>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latin typeface="微软雅黑" panose="020B0503020204020204" charset="-122"/>
                <a:ea typeface="微软雅黑" panose="020B0503020204020204" charset="-122"/>
              </a:rPr>
              <a:t>04</a:t>
            </a:r>
          </a:p>
          <a:p>
            <a:pPr algn="ctr"/>
            <a:r>
              <a:rPr lang="en-US" altLang="zh-CN" sz="1600" dirty="0">
                <a:latin typeface="微软雅黑" panose="020B0503020204020204" charset="-122"/>
                <a:ea typeface="微软雅黑" panose="020B0503020204020204" charset="-122"/>
              </a:rPr>
              <a:t>此处添</a:t>
            </a:r>
          </a:p>
          <a:p>
            <a:pPr algn="ctr"/>
            <a:r>
              <a:rPr lang="en-US" altLang="zh-CN" sz="1600" dirty="0">
                <a:latin typeface="微软雅黑" panose="020B0503020204020204" charset="-122"/>
                <a:ea typeface="微软雅黑" panose="020B0503020204020204" charset="-122"/>
              </a:rPr>
              <a:t>加标题</a:t>
            </a:r>
          </a:p>
        </p:txBody>
      </p:sp>
      <p:sp>
        <p:nvSpPr>
          <p:cNvPr id="12" name="矩形 11"/>
          <p:cNvSpPr/>
          <p:nvPr/>
        </p:nvSpPr>
        <p:spPr>
          <a:xfrm>
            <a:off x="1079112" y="4365374"/>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3" name="矩形 12"/>
          <p:cNvSpPr/>
          <p:nvPr/>
        </p:nvSpPr>
        <p:spPr>
          <a:xfrm>
            <a:off x="7243460" y="4365374"/>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4" name="文本框 13"/>
          <p:cNvSpPr txBox="1"/>
          <p:nvPr/>
        </p:nvSpPr>
        <p:spPr>
          <a:xfrm>
            <a:off x="721515" y="2025308"/>
            <a:ext cx="11242436" cy="659130"/>
          </a:xfrm>
          <a:prstGeom prst="rect">
            <a:avLst/>
          </a:prstGeom>
          <a:noFill/>
        </p:spPr>
        <p:txBody>
          <a:bodyPr wrap="square" rtlCol="0">
            <a:spAutoFit/>
          </a:bodyPr>
          <a:lstStyle/>
          <a:p>
            <a:r>
              <a:rPr lang="en-US" altLang="zh-CN"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5" name="矩形 14"/>
          <p:cNvSpPr/>
          <p:nvPr/>
        </p:nvSpPr>
        <p:spPr>
          <a:xfrm>
            <a:off x="649515" y="2101974"/>
            <a:ext cx="72000" cy="216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anim calcmode="lin" valueType="num">
                                      <p:cBhvr>
                                        <p:cTn id="8" dur="1500" fill="hold"/>
                                        <p:tgtEl>
                                          <p:spTgt spid="15"/>
                                        </p:tgtEl>
                                        <p:attrNameLst>
                                          <p:attrName>style.rotation</p:attrName>
                                        </p:attrNameLst>
                                      </p:cBhvr>
                                      <p:tavLst>
                                        <p:tav tm="0">
                                          <p:val>
                                            <p:fltVal val="720"/>
                                          </p:val>
                                        </p:tav>
                                        <p:tav tm="100000">
                                          <p:val>
                                            <p:fltVal val="0"/>
                                          </p:val>
                                        </p:tav>
                                      </p:tavLst>
                                    </p:anim>
                                    <p:anim calcmode="lin" valueType="num">
                                      <p:cBhvr>
                                        <p:cTn id="9" dur="1500" fill="hold"/>
                                        <p:tgtEl>
                                          <p:spTgt spid="15"/>
                                        </p:tgtEl>
                                        <p:attrNameLst>
                                          <p:attrName>ppt_h</p:attrName>
                                        </p:attrNameLst>
                                      </p:cBhvr>
                                      <p:tavLst>
                                        <p:tav tm="0">
                                          <p:val>
                                            <p:fltVal val="0"/>
                                          </p:val>
                                        </p:tav>
                                        <p:tav tm="100000">
                                          <p:val>
                                            <p:strVal val="#ppt_h"/>
                                          </p:val>
                                        </p:tav>
                                      </p:tavLst>
                                    </p:anim>
                                    <p:anim calcmode="lin" valueType="num">
                                      <p:cBhvr>
                                        <p:cTn id="10" dur="1500" fill="hold"/>
                                        <p:tgtEl>
                                          <p:spTgt spid="15"/>
                                        </p:tgtEl>
                                        <p:attrNameLst>
                                          <p:attrName>ppt_w</p:attrName>
                                        </p:attrNameLst>
                                      </p:cBhvr>
                                      <p:tavLst>
                                        <p:tav tm="0">
                                          <p:val>
                                            <p:fltVal val="0"/>
                                          </p:val>
                                        </p:tav>
                                        <p:tav tm="100000">
                                          <p:val>
                                            <p:strVal val="#ppt_w"/>
                                          </p:val>
                                        </p:tav>
                                      </p:tavLst>
                                    </p:anim>
                                  </p:childTnLst>
                                </p:cTn>
                              </p:par>
                            </p:childTnLst>
                          </p:cTn>
                        </p:par>
                        <p:par>
                          <p:cTn id="11" fill="hold">
                            <p:stCondLst>
                              <p:cond delay="1500"/>
                            </p:stCondLst>
                            <p:childTnLst>
                              <p:par>
                                <p:cTn id="12" presetID="10" presetClass="entr" presetSubtype="0" fill="hold" grpId="0" nodeType="afterEffect">
                                  <p:stCondLst>
                                    <p:cond delay="0"/>
                                  </p:stCondLst>
                                  <p:iterate type="lt">
                                    <p:tmPct val="10000"/>
                                  </p:iterate>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3650"/>
                            </p:stCondLst>
                            <p:childTnLst>
                              <p:par>
                                <p:cTn id="16" presetID="22" presetClass="entr" presetSubtype="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par>
                          <p:cTn id="19" fill="hold">
                            <p:stCondLst>
                              <p:cond delay="4150"/>
                            </p:stCondLst>
                            <p:childTnLst>
                              <p:par>
                                <p:cTn id="20" presetID="2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1000"/>
                                        <p:tgtEl>
                                          <p:spTgt spid="8"/>
                                        </p:tgtEl>
                                      </p:cBhvr>
                                    </p:animEffect>
                                  </p:childTnLst>
                                </p:cTn>
                              </p:par>
                            </p:childTnLst>
                          </p:cTn>
                        </p:par>
                        <p:par>
                          <p:cTn id="23" fill="hold">
                            <p:stCondLst>
                              <p:cond delay="515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565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1000"/>
                                        <p:tgtEl>
                                          <p:spTgt spid="9"/>
                                        </p:tgtEl>
                                      </p:cBhvr>
                                    </p:animEffect>
                                  </p:childTnLst>
                                </p:cTn>
                              </p:par>
                            </p:childTnLst>
                          </p:cTn>
                        </p:par>
                        <p:par>
                          <p:cTn id="31" fill="hold">
                            <p:stCondLst>
                              <p:cond delay="6650"/>
                            </p:stCondLst>
                            <p:childTnLst>
                              <p:par>
                                <p:cTn id="32" presetID="2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par>
                          <p:cTn id="35" fill="hold">
                            <p:stCondLst>
                              <p:cond delay="7150"/>
                            </p:stCondLst>
                            <p:childTnLst>
                              <p:par>
                                <p:cTn id="36" presetID="22" presetClass="entr" presetSubtype="2"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right)">
                                      <p:cBhvr>
                                        <p:cTn id="38" dur="1000"/>
                                        <p:tgtEl>
                                          <p:spTgt spid="12"/>
                                        </p:tgtEl>
                                      </p:cBhvr>
                                    </p:animEffect>
                                  </p:childTnLst>
                                </p:cTn>
                              </p:par>
                            </p:childTnLst>
                          </p:cTn>
                        </p:par>
                        <p:par>
                          <p:cTn id="39" fill="hold">
                            <p:stCondLst>
                              <p:cond delay="815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8650"/>
                            </p:stCondLst>
                            <p:childTnLst>
                              <p:par>
                                <p:cTn id="44" presetID="2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p:bldP spid="15"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20845"/>
            <a:ext cx="7000240" cy="1137920"/>
          </a:xfrm>
          <a:prstGeom prst="rect">
            <a:avLst/>
          </a:prstGeom>
          <a:noFill/>
        </p:spPr>
        <p:txBody>
          <a:bodyPr wrap="square" lIns="68580" tIns="34290" rIns="68580" bIns="34290" rtlCol="0">
            <a:spAutoFit/>
          </a:bodyPr>
          <a:lstStyle/>
          <a:p>
            <a:pPr algn="l">
              <a:lnSpc>
                <a:spcPct val="130000"/>
              </a:lnSpc>
            </a:pPr>
            <a:r>
              <a:rPr lang="zh-CN" altLang="en-US" sz="5400" dirty="0">
                <a:solidFill>
                  <a:srgbClr val="656565"/>
                </a:solidFill>
                <a:latin typeface="黑体" panose="02010600030101010101" charset="-122"/>
                <a:ea typeface="黑体" panose="02010600030101010101" charset="-122"/>
              </a:rPr>
              <a:t>感谢您的下载观看</a:t>
            </a: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861060"/>
          </a:xfrm>
          <a:prstGeom prst="rect">
            <a:avLst/>
          </a:prstGeom>
          <a:noFill/>
        </p:spPr>
        <p:txBody>
          <a:bodyPr wrap="square" lIns="68580" tIns="34290" rIns="68580" bIns="34290" rtlCol="0">
            <a:spAutoFit/>
          </a:bodyPr>
          <a:lstStyle/>
          <a:p>
            <a:pPr algn="l">
              <a:lnSpc>
                <a:spcPct val="130000"/>
              </a:lnSpc>
            </a:pPr>
            <a:r>
              <a:rPr lang="en-US" altLang="zh-CN" sz="4000" dirty="0">
                <a:solidFill>
                  <a:schemeClr val="bg1"/>
                </a:solidFill>
                <a:latin typeface="华文中宋" panose="02010600040101010101" charset="-122"/>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轻快纯净商务通用PPT模板3"/>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638</Words>
  <Application>Microsoft Office PowerPoint</Application>
  <PresentationFormat>宽屏</PresentationFormat>
  <Paragraphs>222</Paragraphs>
  <Slides>26</Slides>
  <Notes>26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26</vt:i4>
      </vt:variant>
    </vt:vector>
  </HeadingPairs>
  <TitlesOfParts>
    <vt:vector size="34" baseType="lpstr">
      <vt:lpstr>黑体</vt:lpstr>
      <vt:lpstr>华文中宋</vt:lpstr>
      <vt:lpstr>微软雅黑</vt:lpstr>
      <vt:lpstr>Arial</vt:lpstr>
      <vt:lpstr>Calibri</vt:lpstr>
      <vt:lpstr>Calibri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轻快纯净商务通用PPT模板3</dc:title>
  <dc:creator>第一PPT模板网-WWW.1PPT.COM</dc:creator>
  <cp:keywords>第一PPT模板网-WWW.1PPT.COM</cp:keywords>
  <dc:description>www.1ppt.com</dc:description>
  <cp:lastModifiedBy>Administrator</cp:lastModifiedBy>
  <cp:revision>18</cp:revision>
  <dcterms:created xsi:type="dcterms:W3CDTF">2017-03-03T07:55:00Z</dcterms:created>
  <dcterms:modified xsi:type="dcterms:W3CDTF">2020-02-28T01:39:29Z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