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896" r:id="rId2"/>
    <p:sldId id="895" r:id="rId3"/>
    <p:sldId id="863" r:id="rId4"/>
    <p:sldId id="831" r:id="rId5"/>
    <p:sldId id="703" r:id="rId6"/>
    <p:sldId id="639" r:id="rId7"/>
    <p:sldId id="682" r:id="rId8"/>
    <p:sldId id="807" r:id="rId9"/>
    <p:sldId id="888" r:id="rId10"/>
    <p:sldId id="898" r:id="rId11"/>
    <p:sldId id="678" r:id="rId12"/>
    <p:sldId id="702" r:id="rId13"/>
    <p:sldId id="817" r:id="rId14"/>
    <p:sldId id="860" r:id="rId15"/>
    <p:sldId id="808" r:id="rId16"/>
    <p:sldId id="899" r:id="rId17"/>
    <p:sldId id="810" r:id="rId18"/>
    <p:sldId id="851" r:id="rId19"/>
    <p:sldId id="880" r:id="rId20"/>
    <p:sldId id="900" r:id="rId21"/>
    <p:sldId id="850" r:id="rId22"/>
    <p:sldId id="759" r:id="rId23"/>
    <p:sldId id="892" r:id="rId24"/>
    <p:sldId id="656" r:id="rId25"/>
    <p:sldId id="796" r:id="rId26"/>
    <p:sldId id="901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8F7"/>
    <a:srgbClr val="DE7C83"/>
    <a:srgbClr val="9F75A0"/>
    <a:srgbClr val="FBAA67"/>
    <a:srgbClr val="89DFD3"/>
    <a:srgbClr val="F8818A"/>
    <a:srgbClr val="95D4F6"/>
    <a:srgbClr val="D7975F"/>
    <a:srgbClr val="333333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06" autoAdjust="0"/>
  </p:normalViewPr>
  <p:slideViewPr>
    <p:cSldViewPr>
      <p:cViewPr varScale="1">
        <p:scale>
          <a:sx n="102" d="100"/>
          <a:sy n="102" d="100"/>
        </p:scale>
        <p:origin x="540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354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image" Target="../media/image5.png"/><Relationship Id="rId4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image" Target="../media/image13.pn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image" Target="../media/image14.pn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image" Target="../media/image32.pn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image" Target="../media/image5.pn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6.xlsx"/><Relationship Id="rId1" Type="http://schemas.openxmlformats.org/officeDocument/2006/relationships/image" Target="../media/image3.pn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7.xlsx"/><Relationship Id="rId1" Type="http://schemas.openxmlformats.org/officeDocument/2006/relationships/image" Target="../media/image13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522402784"/>
        <c:axId val="-1522402240"/>
        <c:axId val="0"/>
      </c:bar3DChart>
      <c:catAx>
        <c:axId val="-1522402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522402240"/>
        <c:crosses val="autoZero"/>
        <c:auto val="1"/>
        <c:lblAlgn val="ctr"/>
        <c:lblOffset val="100"/>
        <c:noMultiLvlLbl val="0"/>
      </c:catAx>
      <c:valAx>
        <c:axId val="-15224022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522402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Pt>
            <c:idx val="0"/>
            <c:bubble3D val="0"/>
          </c:dPt>
          <c:dPt>
            <c:idx val="1"/>
            <c:bubble3D val="0"/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Pt>
            <c:idx val="0"/>
            <c:bubble3D val="0"/>
          </c:dPt>
          <c:dPt>
            <c:idx val="1"/>
            <c:bubble3D val="0"/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Pt>
            <c:idx val="0"/>
            <c:bubble3D val="0"/>
          </c:dPt>
          <c:dPt>
            <c:idx val="1"/>
            <c:bubble3D val="0"/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2020/3/27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456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4265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266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644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739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2269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388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8405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192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8126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99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657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82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051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3985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4569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855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475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2956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6336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3002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defTabSz="966788" fontAlgn="base">
              <a:spcBef>
                <a:spcPct val="0"/>
              </a:spcBef>
              <a:spcAft>
                <a:spcPct val="0"/>
              </a:spcAft>
            </a:pPr>
            <a:fld id="{DD85BDDC-0652-496A-BB8E-28D704772BDB}" type="slidenum">
              <a:rPr lang="zh-CN" altLang="en-US" sz="1200">
                <a:latin typeface="Calibri" pitchFamily="34" charset="0"/>
                <a:ea typeface="宋体" pitchFamily="2" charset="-122"/>
              </a:rPr>
              <a:pPr defTabSz="966788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66786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442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68362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56856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193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8500362" y="241919"/>
            <a:ext cx="365983" cy="215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285" tIns="45141" rIns="90285" bIns="45141" rtlCol="0" anchor="ctr"/>
          <a:lstStyle/>
          <a:p>
            <a:pPr algn="ctr"/>
            <a:endParaRPr lang="en-US" sz="1876" dirty="0"/>
          </a:p>
        </p:txBody>
      </p:sp>
      <p:sp>
        <p:nvSpPr>
          <p:cNvPr id="6" name="Isosceles Triangle 10"/>
          <p:cNvSpPr/>
          <p:nvPr userDrawn="1"/>
        </p:nvSpPr>
        <p:spPr>
          <a:xfrm rot="10610802">
            <a:off x="8504737" y="316260"/>
            <a:ext cx="366581" cy="196391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285" tIns="45141" rIns="90285" bIns="45141" rtlCol="0" anchor="ctr"/>
          <a:lstStyle/>
          <a:p>
            <a:pPr algn="ctr"/>
            <a:endParaRPr lang="en-US" sz="1876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19486" y="204940"/>
            <a:ext cx="337081" cy="350586"/>
          </a:xfrm>
          <a:prstGeom prst="rect">
            <a:avLst/>
          </a:prstGeom>
        </p:spPr>
        <p:txBody>
          <a:bodyPr vert="horz" lIns="0" tIns="0" rIns="0" bIns="4514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4FFB07-917D-5348-AE2D-F9A4E0AD1751}" type="slidenum">
              <a:rPr lang="en-US" sz="988" smtClean="0"/>
              <a:pPr/>
              <a:t>‹#›</a:t>
            </a:fld>
            <a:endParaRPr lang="en-US" sz="988" dirty="0"/>
          </a:p>
        </p:txBody>
      </p:sp>
      <p:grpSp>
        <p:nvGrpSpPr>
          <p:cNvPr id="8" name="Group 5"/>
          <p:cNvGrpSpPr/>
          <p:nvPr userDrawn="1"/>
        </p:nvGrpSpPr>
        <p:grpSpPr>
          <a:xfrm>
            <a:off x="347420" y="4731991"/>
            <a:ext cx="224082" cy="221156"/>
            <a:chOff x="4328868" y="5502988"/>
            <a:chExt cx="500307" cy="493774"/>
          </a:xfrm>
        </p:grpSpPr>
        <p:sp>
          <p:nvSpPr>
            <p:cNvPr id="9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  <p:sp>
          <p:nvSpPr>
            <p:cNvPr id="10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</p:grpSp>
      <p:grpSp>
        <p:nvGrpSpPr>
          <p:cNvPr id="11" name="Group 9"/>
          <p:cNvGrpSpPr/>
          <p:nvPr userDrawn="1"/>
        </p:nvGrpSpPr>
        <p:grpSpPr>
          <a:xfrm flipH="1">
            <a:off x="933709" y="4731991"/>
            <a:ext cx="224082" cy="221156"/>
            <a:chOff x="4328868" y="5502988"/>
            <a:chExt cx="500307" cy="493774"/>
          </a:xfrm>
        </p:grpSpPr>
        <p:sp>
          <p:nvSpPr>
            <p:cNvPr id="12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  <p:sp>
          <p:nvSpPr>
            <p:cNvPr id="13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</p:grpSp>
      <p:cxnSp>
        <p:nvCxnSpPr>
          <p:cNvPr id="14" name="Straight Connector 3"/>
          <p:cNvCxnSpPr/>
          <p:nvPr userDrawn="1"/>
        </p:nvCxnSpPr>
        <p:spPr>
          <a:xfrm>
            <a:off x="552709" y="4845350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20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061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39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230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80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95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579112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12371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407084" y="844538"/>
            <a:ext cx="8329832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 userDrawn="1"/>
        </p:nvGrpSpPr>
        <p:grpSpPr>
          <a:xfrm>
            <a:off x="8344139" y="294264"/>
            <a:ext cx="374073" cy="390916"/>
            <a:chOff x="11100580" y="393896"/>
            <a:chExt cx="548640" cy="630677"/>
          </a:xfrm>
        </p:grpSpPr>
        <p:sp>
          <p:nvSpPr>
            <p:cNvPr id="10" name="Pentagon 9"/>
            <p:cNvSpPr/>
            <p:nvPr userDrawn="1"/>
          </p:nvSpPr>
          <p:spPr>
            <a:xfrm rot="5400000">
              <a:off x="11091294" y="466647"/>
              <a:ext cx="567212" cy="548639"/>
            </a:xfrm>
            <a:prstGeom prst="homePlate">
              <a:avLst>
                <a:gd name="adj" fmla="val 26654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Pentagon 8"/>
            <p:cNvSpPr/>
            <p:nvPr userDrawn="1"/>
          </p:nvSpPr>
          <p:spPr>
            <a:xfrm rot="5400000">
              <a:off x="11091295" y="403182"/>
              <a:ext cx="567212" cy="548639"/>
            </a:xfrm>
            <a:prstGeom prst="homePlate">
              <a:avLst>
                <a:gd name="adj" fmla="val 2665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82792" y="309939"/>
            <a:ext cx="496766" cy="27384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F3481812-CA6E-4CF7-A597-B03BE0D22F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5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15791" y="271463"/>
            <a:ext cx="2714625" cy="3000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dirty="0" smtClean="0">
                <a:solidFill>
                  <a:schemeClr val="tx1"/>
                </a:solidFill>
                <a:latin typeface="Century Gothic" pitchFamily="34" charset="0"/>
              </a:rPr>
              <a:t>输入您的标题 </a:t>
            </a:r>
            <a:r>
              <a:rPr lang="en-US" altLang="zh-CN" sz="15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500" dirty="0">
                <a:solidFill>
                  <a:schemeClr val="tx1"/>
                </a:solidFill>
                <a:latin typeface="Century Gothic" pitchFamily="34" charset="0"/>
              </a:rPr>
              <a:t>HERE</a:t>
            </a:r>
            <a:endParaRPr lang="zh-CN" altLang="en-US" sz="15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615790" y="571546"/>
            <a:ext cx="4572000" cy="20774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r>
              <a:rPr lang="en-US" altLang="zh-CN" sz="900" dirty="0" smtClean="0">
                <a:solidFill>
                  <a:schemeClr val="tx1"/>
                </a:solidFill>
                <a:latin typeface="Century Gothic" pitchFamily="34" charset="0"/>
                <a:ea typeface="华文细黑" panose="02010600040101010101" pitchFamily="2" charset="-122"/>
                <a:cs typeface="Tahoma" panose="020B0604030504040204" pitchFamily="34" charset="0"/>
              </a:rPr>
              <a:t>The PPT design of the Jin horizon</a:t>
            </a:r>
            <a:endParaRPr lang="zh-CN" altLang="en-US" sz="900" dirty="0">
              <a:solidFill>
                <a:schemeClr val="tx1"/>
              </a:solidFill>
              <a:latin typeface="Century Gothic" pitchFamily="34" charset="0"/>
              <a:ea typeface="华文细黑" panose="02010600040101010101" pitchFamily="2" charset="-122"/>
              <a:cs typeface="Tahoma" panose="020B0604030504040204" pitchFamily="34" charset="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2" y="309564"/>
            <a:ext cx="34289" cy="403957"/>
          </a:xfrm>
          <a:prstGeom prst="rect">
            <a:avLst/>
          </a:prstGeom>
          <a:solidFill>
            <a:srgbClr val="E84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85725" y="309564"/>
            <a:ext cx="464344" cy="403957"/>
          </a:xfrm>
          <a:prstGeom prst="rect">
            <a:avLst/>
          </a:prstGeom>
          <a:solidFill>
            <a:srgbClr val="E84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fld id="{04519913-8645-4F3E-AAB5-4B4F23A00CED}" type="slidenum">
              <a:rPr lang="zh-CN" altLang="en-US" sz="18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 19"/>
          <p:cNvGrpSpPr>
            <a:grpSpLocks/>
          </p:cNvGrpSpPr>
          <p:nvPr userDrawn="1"/>
        </p:nvGrpSpPr>
        <p:grpSpPr bwMode="auto">
          <a:xfrm>
            <a:off x="4276725" y="4819650"/>
            <a:ext cx="590550" cy="95250"/>
            <a:chOff x="0" y="0"/>
            <a:chExt cx="731305" cy="116541"/>
          </a:xfrm>
          <a:solidFill>
            <a:srgbClr val="E8432E"/>
          </a:solidFill>
        </p:grpSpPr>
        <p:sp>
          <p:nvSpPr>
            <p:cNvPr id="13" name="Oval 20"/>
            <p:cNvSpPr>
              <a:spLocks noChangeArrowheads="1"/>
            </p:cNvSpPr>
            <p:nvPr/>
          </p:nvSpPr>
          <p:spPr bwMode="auto">
            <a:xfrm>
              <a:off x="0" y="0"/>
              <a:ext cx="116541" cy="1165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 sz="1200">
                <a:solidFill>
                  <a:srgbClr val="FFFFFF"/>
                </a:solidFill>
                <a:latin typeface="Century Gothic" pitchFamily="34" charset="0"/>
                <a:ea typeface="微软雅黑"/>
                <a:sym typeface="宋体" charset="-122"/>
              </a:endParaRPr>
            </a:p>
          </p:txBody>
        </p:sp>
        <p:sp>
          <p:nvSpPr>
            <p:cNvPr id="14" name="Oval 21"/>
            <p:cNvSpPr>
              <a:spLocks noChangeArrowheads="1"/>
            </p:cNvSpPr>
            <p:nvPr/>
          </p:nvSpPr>
          <p:spPr bwMode="auto">
            <a:xfrm>
              <a:off x="307382" y="0"/>
              <a:ext cx="116541" cy="1165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 sz="1200">
                <a:solidFill>
                  <a:srgbClr val="FFFFFF"/>
                </a:solidFill>
                <a:latin typeface="Century Gothic" pitchFamily="34" charset="0"/>
                <a:ea typeface="微软雅黑"/>
                <a:sym typeface="宋体" charset="-122"/>
              </a:endParaRPr>
            </a:p>
          </p:txBody>
        </p:sp>
        <p:sp>
          <p:nvSpPr>
            <p:cNvPr id="15" name="Oval 22"/>
            <p:cNvSpPr>
              <a:spLocks noChangeArrowheads="1"/>
            </p:cNvSpPr>
            <p:nvPr/>
          </p:nvSpPr>
          <p:spPr bwMode="auto">
            <a:xfrm>
              <a:off x="614764" y="0"/>
              <a:ext cx="116541" cy="1165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 sz="1200">
                <a:solidFill>
                  <a:srgbClr val="FFFFFF"/>
                </a:solidFill>
                <a:latin typeface="Century Gothic" pitchFamily="34" charset="0"/>
                <a:ea typeface="微软雅黑"/>
                <a:sym typeface="宋体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06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50BB03C-1EC4-4CDD-BFFB-F6D9B4FD797C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F85E420-93C3-411D-B6B6-9DA498E22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28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95536" y="465998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60137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  <p:sldLayoutId id="2147483673" r:id="rId4"/>
    <p:sldLayoutId id="2147483695" r:id="rId5"/>
    <p:sldLayoutId id="2147483699" r:id="rId6"/>
    <p:sldLayoutId id="2147483719" r:id="rId7"/>
    <p:sldLayoutId id="2147483720" r:id="rId8"/>
    <p:sldLayoutId id="2147483725" r:id="rId9"/>
    <p:sldLayoutId id="2147483750" r:id="rId10"/>
    <p:sldLayoutId id="2147483769" r:id="rId11"/>
    <p:sldLayoutId id="2147483770" r:id="rId12"/>
    <p:sldLayoutId id="2147483772" r:id="rId13"/>
    <p:sldLayoutId id="2147483773" r:id="rId14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11" Type="http://schemas.openxmlformats.org/officeDocument/2006/relationships/image" Target="../media/image44.png"/><Relationship Id="rId5" Type="http://schemas.openxmlformats.org/officeDocument/2006/relationships/image" Target="../media/image32.png"/><Relationship Id="rId10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33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3" Type="http://schemas.openxmlformats.org/officeDocument/2006/relationships/image" Target="../media/image14.png"/><Relationship Id="rId7" Type="http://schemas.openxmlformats.org/officeDocument/2006/relationships/image" Target="../media/image32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53.png"/><Relationship Id="rId5" Type="http://schemas.openxmlformats.org/officeDocument/2006/relationships/image" Target="../media/image13.png"/><Relationship Id="rId15" Type="http://schemas.openxmlformats.org/officeDocument/2006/relationships/image" Target="../media/image57.png"/><Relationship Id="rId10" Type="http://schemas.openxmlformats.org/officeDocument/2006/relationships/image" Target="../media/image3.png"/><Relationship Id="rId4" Type="http://schemas.openxmlformats.org/officeDocument/2006/relationships/image" Target="../media/image33.png"/><Relationship Id="rId9" Type="http://schemas.openxmlformats.org/officeDocument/2006/relationships/image" Target="../media/image52.png"/><Relationship Id="rId1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4.pn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11" Type="http://schemas.openxmlformats.org/officeDocument/2006/relationships/image" Target="../media/image62.png"/><Relationship Id="rId5" Type="http://schemas.openxmlformats.org/officeDocument/2006/relationships/image" Target="../media/image13.png"/><Relationship Id="rId15" Type="http://schemas.openxmlformats.org/officeDocument/2006/relationships/image" Target="../media/image65.png"/><Relationship Id="rId10" Type="http://schemas.openxmlformats.org/officeDocument/2006/relationships/image" Target="../media/image32.png"/><Relationship Id="rId4" Type="http://schemas.openxmlformats.org/officeDocument/2006/relationships/image" Target="../media/image59.png"/><Relationship Id="rId9" Type="http://schemas.openxmlformats.org/officeDocument/2006/relationships/image" Target="../media/image61.png"/><Relationship Id="rId1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71.png"/><Relationship Id="rId5" Type="http://schemas.openxmlformats.org/officeDocument/2006/relationships/image" Target="../media/image14.png"/><Relationship Id="rId10" Type="http://schemas.openxmlformats.org/officeDocument/2006/relationships/image" Target="../media/image70.png"/><Relationship Id="rId4" Type="http://schemas.openxmlformats.org/officeDocument/2006/relationships/image" Target="../media/image13.png"/><Relationship Id="rId9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2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10" Type="http://schemas.openxmlformats.org/officeDocument/2006/relationships/image" Target="../media/image76.png"/><Relationship Id="rId4" Type="http://schemas.openxmlformats.org/officeDocument/2006/relationships/image" Target="../media/image5.png"/><Relationship Id="rId9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7.pn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3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33.png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8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1140245" y="1111471"/>
            <a:ext cx="1585500" cy="1535506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683568" y="590554"/>
            <a:ext cx="2331828" cy="2350873"/>
            <a:chOff x="1346200" y="1839912"/>
            <a:chExt cx="3109913" cy="3135314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3132138" y="1865313"/>
              <a:ext cx="844550" cy="587375"/>
            </a:xfrm>
            <a:custGeom>
              <a:avLst/>
              <a:gdLst>
                <a:gd name="T0" fmla="*/ 1092 w 1092"/>
                <a:gd name="T1" fmla="*/ 531 h 763"/>
                <a:gd name="T2" fmla="*/ 22 w 1092"/>
                <a:gd name="T3" fmla="*/ 0 h 763"/>
                <a:gd name="T4" fmla="*/ 0 w 1092"/>
                <a:gd name="T5" fmla="*/ 349 h 763"/>
                <a:gd name="T6" fmla="*/ 829 w 1092"/>
                <a:gd name="T7" fmla="*/ 763 h 763"/>
                <a:gd name="T8" fmla="*/ 1092 w 1092"/>
                <a:gd name="T9" fmla="*/ 53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2" h="763">
                  <a:moveTo>
                    <a:pt x="1092" y="531"/>
                  </a:moveTo>
                  <a:cubicBezTo>
                    <a:pt x="805" y="257"/>
                    <a:pt x="436" y="66"/>
                    <a:pt x="22" y="0"/>
                  </a:cubicBezTo>
                  <a:lnTo>
                    <a:pt x="0" y="349"/>
                  </a:lnTo>
                  <a:cubicBezTo>
                    <a:pt x="318" y="407"/>
                    <a:pt x="603" y="554"/>
                    <a:pt x="829" y="763"/>
                  </a:cubicBezTo>
                  <a:lnTo>
                    <a:pt x="1092" y="531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1346200" y="3341688"/>
              <a:ext cx="2555875" cy="1633538"/>
            </a:xfrm>
            <a:custGeom>
              <a:avLst/>
              <a:gdLst>
                <a:gd name="T0" fmla="*/ 3076 w 3307"/>
                <a:gd name="T1" fmla="*/ 1351 h 2117"/>
                <a:gd name="T2" fmla="*/ 2139 w 3307"/>
                <a:gd name="T3" fmla="*/ 1731 h 2117"/>
                <a:gd name="T4" fmla="*/ 1914 w 3307"/>
                <a:gd name="T5" fmla="*/ 1731 h 2117"/>
                <a:gd name="T6" fmla="*/ 349 w 3307"/>
                <a:gd name="T7" fmla="*/ 22 h 2117"/>
                <a:gd name="T8" fmla="*/ 1 w 3307"/>
                <a:gd name="T9" fmla="*/ 0 h 2117"/>
                <a:gd name="T10" fmla="*/ 0 w 3307"/>
                <a:gd name="T11" fmla="*/ 93 h 2117"/>
                <a:gd name="T12" fmla="*/ 2 w 3307"/>
                <a:gd name="T13" fmla="*/ 150 h 2117"/>
                <a:gd name="T14" fmla="*/ 3 w 3307"/>
                <a:gd name="T15" fmla="*/ 182 h 2117"/>
                <a:gd name="T16" fmla="*/ 8 w 3307"/>
                <a:gd name="T17" fmla="*/ 254 h 2117"/>
                <a:gd name="T18" fmla="*/ 9 w 3307"/>
                <a:gd name="T19" fmla="*/ 267 h 2117"/>
                <a:gd name="T20" fmla="*/ 1891 w 3307"/>
                <a:gd name="T21" fmla="*/ 2087 h 2117"/>
                <a:gd name="T22" fmla="*/ 3158 w 3307"/>
                <a:gd name="T23" fmla="*/ 1729 h 2117"/>
                <a:gd name="T24" fmla="*/ 3158 w 3307"/>
                <a:gd name="T25" fmla="*/ 1726 h 2117"/>
                <a:gd name="T26" fmla="*/ 3307 w 3307"/>
                <a:gd name="T27" fmla="*/ 1613 h 2117"/>
                <a:gd name="T28" fmla="*/ 3076 w 3307"/>
                <a:gd name="T29" fmla="*/ 1351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07" h="2117">
                  <a:moveTo>
                    <a:pt x="3076" y="1351"/>
                  </a:moveTo>
                  <a:cubicBezTo>
                    <a:pt x="2816" y="1567"/>
                    <a:pt x="2491" y="1704"/>
                    <a:pt x="2139" y="1731"/>
                  </a:cubicBezTo>
                  <a:cubicBezTo>
                    <a:pt x="2065" y="1735"/>
                    <a:pt x="1990" y="1736"/>
                    <a:pt x="1914" y="1731"/>
                  </a:cubicBezTo>
                  <a:cubicBezTo>
                    <a:pt x="1015" y="1675"/>
                    <a:pt x="345" y="911"/>
                    <a:pt x="349" y="22"/>
                  </a:cubicBezTo>
                  <a:lnTo>
                    <a:pt x="1" y="0"/>
                  </a:lnTo>
                  <a:cubicBezTo>
                    <a:pt x="0" y="32"/>
                    <a:pt x="0" y="62"/>
                    <a:pt x="0" y="93"/>
                  </a:cubicBezTo>
                  <a:cubicBezTo>
                    <a:pt x="0" y="112"/>
                    <a:pt x="1" y="131"/>
                    <a:pt x="2" y="150"/>
                  </a:cubicBezTo>
                  <a:cubicBezTo>
                    <a:pt x="2" y="161"/>
                    <a:pt x="2" y="172"/>
                    <a:pt x="3" y="182"/>
                  </a:cubicBezTo>
                  <a:cubicBezTo>
                    <a:pt x="4" y="207"/>
                    <a:pt x="6" y="230"/>
                    <a:pt x="8" y="254"/>
                  </a:cubicBezTo>
                  <a:cubicBezTo>
                    <a:pt x="8" y="258"/>
                    <a:pt x="9" y="262"/>
                    <a:pt x="9" y="267"/>
                  </a:cubicBezTo>
                  <a:cubicBezTo>
                    <a:pt x="101" y="1248"/>
                    <a:pt x="896" y="2024"/>
                    <a:pt x="1891" y="2087"/>
                  </a:cubicBezTo>
                  <a:cubicBezTo>
                    <a:pt x="2359" y="2117"/>
                    <a:pt x="2799" y="1974"/>
                    <a:pt x="3158" y="1729"/>
                  </a:cubicBezTo>
                  <a:lnTo>
                    <a:pt x="3158" y="1726"/>
                  </a:lnTo>
                  <a:cubicBezTo>
                    <a:pt x="3209" y="1691"/>
                    <a:pt x="3259" y="1653"/>
                    <a:pt x="3307" y="1613"/>
                  </a:cubicBezTo>
                  <a:lnTo>
                    <a:pt x="3076" y="1351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022475" y="1839912"/>
              <a:ext cx="903288" cy="481013"/>
            </a:xfrm>
            <a:custGeom>
              <a:avLst/>
              <a:gdLst>
                <a:gd name="T0" fmla="*/ 1147 w 1169"/>
                <a:gd name="T1" fmla="*/ 356 h 624"/>
                <a:gd name="T2" fmla="*/ 1169 w 1169"/>
                <a:gd name="T3" fmla="*/ 7 h 624"/>
                <a:gd name="T4" fmla="*/ 0 w 1169"/>
                <a:gd name="T5" fmla="*/ 360 h 624"/>
                <a:gd name="T6" fmla="*/ 232 w 1169"/>
                <a:gd name="T7" fmla="*/ 624 h 624"/>
                <a:gd name="T8" fmla="*/ 1147 w 1169"/>
                <a:gd name="T9" fmla="*/ 356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9" h="624">
                  <a:moveTo>
                    <a:pt x="1147" y="356"/>
                  </a:moveTo>
                  <a:lnTo>
                    <a:pt x="1169" y="7"/>
                  </a:lnTo>
                  <a:cubicBezTo>
                    <a:pt x="738" y="0"/>
                    <a:pt x="333" y="131"/>
                    <a:pt x="0" y="360"/>
                  </a:cubicBezTo>
                  <a:lnTo>
                    <a:pt x="232" y="624"/>
                  </a:lnTo>
                  <a:cubicBezTo>
                    <a:pt x="497" y="452"/>
                    <a:pt x="812" y="354"/>
                    <a:pt x="1147" y="356"/>
                  </a:cubicBez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3884613" y="3521075"/>
              <a:ext cx="566738" cy="909638"/>
            </a:xfrm>
            <a:custGeom>
              <a:avLst/>
              <a:gdLst>
                <a:gd name="T0" fmla="*/ 0 w 734"/>
                <a:gd name="T1" fmla="*/ 914 h 1178"/>
                <a:gd name="T2" fmla="*/ 232 w 734"/>
                <a:gd name="T3" fmla="*/ 1178 h 1178"/>
                <a:gd name="T4" fmla="*/ 734 w 734"/>
                <a:gd name="T5" fmla="*/ 22 h 1178"/>
                <a:gd name="T6" fmla="*/ 386 w 734"/>
                <a:gd name="T7" fmla="*/ 0 h 1178"/>
                <a:gd name="T8" fmla="*/ 0 w 734"/>
                <a:gd name="T9" fmla="*/ 914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1178">
                  <a:moveTo>
                    <a:pt x="0" y="914"/>
                  </a:moveTo>
                  <a:lnTo>
                    <a:pt x="232" y="1178"/>
                  </a:lnTo>
                  <a:cubicBezTo>
                    <a:pt x="510" y="867"/>
                    <a:pt x="693" y="467"/>
                    <a:pt x="734" y="22"/>
                  </a:cubicBezTo>
                  <a:lnTo>
                    <a:pt x="386" y="0"/>
                  </a:lnTo>
                  <a:cubicBezTo>
                    <a:pt x="352" y="349"/>
                    <a:pt x="212" y="664"/>
                    <a:pt x="0" y="914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1371600" y="2257425"/>
              <a:ext cx="654050" cy="879475"/>
            </a:xfrm>
            <a:custGeom>
              <a:avLst/>
              <a:gdLst>
                <a:gd name="T0" fmla="*/ 846 w 846"/>
                <a:gd name="T1" fmla="*/ 262 h 1140"/>
                <a:gd name="T2" fmla="*/ 615 w 846"/>
                <a:gd name="T3" fmla="*/ 0 h 1140"/>
                <a:gd name="T4" fmla="*/ 0 w 846"/>
                <a:gd name="T5" fmla="*/ 1117 h 1140"/>
                <a:gd name="T6" fmla="*/ 351 w 846"/>
                <a:gd name="T7" fmla="*/ 1140 h 1140"/>
                <a:gd name="T8" fmla="*/ 846 w 846"/>
                <a:gd name="T9" fmla="*/ 262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6" h="1140">
                  <a:moveTo>
                    <a:pt x="846" y="262"/>
                  </a:moveTo>
                  <a:lnTo>
                    <a:pt x="615" y="0"/>
                  </a:lnTo>
                  <a:cubicBezTo>
                    <a:pt x="302" y="289"/>
                    <a:pt x="80" y="676"/>
                    <a:pt x="0" y="1117"/>
                  </a:cubicBezTo>
                  <a:lnTo>
                    <a:pt x="351" y="1140"/>
                  </a:lnTo>
                  <a:cubicBezTo>
                    <a:pt x="422" y="795"/>
                    <a:pt x="600" y="491"/>
                    <a:pt x="846" y="262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3924300" y="2439988"/>
              <a:ext cx="531813" cy="874713"/>
            </a:xfrm>
            <a:custGeom>
              <a:avLst/>
              <a:gdLst>
                <a:gd name="T0" fmla="*/ 337 w 687"/>
                <a:gd name="T1" fmla="*/ 1111 h 1133"/>
                <a:gd name="T2" fmla="*/ 687 w 687"/>
                <a:gd name="T3" fmla="*/ 1133 h 1133"/>
                <a:gd name="T4" fmla="*/ 262 w 687"/>
                <a:gd name="T5" fmla="*/ 0 h 1133"/>
                <a:gd name="T6" fmla="*/ 0 w 687"/>
                <a:gd name="T7" fmla="*/ 231 h 1133"/>
                <a:gd name="T8" fmla="*/ 337 w 687"/>
                <a:gd name="T9" fmla="*/ 1111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7" h="1133">
                  <a:moveTo>
                    <a:pt x="337" y="1111"/>
                  </a:moveTo>
                  <a:lnTo>
                    <a:pt x="687" y="1133"/>
                  </a:lnTo>
                  <a:cubicBezTo>
                    <a:pt x="665" y="710"/>
                    <a:pt x="511" y="317"/>
                    <a:pt x="262" y="0"/>
                  </a:cubicBezTo>
                  <a:lnTo>
                    <a:pt x="0" y="231"/>
                  </a:lnTo>
                  <a:cubicBezTo>
                    <a:pt x="190" y="481"/>
                    <a:pt x="311" y="784"/>
                    <a:pt x="337" y="1111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164242" y="2520136"/>
            <a:ext cx="685882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00000"/>
              </a:lnSpc>
              <a:buFontTx/>
              <a:buNone/>
              <a:defRPr sz="6000">
                <a:gradFill>
                  <a:gsLst>
                    <a:gs pos="0">
                      <a:srgbClr val="FF6600"/>
                    </a:gs>
                    <a:gs pos="52000">
                      <a:srgbClr val="FF3300"/>
                    </a:gs>
                    <a:gs pos="100000">
                      <a:srgbClr val="EA2314"/>
                    </a:gs>
                  </a:gsLst>
                  <a:lin ang="18900000" scaled="0"/>
                </a:gradFill>
                <a:effectLst/>
                <a:latin typeface="Bebas" pitchFamily="2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r>
              <a:rPr lang="zh-CN" altLang="en-US" sz="3600" dirty="0">
                <a:solidFill>
                  <a:schemeClr val="tx1"/>
                </a:solidFill>
                <a:latin typeface="+mn-ea"/>
                <a:ea typeface="+mn-ea"/>
              </a:rPr>
              <a:t>网店运营方案设计</a:t>
            </a:r>
            <a:r>
              <a:rPr lang="en-US" altLang="zh-CN" sz="3600" dirty="0" err="1">
                <a:solidFill>
                  <a:schemeClr val="tx1"/>
                </a:solidFill>
                <a:latin typeface="+mn-ea"/>
                <a:ea typeface="+mn-ea"/>
              </a:rPr>
              <a:t>ppt</a:t>
            </a:r>
            <a:r>
              <a:rPr lang="zh-CN" altLang="en-US" sz="3600" dirty="0">
                <a:solidFill>
                  <a:schemeClr val="tx1"/>
                </a:solidFill>
                <a:latin typeface="+mn-ea"/>
                <a:ea typeface="+mn-ea"/>
              </a:rPr>
              <a:t>模板</a:t>
            </a:r>
            <a:endParaRPr lang="zh-CN" altLang="en-US" sz="3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09366" y="3126834"/>
            <a:ext cx="39228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工作总结、新年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计划、业绩汇报、述职报告 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3275856" y="3111021"/>
            <a:ext cx="4451713" cy="0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5875">
            <a:solidFill>
              <a:schemeClr val="bg1"/>
            </a:solidFill>
            <a:miter lim="800000"/>
            <a:headEnd type="none" w="med" len="med"/>
            <a:tailEnd type="none" w="med" len="med"/>
          </a:ln>
          <a:effectLst>
            <a:outerShdw blurRad="50800" dist="50800" dir="8100000" algn="tr" rotWithShape="0">
              <a:prstClr val="black">
                <a:alpha val="20000"/>
              </a:prstClr>
            </a:outerShdw>
          </a:effectLst>
        </p:spPr>
      </p:cxnSp>
      <p:sp>
        <p:nvSpPr>
          <p:cNvPr id="21" name="圆角矩形 20"/>
          <p:cNvSpPr/>
          <p:nvPr/>
        </p:nvSpPr>
        <p:spPr>
          <a:xfrm>
            <a:off x="3127575" y="3436836"/>
            <a:ext cx="1594832" cy="257572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>
            <a:outerShdw blurRad="254000" dist="101600" dir="72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722407" y="3440121"/>
            <a:ext cx="1296144" cy="257572"/>
          </a:xfrm>
          <a:prstGeom prst="roundRect">
            <a:avLst>
              <a:gd name="adj" fmla="val 50000"/>
            </a:avLst>
          </a:prstGeom>
          <a:noFill/>
          <a:ln w="28575">
            <a:noFill/>
          </a:ln>
          <a:effectLst>
            <a:outerShdw blurRad="381000" dist="127000" dir="72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100709" y="358530"/>
            <a:ext cx="499501" cy="499503"/>
          </a:xfrm>
          <a:prstGeom prst="ellipse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661696" y="358530"/>
            <a:ext cx="499501" cy="499503"/>
          </a:xfrm>
          <a:prstGeom prst="ellipse">
            <a:avLst/>
          </a:pr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8222683" y="358530"/>
            <a:ext cx="499501" cy="499503"/>
          </a:xfrm>
          <a:prstGeom prst="ellipse">
            <a:avLst/>
          </a:pr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257623" y="509205"/>
            <a:ext cx="201678" cy="200946"/>
            <a:chOff x="3618897" y="2279040"/>
            <a:chExt cx="706229" cy="703668"/>
          </a:xfrm>
          <a:solidFill>
            <a:schemeClr val="bg1"/>
          </a:solidFill>
        </p:grpSpPr>
        <p:sp>
          <p:nvSpPr>
            <p:cNvPr id="43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4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811077" y="512159"/>
            <a:ext cx="200738" cy="202096"/>
            <a:chOff x="5042691" y="2273920"/>
            <a:chExt cx="702937" cy="707692"/>
          </a:xfrm>
          <a:solidFill>
            <a:schemeClr val="bg1"/>
          </a:solidFill>
        </p:grpSpPr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371334" y="503241"/>
            <a:ext cx="202199" cy="200841"/>
            <a:chOff x="6463926" y="2278309"/>
            <a:chExt cx="708057" cy="703302"/>
          </a:xfrm>
          <a:solidFill>
            <a:schemeClr val="bg1"/>
          </a:solidFill>
        </p:grpSpPr>
        <p:sp>
          <p:nvSpPr>
            <p:cNvPr id="50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1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3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220629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fill="hold" grpId="0" nodeType="afterEffect" p14:presetBounceEnd="41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667">
                                          <p:cBhvr additive="base">
                                            <p:cTn id="1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667">
                                          <p:cBhvr additive="base">
                                            <p:cTn id="1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 nodePh="1" p14:presetBounceEnd="40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 nodePh="1" p14:presetBounceEnd="40000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3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accel="62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accel="62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accel="62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18" grpId="0"/>
          <p:bldP spid="19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 nodePh="1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3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accel="6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accel="6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accel="6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18" grpId="0"/>
          <p:bldP spid="19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49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5" grpId="0"/>
      <p:bldP spid="41" grpId="0"/>
      <p:bldP spid="45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7" name="Group 156"/>
          <p:cNvGrpSpPr/>
          <p:nvPr/>
        </p:nvGrpSpPr>
        <p:grpSpPr>
          <a:xfrm>
            <a:off x="648363" y="1439976"/>
            <a:ext cx="3841946" cy="3277623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198724" y="239565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41300">
                <a:prstClr val="black"/>
              </a:inn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4242327" y="239565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28600">
                <a:prstClr val="black"/>
              </a:inn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5476419" y="2959377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5476419" y="2959377"/>
            <a:ext cx="1517524" cy="245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5462771" y="2928747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US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5476419" y="4069310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5476418" y="4069310"/>
            <a:ext cx="1249725" cy="2459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Content Placeholder 2"/>
          <p:cNvSpPr txBox="1">
            <a:spLocks/>
          </p:cNvSpPr>
          <p:nvPr/>
        </p:nvSpPr>
        <p:spPr>
          <a:xfrm>
            <a:off x="5462771" y="4039690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5476419" y="3697145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5476419" y="3697145"/>
            <a:ext cx="2261408" cy="2459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Content Placeholder 2"/>
          <p:cNvSpPr txBox="1">
            <a:spLocks/>
          </p:cNvSpPr>
          <p:nvPr/>
        </p:nvSpPr>
        <p:spPr>
          <a:xfrm>
            <a:off x="5462771" y="3666515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5476419" y="3325343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5476419" y="3325343"/>
            <a:ext cx="1785323" cy="2459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Content Placeholder 2"/>
          <p:cNvSpPr txBox="1">
            <a:spLocks/>
          </p:cNvSpPr>
          <p:nvPr/>
        </p:nvSpPr>
        <p:spPr>
          <a:xfrm>
            <a:off x="5462771" y="3294713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</a:p>
        </p:txBody>
      </p:sp>
      <p:grpSp>
        <p:nvGrpSpPr>
          <p:cNvPr id="170" name="Group 169"/>
          <p:cNvGrpSpPr/>
          <p:nvPr/>
        </p:nvGrpSpPr>
        <p:grpSpPr>
          <a:xfrm>
            <a:off x="5101532" y="3313268"/>
            <a:ext cx="248719" cy="249144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blipFill dpi="0"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r>
                <a:rPr lang="en-US" sz="1125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Gill Sans" charset="0"/>
                </a:rPr>
                <a:t>P</a:t>
              </a:r>
              <a:endParaRPr lang="en-US" sz="1125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2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3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4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5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6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5123169" y="4075817"/>
            <a:ext cx="211352" cy="241486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9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0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1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5146552" y="2955487"/>
            <a:ext cx="170915" cy="249144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blipFill dpi="0" rotWithShape="1"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4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5132906" y="3694542"/>
            <a:ext cx="186645" cy="249144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7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5071734" y="1415368"/>
            <a:ext cx="1533086" cy="346234"/>
          </a:xfrm>
          <a:prstGeom prst="rect">
            <a:avLst/>
          </a:prstGeom>
          <a:noFill/>
        </p:spPr>
        <p:txBody>
          <a:bodyPr wrap="none" lIns="68567" tIns="34283" rIns="68567" bIns="34283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id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9" name="Group 188"/>
          <p:cNvGrpSpPr/>
          <p:nvPr/>
        </p:nvGrpSpPr>
        <p:grpSpPr>
          <a:xfrm>
            <a:off x="5071734" y="1673844"/>
            <a:ext cx="3472101" cy="761733"/>
            <a:chOff x="12003568" y="4905311"/>
            <a:chExt cx="9258936" cy="2031288"/>
          </a:xfrm>
        </p:grpSpPr>
        <p:sp>
          <p:nvSpPr>
            <p:cNvPr id="190" name="TextBox 189"/>
            <p:cNvSpPr txBox="1"/>
            <p:nvPr/>
          </p:nvSpPr>
          <p:spPr>
            <a:xfrm>
              <a:off x="14572045" y="5165682"/>
              <a:ext cx="6690459" cy="1514224"/>
            </a:xfrm>
            <a:prstGeom prst="rect">
              <a:avLst/>
            </a:prstGeom>
            <a:noFill/>
          </p:spPr>
          <p:txBody>
            <a:bodyPr wrap="square" lIns="68567" tIns="34283" rIns="68567" bIns="34283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12003568" y="4905311"/>
              <a:ext cx="3190547" cy="2031288"/>
            </a:xfrm>
            <a:prstGeom prst="rect">
              <a:avLst/>
            </a:prstGeom>
            <a:noFill/>
          </p:spPr>
          <p:txBody>
            <a:bodyPr wrap="none" lIns="68567" tIns="34283" rIns="68567" bIns="34283" rtlCol="0">
              <a:spAutoFit/>
            </a:bodyPr>
            <a:lstStyle/>
            <a:p>
              <a:r>
                <a:rPr lang="en-US" sz="4500" b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68K</a:t>
              </a:r>
              <a:endParaRPr lang="id-ID" sz="45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5476419" y="4425147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5476418" y="4425147"/>
            <a:ext cx="2818013" cy="245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Content Placeholder 2"/>
          <p:cNvSpPr txBox="1">
            <a:spLocks/>
          </p:cNvSpPr>
          <p:nvPr/>
        </p:nvSpPr>
        <p:spPr>
          <a:xfrm>
            <a:off x="5462771" y="4394517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endParaRPr lang="en-US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5127430" y="4435989"/>
            <a:ext cx="222821" cy="237865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blipFill dpi="0" rotWithShape="1"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97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blipFill dpi="0" rotWithShape="1">
              <a:blip r:embed="rId1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98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5096073" y="2320621"/>
            <a:ext cx="3447763" cy="401634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输入您的内容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8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4888228" y="1614709"/>
            <a:ext cx="3445788" cy="3158966"/>
            <a:chOff x="6987639" y="2274060"/>
            <a:chExt cx="4176713" cy="3829050"/>
          </a:xfrm>
          <a:effectLst>
            <a:outerShdw blurRad="368300" dist="279400" dir="2700000" sx="91000" sy="91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6987639" y="2274060"/>
              <a:ext cx="4176713" cy="3829050"/>
              <a:chOff x="1859" y="1160"/>
              <a:chExt cx="2631" cy="2412"/>
            </a:xfrm>
          </p:grpSpPr>
          <p:grpSp>
            <p:nvGrpSpPr>
              <p:cNvPr id="69" name="Group 6"/>
              <p:cNvGrpSpPr>
                <a:grpSpLocks/>
              </p:cNvGrpSpPr>
              <p:nvPr/>
            </p:nvGrpSpPr>
            <p:grpSpPr bwMode="auto">
              <a:xfrm>
                <a:off x="1859" y="1160"/>
                <a:ext cx="2631" cy="2412"/>
                <a:chOff x="1149" y="1417"/>
                <a:chExt cx="2540" cy="2328"/>
              </a:xfrm>
            </p:grpSpPr>
            <p:sp>
              <p:nvSpPr>
                <p:cNvPr id="71" name="Freeform 7"/>
                <p:cNvSpPr>
                  <a:spLocks/>
                </p:cNvSpPr>
                <p:nvPr/>
              </p:nvSpPr>
              <p:spPr bwMode="auto">
                <a:xfrm>
                  <a:off x="2419" y="1840"/>
                  <a:ext cx="1270" cy="1905"/>
                </a:xfrm>
                <a:custGeom>
                  <a:avLst/>
                  <a:gdLst>
                    <a:gd name="T0" fmla="*/ 0 w 1270"/>
                    <a:gd name="T1" fmla="*/ 1905 h 1905"/>
                    <a:gd name="T2" fmla="*/ 0 w 1270"/>
                    <a:gd name="T3" fmla="*/ 1481 h 1905"/>
                    <a:gd name="T4" fmla="*/ 423 w 1270"/>
                    <a:gd name="T5" fmla="*/ 1270 h 1905"/>
                    <a:gd name="T6" fmla="*/ 423 w 1270"/>
                    <a:gd name="T7" fmla="*/ 847 h 1905"/>
                    <a:gd name="T8" fmla="*/ 846 w 1270"/>
                    <a:gd name="T9" fmla="*/ 635 h 1905"/>
                    <a:gd name="T10" fmla="*/ 846 w 1270"/>
                    <a:gd name="T11" fmla="*/ 212 h 1905"/>
                    <a:gd name="T12" fmla="*/ 1270 w 1270"/>
                    <a:gd name="T13" fmla="*/ 0 h 1905"/>
                    <a:gd name="T14" fmla="*/ 1270 w 1270"/>
                    <a:gd name="T15" fmla="*/ 1270 h 1905"/>
                    <a:gd name="T16" fmla="*/ 0 w 1270"/>
                    <a:gd name="T17" fmla="*/ 1905 h 19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70" h="1905">
                      <a:moveTo>
                        <a:pt x="0" y="1905"/>
                      </a:moveTo>
                      <a:lnTo>
                        <a:pt x="0" y="1481"/>
                      </a:lnTo>
                      <a:lnTo>
                        <a:pt x="423" y="1270"/>
                      </a:lnTo>
                      <a:lnTo>
                        <a:pt x="423" y="847"/>
                      </a:lnTo>
                      <a:lnTo>
                        <a:pt x="846" y="635"/>
                      </a:lnTo>
                      <a:lnTo>
                        <a:pt x="846" y="212"/>
                      </a:lnTo>
                      <a:lnTo>
                        <a:pt x="1270" y="0"/>
                      </a:lnTo>
                      <a:lnTo>
                        <a:pt x="1270" y="1270"/>
                      </a:lnTo>
                      <a:lnTo>
                        <a:pt x="0" y="190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Freeform 8"/>
                <p:cNvSpPr>
                  <a:spLocks/>
                </p:cNvSpPr>
                <p:nvPr/>
              </p:nvSpPr>
              <p:spPr bwMode="auto">
                <a:xfrm>
                  <a:off x="1149" y="2898"/>
                  <a:ext cx="1270" cy="847"/>
                </a:xfrm>
                <a:custGeom>
                  <a:avLst/>
                  <a:gdLst>
                    <a:gd name="T0" fmla="*/ 1270 w 1270"/>
                    <a:gd name="T1" fmla="*/ 423 h 847"/>
                    <a:gd name="T2" fmla="*/ 0 w 1270"/>
                    <a:gd name="T3" fmla="*/ 0 h 847"/>
                    <a:gd name="T4" fmla="*/ 0 w 1270"/>
                    <a:gd name="T5" fmla="*/ 423 h 847"/>
                    <a:gd name="T6" fmla="*/ 1270 w 1270"/>
                    <a:gd name="T7" fmla="*/ 847 h 847"/>
                    <a:gd name="T8" fmla="*/ 1270 w 1270"/>
                    <a:gd name="T9" fmla="*/ 423 h 8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70" h="847">
                      <a:moveTo>
                        <a:pt x="1270" y="423"/>
                      </a:moveTo>
                      <a:lnTo>
                        <a:pt x="0" y="0"/>
                      </a:lnTo>
                      <a:lnTo>
                        <a:pt x="0" y="423"/>
                      </a:lnTo>
                      <a:lnTo>
                        <a:pt x="1270" y="847"/>
                      </a:lnTo>
                      <a:lnTo>
                        <a:pt x="1270" y="423"/>
                      </a:lnTo>
                      <a:close/>
                    </a:path>
                  </a:pathLst>
                </a:custGeom>
                <a:blipFill dpi="0" rotWithShape="1"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Freeform 9"/>
                <p:cNvSpPr>
                  <a:spLocks/>
                </p:cNvSpPr>
                <p:nvPr/>
              </p:nvSpPr>
              <p:spPr bwMode="auto">
                <a:xfrm>
                  <a:off x="1573" y="2263"/>
                  <a:ext cx="1269" cy="847"/>
                </a:xfrm>
                <a:custGeom>
                  <a:avLst/>
                  <a:gdLst>
                    <a:gd name="T0" fmla="*/ 1269 w 1269"/>
                    <a:gd name="T1" fmla="*/ 424 h 847"/>
                    <a:gd name="T2" fmla="*/ 0 w 1269"/>
                    <a:gd name="T3" fmla="*/ 0 h 847"/>
                    <a:gd name="T4" fmla="*/ 0 w 1269"/>
                    <a:gd name="T5" fmla="*/ 424 h 847"/>
                    <a:gd name="T6" fmla="*/ 1269 w 1269"/>
                    <a:gd name="T7" fmla="*/ 847 h 847"/>
                    <a:gd name="T8" fmla="*/ 1269 w 1269"/>
                    <a:gd name="T9" fmla="*/ 424 h 8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9" h="847">
                      <a:moveTo>
                        <a:pt x="1269" y="424"/>
                      </a:moveTo>
                      <a:lnTo>
                        <a:pt x="0" y="0"/>
                      </a:lnTo>
                      <a:lnTo>
                        <a:pt x="0" y="424"/>
                      </a:lnTo>
                      <a:lnTo>
                        <a:pt x="1269" y="847"/>
                      </a:lnTo>
                      <a:lnTo>
                        <a:pt x="1269" y="424"/>
                      </a:lnTo>
                      <a:close/>
                    </a:path>
                  </a:pathLst>
                </a:cu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Freeform 10"/>
                <p:cNvSpPr>
                  <a:spLocks/>
                </p:cNvSpPr>
                <p:nvPr/>
              </p:nvSpPr>
              <p:spPr bwMode="auto">
                <a:xfrm>
                  <a:off x="1996" y="1629"/>
                  <a:ext cx="1269" cy="846"/>
                </a:xfrm>
                <a:custGeom>
                  <a:avLst/>
                  <a:gdLst>
                    <a:gd name="T0" fmla="*/ 1269 w 1269"/>
                    <a:gd name="T1" fmla="*/ 423 h 846"/>
                    <a:gd name="T2" fmla="*/ 0 w 1269"/>
                    <a:gd name="T3" fmla="*/ 0 h 846"/>
                    <a:gd name="T4" fmla="*/ 0 w 1269"/>
                    <a:gd name="T5" fmla="*/ 423 h 846"/>
                    <a:gd name="T6" fmla="*/ 1269 w 1269"/>
                    <a:gd name="T7" fmla="*/ 846 h 846"/>
                    <a:gd name="T8" fmla="*/ 1269 w 1269"/>
                    <a:gd name="T9" fmla="*/ 423 h 8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9" h="846">
                      <a:moveTo>
                        <a:pt x="1269" y="423"/>
                      </a:moveTo>
                      <a:lnTo>
                        <a:pt x="0" y="0"/>
                      </a:lnTo>
                      <a:lnTo>
                        <a:pt x="0" y="423"/>
                      </a:lnTo>
                      <a:lnTo>
                        <a:pt x="1269" y="846"/>
                      </a:lnTo>
                      <a:lnTo>
                        <a:pt x="1269" y="423"/>
                      </a:lnTo>
                      <a:close/>
                    </a:path>
                  </a:pathLst>
                </a:custGeom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tx1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Freeform 11"/>
                <p:cNvSpPr>
                  <a:spLocks/>
                </p:cNvSpPr>
                <p:nvPr/>
              </p:nvSpPr>
              <p:spPr bwMode="auto">
                <a:xfrm>
                  <a:off x="1996" y="1417"/>
                  <a:ext cx="1693" cy="635"/>
                </a:xfrm>
                <a:custGeom>
                  <a:avLst/>
                  <a:gdLst>
                    <a:gd name="T0" fmla="*/ 1693 w 1693"/>
                    <a:gd name="T1" fmla="*/ 423 h 635"/>
                    <a:gd name="T2" fmla="*/ 423 w 1693"/>
                    <a:gd name="T3" fmla="*/ 0 h 635"/>
                    <a:gd name="T4" fmla="*/ 0 w 1693"/>
                    <a:gd name="T5" fmla="*/ 212 h 635"/>
                    <a:gd name="T6" fmla="*/ 1269 w 1693"/>
                    <a:gd name="T7" fmla="*/ 635 h 635"/>
                    <a:gd name="T8" fmla="*/ 1693 w 1693"/>
                    <a:gd name="T9" fmla="*/ 423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3" h="635">
                      <a:moveTo>
                        <a:pt x="1693" y="423"/>
                      </a:moveTo>
                      <a:lnTo>
                        <a:pt x="423" y="0"/>
                      </a:lnTo>
                      <a:lnTo>
                        <a:pt x="0" y="212"/>
                      </a:lnTo>
                      <a:lnTo>
                        <a:pt x="1269" y="635"/>
                      </a:lnTo>
                      <a:lnTo>
                        <a:pt x="1693" y="423"/>
                      </a:lnTo>
                      <a:close/>
                    </a:path>
                  </a:pathLst>
                </a:custGeom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Freeform 12"/>
                <p:cNvSpPr>
                  <a:spLocks/>
                </p:cNvSpPr>
                <p:nvPr/>
              </p:nvSpPr>
              <p:spPr bwMode="auto">
                <a:xfrm>
                  <a:off x="1573" y="2052"/>
                  <a:ext cx="1692" cy="635"/>
                </a:xfrm>
                <a:custGeom>
                  <a:avLst/>
                  <a:gdLst>
                    <a:gd name="T0" fmla="*/ 1692 w 1692"/>
                    <a:gd name="T1" fmla="*/ 423 h 635"/>
                    <a:gd name="T2" fmla="*/ 423 w 1692"/>
                    <a:gd name="T3" fmla="*/ 0 h 635"/>
                    <a:gd name="T4" fmla="*/ 0 w 1692"/>
                    <a:gd name="T5" fmla="*/ 211 h 635"/>
                    <a:gd name="T6" fmla="*/ 1269 w 1692"/>
                    <a:gd name="T7" fmla="*/ 635 h 635"/>
                    <a:gd name="T8" fmla="*/ 1692 w 1692"/>
                    <a:gd name="T9" fmla="*/ 423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2" h="635">
                      <a:moveTo>
                        <a:pt x="1692" y="423"/>
                      </a:moveTo>
                      <a:lnTo>
                        <a:pt x="423" y="0"/>
                      </a:lnTo>
                      <a:lnTo>
                        <a:pt x="0" y="211"/>
                      </a:lnTo>
                      <a:lnTo>
                        <a:pt x="1269" y="635"/>
                      </a:lnTo>
                      <a:lnTo>
                        <a:pt x="1692" y="423"/>
                      </a:lnTo>
                      <a:close/>
                    </a:path>
                  </a:pathLst>
                </a:custGeom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Freeform 13"/>
                <p:cNvSpPr>
                  <a:spLocks/>
                </p:cNvSpPr>
                <p:nvPr/>
              </p:nvSpPr>
              <p:spPr bwMode="auto">
                <a:xfrm>
                  <a:off x="1149" y="2687"/>
                  <a:ext cx="1693" cy="634"/>
                </a:xfrm>
                <a:custGeom>
                  <a:avLst/>
                  <a:gdLst>
                    <a:gd name="T0" fmla="*/ 1693 w 1693"/>
                    <a:gd name="T1" fmla="*/ 423 h 634"/>
                    <a:gd name="T2" fmla="*/ 424 w 1693"/>
                    <a:gd name="T3" fmla="*/ 0 h 634"/>
                    <a:gd name="T4" fmla="*/ 0 w 1693"/>
                    <a:gd name="T5" fmla="*/ 211 h 634"/>
                    <a:gd name="T6" fmla="*/ 1270 w 1693"/>
                    <a:gd name="T7" fmla="*/ 634 h 634"/>
                    <a:gd name="T8" fmla="*/ 1693 w 1693"/>
                    <a:gd name="T9" fmla="*/ 423 h 6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3" h="634">
                      <a:moveTo>
                        <a:pt x="1693" y="423"/>
                      </a:moveTo>
                      <a:lnTo>
                        <a:pt x="424" y="0"/>
                      </a:lnTo>
                      <a:lnTo>
                        <a:pt x="0" y="211"/>
                      </a:lnTo>
                      <a:lnTo>
                        <a:pt x="1270" y="634"/>
                      </a:lnTo>
                      <a:lnTo>
                        <a:pt x="1693" y="423"/>
                      </a:lnTo>
                      <a:close/>
                    </a:path>
                  </a:pathLst>
                </a:custGeom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0" name="Freeform 14"/>
              <p:cNvSpPr>
                <a:spLocks/>
              </p:cNvSpPr>
              <p:nvPr/>
            </p:nvSpPr>
            <p:spPr bwMode="auto">
              <a:xfrm>
                <a:off x="3175" y="1593"/>
                <a:ext cx="1315" cy="1974"/>
              </a:xfrm>
              <a:custGeom>
                <a:avLst/>
                <a:gdLst>
                  <a:gd name="T0" fmla="*/ 0 w 1270"/>
                  <a:gd name="T1" fmla="*/ 1905 h 1905"/>
                  <a:gd name="T2" fmla="*/ 0 w 1270"/>
                  <a:gd name="T3" fmla="*/ 1481 h 1905"/>
                  <a:gd name="T4" fmla="*/ 423 w 1270"/>
                  <a:gd name="T5" fmla="*/ 1270 h 1905"/>
                  <a:gd name="T6" fmla="*/ 423 w 1270"/>
                  <a:gd name="T7" fmla="*/ 847 h 1905"/>
                  <a:gd name="T8" fmla="*/ 846 w 1270"/>
                  <a:gd name="T9" fmla="*/ 635 h 1905"/>
                  <a:gd name="T10" fmla="*/ 846 w 1270"/>
                  <a:gd name="T11" fmla="*/ 212 h 1905"/>
                  <a:gd name="T12" fmla="*/ 1270 w 1270"/>
                  <a:gd name="T13" fmla="*/ 0 h 1905"/>
                  <a:gd name="T14" fmla="*/ 1270 w 1270"/>
                  <a:gd name="T15" fmla="*/ 1270 h 1905"/>
                  <a:gd name="T16" fmla="*/ 0 w 1270"/>
                  <a:gd name="T17" fmla="*/ 1905 h 1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0" h="1905">
                    <a:moveTo>
                      <a:pt x="0" y="1905"/>
                    </a:moveTo>
                    <a:lnTo>
                      <a:pt x="0" y="1481"/>
                    </a:lnTo>
                    <a:lnTo>
                      <a:pt x="423" y="1270"/>
                    </a:lnTo>
                    <a:lnTo>
                      <a:pt x="423" y="847"/>
                    </a:lnTo>
                    <a:lnTo>
                      <a:pt x="846" y="635"/>
                    </a:lnTo>
                    <a:lnTo>
                      <a:pt x="846" y="212"/>
                    </a:lnTo>
                    <a:lnTo>
                      <a:pt x="1270" y="0"/>
                    </a:lnTo>
                    <a:lnTo>
                      <a:pt x="1270" y="1270"/>
                    </a:lnTo>
                    <a:lnTo>
                      <a:pt x="0" y="1905"/>
                    </a:lnTo>
                    <a:close/>
                  </a:path>
                </a:pathLst>
              </a:custGeom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AutoShape 51"/>
            <p:cNvSpPr>
              <a:spLocks noChangeArrowheads="1"/>
            </p:cNvSpPr>
            <p:nvPr/>
          </p:nvSpPr>
          <p:spPr bwMode="auto">
            <a:xfrm rot="15300000">
              <a:off x="7060664" y="3929823"/>
              <a:ext cx="749300" cy="749300"/>
            </a:xfrm>
            <a:custGeom>
              <a:avLst/>
              <a:gdLst>
                <a:gd name="G0" fmla="+- 0 0 0"/>
                <a:gd name="G1" fmla="+- -6597710 0 0"/>
                <a:gd name="G2" fmla="+- 0 0 -659771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659771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6597710"/>
                <a:gd name="G36" fmla="sin G34 -6597710"/>
                <a:gd name="G37" fmla="+/ -659771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7693 w 21600"/>
                <a:gd name="T5" fmla="*/ 2486 h 21600"/>
                <a:gd name="T6" fmla="*/ 9299 w 21600"/>
                <a:gd name="T7" fmla="*/ 2840 h 21600"/>
                <a:gd name="T8" fmla="*/ 14246 w 21600"/>
                <a:gd name="T9" fmla="*/ 6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10464" y="5399"/>
                    <a:pt x="10129" y="5431"/>
                    <a:pt x="9799" y="5493"/>
                  </a:cubicBezTo>
                  <a:lnTo>
                    <a:pt x="8799" y="186"/>
                  </a:lnTo>
                  <a:cubicBezTo>
                    <a:pt x="9459" y="62"/>
                    <a:pt x="10128" y="-1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AutoShape 52"/>
            <p:cNvSpPr>
              <a:spLocks noChangeArrowheads="1"/>
            </p:cNvSpPr>
            <p:nvPr/>
          </p:nvSpPr>
          <p:spPr bwMode="auto">
            <a:xfrm rot="15300000">
              <a:off x="7744876" y="2921760"/>
              <a:ext cx="749300" cy="749300"/>
            </a:xfrm>
            <a:custGeom>
              <a:avLst/>
              <a:gdLst>
                <a:gd name="G0" fmla="+- 0 0 0"/>
                <a:gd name="G1" fmla="+- -6597710 0 0"/>
                <a:gd name="G2" fmla="+- 0 0 -659771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659771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6597710"/>
                <a:gd name="G36" fmla="sin G34 -6597710"/>
                <a:gd name="G37" fmla="+/ -659771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7693 w 21600"/>
                <a:gd name="T5" fmla="*/ 2486 h 21600"/>
                <a:gd name="T6" fmla="*/ 9299 w 21600"/>
                <a:gd name="T7" fmla="*/ 2840 h 21600"/>
                <a:gd name="T8" fmla="*/ 14246 w 21600"/>
                <a:gd name="T9" fmla="*/ 6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10464" y="5399"/>
                    <a:pt x="10129" y="5431"/>
                    <a:pt x="9799" y="5493"/>
                  </a:cubicBezTo>
                  <a:lnTo>
                    <a:pt x="8799" y="186"/>
                  </a:lnTo>
                  <a:cubicBezTo>
                    <a:pt x="9459" y="62"/>
                    <a:pt x="10128" y="-1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586085" y="1431980"/>
            <a:ext cx="1197765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95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en-US" sz="27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495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97713" y="2584599"/>
            <a:ext cx="8274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en-US"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300" b="1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23541" y="3458624"/>
            <a:ext cx="8274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</a:t>
            </a:r>
            <a:r>
              <a:rPr lang="en-US"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3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1048612" y="3931722"/>
            <a:ext cx="406967" cy="329038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1116151" y="1646360"/>
            <a:ext cx="271889" cy="398309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25"/>
          <p:cNvSpPr>
            <a:spLocks noEditPoints="1"/>
          </p:cNvSpPr>
          <p:nvPr/>
        </p:nvSpPr>
        <p:spPr bwMode="auto">
          <a:xfrm>
            <a:off x="1116152" y="2815030"/>
            <a:ext cx="287476" cy="34808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72530" y="22240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487788" y="1418709"/>
            <a:ext cx="2665007" cy="599697"/>
            <a:chOff x="1940772" y="2106413"/>
            <a:chExt cx="3553342" cy="799595"/>
          </a:xfrm>
        </p:grpSpPr>
        <p:sp>
          <p:nvSpPr>
            <p:cNvPr id="8" name="TextBox 7"/>
            <p:cNvSpPr txBox="1"/>
            <p:nvPr/>
          </p:nvSpPr>
          <p:spPr>
            <a:xfrm>
              <a:off x="1940772" y="2106413"/>
              <a:ext cx="2362185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40772" y="2413566"/>
              <a:ext cx="3553342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487788" y="2562270"/>
            <a:ext cx="2665007" cy="738196"/>
            <a:chOff x="1940772" y="2106413"/>
            <a:chExt cx="3553342" cy="984261"/>
          </a:xfrm>
        </p:grpSpPr>
        <p:sp>
          <p:nvSpPr>
            <p:cNvPr id="33" name="TextBox 32"/>
            <p:cNvSpPr txBox="1"/>
            <p:nvPr/>
          </p:nvSpPr>
          <p:spPr>
            <a:xfrm>
              <a:off x="1940772" y="2106413"/>
              <a:ext cx="236218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40772" y="2413566"/>
              <a:ext cx="355334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输入您的您的标题 输入您的内容 输入您的标题输入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487788" y="3710556"/>
            <a:ext cx="2665007" cy="599697"/>
            <a:chOff x="1940772" y="2106413"/>
            <a:chExt cx="3553342" cy="799595"/>
          </a:xfrm>
        </p:grpSpPr>
        <p:sp>
          <p:nvSpPr>
            <p:cNvPr id="36" name="TextBox 35"/>
            <p:cNvSpPr txBox="1"/>
            <p:nvPr/>
          </p:nvSpPr>
          <p:spPr>
            <a:xfrm>
              <a:off x="1940772" y="2106413"/>
              <a:ext cx="2362185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940772" y="2413566"/>
              <a:ext cx="3553342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98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4"/>
          <p:cNvGraphicFramePr/>
          <p:nvPr>
            <p:extLst>
              <p:ext uri="{D42A27DB-BD31-4B8C-83A1-F6EECF244321}">
                <p14:modId xmlns:p14="http://schemas.microsoft.com/office/powerpoint/2010/main" val="3531357965"/>
              </p:ext>
            </p:extLst>
          </p:nvPr>
        </p:nvGraphicFramePr>
        <p:xfrm>
          <a:off x="296058" y="1095884"/>
          <a:ext cx="4370151" cy="3263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15"/>
          <p:cNvSpPr/>
          <p:nvPr/>
        </p:nvSpPr>
        <p:spPr>
          <a:xfrm>
            <a:off x="742369" y="4248673"/>
            <a:ext cx="866577" cy="24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添加标题</a:t>
            </a:r>
            <a:r>
              <a:rPr 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 1</a:t>
            </a:r>
          </a:p>
        </p:txBody>
      </p:sp>
      <p:sp>
        <p:nvSpPr>
          <p:cNvPr id="6" name="Rectangle 16"/>
          <p:cNvSpPr/>
          <p:nvPr/>
        </p:nvSpPr>
        <p:spPr>
          <a:xfrm>
            <a:off x="1950678" y="4248673"/>
            <a:ext cx="866577" cy="24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添加标题</a:t>
            </a:r>
            <a:r>
              <a:rPr 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 2</a:t>
            </a:r>
          </a:p>
        </p:txBody>
      </p:sp>
      <p:sp>
        <p:nvSpPr>
          <p:cNvPr id="7" name="Rectangle 17"/>
          <p:cNvSpPr/>
          <p:nvPr/>
        </p:nvSpPr>
        <p:spPr>
          <a:xfrm>
            <a:off x="3158987" y="4248673"/>
            <a:ext cx="866577" cy="24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添加标题</a:t>
            </a:r>
            <a:r>
              <a:rPr 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 3</a:t>
            </a:r>
          </a:p>
        </p:txBody>
      </p:sp>
      <p:sp>
        <p:nvSpPr>
          <p:cNvPr id="8" name="TextBox 25"/>
          <p:cNvSpPr txBox="1"/>
          <p:nvPr/>
        </p:nvSpPr>
        <p:spPr>
          <a:xfrm>
            <a:off x="5664989" y="1413004"/>
            <a:ext cx="2745309" cy="66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3" b="1" dirty="0">
                <a:solidFill>
                  <a:schemeClr val="accent3"/>
                </a:solidFill>
                <a:latin typeface="+mj-ea"/>
                <a:ea typeface="+mj-ea"/>
              </a:rPr>
              <a:t>填加标题</a:t>
            </a:r>
            <a:endParaRPr lang="en-US" altLang="zh-CN" sz="1383" b="1" dirty="0">
              <a:solidFill>
                <a:schemeClr val="accent3"/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5666868" y="2493216"/>
            <a:ext cx="2745309" cy="66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3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填加标题</a:t>
            </a:r>
            <a:endParaRPr lang="en-US" altLang="zh-CN" sz="1383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5666868" y="3538677"/>
            <a:ext cx="2745309" cy="66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3" b="1" dirty="0">
                <a:solidFill>
                  <a:schemeClr val="accent2"/>
                </a:solidFill>
                <a:latin typeface="+mj-ea"/>
                <a:ea typeface="+mj-ea"/>
              </a:rPr>
              <a:t>填加标题</a:t>
            </a:r>
            <a:endParaRPr lang="en-US" altLang="zh-CN" sz="1383" b="1" dirty="0">
              <a:solidFill>
                <a:schemeClr val="accent2"/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991960" y="2255254"/>
            <a:ext cx="3277988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12" name="直接连接符 11"/>
          <p:cNvCxnSpPr/>
          <p:nvPr/>
        </p:nvCxnSpPr>
        <p:spPr>
          <a:xfrm>
            <a:off x="4991357" y="3395611"/>
            <a:ext cx="3278592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13" name="组合 12"/>
          <p:cNvGrpSpPr/>
          <p:nvPr/>
        </p:nvGrpSpPr>
        <p:grpSpPr>
          <a:xfrm>
            <a:off x="4983440" y="1450008"/>
            <a:ext cx="592008" cy="592008"/>
            <a:chOff x="4499992" y="267494"/>
            <a:chExt cx="599448" cy="599448"/>
          </a:xfrm>
        </p:grpSpPr>
        <p:grpSp>
          <p:nvGrpSpPr>
            <p:cNvPr id="14" name="组合 13"/>
            <p:cNvGrpSpPr/>
            <p:nvPr/>
          </p:nvGrpSpPr>
          <p:grpSpPr>
            <a:xfrm>
              <a:off x="4499992" y="267494"/>
              <a:ext cx="599448" cy="599448"/>
              <a:chOff x="4131160" y="713581"/>
              <a:chExt cx="881684" cy="88168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5" name="Freeform 70"/>
            <p:cNvSpPr>
              <a:spLocks noEditPoints="1"/>
            </p:cNvSpPr>
            <p:nvPr/>
          </p:nvSpPr>
          <p:spPr bwMode="auto">
            <a:xfrm>
              <a:off x="4679089" y="422857"/>
              <a:ext cx="241254" cy="288722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D7975F"/>
            </a:solidFill>
            <a:ln>
              <a:noFill/>
            </a:ln>
          </p:spPr>
          <p:txBody>
            <a:bodyPr vert="horz" wrap="square" lIns="67720" tIns="33860" rIns="67720" bIns="33860" numCol="1" anchor="t" anchorCtr="0" compatLnSpc="1">
              <a:prstTxWarp prst="textNoShape">
                <a:avLst/>
              </a:prstTxWarp>
            </a:bodyPr>
            <a:lstStyle/>
            <a:p>
              <a:endParaRPr lang="en-US" sz="1876">
                <a:latin typeface="+mj-ea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65905" y="2493214"/>
            <a:ext cx="592008" cy="592008"/>
            <a:chOff x="5418452" y="307702"/>
            <a:chExt cx="599448" cy="599448"/>
          </a:xfrm>
        </p:grpSpPr>
        <p:grpSp>
          <p:nvGrpSpPr>
            <p:cNvPr id="19" name="组合 18"/>
            <p:cNvGrpSpPr/>
            <p:nvPr/>
          </p:nvGrpSpPr>
          <p:grpSpPr>
            <a:xfrm>
              <a:off x="5418452" y="307702"/>
              <a:ext cx="599448" cy="599448"/>
              <a:chOff x="4131160" y="713581"/>
              <a:chExt cx="881684" cy="88168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0" name="Freeform 72"/>
            <p:cNvSpPr>
              <a:spLocks noEditPoints="1"/>
            </p:cNvSpPr>
            <p:nvPr/>
          </p:nvSpPr>
          <p:spPr bwMode="auto">
            <a:xfrm>
              <a:off x="5580112" y="455050"/>
              <a:ext cx="297176" cy="29771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95D4F6"/>
            </a:solidFill>
            <a:ln>
              <a:noFill/>
            </a:ln>
          </p:spPr>
          <p:txBody>
            <a:bodyPr vert="horz" wrap="square" lIns="67720" tIns="33860" rIns="67720" bIns="33860" numCol="1" anchor="t" anchorCtr="0" compatLnSpc="1">
              <a:prstTxWarp prst="textNoShape">
                <a:avLst/>
              </a:prstTxWarp>
            </a:bodyPr>
            <a:lstStyle/>
            <a:p>
              <a:endParaRPr lang="en-US" sz="1876">
                <a:latin typeface="+mj-ea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83440" y="3517992"/>
            <a:ext cx="592008" cy="592008"/>
            <a:chOff x="6516216" y="334289"/>
            <a:chExt cx="599448" cy="599448"/>
          </a:xfrm>
        </p:grpSpPr>
        <p:grpSp>
          <p:nvGrpSpPr>
            <p:cNvPr id="24" name="组合 23"/>
            <p:cNvGrpSpPr/>
            <p:nvPr/>
          </p:nvGrpSpPr>
          <p:grpSpPr>
            <a:xfrm>
              <a:off x="6516216" y="334289"/>
              <a:ext cx="599448" cy="599448"/>
              <a:chOff x="4131160" y="713581"/>
              <a:chExt cx="881684" cy="881684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6723586" y="474407"/>
              <a:ext cx="184708" cy="340466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DE7C83"/>
            </a:solidFill>
            <a:ln>
              <a:noFill/>
            </a:ln>
          </p:spPr>
          <p:txBody>
            <a:bodyPr vert="horz" wrap="square" lIns="67720" tIns="33860" rIns="67720" bIns="33860" numCol="1" anchor="t" anchorCtr="0" compatLnSpc="1">
              <a:prstTxWarp prst="textNoShape">
                <a:avLst/>
              </a:prstTxWarp>
            </a:bodyPr>
            <a:lstStyle/>
            <a:p>
              <a:endParaRPr lang="en-US" sz="1876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997374"/>
      </p:ext>
    </p:extLst>
  </p:cSld>
  <p:clrMapOvr>
    <a:masterClrMapping/>
  </p:clrMapOvr>
  <p:transition spd="slow" advClick="0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3300046" y="1505037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296205" y="1746494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S</a:t>
            </a:r>
            <a:endParaRPr lang="zh-CN" altLang="en-US" sz="4741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5" name="Group 21"/>
          <p:cNvGrpSpPr/>
          <p:nvPr/>
        </p:nvGrpSpPr>
        <p:grpSpPr>
          <a:xfrm>
            <a:off x="882875" y="1510213"/>
            <a:ext cx="2257646" cy="1104242"/>
            <a:chOff x="642910" y="1778920"/>
            <a:chExt cx="2286016" cy="1118118"/>
          </a:xfrm>
        </p:grpSpPr>
        <p:sp>
          <p:nvSpPr>
            <p:cNvPr id="36" name="Rectangle 88"/>
            <p:cNvSpPr/>
            <p:nvPr/>
          </p:nvSpPr>
          <p:spPr>
            <a:xfrm>
              <a:off x="642910" y="2076244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  <a:endParaRPr lang="ms-MY" sz="103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  <p:sp>
          <p:nvSpPr>
            <p:cNvPr id="37" name="Rectangle 89"/>
            <p:cNvSpPr/>
            <p:nvPr/>
          </p:nvSpPr>
          <p:spPr>
            <a:xfrm>
              <a:off x="642910" y="1778920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优势</a:t>
              </a:r>
              <a:endParaRPr lang="en-US" sz="1876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38" name="Group 22"/>
          <p:cNvGrpSpPr/>
          <p:nvPr/>
        </p:nvGrpSpPr>
        <p:grpSpPr>
          <a:xfrm>
            <a:off x="882875" y="2928168"/>
            <a:ext cx="2257646" cy="1152662"/>
            <a:chOff x="642910" y="3214692"/>
            <a:chExt cx="2286016" cy="1167147"/>
          </a:xfrm>
        </p:grpSpPr>
        <p:sp>
          <p:nvSpPr>
            <p:cNvPr id="39" name="Rectangle 90"/>
            <p:cNvSpPr/>
            <p:nvPr/>
          </p:nvSpPr>
          <p:spPr>
            <a:xfrm>
              <a:off x="642910" y="3561045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  <a:endParaRPr lang="ms-MY" altLang="zh-CN" sz="103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  <p:sp>
          <p:nvSpPr>
            <p:cNvPr id="40" name="Rectangle 91"/>
            <p:cNvSpPr/>
            <p:nvPr/>
          </p:nvSpPr>
          <p:spPr>
            <a:xfrm>
              <a:off x="642910" y="3214692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机会</a:t>
              </a:r>
              <a:endParaRPr lang="en-US" sz="1876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41" name="Group 23"/>
          <p:cNvGrpSpPr/>
          <p:nvPr/>
        </p:nvGrpSpPr>
        <p:grpSpPr>
          <a:xfrm>
            <a:off x="6071408" y="2928168"/>
            <a:ext cx="2269654" cy="1152662"/>
            <a:chOff x="6202916" y="3214692"/>
            <a:chExt cx="2298174" cy="1167147"/>
          </a:xfrm>
        </p:grpSpPr>
        <p:sp>
          <p:nvSpPr>
            <p:cNvPr id="42" name="Rectangle 92"/>
            <p:cNvSpPr/>
            <p:nvPr/>
          </p:nvSpPr>
          <p:spPr>
            <a:xfrm>
              <a:off x="6215074" y="3561045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此处添加详细文本描述，建议与标题相关并符合整体语言风格，语言描述尽量简洁生动。。</a:t>
              </a:r>
            </a:p>
          </p:txBody>
        </p:sp>
        <p:sp>
          <p:nvSpPr>
            <p:cNvPr id="43" name="Rectangle 93"/>
            <p:cNvSpPr/>
            <p:nvPr/>
          </p:nvSpPr>
          <p:spPr>
            <a:xfrm>
              <a:off x="6202916" y="3214692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风险</a:t>
              </a:r>
              <a:endParaRPr lang="en-US" sz="1876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44" name="Group 24"/>
          <p:cNvGrpSpPr/>
          <p:nvPr/>
        </p:nvGrpSpPr>
        <p:grpSpPr>
          <a:xfrm>
            <a:off x="6071408" y="1510211"/>
            <a:ext cx="2269654" cy="1099737"/>
            <a:chOff x="6202916" y="1778920"/>
            <a:chExt cx="2298174" cy="1113558"/>
          </a:xfrm>
        </p:grpSpPr>
        <p:sp>
          <p:nvSpPr>
            <p:cNvPr id="45" name="Rectangle 94"/>
            <p:cNvSpPr/>
            <p:nvPr/>
          </p:nvSpPr>
          <p:spPr>
            <a:xfrm>
              <a:off x="6215074" y="2071684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46" name="Rectangle 95"/>
            <p:cNvSpPr/>
            <p:nvPr/>
          </p:nvSpPr>
          <p:spPr>
            <a:xfrm>
              <a:off x="6202916" y="1778920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劣势</a:t>
              </a:r>
              <a:endParaRPr lang="en-US" sz="1876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685262" y="1505037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2" name="同心圆 6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4681421" y="1746494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latin typeface="微软雅黑" pitchFamily="34" charset="-122"/>
                <a:ea typeface="微软雅黑" pitchFamily="34" charset="-122"/>
              </a:rPr>
              <a:t>W</a:t>
            </a:r>
            <a:endParaRPr lang="zh-CN" altLang="en-US" sz="4741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3329687" y="2922239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3292114" y="3161421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O</a:t>
            </a:r>
            <a:endParaRPr lang="zh-CN" altLang="en-US" sz="4741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4685262" y="2922239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0" name="同心圆 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72" name="TextBox 71"/>
          <p:cNvSpPr txBox="1"/>
          <p:nvPr/>
        </p:nvSpPr>
        <p:spPr>
          <a:xfrm rot="21447846">
            <a:off x="4664802" y="3163697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latin typeface="微软雅黑" pitchFamily="34" charset="-122"/>
                <a:ea typeface="微软雅黑" pitchFamily="34" charset="-122"/>
              </a:rPr>
              <a:t>T</a:t>
            </a:r>
            <a:endParaRPr lang="zh-CN" altLang="en-US" sz="4741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510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4" grpId="0"/>
      <p:bldP spid="68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箭头连接符 3"/>
          <p:cNvCxnSpPr/>
          <p:nvPr/>
        </p:nvCxnSpPr>
        <p:spPr>
          <a:xfrm flipV="1">
            <a:off x="1549379" y="1291692"/>
            <a:ext cx="1" cy="3317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直接箭头连接符 4"/>
          <p:cNvCxnSpPr/>
          <p:nvPr/>
        </p:nvCxnSpPr>
        <p:spPr>
          <a:xfrm>
            <a:off x="1549869" y="4608768"/>
            <a:ext cx="6635869" cy="5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组合 5"/>
          <p:cNvGrpSpPr/>
          <p:nvPr/>
        </p:nvGrpSpPr>
        <p:grpSpPr>
          <a:xfrm>
            <a:off x="1761512" y="3656662"/>
            <a:ext cx="1370993" cy="582191"/>
            <a:chOff x="2582250" y="5541358"/>
            <a:chExt cx="2076669" cy="882316"/>
          </a:xfrm>
        </p:grpSpPr>
        <p:grpSp>
          <p:nvGrpSpPr>
            <p:cNvPr id="7" name="组合 6"/>
            <p:cNvGrpSpPr/>
            <p:nvPr/>
          </p:nvGrpSpPr>
          <p:grpSpPr>
            <a:xfrm>
              <a:off x="2582250" y="5541358"/>
              <a:ext cx="2076669" cy="882316"/>
              <a:chOff x="2582250" y="5541358"/>
              <a:chExt cx="2076669" cy="882316"/>
            </a:xfrm>
          </p:grpSpPr>
          <p:sp>
            <p:nvSpPr>
              <p:cNvPr id="9" name="圆角矩形 8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2810880" y="5754766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一月份</a:t>
              </a:r>
            </a:p>
          </p:txBody>
        </p:sp>
      </p:grpSp>
      <p:sp>
        <p:nvSpPr>
          <p:cNvPr id="11" name="矩形 87"/>
          <p:cNvSpPr>
            <a:spLocks noChangeArrowheads="1"/>
          </p:cNvSpPr>
          <p:nvPr/>
        </p:nvSpPr>
        <p:spPr bwMode="auto">
          <a:xfrm>
            <a:off x="1867338" y="2098782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431852" y="3024547"/>
            <a:ext cx="1370993" cy="582191"/>
            <a:chOff x="5112345" y="4583380"/>
            <a:chExt cx="2076669" cy="882316"/>
          </a:xfrm>
        </p:grpSpPr>
        <p:grpSp>
          <p:nvGrpSpPr>
            <p:cNvPr id="13" name="组合 12"/>
            <p:cNvGrpSpPr/>
            <p:nvPr/>
          </p:nvGrpSpPr>
          <p:grpSpPr>
            <a:xfrm>
              <a:off x="5112345" y="4583380"/>
              <a:ext cx="2076669" cy="882316"/>
              <a:chOff x="2582250" y="5541358"/>
              <a:chExt cx="2076669" cy="882316"/>
            </a:xfrm>
          </p:grpSpPr>
          <p:sp>
            <p:nvSpPr>
              <p:cNvPr id="15" name="圆角矩形 14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14" name="矩形 13"/>
            <p:cNvSpPr>
              <a:spLocks noChangeArrowheads="1"/>
            </p:cNvSpPr>
            <p:nvPr/>
          </p:nvSpPr>
          <p:spPr bwMode="auto">
            <a:xfrm>
              <a:off x="5295532" y="4806812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二月份</a:t>
              </a:r>
              <a:endParaRPr lang="en-US" altLang="zh-CN" sz="1383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7" name="矩形 87"/>
          <p:cNvSpPr>
            <a:spLocks noChangeArrowheads="1"/>
          </p:cNvSpPr>
          <p:nvPr/>
        </p:nvSpPr>
        <p:spPr bwMode="auto">
          <a:xfrm>
            <a:off x="3507675" y="1486675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3332392" y="1291693"/>
            <a:ext cx="1177" cy="3264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组合 18"/>
          <p:cNvGrpSpPr/>
          <p:nvPr/>
        </p:nvGrpSpPr>
        <p:grpSpPr>
          <a:xfrm>
            <a:off x="5008268" y="2423692"/>
            <a:ext cx="1370993" cy="582191"/>
            <a:chOff x="7500172" y="3672780"/>
            <a:chExt cx="2076669" cy="882316"/>
          </a:xfrm>
        </p:grpSpPr>
        <p:grpSp>
          <p:nvGrpSpPr>
            <p:cNvPr id="20" name="组合 19"/>
            <p:cNvGrpSpPr/>
            <p:nvPr/>
          </p:nvGrpSpPr>
          <p:grpSpPr>
            <a:xfrm>
              <a:off x="7500172" y="3672780"/>
              <a:ext cx="2076669" cy="882316"/>
              <a:chOff x="2582250" y="5541358"/>
              <a:chExt cx="2076669" cy="882316"/>
            </a:xfrm>
          </p:grpSpPr>
          <p:sp>
            <p:nvSpPr>
              <p:cNvPr id="22" name="圆角矩形 21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7648408" y="3924496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三月份</a:t>
              </a:r>
            </a:p>
          </p:txBody>
        </p:sp>
      </p:grpSp>
      <p:cxnSp>
        <p:nvCxnSpPr>
          <p:cNvPr id="24" name="直接连接符 23"/>
          <p:cNvCxnSpPr/>
          <p:nvPr/>
        </p:nvCxnSpPr>
        <p:spPr>
          <a:xfrm flipH="1">
            <a:off x="4901106" y="1291693"/>
            <a:ext cx="1177" cy="3264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矩形 87"/>
          <p:cNvSpPr>
            <a:spLocks noChangeArrowheads="1"/>
          </p:cNvSpPr>
          <p:nvPr/>
        </p:nvSpPr>
        <p:spPr bwMode="auto">
          <a:xfrm>
            <a:off x="5061016" y="3051460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548076" y="1793986"/>
            <a:ext cx="1370993" cy="582191"/>
            <a:chOff x="9832547" y="2718456"/>
            <a:chExt cx="2076669" cy="882316"/>
          </a:xfrm>
        </p:grpSpPr>
        <p:grpSp>
          <p:nvGrpSpPr>
            <p:cNvPr id="27" name="组合 26"/>
            <p:cNvGrpSpPr/>
            <p:nvPr/>
          </p:nvGrpSpPr>
          <p:grpSpPr>
            <a:xfrm>
              <a:off x="9832547" y="2718456"/>
              <a:ext cx="2076669" cy="882316"/>
              <a:chOff x="2582250" y="5541358"/>
              <a:chExt cx="2076669" cy="882316"/>
            </a:xfrm>
          </p:grpSpPr>
          <p:sp>
            <p:nvSpPr>
              <p:cNvPr id="29" name="圆角矩形 28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28" name="矩形 27"/>
            <p:cNvSpPr>
              <a:spLocks noChangeArrowheads="1"/>
            </p:cNvSpPr>
            <p:nvPr/>
          </p:nvSpPr>
          <p:spPr bwMode="auto">
            <a:xfrm>
              <a:off x="10054058" y="2961968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四月份</a:t>
              </a:r>
            </a:p>
          </p:txBody>
        </p:sp>
      </p:grpSp>
      <p:sp>
        <p:nvSpPr>
          <p:cNvPr id="31" name="矩形 87"/>
          <p:cNvSpPr>
            <a:spLocks noChangeArrowheads="1"/>
          </p:cNvSpPr>
          <p:nvPr/>
        </p:nvSpPr>
        <p:spPr bwMode="auto">
          <a:xfrm>
            <a:off x="6649201" y="2416341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6490464" y="1291693"/>
            <a:ext cx="0" cy="3264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1"/>
          <p:cNvSpPr txBox="1"/>
          <p:nvPr/>
        </p:nvSpPr>
        <p:spPr>
          <a:xfrm>
            <a:off x="1162978" y="1494672"/>
            <a:ext cx="395185" cy="1836919"/>
          </a:xfrm>
          <a:prstGeom prst="rect">
            <a:avLst/>
          </a:prstGeom>
          <a:noFill/>
        </p:spPr>
        <p:txBody>
          <a:bodyPr vert="eaVert" wrap="square" lIns="90303" tIns="45152" rIns="90303" bIns="45152" rtlCol="0">
            <a:spAutoFit/>
          </a:bodyPr>
          <a:lstStyle/>
          <a:p>
            <a:r>
              <a:rPr lang="zh-CN" altLang="en-US" sz="1383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1452851"/>
      </p:ext>
    </p:extLst>
  </p:cSld>
  <p:clrMapOvr>
    <a:masterClrMapping/>
  </p:clrMapOvr>
  <p:transition spd="slow" advClick="0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50"/>
                            </p:stCondLst>
                            <p:childTnLst>
                              <p:par>
                                <p:cTn id="3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850"/>
                            </p:stCondLst>
                            <p:childTnLst>
                              <p:par>
                                <p:cTn id="4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50"/>
                            </p:stCondLst>
                            <p:childTnLst>
                              <p:par>
                                <p:cTn id="5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5" grpId="0"/>
      <p:bldP spid="31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2"/>
          <p:cNvSpPr>
            <a:spLocks noChangeArrowheads="1"/>
          </p:cNvSpPr>
          <p:nvPr/>
        </p:nvSpPr>
        <p:spPr bwMode="auto">
          <a:xfrm>
            <a:off x="3336071" y="793683"/>
            <a:ext cx="1181916" cy="118476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t>添加标题</a:t>
            </a:r>
          </a:p>
        </p:txBody>
      </p:sp>
      <p:sp>
        <p:nvSpPr>
          <p:cNvPr id="3" name="Line 23"/>
          <p:cNvSpPr>
            <a:spLocks noChangeShapeType="1"/>
          </p:cNvSpPr>
          <p:nvPr/>
        </p:nvSpPr>
        <p:spPr bwMode="auto">
          <a:xfrm flipH="1">
            <a:off x="467009" y="1387562"/>
            <a:ext cx="2869062" cy="0"/>
          </a:xfrm>
          <a:prstGeom prst="line">
            <a:avLst/>
          </a:prstGeom>
          <a:noFill/>
          <a:ln w="5" cap="flat">
            <a:solidFill>
              <a:srgbClr val="FDA8F7"/>
            </a:solidFill>
            <a:prstDash val="dash"/>
            <a:miter lim="800000"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4" name="Freeform 24"/>
          <p:cNvSpPr>
            <a:spLocks noEditPoints="1"/>
          </p:cNvSpPr>
          <p:nvPr/>
        </p:nvSpPr>
        <p:spPr bwMode="auto">
          <a:xfrm>
            <a:off x="2469134" y="1225597"/>
            <a:ext cx="332977" cy="332933"/>
          </a:xfrm>
          <a:custGeom>
            <a:avLst/>
            <a:gdLst>
              <a:gd name="T0" fmla="*/ 23 w 47"/>
              <a:gd name="T1" fmla="*/ 0 h 47"/>
              <a:gd name="T2" fmla="*/ 47 w 47"/>
              <a:gd name="T3" fmla="*/ 24 h 47"/>
              <a:gd name="T4" fmla="*/ 23 w 47"/>
              <a:gd name="T5" fmla="*/ 47 h 47"/>
              <a:gd name="T6" fmla="*/ 0 w 47"/>
              <a:gd name="T7" fmla="*/ 24 h 47"/>
              <a:gd name="T8" fmla="*/ 23 w 47"/>
              <a:gd name="T9" fmla="*/ 0 h 47"/>
              <a:gd name="T10" fmla="*/ 23 w 47"/>
              <a:gd name="T11" fmla="*/ 15 h 47"/>
              <a:gd name="T12" fmla="*/ 15 w 47"/>
              <a:gd name="T13" fmla="*/ 24 h 47"/>
              <a:gd name="T14" fmla="*/ 23 w 47"/>
              <a:gd name="T15" fmla="*/ 32 h 47"/>
              <a:gd name="T16" fmla="*/ 32 w 47"/>
              <a:gd name="T17" fmla="*/ 24 h 47"/>
              <a:gd name="T18" fmla="*/ 23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3" y="0"/>
                </a:moveTo>
                <a:cubicBezTo>
                  <a:pt x="36" y="0"/>
                  <a:pt x="47" y="11"/>
                  <a:pt x="47" y="24"/>
                </a:cubicBezTo>
                <a:cubicBezTo>
                  <a:pt x="47" y="37"/>
                  <a:pt x="36" y="47"/>
                  <a:pt x="23" y="47"/>
                </a:cubicBezTo>
                <a:cubicBezTo>
                  <a:pt x="10" y="47"/>
                  <a:pt x="0" y="37"/>
                  <a:pt x="0" y="24"/>
                </a:cubicBezTo>
                <a:cubicBezTo>
                  <a:pt x="0" y="11"/>
                  <a:pt x="10" y="0"/>
                  <a:pt x="23" y="0"/>
                </a:cubicBezTo>
                <a:close/>
                <a:moveTo>
                  <a:pt x="23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3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3" y="15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5" name="Freeform 25"/>
          <p:cNvSpPr>
            <a:spLocks noEditPoints="1"/>
          </p:cNvSpPr>
          <p:nvPr/>
        </p:nvSpPr>
        <p:spPr bwMode="auto">
          <a:xfrm>
            <a:off x="1689188" y="1225597"/>
            <a:ext cx="335976" cy="332933"/>
          </a:xfrm>
          <a:custGeom>
            <a:avLst/>
            <a:gdLst>
              <a:gd name="T0" fmla="*/ 24 w 47"/>
              <a:gd name="T1" fmla="*/ 0 h 47"/>
              <a:gd name="T2" fmla="*/ 47 w 47"/>
              <a:gd name="T3" fmla="*/ 24 h 47"/>
              <a:gd name="T4" fmla="*/ 24 w 47"/>
              <a:gd name="T5" fmla="*/ 47 h 47"/>
              <a:gd name="T6" fmla="*/ 0 w 47"/>
              <a:gd name="T7" fmla="*/ 24 h 47"/>
              <a:gd name="T8" fmla="*/ 24 w 47"/>
              <a:gd name="T9" fmla="*/ 0 h 47"/>
              <a:gd name="T10" fmla="*/ 24 w 47"/>
              <a:gd name="T11" fmla="*/ 15 h 47"/>
              <a:gd name="T12" fmla="*/ 15 w 47"/>
              <a:gd name="T13" fmla="*/ 24 h 47"/>
              <a:gd name="T14" fmla="*/ 24 w 47"/>
              <a:gd name="T15" fmla="*/ 32 h 47"/>
              <a:gd name="T16" fmla="*/ 32 w 47"/>
              <a:gd name="T17" fmla="*/ 24 h 47"/>
              <a:gd name="T18" fmla="*/ 24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4" y="0"/>
                </a:moveTo>
                <a:cubicBezTo>
                  <a:pt x="37" y="0"/>
                  <a:pt x="47" y="11"/>
                  <a:pt x="47" y="24"/>
                </a:cubicBezTo>
                <a:cubicBezTo>
                  <a:pt x="47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4" y="15"/>
                </a:cubicBez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6" name="Freeform 26"/>
          <p:cNvSpPr>
            <a:spLocks noEditPoints="1"/>
          </p:cNvSpPr>
          <p:nvPr/>
        </p:nvSpPr>
        <p:spPr bwMode="auto">
          <a:xfrm>
            <a:off x="912244" y="1225597"/>
            <a:ext cx="338976" cy="332933"/>
          </a:xfrm>
          <a:custGeom>
            <a:avLst/>
            <a:gdLst>
              <a:gd name="T0" fmla="*/ 24 w 48"/>
              <a:gd name="T1" fmla="*/ 0 h 47"/>
              <a:gd name="T2" fmla="*/ 48 w 48"/>
              <a:gd name="T3" fmla="*/ 24 h 47"/>
              <a:gd name="T4" fmla="*/ 24 w 48"/>
              <a:gd name="T5" fmla="*/ 47 h 47"/>
              <a:gd name="T6" fmla="*/ 0 w 48"/>
              <a:gd name="T7" fmla="*/ 24 h 47"/>
              <a:gd name="T8" fmla="*/ 24 w 48"/>
              <a:gd name="T9" fmla="*/ 0 h 47"/>
              <a:gd name="T10" fmla="*/ 24 w 48"/>
              <a:gd name="T11" fmla="*/ 15 h 47"/>
              <a:gd name="T12" fmla="*/ 15 w 48"/>
              <a:gd name="T13" fmla="*/ 24 h 47"/>
              <a:gd name="T14" fmla="*/ 24 w 48"/>
              <a:gd name="T15" fmla="*/ 32 h 47"/>
              <a:gd name="T16" fmla="*/ 32 w 48"/>
              <a:gd name="T17" fmla="*/ 24 h 47"/>
              <a:gd name="T18" fmla="*/ 24 w 48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47">
                <a:moveTo>
                  <a:pt x="24" y="0"/>
                </a:moveTo>
                <a:cubicBezTo>
                  <a:pt x="37" y="0"/>
                  <a:pt x="48" y="11"/>
                  <a:pt x="48" y="24"/>
                </a:cubicBezTo>
                <a:cubicBezTo>
                  <a:pt x="48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9" y="32"/>
                  <a:pt x="32" y="28"/>
                  <a:pt x="32" y="24"/>
                </a:cubicBezTo>
                <a:cubicBezTo>
                  <a:pt x="32" y="19"/>
                  <a:pt x="29" y="15"/>
                  <a:pt x="24" y="15"/>
                </a:cubicBez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7" name="Freeform 27"/>
          <p:cNvSpPr>
            <a:spLocks/>
          </p:cNvSpPr>
          <p:nvPr/>
        </p:nvSpPr>
        <p:spPr bwMode="auto">
          <a:xfrm>
            <a:off x="2568126" y="1480544"/>
            <a:ext cx="1580888" cy="1346729"/>
          </a:xfrm>
          <a:custGeom>
            <a:avLst/>
            <a:gdLst>
              <a:gd name="T0" fmla="*/ 172 w 223"/>
              <a:gd name="T1" fmla="*/ 172 h 190"/>
              <a:gd name="T2" fmla="*/ 50 w 223"/>
              <a:gd name="T3" fmla="*/ 122 h 190"/>
              <a:gd name="T4" fmla="*/ 0 w 223"/>
              <a:gd name="T5" fmla="*/ 0 h 190"/>
              <a:gd name="T6" fmla="*/ 22 w 223"/>
              <a:gd name="T7" fmla="*/ 0 h 190"/>
              <a:gd name="T8" fmla="*/ 66 w 223"/>
              <a:gd name="T9" fmla="*/ 106 h 190"/>
              <a:gd name="T10" fmla="*/ 172 w 223"/>
              <a:gd name="T11" fmla="*/ 150 h 190"/>
              <a:gd name="T12" fmla="*/ 172 w 223"/>
              <a:gd name="T13" fmla="*/ 132 h 190"/>
              <a:gd name="T14" fmla="*/ 223 w 223"/>
              <a:gd name="T15" fmla="*/ 163 h 190"/>
              <a:gd name="T16" fmla="*/ 172 w 223"/>
              <a:gd name="T17" fmla="*/ 190 h 190"/>
              <a:gd name="T18" fmla="*/ 172 w 223"/>
              <a:gd name="T19" fmla="*/ 172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3" h="190">
                <a:moveTo>
                  <a:pt x="172" y="172"/>
                </a:moveTo>
                <a:cubicBezTo>
                  <a:pt x="124" y="172"/>
                  <a:pt x="81" y="153"/>
                  <a:pt x="50" y="122"/>
                </a:cubicBezTo>
                <a:cubicBezTo>
                  <a:pt x="19" y="91"/>
                  <a:pt x="0" y="48"/>
                  <a:pt x="0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41"/>
                  <a:pt x="39" y="79"/>
                  <a:pt x="66" y="106"/>
                </a:cubicBezTo>
                <a:cubicBezTo>
                  <a:pt x="93" y="133"/>
                  <a:pt x="131" y="150"/>
                  <a:pt x="172" y="150"/>
                </a:cubicBezTo>
                <a:cubicBezTo>
                  <a:pt x="172" y="132"/>
                  <a:pt x="172" y="132"/>
                  <a:pt x="172" y="132"/>
                </a:cubicBezTo>
                <a:cubicBezTo>
                  <a:pt x="223" y="163"/>
                  <a:pt x="223" y="163"/>
                  <a:pt x="223" y="163"/>
                </a:cubicBezTo>
                <a:cubicBezTo>
                  <a:pt x="172" y="190"/>
                  <a:pt x="172" y="190"/>
                  <a:pt x="172" y="190"/>
                </a:cubicBezTo>
                <a:lnTo>
                  <a:pt x="172" y="172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8" name="Freeform 28"/>
          <p:cNvSpPr>
            <a:spLocks/>
          </p:cNvSpPr>
          <p:nvPr/>
        </p:nvSpPr>
        <p:spPr bwMode="auto">
          <a:xfrm>
            <a:off x="1767183" y="1480545"/>
            <a:ext cx="2381831" cy="2147567"/>
          </a:xfrm>
          <a:custGeom>
            <a:avLst/>
            <a:gdLst>
              <a:gd name="T0" fmla="*/ 285 w 336"/>
              <a:gd name="T1" fmla="*/ 285 h 303"/>
              <a:gd name="T2" fmla="*/ 84 w 336"/>
              <a:gd name="T3" fmla="*/ 202 h 303"/>
              <a:gd name="T4" fmla="*/ 0 w 336"/>
              <a:gd name="T5" fmla="*/ 0 h 303"/>
              <a:gd name="T6" fmla="*/ 23 w 336"/>
              <a:gd name="T7" fmla="*/ 0 h 303"/>
              <a:gd name="T8" fmla="*/ 100 w 336"/>
              <a:gd name="T9" fmla="*/ 186 h 303"/>
              <a:gd name="T10" fmla="*/ 285 w 336"/>
              <a:gd name="T11" fmla="*/ 262 h 303"/>
              <a:gd name="T12" fmla="*/ 285 w 336"/>
              <a:gd name="T13" fmla="*/ 245 h 303"/>
              <a:gd name="T14" fmla="*/ 336 w 336"/>
              <a:gd name="T15" fmla="*/ 275 h 303"/>
              <a:gd name="T16" fmla="*/ 285 w 336"/>
              <a:gd name="T17" fmla="*/ 303 h 303"/>
              <a:gd name="T18" fmla="*/ 285 w 336"/>
              <a:gd name="T19" fmla="*/ 28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" h="303">
                <a:moveTo>
                  <a:pt x="285" y="285"/>
                </a:moveTo>
                <a:cubicBezTo>
                  <a:pt x="206" y="285"/>
                  <a:pt x="135" y="253"/>
                  <a:pt x="84" y="202"/>
                </a:cubicBezTo>
                <a:cubicBezTo>
                  <a:pt x="32" y="150"/>
                  <a:pt x="0" y="7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72"/>
                  <a:pt x="52" y="138"/>
                  <a:pt x="100" y="186"/>
                </a:cubicBezTo>
                <a:cubicBezTo>
                  <a:pt x="147" y="233"/>
                  <a:pt x="213" y="262"/>
                  <a:pt x="285" y="262"/>
                </a:cubicBezTo>
                <a:cubicBezTo>
                  <a:pt x="285" y="245"/>
                  <a:pt x="285" y="245"/>
                  <a:pt x="285" y="245"/>
                </a:cubicBezTo>
                <a:cubicBezTo>
                  <a:pt x="336" y="275"/>
                  <a:pt x="336" y="275"/>
                  <a:pt x="336" y="275"/>
                </a:cubicBezTo>
                <a:cubicBezTo>
                  <a:pt x="285" y="303"/>
                  <a:pt x="285" y="303"/>
                  <a:pt x="285" y="303"/>
                </a:cubicBezTo>
                <a:lnTo>
                  <a:pt x="285" y="285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9" name="Freeform 29"/>
          <p:cNvSpPr>
            <a:spLocks/>
          </p:cNvSpPr>
          <p:nvPr/>
        </p:nvSpPr>
        <p:spPr bwMode="auto">
          <a:xfrm>
            <a:off x="990239" y="1480544"/>
            <a:ext cx="3158776" cy="2927411"/>
          </a:xfrm>
          <a:custGeom>
            <a:avLst/>
            <a:gdLst>
              <a:gd name="T0" fmla="*/ 395 w 446"/>
              <a:gd name="T1" fmla="*/ 395 h 413"/>
              <a:gd name="T2" fmla="*/ 116 w 446"/>
              <a:gd name="T3" fmla="*/ 279 h 413"/>
              <a:gd name="T4" fmla="*/ 0 w 446"/>
              <a:gd name="T5" fmla="*/ 0 h 413"/>
              <a:gd name="T6" fmla="*/ 23 w 446"/>
              <a:gd name="T7" fmla="*/ 0 h 413"/>
              <a:gd name="T8" fmla="*/ 132 w 446"/>
              <a:gd name="T9" fmla="*/ 263 h 413"/>
              <a:gd name="T10" fmla="*/ 395 w 446"/>
              <a:gd name="T11" fmla="*/ 373 h 413"/>
              <a:gd name="T12" fmla="*/ 395 w 446"/>
              <a:gd name="T13" fmla="*/ 355 h 413"/>
              <a:gd name="T14" fmla="*/ 446 w 446"/>
              <a:gd name="T15" fmla="*/ 385 h 413"/>
              <a:gd name="T16" fmla="*/ 395 w 446"/>
              <a:gd name="T17" fmla="*/ 413 h 413"/>
              <a:gd name="T18" fmla="*/ 395 w 446"/>
              <a:gd name="T19" fmla="*/ 3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6" h="413">
                <a:moveTo>
                  <a:pt x="395" y="395"/>
                </a:moveTo>
                <a:cubicBezTo>
                  <a:pt x="286" y="395"/>
                  <a:pt x="187" y="351"/>
                  <a:pt x="116" y="279"/>
                </a:cubicBezTo>
                <a:cubicBezTo>
                  <a:pt x="44" y="208"/>
                  <a:pt x="0" y="10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103"/>
                  <a:pt x="64" y="196"/>
                  <a:pt x="132" y="263"/>
                </a:cubicBezTo>
                <a:cubicBezTo>
                  <a:pt x="199" y="331"/>
                  <a:pt x="292" y="372"/>
                  <a:pt x="395" y="373"/>
                </a:cubicBezTo>
                <a:cubicBezTo>
                  <a:pt x="395" y="355"/>
                  <a:pt x="395" y="355"/>
                  <a:pt x="395" y="355"/>
                </a:cubicBezTo>
                <a:cubicBezTo>
                  <a:pt x="446" y="385"/>
                  <a:pt x="446" y="385"/>
                  <a:pt x="446" y="385"/>
                </a:cubicBezTo>
                <a:cubicBezTo>
                  <a:pt x="395" y="413"/>
                  <a:pt x="395" y="413"/>
                  <a:pt x="395" y="413"/>
                </a:cubicBezTo>
                <a:lnTo>
                  <a:pt x="395" y="395"/>
                </a:ln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4739" y="2269427"/>
            <a:ext cx="528030" cy="700192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r>
              <a:rPr lang="en-US" altLang="zh-CN" sz="4100" dirty="0">
                <a:latin typeface="Century Gothic" pitchFamily="34" charset="0"/>
                <a:ea typeface="微软雅黑" pitchFamily="34" charset="-122"/>
              </a:rPr>
              <a:t>A</a:t>
            </a:r>
            <a:endParaRPr lang="zh-CN" altLang="en-US" sz="4100" dirty="0"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4739" y="3053957"/>
            <a:ext cx="439864" cy="700192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r>
              <a:rPr lang="en-US" altLang="zh-CN" sz="4100" dirty="0">
                <a:latin typeface="Century Gothic" pitchFamily="34" charset="0"/>
                <a:ea typeface="微软雅黑" pitchFamily="34" charset="-122"/>
              </a:rPr>
              <a:t>B</a:t>
            </a:r>
            <a:endParaRPr lang="zh-CN" altLang="en-US" sz="4100" dirty="0"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04739" y="3864047"/>
            <a:ext cx="566502" cy="700192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r>
              <a:rPr lang="en-US" altLang="zh-CN" sz="4100" dirty="0">
                <a:latin typeface="Century Gothic" pitchFamily="34" charset="0"/>
                <a:ea typeface="微软雅黑" pitchFamily="34" charset="-122"/>
              </a:rPr>
              <a:t>C</a:t>
            </a:r>
            <a:endParaRPr lang="zh-CN" altLang="en-US" sz="4100" dirty="0"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8053" y="2323601"/>
            <a:ext cx="374848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输入您的标题输入您的标题 输入您的内容 输入您的标题输入您的标题 输入您的内容</a:t>
            </a:r>
            <a:r>
              <a:rPr lang="en-US" altLang="zh-CN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 Wuhan Jin horizon PPT design planning</a:t>
            </a:r>
            <a:endParaRPr lang="zh-CN" altLang="en-US" sz="1100" dirty="0">
              <a:latin typeface="Century Gothic" pitchFamily="34" charset="0"/>
              <a:ea typeface="微软雅黑"/>
              <a:cs typeface="Open Sans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8053" y="3136282"/>
            <a:ext cx="374848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输入您的标题输入您的标题 输入您的内容 输入您的标题输入您的标题 输入您的内容</a:t>
            </a:r>
            <a:r>
              <a:rPr lang="en-US" altLang="zh-CN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 Wuhan Jin horizon PPT design planning</a:t>
            </a:r>
            <a:endParaRPr lang="zh-CN" altLang="en-US" sz="1100" dirty="0">
              <a:latin typeface="Century Gothic" pitchFamily="34" charset="0"/>
              <a:ea typeface="微软雅黑"/>
              <a:cs typeface="Open Sans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8053" y="3978607"/>
            <a:ext cx="374848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输入您的标题输入您的标题 输入您的内容 输入您的标题输入您的标题 输入您的内容</a:t>
            </a:r>
            <a:r>
              <a:rPr lang="en-US" altLang="zh-CN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 Wuhan Jin horizon PPT design planning</a:t>
            </a:r>
            <a:endParaRPr lang="zh-CN" altLang="en-US" sz="1100" dirty="0">
              <a:latin typeface="Century Gothic" pitchFamily="34" charset="0"/>
              <a:ea typeface="微软雅黑"/>
              <a:cs typeface="Open Sans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628209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00"/>
                            </p:stCondLst>
                            <p:childTnLst>
                              <p:par>
                                <p:cTn id="6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3777" y="95196"/>
            <a:ext cx="7447673" cy="844538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 rot="2686389">
            <a:off x="3213143" y="1684730"/>
            <a:ext cx="2717714" cy="2723607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4186100" y="2323869"/>
            <a:ext cx="754620" cy="853441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21059" y="3277184"/>
            <a:ext cx="14847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</a:t>
            </a:r>
            <a:endParaRPr lang="en-GB" sz="2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243733" y="3395614"/>
            <a:ext cx="2547718" cy="819376"/>
            <a:chOff x="6991643" y="4527485"/>
            <a:chExt cx="3396957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18" name="Group 17"/>
            <p:cNvGrpSpPr/>
            <p:nvPr/>
          </p:nvGrpSpPr>
          <p:grpSpPr>
            <a:xfrm>
              <a:off x="6991643" y="4527485"/>
              <a:ext cx="3396957" cy="1092501"/>
              <a:chOff x="6991643" y="1620367"/>
              <a:chExt cx="3396957" cy="1092501"/>
            </a:xfrm>
            <a:solidFill>
              <a:schemeClr val="accent4"/>
            </a:solidFill>
          </p:grpSpPr>
          <p:grpSp>
            <p:nvGrpSpPr>
              <p:cNvPr id="19" name="Group 18"/>
              <p:cNvGrpSpPr/>
              <p:nvPr/>
            </p:nvGrpSpPr>
            <p:grpSpPr>
              <a:xfrm>
                <a:off x="6991643" y="2215087"/>
                <a:ext cx="2785403" cy="497781"/>
                <a:chOff x="7202658" y="1907795"/>
                <a:chExt cx="2785403" cy="497781"/>
              </a:xfrm>
              <a:grpFill/>
            </p:grpSpPr>
            <p:cxnSp>
              <p:nvCxnSpPr>
                <p:cNvPr id="21" name="Straight Connector 20"/>
                <p:cNvCxnSpPr/>
                <p:nvPr/>
              </p:nvCxnSpPr>
              <p:spPr>
                <a:xfrm>
                  <a:off x="7202658" y="2405575"/>
                  <a:ext cx="2236764" cy="0"/>
                </a:xfrm>
                <a:prstGeom prst="line">
                  <a:avLst/>
                </a:prstGeom>
                <a:grpFill/>
                <a:ln w="254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grpFill/>
                <a:ln w="254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Oval 19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9841036" y="4746208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314911" y="3395614"/>
            <a:ext cx="2547718" cy="819376"/>
            <a:chOff x="1753214" y="4527485"/>
            <a:chExt cx="3396957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29" name="Group 28"/>
            <p:cNvGrpSpPr/>
            <p:nvPr/>
          </p:nvGrpSpPr>
          <p:grpSpPr>
            <a:xfrm flipH="1">
              <a:off x="1753214" y="4527485"/>
              <a:ext cx="3396957" cy="1092501"/>
              <a:chOff x="6991643" y="1620367"/>
              <a:chExt cx="3396957" cy="1092501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91643" y="2215087"/>
                <a:ext cx="2785403" cy="497781"/>
                <a:chOff x="7202658" y="1907795"/>
                <a:chExt cx="2785403" cy="497781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>
                  <a:off x="7202658" y="2405575"/>
                  <a:ext cx="2236764" cy="0"/>
                </a:xfrm>
                <a:prstGeom prst="line">
                  <a:avLst/>
                </a:prstGeom>
                <a:ln w="254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Oval 30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1962181" y="4746208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649063" y="1373538"/>
            <a:ext cx="2142387" cy="819376"/>
            <a:chOff x="7532084" y="1831383"/>
            <a:chExt cx="2856516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17" name="Group 16"/>
            <p:cNvGrpSpPr/>
            <p:nvPr/>
          </p:nvGrpSpPr>
          <p:grpSpPr>
            <a:xfrm>
              <a:off x="7532084" y="1831383"/>
              <a:ext cx="2856516" cy="1092501"/>
              <a:chOff x="7532084" y="1620367"/>
              <a:chExt cx="2856516" cy="1092501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7532084" y="2215087"/>
                <a:ext cx="2244962" cy="497781"/>
                <a:chOff x="7743099" y="1907795"/>
                <a:chExt cx="2244962" cy="497781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7743099" y="2405575"/>
                  <a:ext cx="1696323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Oval 14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 cmpd="sng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852359" y="2017450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14911" y="1373538"/>
            <a:ext cx="2142387" cy="819376"/>
            <a:chOff x="1753214" y="1831383"/>
            <a:chExt cx="2856516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24" name="Group 23"/>
            <p:cNvGrpSpPr/>
            <p:nvPr/>
          </p:nvGrpSpPr>
          <p:grpSpPr>
            <a:xfrm flipH="1">
              <a:off x="1753214" y="1831383"/>
              <a:ext cx="2856516" cy="1092501"/>
              <a:chOff x="7532084" y="1620367"/>
              <a:chExt cx="2856516" cy="1092501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7532084" y="2215087"/>
                <a:ext cx="2244962" cy="497781"/>
                <a:chOff x="7743099" y="1907795"/>
                <a:chExt cx="2244962" cy="497781"/>
              </a:xfrm>
            </p:grpSpPr>
            <p:cxnSp>
              <p:nvCxnSpPr>
                <p:cNvPr id="27" name="Straight Connector 26"/>
                <p:cNvCxnSpPr/>
                <p:nvPr/>
              </p:nvCxnSpPr>
              <p:spPr>
                <a:xfrm>
                  <a:off x="7743099" y="2405575"/>
                  <a:ext cx="1696323" cy="0"/>
                </a:xfrm>
                <a:prstGeom prst="line">
                  <a:avLst/>
                </a:prstGeom>
                <a:ln w="254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Oval 25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992714" y="199073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314911" y="1910271"/>
            <a:ext cx="2581166" cy="971131"/>
            <a:chOff x="1753214" y="2547027"/>
            <a:chExt cx="3441555" cy="1294840"/>
          </a:xfrm>
        </p:grpSpPr>
        <p:sp>
          <p:nvSpPr>
            <p:cNvPr id="40" name="TextBox 39"/>
            <p:cNvSpPr txBox="1"/>
            <p:nvPr/>
          </p:nvSpPr>
          <p:spPr>
            <a:xfrm>
              <a:off x="3089065" y="2547027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3"/>
              <a:ext cx="232180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314911" y="3948741"/>
            <a:ext cx="2438824" cy="963145"/>
            <a:chOff x="1753214" y="2557676"/>
            <a:chExt cx="3251765" cy="1284193"/>
          </a:xfrm>
        </p:grpSpPr>
        <p:sp>
          <p:nvSpPr>
            <p:cNvPr id="44" name="TextBox 43"/>
            <p:cNvSpPr txBox="1"/>
            <p:nvPr/>
          </p:nvSpPr>
          <p:spPr>
            <a:xfrm>
              <a:off x="2899275" y="2557676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5"/>
              <a:ext cx="232180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5258951" y="3927088"/>
            <a:ext cx="2533033" cy="980440"/>
            <a:chOff x="1753214" y="2534615"/>
            <a:chExt cx="3377377" cy="1307252"/>
          </a:xfrm>
        </p:grpSpPr>
        <p:sp>
          <p:nvSpPr>
            <p:cNvPr id="47" name="TextBox 46"/>
            <p:cNvSpPr txBox="1"/>
            <p:nvPr/>
          </p:nvSpPr>
          <p:spPr>
            <a:xfrm>
              <a:off x="3024887" y="2534615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3"/>
              <a:ext cx="232180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5247033" y="1893966"/>
            <a:ext cx="2544951" cy="987436"/>
            <a:chOff x="1753214" y="2525287"/>
            <a:chExt cx="3393269" cy="1316580"/>
          </a:xfrm>
        </p:grpSpPr>
        <p:sp>
          <p:nvSpPr>
            <p:cNvPr id="50" name="TextBox 49"/>
            <p:cNvSpPr txBox="1"/>
            <p:nvPr/>
          </p:nvSpPr>
          <p:spPr>
            <a:xfrm>
              <a:off x="3040779" y="2525287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3"/>
              <a:ext cx="2321807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801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1"/>
          <p:cNvSpPr/>
          <p:nvPr/>
        </p:nvSpPr>
        <p:spPr>
          <a:xfrm>
            <a:off x="1079066" y="3879551"/>
            <a:ext cx="3276909" cy="426325"/>
          </a:xfrm>
          <a:prstGeom prst="rect">
            <a:avLst/>
          </a:prstGeom>
        </p:spPr>
        <p:txBody>
          <a:bodyPr wrap="square" lIns="56441" tIns="28221" rIns="56441" bIns="28221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30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5" grpId="0"/>
      <p:bldP spid="41" grpId="0"/>
      <p:bldP spid="45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 3"/>
          <p:cNvSpPr/>
          <p:nvPr/>
        </p:nvSpPr>
        <p:spPr>
          <a:xfrm>
            <a:off x="3754304" y="2280278"/>
            <a:ext cx="806859" cy="876706"/>
          </a:xfrm>
          <a:prstGeom prst="chevron">
            <a:avLst>
              <a:gd name="adj" fmla="val 54429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4465448" y="2280278"/>
            <a:ext cx="808063" cy="876706"/>
          </a:xfrm>
          <a:prstGeom prst="chevron">
            <a:avLst>
              <a:gd name="adj" fmla="val 54429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5176592" y="2280278"/>
            <a:ext cx="808063" cy="876706"/>
          </a:xfrm>
          <a:prstGeom prst="chevron">
            <a:avLst>
              <a:gd name="adj" fmla="val 54429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5861931" y="2280278"/>
            <a:ext cx="808063" cy="876706"/>
          </a:xfrm>
          <a:prstGeom prst="chevron">
            <a:avLst>
              <a:gd name="adj" fmla="val 54429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5400000">
            <a:off x="603453" y="2888890"/>
            <a:ext cx="4195430" cy="0"/>
          </a:xfrm>
          <a:prstGeom prst="line">
            <a:avLst/>
          </a:prstGeom>
          <a:ln w="12700"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389935" y="1862753"/>
            <a:ext cx="0" cy="40811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967648" y="1374794"/>
            <a:ext cx="0" cy="89921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6101079" y="3142813"/>
            <a:ext cx="28707" cy="93432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4607676" y="3142811"/>
            <a:ext cx="0" cy="36541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五边形 12"/>
          <p:cNvSpPr/>
          <p:nvPr/>
        </p:nvSpPr>
        <p:spPr>
          <a:xfrm>
            <a:off x="2829818" y="2272953"/>
            <a:ext cx="5831377" cy="881653"/>
          </a:xfrm>
          <a:prstGeom prst="homePlate">
            <a:avLst>
              <a:gd name="adj" fmla="val 47961"/>
            </a:avLst>
          </a:prstGeom>
          <a:ln w="12700">
            <a:solidFill>
              <a:srgbClr val="DE7C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4" name="TextBox 30"/>
          <p:cNvSpPr txBox="1"/>
          <p:nvPr/>
        </p:nvSpPr>
        <p:spPr>
          <a:xfrm>
            <a:off x="496623" y="1567181"/>
            <a:ext cx="2133431" cy="214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88" dirty="0">
                <a:latin typeface="+mj-ea"/>
                <a:ea typeface="+mj-ea"/>
                <a:sym typeface="Calibri" pitchFamily="34" charset="0"/>
              </a:rPr>
              <a:t>      点击输入简要文字内容，文字内容需概括精炼，不用多余的文字修饰，言简意赅的说明该项内容。点击输入简要文字内容，文字内容需概括精炼，不用多余的文字修饰，言简意赅的说明该项内容。</a:t>
            </a:r>
            <a:endParaRPr lang="en-US" altLang="zh-CN" sz="988" dirty="0">
              <a:latin typeface="+mj-ea"/>
              <a:ea typeface="+mj-ea"/>
              <a:sym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88" dirty="0">
                <a:latin typeface="+mj-ea"/>
                <a:ea typeface="+mj-ea"/>
                <a:sym typeface="Calibri" pitchFamily="34" charset="0"/>
              </a:rPr>
              <a:t>       点击输入简要文字内容，文字内容需概括精炼，不用多余的文字修饰，言简意赅的说明该项内容</a:t>
            </a:r>
            <a:r>
              <a:rPr lang="zh-CN" altLang="en-US" sz="988" dirty="0">
                <a:solidFill>
                  <a:prstClr val="black"/>
                </a:solidFill>
                <a:latin typeface="+mj-ea"/>
                <a:ea typeface="+mj-ea"/>
                <a:sym typeface="Calibri" pitchFamily="34" charset="0"/>
              </a:rPr>
              <a:t>。</a:t>
            </a:r>
            <a:endParaRPr lang="en-US" altLang="zh-CN" sz="988" dirty="0">
              <a:solidFill>
                <a:prstClr val="black"/>
              </a:solidFill>
              <a:latin typeface="+mj-ea"/>
              <a:ea typeface="+mj-ea"/>
              <a:sym typeface="Calibri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754305" y="936121"/>
            <a:ext cx="2299002" cy="438674"/>
            <a:chOff x="814328" y="3219334"/>
            <a:chExt cx="2266827" cy="432536"/>
          </a:xfrm>
        </p:grpSpPr>
        <p:grpSp>
          <p:nvGrpSpPr>
            <p:cNvPr id="16" name="组合 15"/>
            <p:cNvGrpSpPr/>
            <p:nvPr/>
          </p:nvGrpSpPr>
          <p:grpSpPr>
            <a:xfrm>
              <a:off x="814328" y="3219334"/>
              <a:ext cx="2266827" cy="432536"/>
              <a:chOff x="2173927" y="3285519"/>
              <a:chExt cx="2876394" cy="548848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2173927" y="3285519"/>
                <a:ext cx="2876394" cy="548848"/>
                <a:chOff x="4304043" y="1286668"/>
                <a:chExt cx="64140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" name="圆角矩形 19"/>
                <p:cNvSpPr/>
                <p:nvPr/>
              </p:nvSpPr>
              <p:spPr>
                <a:xfrm>
                  <a:off x="4304043" y="1286668"/>
                  <a:ext cx="64140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1" name="圆角矩形 20"/>
                <p:cNvSpPr/>
                <p:nvPr/>
              </p:nvSpPr>
              <p:spPr>
                <a:xfrm>
                  <a:off x="4351923" y="1373339"/>
                  <a:ext cx="6323887" cy="2584450"/>
                </a:xfrm>
                <a:prstGeom prst="roundRect">
                  <a:avLst/>
                </a:prstGeom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9" name="椭圆 18"/>
              <p:cNvSpPr/>
              <p:nvPr/>
            </p:nvSpPr>
            <p:spPr>
              <a:xfrm>
                <a:off x="2270357" y="3351544"/>
                <a:ext cx="394740" cy="394741"/>
              </a:xfrm>
              <a:prstGeom prst="ellipse">
                <a:avLst/>
              </a:pr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1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7" name="TextBox 33"/>
            <p:cNvSpPr txBox="1"/>
            <p:nvPr/>
          </p:nvSpPr>
          <p:spPr>
            <a:xfrm>
              <a:off x="1139540" y="3319207"/>
              <a:ext cx="1926672" cy="1948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强大的执行力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94333" y="3508226"/>
            <a:ext cx="2299002" cy="438674"/>
            <a:chOff x="814325" y="3219334"/>
            <a:chExt cx="2266826" cy="432536"/>
          </a:xfrm>
        </p:grpSpPr>
        <p:grpSp>
          <p:nvGrpSpPr>
            <p:cNvPr id="23" name="组合 22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6" name="椭圆 25"/>
              <p:cNvSpPr/>
              <p:nvPr/>
            </p:nvSpPr>
            <p:spPr>
              <a:xfrm>
                <a:off x="2288027" y="3372244"/>
                <a:ext cx="392760" cy="392761"/>
              </a:xfrm>
              <a:prstGeom prst="ellipse">
                <a:avLst/>
              </a:pr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2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42"/>
            <p:cNvSpPr txBox="1"/>
            <p:nvPr/>
          </p:nvSpPr>
          <p:spPr>
            <a:xfrm>
              <a:off x="1249617" y="3331792"/>
              <a:ext cx="1808518" cy="1948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对该项目的深刻理解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32636" y="1433921"/>
            <a:ext cx="2299002" cy="438674"/>
            <a:chOff x="814328" y="3219334"/>
            <a:chExt cx="2266829" cy="432536"/>
          </a:xfrm>
        </p:grpSpPr>
        <p:grpSp>
          <p:nvGrpSpPr>
            <p:cNvPr id="30" name="组合 29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4" name="圆角矩形 33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5" name="圆角矩形 34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椭圆 32"/>
              <p:cNvSpPr>
                <a:spLocks/>
              </p:cNvSpPr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blipFill dpi="0"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3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1" name="TextBox 49"/>
            <p:cNvSpPr txBox="1"/>
            <p:nvPr/>
          </p:nvSpPr>
          <p:spPr>
            <a:xfrm>
              <a:off x="1183671" y="3331792"/>
              <a:ext cx="1847692" cy="1948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精准的营销能力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87736" y="4077141"/>
            <a:ext cx="2299002" cy="438674"/>
            <a:chOff x="814328" y="3219334"/>
            <a:chExt cx="2266828" cy="432536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7" name="组合 36"/>
            <p:cNvGrpSpPr/>
            <p:nvPr/>
          </p:nvGrpSpPr>
          <p:grpSpPr>
            <a:xfrm>
              <a:off x="814328" y="3219334"/>
              <a:ext cx="2266828" cy="432536"/>
              <a:chOff x="2173927" y="3285519"/>
              <a:chExt cx="2876395" cy="548848"/>
            </a:xfrm>
            <a:grpFill/>
          </p:grpSpPr>
          <p:grpSp>
            <p:nvGrpSpPr>
              <p:cNvPr id="39" name="组合 38"/>
              <p:cNvGrpSpPr/>
              <p:nvPr/>
            </p:nvGrpSpPr>
            <p:grpSpPr>
              <a:xfrm>
                <a:off x="2173927" y="3285519"/>
                <a:ext cx="2876395" cy="548848"/>
                <a:chOff x="4304043" y="1286668"/>
                <a:chExt cx="6414045" cy="2757793"/>
              </a:xfrm>
              <a:grpFill/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1" name="圆角矩形 40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2" name="圆角矩形 41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0" name="椭圆 39"/>
              <p:cNvSpPr/>
              <p:nvPr/>
            </p:nvSpPr>
            <p:spPr>
              <a:xfrm>
                <a:off x="2280388" y="3389371"/>
                <a:ext cx="392761" cy="392761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4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8" name="TextBox 57"/>
            <p:cNvSpPr txBox="1"/>
            <p:nvPr/>
          </p:nvSpPr>
          <p:spPr>
            <a:xfrm>
              <a:off x="1085352" y="3345963"/>
              <a:ext cx="1926671" cy="194853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丰富的产品运营经验</a:t>
              </a:r>
            </a:p>
          </p:txBody>
        </p:sp>
      </p:grpSp>
      <p:grpSp>
        <p:nvGrpSpPr>
          <p:cNvPr id="43" name="组合 42"/>
          <p:cNvGrpSpPr>
            <a:grpSpLocks noChangeAspect="1"/>
          </p:cNvGrpSpPr>
          <p:nvPr/>
        </p:nvGrpSpPr>
        <p:grpSpPr>
          <a:xfrm>
            <a:off x="6598880" y="1862753"/>
            <a:ext cx="1677817" cy="1600692"/>
            <a:chOff x="3197225" y="3458369"/>
            <a:chExt cx="533400" cy="48736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4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302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58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302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58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4617841"/>
      </p:ext>
    </p:extLst>
  </p:cSld>
  <p:clrMapOvr>
    <a:masterClrMapping/>
  </p:clrMapOvr>
  <p:transition spd="slow" advClick="0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8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00"/>
                            </p:stCondLst>
                            <p:childTnLst>
                              <p:par>
                                <p:cTn id="6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4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8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3" grpId="0" animBg="1"/>
      <p:bldP spid="14" grpId="0"/>
      <p:bldP spid="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2462157" y="3057090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5" name="TextBox 3"/>
          <p:cNvSpPr txBox="1"/>
          <p:nvPr/>
        </p:nvSpPr>
        <p:spPr>
          <a:xfrm>
            <a:off x="6217014" y="3043510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6" name="椭圆 34"/>
          <p:cNvSpPr/>
          <p:nvPr/>
        </p:nvSpPr>
        <p:spPr>
          <a:xfrm rot="16200000">
            <a:off x="3731670" y="2817450"/>
            <a:ext cx="904928" cy="1163790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86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5154844" y="2792379"/>
            <a:ext cx="891517" cy="1158289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86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86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TextBox 14"/>
          <p:cNvSpPr txBox="1"/>
          <p:nvPr/>
        </p:nvSpPr>
        <p:spPr>
          <a:xfrm>
            <a:off x="810316" y="3396614"/>
            <a:ext cx="2694970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6"/>
          <p:cNvSpPr txBox="1"/>
          <p:nvPr/>
        </p:nvSpPr>
        <p:spPr>
          <a:xfrm>
            <a:off x="6207632" y="3363812"/>
            <a:ext cx="2694969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2089753" y="1754796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13" name="TextBox 18"/>
          <p:cNvSpPr txBox="1"/>
          <p:nvPr/>
        </p:nvSpPr>
        <p:spPr>
          <a:xfrm>
            <a:off x="5745881" y="1789492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14" name="椭圆 34"/>
          <p:cNvSpPr/>
          <p:nvPr/>
        </p:nvSpPr>
        <p:spPr>
          <a:xfrm rot="5400000">
            <a:off x="4598950" y="1537291"/>
            <a:ext cx="904927" cy="1163789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86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 rot="16200000">
            <a:off x="3214136" y="1513878"/>
            <a:ext cx="891517" cy="1158289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86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8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</a:t>
              </a:r>
              <a:endParaRPr lang="zh-CN" altLang="en-US" sz="108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" name="TextBox 23"/>
          <p:cNvSpPr txBox="1"/>
          <p:nvPr/>
        </p:nvSpPr>
        <p:spPr>
          <a:xfrm>
            <a:off x="5704842" y="2073951"/>
            <a:ext cx="2694969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407181" y="2077168"/>
            <a:ext cx="2694970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>
            <a:off x="3530662" y="1876331"/>
            <a:ext cx="546627" cy="46463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4083507" y="3135743"/>
            <a:ext cx="514292" cy="515149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4639543" y="1915770"/>
            <a:ext cx="589736" cy="40495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5202120" y="3122163"/>
            <a:ext cx="516468" cy="51130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6703093"/>
      </p:ext>
    </p:extLst>
  </p:cSld>
  <p:clrMapOvr>
    <a:masterClrMapping/>
  </p:clrMapOvr>
  <p:transition spd="slow" advClick="0" advTm="500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10" grpId="0"/>
          <p:bldP spid="11" grpId="0"/>
          <p:bldP spid="12" grpId="0"/>
          <p:bldP spid="13" grpId="0"/>
          <p:bldP spid="14" grpId="0" animBg="1"/>
          <p:bldP spid="18" grpId="0"/>
          <p:bldP spid="19" grpId="0"/>
          <p:bldP spid="20" grpId="0" animBg="1"/>
          <p:bldP spid="21" grpId="0" animBg="1"/>
          <p:bldP spid="22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10" grpId="0"/>
          <p:bldP spid="11" grpId="0"/>
          <p:bldP spid="12" grpId="0"/>
          <p:bldP spid="13" grpId="0"/>
          <p:bldP spid="14" grpId="0" animBg="1"/>
          <p:bldP spid="18" grpId="0"/>
          <p:bldP spid="19" grpId="0"/>
          <p:bldP spid="20" grpId="0" animBg="1"/>
          <p:bldP spid="21" grpId="0" animBg="1"/>
          <p:bldP spid="22" grpId="0" animBg="1"/>
          <p:bldP spid="23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160691" y="1740671"/>
            <a:ext cx="2833169" cy="2738337"/>
            <a:chOff x="4214254" y="2320894"/>
            <a:chExt cx="3777559" cy="3651116"/>
          </a:xfrm>
          <a:effectLst>
            <a:outerShdw blurRad="266700" dist="101600" dir="2100000" algn="ctr" rotWithShape="0">
              <a:srgbClr val="000000">
                <a:alpha val="23000"/>
              </a:srgbClr>
            </a:outerShdw>
          </a:effectLst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156364" y="3554817"/>
            <a:ext cx="2442062" cy="874332"/>
            <a:chOff x="8512415" y="2327889"/>
            <a:chExt cx="3256083" cy="1165776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1188204" y="1765451"/>
            <a:ext cx="2442062" cy="874332"/>
            <a:chOff x="8512415" y="2327889"/>
            <a:chExt cx="3256083" cy="1165776"/>
          </a:xfrm>
        </p:grpSpPr>
        <p:sp>
          <p:nvSpPr>
            <p:cNvPr id="28" name="TextBox 27"/>
            <p:cNvSpPr txBox="1"/>
            <p:nvPr/>
          </p:nvSpPr>
          <p:spPr>
            <a:xfrm>
              <a:off x="8512415" y="232788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0"/>
              <a:ext cx="3256083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585770" y="3674186"/>
            <a:ext cx="2442062" cy="874332"/>
            <a:chOff x="8512415" y="2327889"/>
            <a:chExt cx="3256083" cy="1165776"/>
          </a:xfrm>
        </p:grpSpPr>
        <p:sp>
          <p:nvSpPr>
            <p:cNvPr id="32" name="TextBox 31"/>
            <p:cNvSpPr txBox="1"/>
            <p:nvPr/>
          </p:nvSpPr>
          <p:spPr>
            <a:xfrm>
              <a:off x="8512415" y="232788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0"/>
              <a:ext cx="3256083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884285" y="1302664"/>
            <a:ext cx="2626361" cy="1456526"/>
            <a:chOff x="7845714" y="1736884"/>
            <a:chExt cx="3501814" cy="1942035"/>
          </a:xfrm>
        </p:grpSpPr>
        <p:grpSp>
          <p:nvGrpSpPr>
            <p:cNvPr id="36" name="Group 35"/>
            <p:cNvGrpSpPr/>
            <p:nvPr/>
          </p:nvGrpSpPr>
          <p:grpSpPr>
            <a:xfrm>
              <a:off x="7845714" y="1736884"/>
              <a:ext cx="3501814" cy="1942035"/>
              <a:chOff x="7541909" y="1631854"/>
              <a:chExt cx="4046955" cy="194203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7541909" y="1631854"/>
                <a:ext cx="4046955" cy="1942035"/>
              </a:xfrm>
              <a:prstGeom prst="rect">
                <a:avLst/>
              </a:prstGeom>
              <a:noFill/>
              <a:ln w="76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541909" y="1631854"/>
                <a:ext cx="4046955" cy="435299"/>
              </a:xfrm>
              <a:prstGeom prst="rect">
                <a:avLst/>
              </a:prstGeom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输入您的标题</a:t>
                </a:r>
                <a:endParaRPr lang="en-GB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Rectangle 34"/>
            <p:cNvSpPr/>
            <p:nvPr/>
          </p:nvSpPr>
          <p:spPr>
            <a:xfrm>
              <a:off x="8039406" y="2321933"/>
              <a:ext cx="313323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844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85176" y="3125665"/>
            <a:ext cx="2576738" cy="487973"/>
            <a:chOff x="646901" y="4167553"/>
            <a:chExt cx="3435651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646901" y="4167553"/>
              <a:ext cx="2724550" cy="65063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46901" y="416755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755930" y="4257249"/>
              <a:ext cx="380526" cy="443102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28378" y="4308202"/>
              <a:ext cx="2754174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155330" y="2233441"/>
            <a:ext cx="703104" cy="848914"/>
            <a:chOff x="1751482" y="2957524"/>
            <a:chExt cx="1247775" cy="15065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2459507" y="2957524"/>
              <a:ext cx="339725" cy="336550"/>
            </a:xfrm>
            <a:custGeom>
              <a:avLst/>
              <a:gdLst>
                <a:gd name="T0" fmla="*/ 90 w 90"/>
                <a:gd name="T1" fmla="*/ 45 h 89"/>
                <a:gd name="T2" fmla="*/ 45 w 90"/>
                <a:gd name="T3" fmla="*/ 89 h 89"/>
                <a:gd name="T4" fmla="*/ 0 w 90"/>
                <a:gd name="T5" fmla="*/ 45 h 89"/>
                <a:gd name="T6" fmla="*/ 45 w 90"/>
                <a:gd name="T7" fmla="*/ 0 h 89"/>
                <a:gd name="T8" fmla="*/ 90 w 90"/>
                <a:gd name="T9" fmla="*/ 45 h 89"/>
                <a:gd name="T10" fmla="*/ 90 w 90"/>
                <a:gd name="T11" fmla="*/ 45 h 89"/>
                <a:gd name="T12" fmla="*/ 90 w 90"/>
                <a:gd name="T13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9">
                  <a:moveTo>
                    <a:pt x="90" y="45"/>
                  </a:moveTo>
                  <a:cubicBezTo>
                    <a:pt x="90" y="69"/>
                    <a:pt x="70" y="89"/>
                    <a:pt x="45" y="89"/>
                  </a:cubicBezTo>
                  <a:cubicBezTo>
                    <a:pt x="20" y="89"/>
                    <a:pt x="0" y="69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70" y="0"/>
                    <a:pt x="90" y="20"/>
                    <a:pt x="90" y="45"/>
                  </a:cubicBezTo>
                  <a:close/>
                  <a:moveTo>
                    <a:pt x="90" y="45"/>
                  </a:moveTo>
                  <a:cubicBezTo>
                    <a:pt x="90" y="45"/>
                    <a:pt x="90" y="45"/>
                    <a:pt x="90" y="45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6"/>
            <p:cNvSpPr>
              <a:spLocks noEditPoints="1"/>
            </p:cNvSpPr>
            <p:nvPr/>
          </p:nvSpPr>
          <p:spPr bwMode="auto">
            <a:xfrm>
              <a:off x="1751482" y="3271849"/>
              <a:ext cx="1247775" cy="1192213"/>
            </a:xfrm>
            <a:custGeom>
              <a:avLst/>
              <a:gdLst>
                <a:gd name="T0" fmla="*/ 299 w 330"/>
                <a:gd name="T1" fmla="*/ 45 h 316"/>
                <a:gd name="T2" fmla="*/ 237 w 330"/>
                <a:gd name="T3" fmla="*/ 32 h 316"/>
                <a:gd name="T4" fmla="*/ 218 w 330"/>
                <a:gd name="T5" fmla="*/ 8 h 316"/>
                <a:gd name="T6" fmla="*/ 209 w 330"/>
                <a:gd name="T7" fmla="*/ 3 h 316"/>
                <a:gd name="T8" fmla="*/ 198 w 330"/>
                <a:gd name="T9" fmla="*/ 1 h 316"/>
                <a:gd name="T10" fmla="*/ 124 w 330"/>
                <a:gd name="T11" fmla="*/ 18 h 316"/>
                <a:gd name="T12" fmla="*/ 76 w 330"/>
                <a:gd name="T13" fmla="*/ 75 h 316"/>
                <a:gd name="T14" fmla="*/ 67 w 330"/>
                <a:gd name="T15" fmla="*/ 81 h 316"/>
                <a:gd name="T16" fmla="*/ 0 w 330"/>
                <a:gd name="T17" fmla="*/ 107 h 316"/>
                <a:gd name="T18" fmla="*/ 110 w 330"/>
                <a:gd name="T19" fmla="*/ 127 h 316"/>
                <a:gd name="T20" fmla="*/ 96 w 330"/>
                <a:gd name="T21" fmla="*/ 103 h 316"/>
                <a:gd name="T22" fmla="*/ 110 w 330"/>
                <a:gd name="T23" fmla="*/ 83 h 316"/>
                <a:gd name="T24" fmla="*/ 152 w 330"/>
                <a:gd name="T25" fmla="*/ 43 h 316"/>
                <a:gd name="T26" fmla="*/ 127 w 330"/>
                <a:gd name="T27" fmla="*/ 132 h 316"/>
                <a:gd name="T28" fmla="*/ 57 w 330"/>
                <a:gd name="T29" fmla="*/ 180 h 316"/>
                <a:gd name="T30" fmla="*/ 58 w 330"/>
                <a:gd name="T31" fmla="*/ 221 h 316"/>
                <a:gd name="T32" fmla="*/ 126 w 330"/>
                <a:gd name="T33" fmla="*/ 217 h 316"/>
                <a:gd name="T34" fmla="*/ 159 w 330"/>
                <a:gd name="T35" fmla="*/ 165 h 316"/>
                <a:gd name="T36" fmla="*/ 191 w 330"/>
                <a:gd name="T37" fmla="*/ 205 h 316"/>
                <a:gd name="T38" fmla="*/ 182 w 330"/>
                <a:gd name="T39" fmla="*/ 316 h 316"/>
                <a:gd name="T40" fmla="*/ 208 w 330"/>
                <a:gd name="T41" fmla="*/ 301 h 316"/>
                <a:gd name="T42" fmla="*/ 230 w 330"/>
                <a:gd name="T43" fmla="*/ 189 h 316"/>
                <a:gd name="T44" fmla="*/ 206 w 330"/>
                <a:gd name="T45" fmla="*/ 144 h 316"/>
                <a:gd name="T46" fmla="*/ 251 w 330"/>
                <a:gd name="T47" fmla="*/ 84 h 316"/>
                <a:gd name="T48" fmla="*/ 322 w 330"/>
                <a:gd name="T49" fmla="*/ 72 h 316"/>
                <a:gd name="T50" fmla="*/ 93 w 330"/>
                <a:gd name="T51" fmla="*/ 100 h 316"/>
                <a:gd name="T52" fmla="*/ 70 w 330"/>
                <a:gd name="T53" fmla="*/ 84 h 316"/>
                <a:gd name="T54" fmla="*/ 76 w 330"/>
                <a:gd name="T55" fmla="*/ 80 h 316"/>
                <a:gd name="T56" fmla="*/ 89 w 330"/>
                <a:gd name="T57" fmla="*/ 96 h 316"/>
                <a:gd name="T58" fmla="*/ 91 w 330"/>
                <a:gd name="T59" fmla="*/ 96 h 316"/>
                <a:gd name="T60" fmla="*/ 93 w 330"/>
                <a:gd name="T61" fmla="*/ 100 h 316"/>
                <a:gd name="T62" fmla="*/ 93 w 330"/>
                <a:gd name="T63" fmla="*/ 10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0" h="316">
                  <a:moveTo>
                    <a:pt x="324" y="47"/>
                  </a:moveTo>
                  <a:cubicBezTo>
                    <a:pt x="317" y="40"/>
                    <a:pt x="306" y="39"/>
                    <a:pt x="299" y="45"/>
                  </a:cubicBezTo>
                  <a:cubicBezTo>
                    <a:pt x="291" y="52"/>
                    <a:pt x="275" y="54"/>
                    <a:pt x="261" y="50"/>
                  </a:cubicBezTo>
                  <a:cubicBezTo>
                    <a:pt x="249" y="47"/>
                    <a:pt x="240" y="40"/>
                    <a:pt x="237" y="32"/>
                  </a:cubicBezTo>
                  <a:cubicBezTo>
                    <a:pt x="237" y="32"/>
                    <a:pt x="237" y="31"/>
                    <a:pt x="237" y="30"/>
                  </a:cubicBezTo>
                  <a:cubicBezTo>
                    <a:pt x="234" y="21"/>
                    <a:pt x="226" y="13"/>
                    <a:pt x="218" y="8"/>
                  </a:cubicBezTo>
                  <a:cubicBezTo>
                    <a:pt x="217" y="6"/>
                    <a:pt x="214" y="5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4" y="1"/>
                    <a:pt x="199" y="1"/>
                    <a:pt x="199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6" y="1"/>
                    <a:pt x="194" y="1"/>
                    <a:pt x="191" y="1"/>
                  </a:cubicBezTo>
                  <a:cubicBezTo>
                    <a:pt x="170" y="0"/>
                    <a:pt x="145" y="6"/>
                    <a:pt x="124" y="18"/>
                  </a:cubicBezTo>
                  <a:cubicBezTo>
                    <a:pt x="100" y="32"/>
                    <a:pt x="83" y="52"/>
                    <a:pt x="77" y="74"/>
                  </a:cubicBezTo>
                  <a:cubicBezTo>
                    <a:pt x="77" y="75"/>
                    <a:pt x="77" y="75"/>
                    <a:pt x="76" y="75"/>
                  </a:cubicBezTo>
                  <a:cubicBezTo>
                    <a:pt x="75" y="75"/>
                    <a:pt x="73" y="75"/>
                    <a:pt x="71" y="7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8" y="101"/>
                    <a:pt x="98" y="98"/>
                    <a:pt x="97" y="96"/>
                  </a:cubicBezTo>
                  <a:cubicBezTo>
                    <a:pt x="103" y="95"/>
                    <a:pt x="109" y="90"/>
                    <a:pt x="110" y="83"/>
                  </a:cubicBezTo>
                  <a:cubicBezTo>
                    <a:pt x="114" y="70"/>
                    <a:pt x="125" y="58"/>
                    <a:pt x="141" y="48"/>
                  </a:cubicBezTo>
                  <a:cubicBezTo>
                    <a:pt x="145" y="46"/>
                    <a:pt x="148" y="45"/>
                    <a:pt x="152" y="43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7" y="123"/>
                    <a:pt x="126" y="128"/>
                    <a:pt x="127" y="132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46" y="180"/>
                    <a:pt x="37" y="190"/>
                    <a:pt x="38" y="201"/>
                  </a:cubicBezTo>
                  <a:cubicBezTo>
                    <a:pt x="38" y="212"/>
                    <a:pt x="47" y="221"/>
                    <a:pt x="58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126" y="217"/>
                    <a:pt x="126" y="217"/>
                    <a:pt x="126" y="217"/>
                  </a:cubicBezTo>
                  <a:cubicBezTo>
                    <a:pt x="134" y="217"/>
                    <a:pt x="141" y="212"/>
                    <a:pt x="144" y="20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60" y="165"/>
                    <a:pt x="162" y="166"/>
                    <a:pt x="164" y="166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68" y="290"/>
                    <a:pt x="168" y="290"/>
                    <a:pt x="168" y="290"/>
                  </a:cubicBezTo>
                  <a:cubicBezTo>
                    <a:pt x="165" y="301"/>
                    <a:pt x="171" y="313"/>
                    <a:pt x="182" y="316"/>
                  </a:cubicBezTo>
                  <a:cubicBezTo>
                    <a:pt x="184" y="316"/>
                    <a:pt x="186" y="316"/>
                    <a:pt x="188" y="316"/>
                  </a:cubicBezTo>
                  <a:cubicBezTo>
                    <a:pt x="197" y="316"/>
                    <a:pt x="205" y="310"/>
                    <a:pt x="208" y="301"/>
                  </a:cubicBezTo>
                  <a:cubicBezTo>
                    <a:pt x="233" y="206"/>
                    <a:pt x="233" y="206"/>
                    <a:pt x="233" y="206"/>
                  </a:cubicBezTo>
                  <a:cubicBezTo>
                    <a:pt x="235" y="200"/>
                    <a:pt x="234" y="194"/>
                    <a:pt x="230" y="189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5" y="148"/>
                    <a:pt x="206" y="146"/>
                    <a:pt x="206" y="14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35" y="78"/>
                    <a:pt x="243" y="81"/>
                    <a:pt x="251" y="84"/>
                  </a:cubicBezTo>
                  <a:cubicBezTo>
                    <a:pt x="259" y="86"/>
                    <a:pt x="267" y="87"/>
                    <a:pt x="275" y="87"/>
                  </a:cubicBezTo>
                  <a:cubicBezTo>
                    <a:pt x="293" y="87"/>
                    <a:pt x="310" y="82"/>
                    <a:pt x="322" y="72"/>
                  </a:cubicBezTo>
                  <a:cubicBezTo>
                    <a:pt x="329" y="65"/>
                    <a:pt x="330" y="54"/>
                    <a:pt x="324" y="47"/>
                  </a:cubicBezTo>
                  <a:close/>
                  <a:moveTo>
                    <a:pt x="93" y="100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5" y="80"/>
                    <a:pt x="75" y="80"/>
                    <a:pt x="76" y="80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7" y="88"/>
                    <a:pt x="82" y="94"/>
                    <a:pt x="89" y="96"/>
                  </a:cubicBezTo>
                  <a:cubicBezTo>
                    <a:pt x="89" y="96"/>
                    <a:pt x="90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9"/>
                    <a:pt x="93" y="99"/>
                    <a:pt x="93" y="100"/>
                  </a:cubicBezTo>
                  <a:close/>
                  <a:moveTo>
                    <a:pt x="93" y="100"/>
                  </a:moveTo>
                  <a:cubicBezTo>
                    <a:pt x="93" y="100"/>
                    <a:pt x="93" y="100"/>
                    <a:pt x="93" y="100"/>
                  </a:cubicBezTo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Arc 37"/>
          <p:cNvSpPr/>
          <p:nvPr/>
        </p:nvSpPr>
        <p:spPr>
          <a:xfrm rot="13265014">
            <a:off x="5923199" y="1299617"/>
            <a:ext cx="912800" cy="912800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  <a:prstDash val="sysDot"/>
            <a:headEnd type="stealth"/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Arc 38"/>
          <p:cNvSpPr/>
          <p:nvPr/>
        </p:nvSpPr>
        <p:spPr>
          <a:xfrm rot="13265014">
            <a:off x="3879787" y="1783346"/>
            <a:ext cx="912800" cy="912800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  <a:prstDash val="sysDot"/>
            <a:headEnd type="stealth"/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528588" y="2637692"/>
            <a:ext cx="2559136" cy="487973"/>
            <a:chOff x="3371451" y="3516923"/>
            <a:chExt cx="3412180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8" name="Rectangle 7"/>
            <p:cNvSpPr/>
            <p:nvPr/>
          </p:nvSpPr>
          <p:spPr>
            <a:xfrm>
              <a:off x="3371451" y="3516923"/>
              <a:ext cx="2724550" cy="650630"/>
            </a:xfrm>
            <a:prstGeom prst="rect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371451" y="351692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29458" y="3657572"/>
              <a:ext cx="2754173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3498042" y="3644729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72001" y="2149720"/>
            <a:ext cx="2591000" cy="487973"/>
            <a:chOff x="6096000" y="2866293"/>
            <a:chExt cx="3454667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11" name="Rectangle 10"/>
            <p:cNvSpPr/>
            <p:nvPr/>
          </p:nvSpPr>
          <p:spPr>
            <a:xfrm>
              <a:off x="6096000" y="2866293"/>
              <a:ext cx="2724550" cy="650630"/>
            </a:xfrm>
            <a:prstGeom prst="rect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96000" y="286629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796493" y="3006942"/>
              <a:ext cx="2754174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6252324" y="2995578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15411" y="1661747"/>
            <a:ext cx="2571721" cy="487973"/>
            <a:chOff x="8820550" y="2215663"/>
            <a:chExt cx="3428961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14" name="Rectangle 13"/>
            <p:cNvSpPr/>
            <p:nvPr/>
          </p:nvSpPr>
          <p:spPr>
            <a:xfrm>
              <a:off x="8820550" y="2215663"/>
              <a:ext cx="2724550" cy="650630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820550" y="221566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495338" y="2356312"/>
              <a:ext cx="2754173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8987680" y="2349194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485176" y="3720736"/>
            <a:ext cx="1814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731662" y="3238351"/>
            <a:ext cx="1814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输入您的内容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45141" y="2778012"/>
            <a:ext cx="1814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732656" y="2238055"/>
            <a:ext cx="18143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3" grpId="0"/>
      <p:bldP spid="44" grpId="0"/>
      <p:bldP spid="45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15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73330" y="1713503"/>
            <a:ext cx="1788178" cy="772582"/>
            <a:chOff x="897773" y="2284672"/>
            <a:chExt cx="2384237" cy="1030109"/>
          </a:xfrm>
        </p:grpSpPr>
        <p:sp>
          <p:nvSpPr>
            <p:cNvPr id="154" name="TextBox 153"/>
            <p:cNvSpPr txBox="1"/>
            <p:nvPr/>
          </p:nvSpPr>
          <p:spPr>
            <a:xfrm>
              <a:off x="1037042" y="2284672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4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1463301" y="1432312"/>
            <a:ext cx="208235" cy="207614"/>
            <a:chOff x="2138511" y="2464802"/>
            <a:chExt cx="354012" cy="352956"/>
          </a:xfr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73330" y="2871531"/>
            <a:ext cx="1788178" cy="772582"/>
            <a:chOff x="897773" y="3828710"/>
            <a:chExt cx="2384237" cy="1030109"/>
          </a:xfrm>
        </p:grpSpPr>
        <p:sp>
          <p:nvSpPr>
            <p:cNvPr id="159" name="TextBox 158"/>
            <p:cNvSpPr txBox="1"/>
            <p:nvPr/>
          </p:nvSpPr>
          <p:spPr>
            <a:xfrm>
              <a:off x="1037042" y="3828710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1463301" y="2590341"/>
            <a:ext cx="208235" cy="207614"/>
            <a:chOff x="2138511" y="2464802"/>
            <a:chExt cx="354012" cy="352956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73330" y="4028480"/>
            <a:ext cx="1788178" cy="772583"/>
            <a:chOff x="897773" y="5371304"/>
            <a:chExt cx="2384237" cy="1030111"/>
          </a:xfrm>
        </p:grpSpPr>
        <p:sp>
          <p:nvSpPr>
            <p:cNvPr id="164" name="TextBox 163"/>
            <p:cNvSpPr txBox="1"/>
            <p:nvPr/>
          </p:nvSpPr>
          <p:spPr>
            <a:xfrm>
              <a:off x="1037044" y="5371304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7"/>
              <a:ext cx="238423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1463301" y="3747286"/>
            <a:ext cx="208235" cy="207614"/>
            <a:chOff x="2138511" y="2464802"/>
            <a:chExt cx="354012" cy="352956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35312" y="3778138"/>
            <a:ext cx="309530" cy="1365362"/>
            <a:chOff x="4980416" y="5037518"/>
            <a:chExt cx="412706" cy="182048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Freeform 35"/>
            <p:cNvSpPr>
              <a:spLocks/>
            </p:cNvSpPr>
            <p:nvPr/>
          </p:nvSpPr>
          <p:spPr bwMode="auto">
            <a:xfrm>
              <a:off x="5143344" y="5037518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27146" y="4016470"/>
            <a:ext cx="309530" cy="1127030"/>
            <a:chOff x="5502862" y="5355294"/>
            <a:chExt cx="412706" cy="1502706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Freeform 40"/>
            <p:cNvSpPr>
              <a:spLocks/>
            </p:cNvSpPr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219840" y="4016470"/>
            <a:ext cx="305490" cy="1127030"/>
            <a:chOff x="6959786" y="5355294"/>
            <a:chExt cx="407320" cy="1502706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Freeform 45"/>
            <p:cNvSpPr>
              <a:spLocks/>
            </p:cNvSpPr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05853" y="3199981"/>
            <a:ext cx="302964" cy="1941500"/>
            <a:chOff x="6007804" y="4266641"/>
            <a:chExt cx="403952" cy="2588666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Freeform 50"/>
            <p:cNvSpPr>
              <a:spLocks/>
            </p:cNvSpPr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60322" y="2784919"/>
            <a:ext cx="307004" cy="2356562"/>
            <a:chOff x="6480429" y="3713225"/>
            <a:chExt cx="409339" cy="3142082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Freeform 55"/>
            <p:cNvSpPr>
              <a:spLocks/>
            </p:cNvSpPr>
            <p:nvPr/>
          </p:nvSpPr>
          <p:spPr bwMode="auto">
            <a:xfrm>
              <a:off x="6655475" y="3713225"/>
              <a:ext cx="234293" cy="3142082"/>
            </a:xfrm>
            <a:custGeom>
              <a:avLst/>
              <a:gdLst>
                <a:gd name="T0" fmla="*/ 24 w 147"/>
                <a:gd name="T1" fmla="*/ 0 h 1974"/>
                <a:gd name="T2" fmla="*/ 0 w 147"/>
                <a:gd name="T3" fmla="*/ 1 h 1974"/>
                <a:gd name="T4" fmla="*/ 33 w 147"/>
                <a:gd name="T5" fmla="*/ 114 h 1974"/>
                <a:gd name="T6" fmla="*/ 33 w 147"/>
                <a:gd name="T7" fmla="*/ 114 h 1974"/>
                <a:gd name="T8" fmla="*/ 87 w 147"/>
                <a:gd name="T9" fmla="*/ 284 h 1974"/>
                <a:gd name="T10" fmla="*/ 86 w 147"/>
                <a:gd name="T11" fmla="*/ 286 h 1974"/>
                <a:gd name="T12" fmla="*/ 92 w 147"/>
                <a:gd name="T13" fmla="*/ 302 h 1974"/>
                <a:gd name="T14" fmla="*/ 92 w 147"/>
                <a:gd name="T15" fmla="*/ 1973 h 1974"/>
                <a:gd name="T16" fmla="*/ 31 w 147"/>
                <a:gd name="T17" fmla="*/ 1973 h 1974"/>
                <a:gd name="T18" fmla="*/ 31 w 147"/>
                <a:gd name="T19" fmla="*/ 1974 h 1974"/>
                <a:gd name="T20" fmla="*/ 147 w 147"/>
                <a:gd name="T21" fmla="*/ 1974 h 1974"/>
                <a:gd name="T22" fmla="*/ 132 w 147"/>
                <a:gd name="T23" fmla="*/ 290 h 1974"/>
                <a:gd name="T24" fmla="*/ 24 w 147"/>
                <a:gd name="T25" fmla="*/ 0 h 1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974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87" y="284"/>
                    <a:pt x="87" y="284"/>
                    <a:pt x="87" y="284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91" y="294"/>
                    <a:pt x="92" y="302"/>
                    <a:pt x="92" y="302"/>
                  </a:cubicBezTo>
                  <a:cubicBezTo>
                    <a:pt x="92" y="1973"/>
                    <a:pt x="92" y="1973"/>
                    <a:pt x="92" y="1973"/>
                  </a:cubicBezTo>
                  <a:cubicBezTo>
                    <a:pt x="31" y="1973"/>
                    <a:pt x="31" y="1973"/>
                    <a:pt x="31" y="1973"/>
                  </a:cubicBezTo>
                  <a:cubicBezTo>
                    <a:pt x="31" y="1974"/>
                    <a:pt x="31" y="1974"/>
                    <a:pt x="31" y="1974"/>
                  </a:cubicBezTo>
                  <a:cubicBezTo>
                    <a:pt x="147" y="1974"/>
                    <a:pt x="147" y="1974"/>
                    <a:pt x="147" y="1974"/>
                  </a:cubicBezTo>
                  <a:cubicBezTo>
                    <a:pt x="132" y="290"/>
                    <a:pt x="132" y="290"/>
                    <a:pt x="132" y="29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723698" y="2111580"/>
            <a:ext cx="849815" cy="892990"/>
            <a:chOff x="4964931" y="2815439"/>
            <a:chExt cx="1133086" cy="1190653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8" name="Freeform 74"/>
            <p:cNvSpPr>
              <a:spLocks/>
            </p:cNvSpPr>
            <p:nvPr/>
          </p:nvSpPr>
          <p:spPr bwMode="auto">
            <a:xfrm>
              <a:off x="4964931" y="2888488"/>
              <a:ext cx="1130395" cy="1117604"/>
            </a:xfrm>
            <a:custGeom>
              <a:avLst/>
              <a:gdLst>
                <a:gd name="T0" fmla="*/ 363 w 710"/>
                <a:gd name="T1" fmla="*/ 0 h 702"/>
                <a:gd name="T2" fmla="*/ 270 w 710"/>
                <a:gd name="T3" fmla="*/ 13 h 702"/>
                <a:gd name="T4" fmla="*/ 51 w 710"/>
                <a:gd name="T5" fmla="*/ 418 h 702"/>
                <a:gd name="T6" fmla="*/ 363 w 710"/>
                <a:gd name="T7" fmla="*/ 651 h 702"/>
                <a:gd name="T8" fmla="*/ 456 w 710"/>
                <a:gd name="T9" fmla="*/ 637 h 702"/>
                <a:gd name="T10" fmla="*/ 470 w 710"/>
                <a:gd name="T11" fmla="*/ 633 h 702"/>
                <a:gd name="T12" fmla="*/ 628 w 710"/>
                <a:gd name="T13" fmla="*/ 702 h 702"/>
                <a:gd name="T14" fmla="*/ 597 w 710"/>
                <a:gd name="T15" fmla="*/ 551 h 702"/>
                <a:gd name="T16" fmla="*/ 675 w 710"/>
                <a:gd name="T17" fmla="*/ 232 h 702"/>
                <a:gd name="T18" fmla="*/ 363 w 710"/>
                <a:gd name="T19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0" h="702">
                  <a:moveTo>
                    <a:pt x="363" y="0"/>
                  </a:moveTo>
                  <a:cubicBezTo>
                    <a:pt x="332" y="0"/>
                    <a:pt x="301" y="4"/>
                    <a:pt x="270" y="13"/>
                  </a:cubicBezTo>
                  <a:cubicBezTo>
                    <a:pt x="98" y="65"/>
                    <a:pt x="0" y="246"/>
                    <a:pt x="51" y="418"/>
                  </a:cubicBezTo>
                  <a:cubicBezTo>
                    <a:pt x="93" y="560"/>
                    <a:pt x="223" y="651"/>
                    <a:pt x="363" y="651"/>
                  </a:cubicBezTo>
                  <a:cubicBezTo>
                    <a:pt x="394" y="651"/>
                    <a:pt x="425" y="647"/>
                    <a:pt x="456" y="637"/>
                  </a:cubicBezTo>
                  <a:cubicBezTo>
                    <a:pt x="461" y="636"/>
                    <a:pt x="465" y="634"/>
                    <a:pt x="470" y="633"/>
                  </a:cubicBezTo>
                  <a:cubicBezTo>
                    <a:pt x="628" y="702"/>
                    <a:pt x="628" y="702"/>
                    <a:pt x="628" y="702"/>
                  </a:cubicBezTo>
                  <a:cubicBezTo>
                    <a:pt x="597" y="551"/>
                    <a:pt x="597" y="551"/>
                    <a:pt x="597" y="551"/>
                  </a:cubicBezTo>
                  <a:cubicBezTo>
                    <a:pt x="676" y="469"/>
                    <a:pt x="710" y="349"/>
                    <a:pt x="675" y="232"/>
                  </a:cubicBezTo>
                  <a:cubicBezTo>
                    <a:pt x="633" y="91"/>
                    <a:pt x="503" y="0"/>
                    <a:pt x="363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967622" y="2815439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44379" y="3094689"/>
            <a:ext cx="536753" cy="636490"/>
            <a:chOff x="5125839" y="4126252"/>
            <a:chExt cx="715670" cy="848653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25" name="Freeform 61"/>
            <p:cNvSpPr>
              <a:spLocks/>
            </p:cNvSpPr>
            <p:nvPr/>
          </p:nvSpPr>
          <p:spPr bwMode="auto">
            <a:xfrm>
              <a:off x="5125839" y="4141415"/>
              <a:ext cx="712977" cy="833490"/>
            </a:xfrm>
            <a:custGeom>
              <a:avLst/>
              <a:gdLst>
                <a:gd name="T0" fmla="*/ 224 w 448"/>
                <a:gd name="T1" fmla="*/ 0 h 524"/>
                <a:gd name="T2" fmla="*/ 0 w 448"/>
                <a:gd name="T3" fmla="*/ 224 h 524"/>
                <a:gd name="T4" fmla="*/ 224 w 448"/>
                <a:gd name="T5" fmla="*/ 448 h 524"/>
                <a:gd name="T6" fmla="*/ 234 w 448"/>
                <a:gd name="T7" fmla="*/ 448 h 524"/>
                <a:gd name="T8" fmla="*/ 324 w 448"/>
                <a:gd name="T9" fmla="*/ 524 h 524"/>
                <a:gd name="T10" fmla="*/ 334 w 448"/>
                <a:gd name="T11" fmla="*/ 419 h 524"/>
                <a:gd name="T12" fmla="*/ 448 w 448"/>
                <a:gd name="T13" fmla="*/ 224 h 524"/>
                <a:gd name="T14" fmla="*/ 224 w 448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28532" y="4126252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178993" y="1870974"/>
            <a:ext cx="992662" cy="1062903"/>
            <a:chOff x="6905323" y="2494632"/>
            <a:chExt cx="1323549" cy="1417204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40" name="Freeform 76"/>
            <p:cNvSpPr>
              <a:spLocks/>
            </p:cNvSpPr>
            <p:nvPr/>
          </p:nvSpPr>
          <p:spPr bwMode="auto">
            <a:xfrm>
              <a:off x="6908619" y="2555900"/>
              <a:ext cx="1320253" cy="1355936"/>
            </a:xfrm>
            <a:custGeom>
              <a:avLst/>
              <a:gdLst>
                <a:gd name="T0" fmla="*/ 407 w 829"/>
                <a:gd name="T1" fmla="*/ 0 h 852"/>
                <a:gd name="T2" fmla="*/ 31 w 829"/>
                <a:gd name="T3" fmla="*/ 301 h 852"/>
                <a:gd name="T4" fmla="*/ 149 w 829"/>
                <a:gd name="T5" fmla="*/ 671 h 852"/>
                <a:gd name="T6" fmla="*/ 125 w 829"/>
                <a:gd name="T7" fmla="*/ 852 h 852"/>
                <a:gd name="T8" fmla="*/ 306 w 829"/>
                <a:gd name="T9" fmla="*/ 757 h 852"/>
                <a:gd name="T10" fmla="*/ 323 w 829"/>
                <a:gd name="T11" fmla="*/ 761 h 852"/>
                <a:gd name="T12" fmla="*/ 408 w 829"/>
                <a:gd name="T13" fmla="*/ 771 h 852"/>
                <a:gd name="T14" fmla="*/ 783 w 829"/>
                <a:gd name="T15" fmla="*/ 470 h 852"/>
                <a:gd name="T16" fmla="*/ 491 w 829"/>
                <a:gd name="T17" fmla="*/ 10 h 852"/>
                <a:gd name="T18" fmla="*/ 407 w 829"/>
                <a:gd name="T19" fmla="*/ 0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9" h="852">
                  <a:moveTo>
                    <a:pt x="407" y="0"/>
                  </a:moveTo>
                  <a:cubicBezTo>
                    <a:pt x="231" y="0"/>
                    <a:pt x="72" y="122"/>
                    <a:pt x="31" y="301"/>
                  </a:cubicBezTo>
                  <a:cubicBezTo>
                    <a:pt x="0" y="442"/>
                    <a:pt x="49" y="581"/>
                    <a:pt x="149" y="671"/>
                  </a:cubicBezTo>
                  <a:cubicBezTo>
                    <a:pt x="125" y="852"/>
                    <a:pt x="125" y="852"/>
                    <a:pt x="125" y="852"/>
                  </a:cubicBezTo>
                  <a:cubicBezTo>
                    <a:pt x="306" y="757"/>
                    <a:pt x="306" y="757"/>
                    <a:pt x="306" y="757"/>
                  </a:cubicBezTo>
                  <a:cubicBezTo>
                    <a:pt x="312" y="759"/>
                    <a:pt x="317" y="760"/>
                    <a:pt x="323" y="761"/>
                  </a:cubicBezTo>
                  <a:cubicBezTo>
                    <a:pt x="351" y="768"/>
                    <a:pt x="380" y="771"/>
                    <a:pt x="408" y="771"/>
                  </a:cubicBezTo>
                  <a:cubicBezTo>
                    <a:pt x="584" y="771"/>
                    <a:pt x="743" y="649"/>
                    <a:pt x="783" y="470"/>
                  </a:cubicBezTo>
                  <a:cubicBezTo>
                    <a:pt x="829" y="262"/>
                    <a:pt x="699" y="56"/>
                    <a:pt x="491" y="10"/>
                  </a:cubicBezTo>
                  <a:cubicBezTo>
                    <a:pt x="463" y="4"/>
                    <a:pt x="435" y="0"/>
                    <a:pt x="4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05323" y="2494632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16284" y="3116414"/>
            <a:ext cx="620824" cy="721308"/>
            <a:chOff x="7088378" y="4155218"/>
            <a:chExt cx="827765" cy="961744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1" name="Freeform 67"/>
            <p:cNvSpPr>
              <a:spLocks/>
            </p:cNvSpPr>
            <p:nvPr/>
          </p:nvSpPr>
          <p:spPr bwMode="auto">
            <a:xfrm>
              <a:off x="7088378" y="4158920"/>
              <a:ext cx="820025" cy="958042"/>
            </a:xfrm>
            <a:custGeom>
              <a:avLst/>
              <a:gdLst>
                <a:gd name="T0" fmla="*/ 258 w 515"/>
                <a:gd name="T1" fmla="*/ 0 h 602"/>
                <a:gd name="T2" fmla="*/ 0 w 515"/>
                <a:gd name="T3" fmla="*/ 257 h 602"/>
                <a:gd name="T4" fmla="*/ 131 w 515"/>
                <a:gd name="T5" fmla="*/ 481 h 602"/>
                <a:gd name="T6" fmla="*/ 142 w 515"/>
                <a:gd name="T7" fmla="*/ 602 h 602"/>
                <a:gd name="T8" fmla="*/ 246 w 515"/>
                <a:gd name="T9" fmla="*/ 514 h 602"/>
                <a:gd name="T10" fmla="*/ 258 w 515"/>
                <a:gd name="T11" fmla="*/ 514 h 602"/>
                <a:gd name="T12" fmla="*/ 515 w 515"/>
                <a:gd name="T13" fmla="*/ 257 h 602"/>
                <a:gd name="T14" fmla="*/ 258 w 515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602">
                  <a:moveTo>
                    <a:pt x="258" y="0"/>
                  </a:moveTo>
                  <a:cubicBezTo>
                    <a:pt x="116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50" y="514"/>
                    <a:pt x="254" y="514"/>
                    <a:pt x="258" y="514"/>
                  </a:cubicBezTo>
                  <a:cubicBezTo>
                    <a:pt x="400" y="514"/>
                    <a:pt x="515" y="399"/>
                    <a:pt x="515" y="257"/>
                  </a:cubicBezTo>
                  <a:cubicBezTo>
                    <a:pt x="515" y="115"/>
                    <a:pt x="400" y="0"/>
                    <a:pt x="258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97465" y="4155218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74546" y="1570535"/>
            <a:ext cx="735248" cy="859340"/>
            <a:chOff x="5966062" y="2094047"/>
            <a:chExt cx="980330" cy="1145786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26" name="Freeform 62"/>
            <p:cNvSpPr>
              <a:spLocks/>
            </p:cNvSpPr>
            <p:nvPr/>
          </p:nvSpPr>
          <p:spPr bwMode="auto">
            <a:xfrm>
              <a:off x="5966062" y="2094047"/>
              <a:ext cx="977566" cy="1144534"/>
            </a:xfrm>
            <a:custGeom>
              <a:avLst/>
              <a:gdLst>
                <a:gd name="T0" fmla="*/ 307 w 614"/>
                <a:gd name="T1" fmla="*/ 0 h 719"/>
                <a:gd name="T2" fmla="*/ 0 w 614"/>
                <a:gd name="T3" fmla="*/ 307 h 719"/>
                <a:gd name="T4" fmla="*/ 307 w 614"/>
                <a:gd name="T5" fmla="*/ 615 h 719"/>
                <a:gd name="T6" fmla="*/ 321 w 614"/>
                <a:gd name="T7" fmla="*/ 614 h 719"/>
                <a:gd name="T8" fmla="*/ 445 w 614"/>
                <a:gd name="T9" fmla="*/ 719 h 719"/>
                <a:gd name="T10" fmla="*/ 458 w 614"/>
                <a:gd name="T11" fmla="*/ 575 h 719"/>
                <a:gd name="T12" fmla="*/ 614 w 614"/>
                <a:gd name="T13" fmla="*/ 307 h 719"/>
                <a:gd name="T14" fmla="*/ 307 w 614"/>
                <a:gd name="T15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307" y="0"/>
                  </a:move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5"/>
                    <a:pt x="307" y="615"/>
                  </a:cubicBezTo>
                  <a:cubicBezTo>
                    <a:pt x="312" y="615"/>
                    <a:pt x="316" y="615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ubicBezTo>
                    <a:pt x="614" y="138"/>
                    <a:pt x="477" y="0"/>
                    <a:pt x="3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968826" y="2095299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28120" y="3194173"/>
            <a:ext cx="675359" cy="802100"/>
            <a:chOff x="4170826" y="4258898"/>
            <a:chExt cx="900479" cy="1069466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Freeform 64"/>
            <p:cNvSpPr>
              <a:spLocks noEditPoints="1"/>
            </p:cNvSpPr>
            <p:nvPr/>
          </p:nvSpPr>
          <p:spPr bwMode="auto">
            <a:xfrm>
              <a:off x="4183282" y="4288858"/>
              <a:ext cx="888023" cy="1039506"/>
            </a:xfrm>
            <a:custGeom>
              <a:avLst/>
              <a:gdLst>
                <a:gd name="T0" fmla="*/ 231 w 558"/>
                <a:gd name="T1" fmla="*/ 391 h 653"/>
                <a:gd name="T2" fmla="*/ 248 w 558"/>
                <a:gd name="T3" fmla="*/ 386 h 653"/>
                <a:gd name="T4" fmla="*/ 263 w 558"/>
                <a:gd name="T5" fmla="*/ 344 h 653"/>
                <a:gd name="T6" fmla="*/ 231 w 558"/>
                <a:gd name="T7" fmla="*/ 305 h 653"/>
                <a:gd name="T8" fmla="*/ 185 w 558"/>
                <a:gd name="T9" fmla="*/ 154 h 653"/>
                <a:gd name="T10" fmla="*/ 173 w 558"/>
                <a:gd name="T11" fmla="*/ 185 h 653"/>
                <a:gd name="T12" fmla="*/ 204 w 558"/>
                <a:gd name="T13" fmla="*/ 223 h 653"/>
                <a:gd name="T14" fmla="*/ 204 w 558"/>
                <a:gd name="T15" fmla="*/ 393 h 653"/>
                <a:gd name="T16" fmla="*/ 174 w 558"/>
                <a:gd name="T17" fmla="*/ 281 h 653"/>
                <a:gd name="T18" fmla="*/ 127 w 558"/>
                <a:gd name="T19" fmla="*/ 235 h 653"/>
                <a:gd name="T20" fmla="*/ 125 w 558"/>
                <a:gd name="T21" fmla="*/ 169 h 653"/>
                <a:gd name="T22" fmla="*/ 168 w 558"/>
                <a:gd name="T23" fmla="*/ 123 h 653"/>
                <a:gd name="T24" fmla="*/ 204 w 558"/>
                <a:gd name="T25" fmla="*/ 75 h 653"/>
                <a:gd name="T26" fmla="*/ 231 w 558"/>
                <a:gd name="T27" fmla="*/ 107 h 653"/>
                <a:gd name="T28" fmla="*/ 269 w 558"/>
                <a:gd name="T29" fmla="*/ 109 h 653"/>
                <a:gd name="T30" fmla="*/ 295 w 558"/>
                <a:gd name="T31" fmla="*/ 162 h 653"/>
                <a:gd name="T32" fmla="*/ 231 w 558"/>
                <a:gd name="T33" fmla="*/ 147 h 653"/>
                <a:gd name="T34" fmla="*/ 261 w 558"/>
                <a:gd name="T35" fmla="*/ 247 h 653"/>
                <a:gd name="T36" fmla="*/ 310 w 558"/>
                <a:gd name="T37" fmla="*/ 294 h 653"/>
                <a:gd name="T38" fmla="*/ 312 w 558"/>
                <a:gd name="T39" fmla="*/ 365 h 653"/>
                <a:gd name="T40" fmla="*/ 267 w 558"/>
                <a:gd name="T41" fmla="*/ 416 h 653"/>
                <a:gd name="T42" fmla="*/ 231 w 558"/>
                <a:gd name="T43" fmla="*/ 467 h 653"/>
                <a:gd name="T44" fmla="*/ 204 w 558"/>
                <a:gd name="T45" fmla="*/ 433 h 653"/>
                <a:gd name="T46" fmla="*/ 199 w 558"/>
                <a:gd name="T47" fmla="*/ 433 h 653"/>
                <a:gd name="T48" fmla="*/ 149 w 558"/>
                <a:gd name="T49" fmla="*/ 427 h 653"/>
                <a:gd name="T50" fmla="*/ 108 w 558"/>
                <a:gd name="T51" fmla="*/ 410 h 653"/>
                <a:gd name="T52" fmla="*/ 139 w 558"/>
                <a:gd name="T53" fmla="*/ 372 h 653"/>
                <a:gd name="T54" fmla="*/ 182 w 558"/>
                <a:gd name="T55" fmla="*/ 389 h 653"/>
                <a:gd name="T56" fmla="*/ 279 w 558"/>
                <a:gd name="T57" fmla="*/ 0 h 653"/>
                <a:gd name="T58" fmla="*/ 279 w 558"/>
                <a:gd name="T59" fmla="*/ 558 h 653"/>
                <a:gd name="T60" fmla="*/ 405 w 558"/>
                <a:gd name="T61" fmla="*/ 653 h 653"/>
                <a:gd name="T62" fmla="*/ 558 w 558"/>
                <a:gd name="T63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8" h="653">
                  <a:moveTo>
                    <a:pt x="231" y="305"/>
                  </a:moveTo>
                  <a:cubicBezTo>
                    <a:pt x="231" y="391"/>
                    <a:pt x="231" y="391"/>
                    <a:pt x="231" y="391"/>
                  </a:cubicBezTo>
                  <a:cubicBezTo>
                    <a:pt x="234" y="391"/>
                    <a:pt x="237" y="390"/>
                    <a:pt x="240" y="389"/>
                  </a:cubicBezTo>
                  <a:cubicBezTo>
                    <a:pt x="242" y="388"/>
                    <a:pt x="245" y="387"/>
                    <a:pt x="248" y="386"/>
                  </a:cubicBezTo>
                  <a:cubicBezTo>
                    <a:pt x="252" y="384"/>
                    <a:pt x="256" y="380"/>
                    <a:pt x="259" y="373"/>
                  </a:cubicBezTo>
                  <a:cubicBezTo>
                    <a:pt x="262" y="365"/>
                    <a:pt x="263" y="356"/>
                    <a:pt x="263" y="344"/>
                  </a:cubicBezTo>
                  <a:cubicBezTo>
                    <a:pt x="263" y="335"/>
                    <a:pt x="260" y="327"/>
                    <a:pt x="254" y="321"/>
                  </a:cubicBezTo>
                  <a:cubicBezTo>
                    <a:pt x="248" y="315"/>
                    <a:pt x="240" y="310"/>
                    <a:pt x="231" y="305"/>
                  </a:cubicBezTo>
                  <a:moveTo>
                    <a:pt x="204" y="148"/>
                  </a:moveTo>
                  <a:cubicBezTo>
                    <a:pt x="196" y="149"/>
                    <a:pt x="190" y="151"/>
                    <a:pt x="185" y="154"/>
                  </a:cubicBezTo>
                  <a:cubicBezTo>
                    <a:pt x="181" y="156"/>
                    <a:pt x="178" y="160"/>
                    <a:pt x="176" y="165"/>
                  </a:cubicBezTo>
                  <a:cubicBezTo>
                    <a:pt x="174" y="170"/>
                    <a:pt x="173" y="177"/>
                    <a:pt x="173" y="185"/>
                  </a:cubicBezTo>
                  <a:cubicBezTo>
                    <a:pt x="173" y="194"/>
                    <a:pt x="176" y="202"/>
                    <a:pt x="182" y="208"/>
                  </a:cubicBezTo>
                  <a:cubicBezTo>
                    <a:pt x="188" y="214"/>
                    <a:pt x="195" y="219"/>
                    <a:pt x="204" y="223"/>
                  </a:cubicBezTo>
                  <a:cubicBezTo>
                    <a:pt x="204" y="148"/>
                    <a:pt x="204" y="148"/>
                    <a:pt x="204" y="148"/>
                  </a:cubicBezTo>
                  <a:moveTo>
                    <a:pt x="204" y="393"/>
                  </a:moveTo>
                  <a:cubicBezTo>
                    <a:pt x="204" y="294"/>
                    <a:pt x="204" y="294"/>
                    <a:pt x="204" y="294"/>
                  </a:cubicBezTo>
                  <a:cubicBezTo>
                    <a:pt x="194" y="290"/>
                    <a:pt x="184" y="286"/>
                    <a:pt x="174" y="281"/>
                  </a:cubicBezTo>
                  <a:cubicBezTo>
                    <a:pt x="164" y="276"/>
                    <a:pt x="155" y="270"/>
                    <a:pt x="147" y="263"/>
                  </a:cubicBezTo>
                  <a:cubicBezTo>
                    <a:pt x="138" y="255"/>
                    <a:pt x="132" y="246"/>
                    <a:pt x="127" y="235"/>
                  </a:cubicBezTo>
                  <a:cubicBezTo>
                    <a:pt x="121" y="224"/>
                    <a:pt x="119" y="211"/>
                    <a:pt x="119" y="194"/>
                  </a:cubicBezTo>
                  <a:cubicBezTo>
                    <a:pt x="119" y="186"/>
                    <a:pt x="121" y="178"/>
                    <a:pt x="125" y="169"/>
                  </a:cubicBezTo>
                  <a:cubicBezTo>
                    <a:pt x="129" y="160"/>
                    <a:pt x="134" y="152"/>
                    <a:pt x="141" y="144"/>
                  </a:cubicBezTo>
                  <a:cubicBezTo>
                    <a:pt x="149" y="136"/>
                    <a:pt x="158" y="129"/>
                    <a:pt x="168" y="123"/>
                  </a:cubicBezTo>
                  <a:cubicBezTo>
                    <a:pt x="179" y="117"/>
                    <a:pt x="191" y="112"/>
                    <a:pt x="204" y="110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45" y="107"/>
                    <a:pt x="257" y="108"/>
                    <a:pt x="269" y="109"/>
                  </a:cubicBezTo>
                  <a:cubicBezTo>
                    <a:pt x="280" y="111"/>
                    <a:pt x="292" y="113"/>
                    <a:pt x="304" y="115"/>
                  </a:cubicBezTo>
                  <a:cubicBezTo>
                    <a:pt x="295" y="162"/>
                    <a:pt x="295" y="162"/>
                    <a:pt x="295" y="162"/>
                  </a:cubicBezTo>
                  <a:cubicBezTo>
                    <a:pt x="284" y="158"/>
                    <a:pt x="274" y="155"/>
                    <a:pt x="263" y="152"/>
                  </a:cubicBezTo>
                  <a:cubicBezTo>
                    <a:pt x="251" y="149"/>
                    <a:pt x="241" y="148"/>
                    <a:pt x="231" y="147"/>
                  </a:cubicBezTo>
                  <a:cubicBezTo>
                    <a:pt x="231" y="234"/>
                    <a:pt x="231" y="234"/>
                    <a:pt x="231" y="234"/>
                  </a:cubicBezTo>
                  <a:cubicBezTo>
                    <a:pt x="240" y="238"/>
                    <a:pt x="251" y="243"/>
                    <a:pt x="261" y="247"/>
                  </a:cubicBezTo>
                  <a:cubicBezTo>
                    <a:pt x="271" y="252"/>
                    <a:pt x="281" y="258"/>
                    <a:pt x="289" y="266"/>
                  </a:cubicBezTo>
                  <a:cubicBezTo>
                    <a:pt x="298" y="273"/>
                    <a:pt x="305" y="283"/>
                    <a:pt x="310" y="294"/>
                  </a:cubicBezTo>
                  <a:cubicBezTo>
                    <a:pt x="315" y="305"/>
                    <a:pt x="318" y="319"/>
                    <a:pt x="318" y="336"/>
                  </a:cubicBezTo>
                  <a:cubicBezTo>
                    <a:pt x="318" y="346"/>
                    <a:pt x="316" y="356"/>
                    <a:pt x="312" y="365"/>
                  </a:cubicBezTo>
                  <a:cubicBezTo>
                    <a:pt x="308" y="375"/>
                    <a:pt x="302" y="385"/>
                    <a:pt x="295" y="393"/>
                  </a:cubicBezTo>
                  <a:cubicBezTo>
                    <a:pt x="287" y="402"/>
                    <a:pt x="278" y="409"/>
                    <a:pt x="267" y="416"/>
                  </a:cubicBezTo>
                  <a:cubicBezTo>
                    <a:pt x="256" y="422"/>
                    <a:pt x="244" y="427"/>
                    <a:pt x="231" y="430"/>
                  </a:cubicBezTo>
                  <a:cubicBezTo>
                    <a:pt x="231" y="467"/>
                    <a:pt x="231" y="467"/>
                    <a:pt x="231" y="467"/>
                  </a:cubicBezTo>
                  <a:cubicBezTo>
                    <a:pt x="204" y="467"/>
                    <a:pt x="204" y="467"/>
                    <a:pt x="204" y="467"/>
                  </a:cubicBezTo>
                  <a:cubicBezTo>
                    <a:pt x="204" y="433"/>
                    <a:pt x="204" y="433"/>
                    <a:pt x="204" y="433"/>
                  </a:cubicBezTo>
                  <a:cubicBezTo>
                    <a:pt x="203" y="433"/>
                    <a:pt x="202" y="433"/>
                    <a:pt x="202" y="433"/>
                  </a:cubicBezTo>
                  <a:cubicBezTo>
                    <a:pt x="201" y="433"/>
                    <a:pt x="200" y="433"/>
                    <a:pt x="199" y="433"/>
                  </a:cubicBezTo>
                  <a:cubicBezTo>
                    <a:pt x="190" y="433"/>
                    <a:pt x="181" y="433"/>
                    <a:pt x="172" y="432"/>
                  </a:cubicBezTo>
                  <a:cubicBezTo>
                    <a:pt x="164" y="431"/>
                    <a:pt x="156" y="429"/>
                    <a:pt x="149" y="427"/>
                  </a:cubicBezTo>
                  <a:cubicBezTo>
                    <a:pt x="142" y="425"/>
                    <a:pt x="135" y="423"/>
                    <a:pt x="128" y="420"/>
                  </a:cubicBezTo>
                  <a:cubicBezTo>
                    <a:pt x="121" y="417"/>
                    <a:pt x="115" y="414"/>
                    <a:pt x="108" y="410"/>
                  </a:cubicBezTo>
                  <a:cubicBezTo>
                    <a:pt x="123" y="363"/>
                    <a:pt x="123" y="363"/>
                    <a:pt x="123" y="363"/>
                  </a:cubicBezTo>
                  <a:cubicBezTo>
                    <a:pt x="127" y="366"/>
                    <a:pt x="133" y="369"/>
                    <a:pt x="139" y="372"/>
                  </a:cubicBezTo>
                  <a:cubicBezTo>
                    <a:pt x="145" y="376"/>
                    <a:pt x="152" y="379"/>
                    <a:pt x="159" y="381"/>
                  </a:cubicBezTo>
                  <a:cubicBezTo>
                    <a:pt x="167" y="384"/>
                    <a:pt x="174" y="387"/>
                    <a:pt x="182" y="389"/>
                  </a:cubicBezTo>
                  <a:cubicBezTo>
                    <a:pt x="190" y="391"/>
                    <a:pt x="197" y="392"/>
                    <a:pt x="204" y="393"/>
                  </a:cubicBezTo>
                  <a:moveTo>
                    <a:pt x="279" y="0"/>
                  </a:move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4" y="558"/>
                    <a:pt x="288" y="558"/>
                    <a:pt x="292" y="558"/>
                  </a:cubicBezTo>
                  <a:cubicBezTo>
                    <a:pt x="405" y="653"/>
                    <a:pt x="405" y="653"/>
                    <a:pt x="405" y="653"/>
                  </a:cubicBezTo>
                  <a:cubicBezTo>
                    <a:pt x="417" y="522"/>
                    <a:pt x="417" y="522"/>
                    <a:pt x="417" y="522"/>
                  </a:cubicBezTo>
                  <a:cubicBezTo>
                    <a:pt x="501" y="474"/>
                    <a:pt x="558" y="383"/>
                    <a:pt x="558" y="279"/>
                  </a:cubicBezTo>
                  <a:cubicBezTo>
                    <a:pt x="558" y="125"/>
                    <a:pt x="433" y="0"/>
                    <a:pt x="279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170826" y="4258898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91534" y="2184039"/>
            <a:ext cx="595605" cy="696062"/>
            <a:chOff x="3988712" y="2912052"/>
            <a:chExt cx="794140" cy="928082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6" name="Freeform 72"/>
            <p:cNvSpPr>
              <a:spLocks/>
            </p:cNvSpPr>
            <p:nvPr/>
          </p:nvSpPr>
          <p:spPr bwMode="auto">
            <a:xfrm>
              <a:off x="3988712" y="2912052"/>
              <a:ext cx="786362" cy="921686"/>
            </a:xfrm>
            <a:custGeom>
              <a:avLst/>
              <a:gdLst>
                <a:gd name="T0" fmla="*/ 247 w 494"/>
                <a:gd name="T1" fmla="*/ 0 h 579"/>
                <a:gd name="T2" fmla="*/ 0 w 494"/>
                <a:gd name="T3" fmla="*/ 247 h 579"/>
                <a:gd name="T4" fmla="*/ 247 w 494"/>
                <a:gd name="T5" fmla="*/ 494 h 579"/>
                <a:gd name="T6" fmla="*/ 258 w 494"/>
                <a:gd name="T7" fmla="*/ 494 h 579"/>
                <a:gd name="T8" fmla="*/ 358 w 494"/>
                <a:gd name="T9" fmla="*/ 579 h 579"/>
                <a:gd name="T10" fmla="*/ 368 w 494"/>
                <a:gd name="T11" fmla="*/ 462 h 579"/>
                <a:gd name="T12" fmla="*/ 494 w 494"/>
                <a:gd name="T13" fmla="*/ 247 h 579"/>
                <a:gd name="T14" fmla="*/ 247 w 494"/>
                <a:gd name="T15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79">
                  <a:moveTo>
                    <a:pt x="247" y="0"/>
                  </a:moveTo>
                  <a:cubicBezTo>
                    <a:pt x="110" y="0"/>
                    <a:pt x="0" y="111"/>
                    <a:pt x="0" y="247"/>
                  </a:cubicBezTo>
                  <a:cubicBezTo>
                    <a:pt x="0" y="384"/>
                    <a:pt x="110" y="494"/>
                    <a:pt x="247" y="494"/>
                  </a:cubicBezTo>
                  <a:cubicBezTo>
                    <a:pt x="251" y="494"/>
                    <a:pt x="254" y="494"/>
                    <a:pt x="258" y="494"/>
                  </a:cubicBezTo>
                  <a:cubicBezTo>
                    <a:pt x="358" y="579"/>
                    <a:pt x="358" y="579"/>
                    <a:pt x="358" y="579"/>
                  </a:cubicBezTo>
                  <a:cubicBezTo>
                    <a:pt x="368" y="462"/>
                    <a:pt x="368" y="462"/>
                    <a:pt x="368" y="462"/>
                  </a:cubicBezTo>
                  <a:cubicBezTo>
                    <a:pt x="443" y="420"/>
                    <a:pt x="494" y="340"/>
                    <a:pt x="494" y="247"/>
                  </a:cubicBezTo>
                  <a:cubicBezTo>
                    <a:pt x="494" y="111"/>
                    <a:pt x="383" y="0"/>
                    <a:pt x="24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94470" y="2919794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blipFill dpi="0"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421744" y="1498834"/>
            <a:ext cx="535743" cy="625622"/>
            <a:chOff x="4562325" y="1998444"/>
            <a:chExt cx="714324" cy="834163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4" name="Freeform 70"/>
            <p:cNvSpPr>
              <a:spLocks/>
            </p:cNvSpPr>
            <p:nvPr/>
          </p:nvSpPr>
          <p:spPr bwMode="auto">
            <a:xfrm>
              <a:off x="4562325" y="1998444"/>
              <a:ext cx="714324" cy="834163"/>
            </a:xfrm>
            <a:custGeom>
              <a:avLst/>
              <a:gdLst>
                <a:gd name="T0" fmla="*/ 225 w 449"/>
                <a:gd name="T1" fmla="*/ 0 h 524"/>
                <a:gd name="T2" fmla="*/ 0 w 449"/>
                <a:gd name="T3" fmla="*/ 224 h 524"/>
                <a:gd name="T4" fmla="*/ 225 w 449"/>
                <a:gd name="T5" fmla="*/ 448 h 524"/>
                <a:gd name="T6" fmla="*/ 235 w 449"/>
                <a:gd name="T7" fmla="*/ 448 h 524"/>
                <a:gd name="T8" fmla="*/ 325 w 449"/>
                <a:gd name="T9" fmla="*/ 524 h 524"/>
                <a:gd name="T10" fmla="*/ 335 w 449"/>
                <a:gd name="T11" fmla="*/ 419 h 524"/>
                <a:gd name="T12" fmla="*/ 449 w 449"/>
                <a:gd name="T13" fmla="*/ 224 h 524"/>
                <a:gd name="T14" fmla="*/ 225 w 449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225" y="0"/>
                  </a:move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ubicBezTo>
                    <a:pt x="449" y="100"/>
                    <a:pt x="348" y="0"/>
                    <a:pt x="225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62325" y="1999117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640814" y="1713503"/>
            <a:ext cx="1788178" cy="772582"/>
            <a:chOff x="8854418" y="2284672"/>
            <a:chExt cx="2384237" cy="1030109"/>
          </a:xfrm>
        </p:grpSpPr>
        <p:sp>
          <p:nvSpPr>
            <p:cNvPr id="287" name="TextBox 286"/>
            <p:cNvSpPr txBox="1"/>
            <p:nvPr/>
          </p:nvSpPr>
          <p:spPr>
            <a:xfrm>
              <a:off x="8993689" y="2284672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4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7430785" y="1432312"/>
            <a:ext cx="208235" cy="207614"/>
            <a:chOff x="2138511" y="2464802"/>
            <a:chExt cx="354012" cy="352956"/>
          </a:xfrm>
          <a:solidFill>
            <a:schemeClr val="accent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640814" y="2871531"/>
            <a:ext cx="1788178" cy="772582"/>
            <a:chOff x="8854418" y="3828710"/>
            <a:chExt cx="2384237" cy="1030109"/>
          </a:xfrm>
        </p:grpSpPr>
        <p:sp>
          <p:nvSpPr>
            <p:cNvPr id="292" name="TextBox 291"/>
            <p:cNvSpPr txBox="1"/>
            <p:nvPr/>
          </p:nvSpPr>
          <p:spPr>
            <a:xfrm>
              <a:off x="8993687" y="3828710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2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7430785" y="2590341"/>
            <a:ext cx="208235" cy="207614"/>
            <a:chOff x="2138511" y="2464802"/>
            <a:chExt cx="354012" cy="352956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86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1"/>
          <p:cNvSpPr/>
          <p:nvPr/>
        </p:nvSpPr>
        <p:spPr>
          <a:xfrm>
            <a:off x="1079066" y="3879551"/>
            <a:ext cx="3276909" cy="426325"/>
          </a:xfrm>
          <a:prstGeom prst="rect">
            <a:avLst/>
          </a:prstGeom>
        </p:spPr>
        <p:txBody>
          <a:bodyPr wrap="square" lIns="56441" tIns="28221" rIns="56441" bIns="28221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8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5" grpId="0"/>
      <p:bldP spid="41" grpId="0"/>
      <p:bldP spid="45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17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>
            <a:spLocks/>
          </p:cNvSpPr>
          <p:nvPr/>
        </p:nvSpPr>
        <p:spPr bwMode="auto">
          <a:xfrm>
            <a:off x="6232469" y="4101990"/>
            <a:ext cx="486966" cy="486965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5753838" y="3532870"/>
            <a:ext cx="748904" cy="747713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950166" y="1818370"/>
            <a:ext cx="1214438" cy="1213247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59816" y="1418321"/>
            <a:ext cx="881063" cy="881063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723008" y="1930291"/>
            <a:ext cx="486966" cy="486965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33624" y="2333911"/>
            <a:ext cx="1396603" cy="1395413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758476" y="3195926"/>
            <a:ext cx="982266" cy="1882378"/>
            <a:chOff x="3987801" y="4348162"/>
            <a:chExt cx="1309688" cy="250983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FDA8F7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6119361" y="2519649"/>
            <a:ext cx="1025129" cy="1023938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5122808" y="1991012"/>
            <a:ext cx="869156" cy="867965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6109836" y="1568341"/>
            <a:ext cx="582216" cy="582215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5891952" y="3678449"/>
            <a:ext cx="429816" cy="429815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blipFill dpi="0"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6375345" y="4253200"/>
            <a:ext cx="195263" cy="182165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6865882" y="2082691"/>
            <a:ext cx="195263" cy="182165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438324" y="2306528"/>
            <a:ext cx="236935" cy="236934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6502742" y="2894697"/>
            <a:ext cx="272654" cy="273844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6321768" y="1780271"/>
            <a:ext cx="160735" cy="160734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6046733" y="3828146"/>
            <a:ext cx="160735" cy="159544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781066" y="3253075"/>
            <a:ext cx="1139711" cy="1820465"/>
            <a:chOff x="6684587" y="4424362"/>
            <a:chExt cx="1519615" cy="24272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blipFill dpi="0" rotWithShape="1">
              <a:blip r:embed="rId1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109802" y="4250860"/>
            <a:ext cx="348258" cy="348854"/>
            <a:chOff x="9145588" y="4435475"/>
            <a:chExt cx="464344" cy="465138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115533" y="2856008"/>
            <a:ext cx="326231" cy="348258"/>
            <a:chOff x="9159875" y="1647825"/>
            <a:chExt cx="434975" cy="464344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1114962" y="1461157"/>
            <a:ext cx="348854" cy="326827"/>
            <a:chOff x="5368132" y="3540125"/>
            <a:chExt cx="465138" cy="435769"/>
          </a:xfr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115245" y="2175252"/>
            <a:ext cx="348854" cy="293489"/>
            <a:chOff x="5368132" y="2625725"/>
            <a:chExt cx="465138" cy="391319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112045" y="3591534"/>
            <a:ext cx="348258" cy="272058"/>
            <a:chOff x="2581275" y="1710532"/>
            <a:chExt cx="464344" cy="362744"/>
          </a:xfrm>
          <a:solidFill>
            <a:schemeClr val="accent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1533565" y="1304665"/>
            <a:ext cx="2534049" cy="731016"/>
            <a:chOff x="8676119" y="2182336"/>
            <a:chExt cx="3378732" cy="974688"/>
          </a:xfrm>
        </p:grpSpPr>
        <p:sp>
          <p:nvSpPr>
            <p:cNvPr id="100" name="TextBox 99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1533565" y="2058038"/>
            <a:ext cx="2534049" cy="731016"/>
            <a:chOff x="8676119" y="2182336"/>
            <a:chExt cx="3378732" cy="974688"/>
          </a:xfrm>
        </p:grpSpPr>
        <p:sp>
          <p:nvSpPr>
            <p:cNvPr id="115" name="TextBox 114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1533565" y="2745420"/>
            <a:ext cx="2534049" cy="731016"/>
            <a:chOff x="8676119" y="2182336"/>
            <a:chExt cx="3378732" cy="974688"/>
          </a:xfrm>
        </p:grpSpPr>
        <p:sp>
          <p:nvSpPr>
            <p:cNvPr id="118" name="TextBox 117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1533565" y="3442846"/>
            <a:ext cx="2534049" cy="731016"/>
            <a:chOff x="8676119" y="2182336"/>
            <a:chExt cx="3378732" cy="974688"/>
          </a:xfrm>
        </p:grpSpPr>
        <p:sp>
          <p:nvSpPr>
            <p:cNvPr id="121" name="TextBox 120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1533565" y="4137113"/>
            <a:ext cx="2534049" cy="731016"/>
            <a:chOff x="8676119" y="2182336"/>
            <a:chExt cx="3378732" cy="974688"/>
          </a:xfrm>
        </p:grpSpPr>
        <p:sp>
          <p:nvSpPr>
            <p:cNvPr id="124" name="TextBox 123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275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18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 flipV="1">
            <a:off x="5174367" y="3241158"/>
            <a:ext cx="537117" cy="810339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11" name="Straight Connector 10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110180" y="4099437"/>
            <a:ext cx="1701870" cy="881126"/>
            <a:chOff x="581767" y="3038869"/>
            <a:chExt cx="2269160" cy="1174835"/>
          </a:xfrm>
        </p:grpSpPr>
        <p:sp>
          <p:nvSpPr>
            <p:cNvPr id="14" name="TextBox 13"/>
            <p:cNvSpPr txBox="1"/>
            <p:nvPr/>
          </p:nvSpPr>
          <p:spPr>
            <a:xfrm>
              <a:off x="581767" y="303886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180233" y="1621459"/>
            <a:ext cx="1104488" cy="1281206"/>
            <a:chOff x="6906978" y="2161945"/>
            <a:chExt cx="1472650" cy="1708274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Hexagon 3"/>
            <p:cNvSpPr/>
            <p:nvPr/>
          </p:nvSpPr>
          <p:spPr>
            <a:xfrm rot="16200000">
              <a:off x="6789166" y="2279757"/>
              <a:ext cx="1708274" cy="1472650"/>
            </a:xfrm>
            <a:prstGeom prst="hexagon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3810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7421761" y="2678084"/>
              <a:ext cx="516319" cy="583933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280362" y="1756876"/>
            <a:ext cx="829818" cy="962588"/>
            <a:chOff x="5707149" y="2342500"/>
            <a:chExt cx="1106424" cy="1283451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Hexagon 6"/>
            <p:cNvSpPr/>
            <p:nvPr/>
          </p:nvSpPr>
          <p:spPr>
            <a:xfrm rot="16200000">
              <a:off x="5618635" y="2431014"/>
              <a:ext cx="1283451" cy="1106424"/>
            </a:xfrm>
            <a:prstGeom prst="hexagon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92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6054264" y="2758092"/>
              <a:ext cx="412192" cy="452267"/>
            </a:xfrm>
            <a:custGeom>
              <a:avLst/>
              <a:gdLst>
                <a:gd name="T0" fmla="*/ 65 w 100"/>
                <a:gd name="T1" fmla="*/ 0 h 110"/>
                <a:gd name="T2" fmla="*/ 77 w 100"/>
                <a:gd name="T3" fmla="*/ 12 h 110"/>
                <a:gd name="T4" fmla="*/ 68 w 100"/>
                <a:gd name="T5" fmla="*/ 40 h 110"/>
                <a:gd name="T6" fmla="*/ 67 w 100"/>
                <a:gd name="T7" fmla="*/ 10 h 110"/>
                <a:gd name="T8" fmla="*/ 28 w 100"/>
                <a:gd name="T9" fmla="*/ 9 h 110"/>
                <a:gd name="T10" fmla="*/ 28 w 100"/>
                <a:gd name="T11" fmla="*/ 16 h 110"/>
                <a:gd name="T12" fmla="*/ 25 w 100"/>
                <a:gd name="T13" fmla="*/ 24 h 110"/>
                <a:gd name="T14" fmla="*/ 18 w 100"/>
                <a:gd name="T15" fmla="*/ 26 h 110"/>
                <a:gd name="T16" fmla="*/ 9 w 100"/>
                <a:gd name="T17" fmla="*/ 25 h 110"/>
                <a:gd name="T18" fmla="*/ 10 w 100"/>
                <a:gd name="T19" fmla="*/ 87 h 110"/>
                <a:gd name="T20" fmla="*/ 12 w 100"/>
                <a:gd name="T21" fmla="*/ 88 h 110"/>
                <a:gd name="T22" fmla="*/ 44 w 100"/>
                <a:gd name="T23" fmla="*/ 97 h 110"/>
                <a:gd name="T24" fmla="*/ 4 w 100"/>
                <a:gd name="T25" fmla="*/ 93 h 110"/>
                <a:gd name="T26" fmla="*/ 4 w 100"/>
                <a:gd name="T27" fmla="*/ 93 h 110"/>
                <a:gd name="T28" fmla="*/ 0 w 100"/>
                <a:gd name="T29" fmla="*/ 22 h 110"/>
                <a:gd name="T30" fmla="*/ 2 w 100"/>
                <a:gd name="T31" fmla="*/ 19 h 110"/>
                <a:gd name="T32" fmla="*/ 21 w 100"/>
                <a:gd name="T33" fmla="*/ 0 h 110"/>
                <a:gd name="T34" fmla="*/ 90 w 100"/>
                <a:gd name="T35" fmla="*/ 45 h 110"/>
                <a:gd name="T36" fmla="*/ 84 w 100"/>
                <a:gd name="T37" fmla="*/ 39 h 110"/>
                <a:gd name="T38" fmla="*/ 83 w 100"/>
                <a:gd name="T39" fmla="*/ 47 h 110"/>
                <a:gd name="T40" fmla="*/ 94 w 100"/>
                <a:gd name="T41" fmla="*/ 53 h 110"/>
                <a:gd name="T42" fmla="*/ 86 w 100"/>
                <a:gd name="T43" fmla="*/ 81 h 110"/>
                <a:gd name="T44" fmla="*/ 100 w 100"/>
                <a:gd name="T45" fmla="*/ 51 h 110"/>
                <a:gd name="T46" fmla="*/ 90 w 100"/>
                <a:gd name="T47" fmla="*/ 45 h 110"/>
                <a:gd name="T48" fmla="*/ 54 w 100"/>
                <a:gd name="T49" fmla="*/ 84 h 110"/>
                <a:gd name="T50" fmla="*/ 90 w 100"/>
                <a:gd name="T51" fmla="*/ 55 h 110"/>
                <a:gd name="T52" fmla="*/ 52 w 100"/>
                <a:gd name="T53" fmla="*/ 87 h 110"/>
                <a:gd name="T54" fmla="*/ 51 w 100"/>
                <a:gd name="T55" fmla="*/ 103 h 110"/>
                <a:gd name="T56" fmla="*/ 52 w 100"/>
                <a:gd name="T57" fmla="*/ 110 h 110"/>
                <a:gd name="T58" fmla="*/ 56 w 100"/>
                <a:gd name="T59" fmla="*/ 106 h 110"/>
                <a:gd name="T60" fmla="*/ 52 w 100"/>
                <a:gd name="T61" fmla="*/ 87 h 110"/>
                <a:gd name="T62" fmla="*/ 18 w 100"/>
                <a:gd name="T63" fmla="*/ 60 h 110"/>
                <a:gd name="T64" fmla="*/ 30 w 100"/>
                <a:gd name="T65" fmla="*/ 56 h 110"/>
                <a:gd name="T66" fmla="*/ 18 w 100"/>
                <a:gd name="T67" fmla="*/ 43 h 110"/>
                <a:gd name="T68" fmla="*/ 60 w 100"/>
                <a:gd name="T69" fmla="*/ 48 h 110"/>
                <a:gd name="T70" fmla="*/ 18 w 100"/>
                <a:gd name="T71" fmla="*/ 43 h 110"/>
                <a:gd name="T72" fmla="*/ 18 w 100"/>
                <a:gd name="T73" fmla="*/ 36 h 110"/>
                <a:gd name="T74" fmla="*/ 60 w 100"/>
                <a:gd name="T75" fmla="*/ 31 h 110"/>
                <a:gd name="T76" fmla="*/ 37 w 100"/>
                <a:gd name="T77" fmla="*/ 19 h 110"/>
                <a:gd name="T78" fmla="*/ 60 w 100"/>
                <a:gd name="T79" fmla="*/ 24 h 110"/>
                <a:gd name="T80" fmla="*/ 37 w 100"/>
                <a:gd name="T81" fmla="*/ 19 h 110"/>
                <a:gd name="T82" fmla="*/ 14 w 100"/>
                <a:gd name="T83" fmla="*/ 21 h 110"/>
                <a:gd name="T84" fmla="*/ 18 w 100"/>
                <a:gd name="T85" fmla="*/ 22 h 110"/>
                <a:gd name="T86" fmla="*/ 20 w 100"/>
                <a:gd name="T87" fmla="*/ 22 h 110"/>
                <a:gd name="T88" fmla="*/ 24 w 100"/>
                <a:gd name="T89" fmla="*/ 18 h 110"/>
                <a:gd name="T90" fmla="*/ 24 w 100"/>
                <a:gd name="T91" fmla="*/ 17 h 110"/>
                <a:gd name="T92" fmla="*/ 23 w 100"/>
                <a:gd name="T93" fmla="*/ 12 h 110"/>
                <a:gd name="T94" fmla="*/ 12 w 100"/>
                <a:gd name="T95" fmla="*/ 2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817167" y="2759865"/>
            <a:ext cx="829818" cy="962588"/>
            <a:chOff x="7756222" y="3679819"/>
            <a:chExt cx="1106424" cy="1283451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Hexagon 5"/>
            <p:cNvSpPr/>
            <p:nvPr/>
          </p:nvSpPr>
          <p:spPr>
            <a:xfrm rot="16200000">
              <a:off x="7667708" y="3768333"/>
              <a:ext cx="1283451" cy="1106424"/>
            </a:xfrm>
            <a:prstGeom prst="hexagon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667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07833" y="4106652"/>
              <a:ext cx="403032" cy="428221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46068" y="2556623"/>
            <a:ext cx="1004080" cy="1164732"/>
            <a:chOff x="4889416" y="3362177"/>
            <a:chExt cx="1338773" cy="1552976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Hexagon 7"/>
            <p:cNvSpPr/>
            <p:nvPr/>
          </p:nvSpPr>
          <p:spPr>
            <a:xfrm rot="16200000">
              <a:off x="4782315" y="3469278"/>
              <a:ext cx="1552976" cy="1338773"/>
            </a:xfrm>
            <a:prstGeom prst="hexagon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3810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5260360" y="3842689"/>
              <a:ext cx="596885" cy="482589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70926" y="2930707"/>
            <a:ext cx="685800" cy="795528"/>
            <a:chOff x="3921207" y="3748989"/>
            <a:chExt cx="914400" cy="1060704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Hexagon 8"/>
            <p:cNvSpPr/>
            <p:nvPr/>
          </p:nvSpPr>
          <p:spPr>
            <a:xfrm rot="16200000">
              <a:off x="3848055" y="3822141"/>
              <a:ext cx="1060704" cy="914400"/>
            </a:xfrm>
            <a:prstGeom prst="hexagon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667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4185601" y="4086602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 flipV="1">
            <a:off x="5710955" y="1422226"/>
            <a:ext cx="672194" cy="178079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22" name="Straight Connector 21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488723" y="1280039"/>
            <a:ext cx="1701870" cy="881126"/>
            <a:chOff x="581767" y="3038869"/>
            <a:chExt cx="2269160" cy="1174835"/>
          </a:xfrm>
        </p:grpSpPr>
        <p:sp>
          <p:nvSpPr>
            <p:cNvPr id="25" name="TextBox 24"/>
            <p:cNvSpPr txBox="1"/>
            <p:nvPr/>
          </p:nvSpPr>
          <p:spPr>
            <a:xfrm>
              <a:off x="581767" y="303886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 flipV="1">
            <a:off x="3829930" y="1422226"/>
            <a:ext cx="841211" cy="262214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28" name="Straight Connector 27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 flipH="1">
            <a:off x="2079000" y="1280039"/>
            <a:ext cx="1701871" cy="881126"/>
            <a:chOff x="581766" y="3038869"/>
            <a:chExt cx="2269161" cy="1174835"/>
          </a:xfrm>
        </p:grpSpPr>
        <p:sp>
          <p:nvSpPr>
            <p:cNvPr id="31" name="TextBox 30"/>
            <p:cNvSpPr txBox="1"/>
            <p:nvPr/>
          </p:nvSpPr>
          <p:spPr>
            <a:xfrm>
              <a:off x="581766" y="303886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 rot="5400000" flipH="1" flipV="1">
            <a:off x="3529421" y="3612281"/>
            <a:ext cx="469023" cy="810339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34" name="Straight Connector 33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 flipH="1">
            <a:off x="722744" y="4099437"/>
            <a:ext cx="2583784" cy="881126"/>
            <a:chOff x="581767" y="3038869"/>
            <a:chExt cx="3445044" cy="1174835"/>
          </a:xfrm>
        </p:grpSpPr>
        <p:sp>
          <p:nvSpPr>
            <p:cNvPr id="37" name="TextBox 36"/>
            <p:cNvSpPr txBox="1"/>
            <p:nvPr/>
          </p:nvSpPr>
          <p:spPr>
            <a:xfrm>
              <a:off x="581767" y="3038869"/>
              <a:ext cx="344504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Analysis</a:t>
              </a:r>
              <a:endParaRPr lang="en-GB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348" y="2915500"/>
            <a:ext cx="2112871" cy="338090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40" name="Straight Connector 39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26572" y="2164304"/>
            <a:ext cx="1701870" cy="881126"/>
            <a:chOff x="581767" y="3038869"/>
            <a:chExt cx="2269160" cy="1174835"/>
          </a:xfrm>
        </p:grpSpPr>
        <p:sp>
          <p:nvSpPr>
            <p:cNvPr id="43" name="TextBox 42"/>
            <p:cNvSpPr txBox="1"/>
            <p:nvPr/>
          </p:nvSpPr>
          <p:spPr>
            <a:xfrm>
              <a:off x="581767" y="303886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786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Freeform 6810"/>
          <p:cNvSpPr>
            <a:spLocks/>
          </p:cNvSpPr>
          <p:nvPr/>
        </p:nvSpPr>
        <p:spPr bwMode="auto">
          <a:xfrm>
            <a:off x="2421737" y="2262093"/>
            <a:ext cx="873777" cy="355207"/>
          </a:xfrm>
          <a:custGeom>
            <a:avLst/>
            <a:gdLst>
              <a:gd name="T0" fmla="*/ 115 w 1166"/>
              <a:gd name="T1" fmla="*/ 445 h 474"/>
              <a:gd name="T2" fmla="*/ 115 w 1166"/>
              <a:gd name="T3" fmla="*/ 168 h 474"/>
              <a:gd name="T4" fmla="*/ 203 w 1166"/>
              <a:gd name="T5" fmla="*/ 168 h 474"/>
              <a:gd name="T6" fmla="*/ 100 w 1166"/>
              <a:gd name="T7" fmla="*/ 0 h 474"/>
              <a:gd name="T8" fmla="*/ 0 w 1166"/>
              <a:gd name="T9" fmla="*/ 168 h 474"/>
              <a:gd name="T10" fmla="*/ 86 w 1166"/>
              <a:gd name="T11" fmla="*/ 168 h 474"/>
              <a:gd name="T12" fmla="*/ 86 w 1166"/>
              <a:gd name="T13" fmla="*/ 474 h 474"/>
              <a:gd name="T14" fmla="*/ 1166 w 1166"/>
              <a:gd name="T15" fmla="*/ 474 h 474"/>
              <a:gd name="T16" fmla="*/ 1166 w 1166"/>
              <a:gd name="T17" fmla="*/ 445 h 474"/>
              <a:gd name="T18" fmla="*/ 115 w 1166"/>
              <a:gd name="T19" fmla="*/ 445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6" h="474">
                <a:moveTo>
                  <a:pt x="115" y="445"/>
                </a:moveTo>
                <a:lnTo>
                  <a:pt x="115" y="168"/>
                </a:lnTo>
                <a:lnTo>
                  <a:pt x="203" y="168"/>
                </a:lnTo>
                <a:lnTo>
                  <a:pt x="100" y="0"/>
                </a:lnTo>
                <a:lnTo>
                  <a:pt x="0" y="168"/>
                </a:lnTo>
                <a:lnTo>
                  <a:pt x="86" y="168"/>
                </a:lnTo>
                <a:lnTo>
                  <a:pt x="86" y="474"/>
                </a:lnTo>
                <a:lnTo>
                  <a:pt x="1166" y="474"/>
                </a:lnTo>
                <a:lnTo>
                  <a:pt x="1166" y="445"/>
                </a:lnTo>
                <a:lnTo>
                  <a:pt x="115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Freeform 6814"/>
          <p:cNvSpPr>
            <a:spLocks/>
          </p:cNvSpPr>
          <p:nvPr/>
        </p:nvSpPr>
        <p:spPr bwMode="auto">
          <a:xfrm>
            <a:off x="5872414" y="2262842"/>
            <a:ext cx="932979" cy="353708"/>
          </a:xfrm>
          <a:custGeom>
            <a:avLst/>
            <a:gdLst>
              <a:gd name="T0" fmla="*/ 1245 w 1245"/>
              <a:gd name="T1" fmla="*/ 165 h 472"/>
              <a:gd name="T2" fmla="*/ 1143 w 1245"/>
              <a:gd name="T3" fmla="*/ 0 h 472"/>
              <a:gd name="T4" fmla="*/ 1043 w 1245"/>
              <a:gd name="T5" fmla="*/ 165 h 472"/>
              <a:gd name="T6" fmla="*/ 1129 w 1245"/>
              <a:gd name="T7" fmla="*/ 165 h 472"/>
              <a:gd name="T8" fmla="*/ 1129 w 1245"/>
              <a:gd name="T9" fmla="*/ 444 h 472"/>
              <a:gd name="T10" fmla="*/ 0 w 1245"/>
              <a:gd name="T11" fmla="*/ 444 h 472"/>
              <a:gd name="T12" fmla="*/ 0 w 1245"/>
              <a:gd name="T13" fmla="*/ 472 h 472"/>
              <a:gd name="T14" fmla="*/ 1157 w 1245"/>
              <a:gd name="T15" fmla="*/ 472 h 472"/>
              <a:gd name="T16" fmla="*/ 1157 w 1245"/>
              <a:gd name="T17" fmla="*/ 165 h 472"/>
              <a:gd name="T18" fmla="*/ 1245 w 1245"/>
              <a:gd name="T19" fmla="*/ 16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45" h="472">
                <a:moveTo>
                  <a:pt x="1245" y="165"/>
                </a:moveTo>
                <a:lnTo>
                  <a:pt x="1143" y="0"/>
                </a:lnTo>
                <a:lnTo>
                  <a:pt x="1043" y="165"/>
                </a:lnTo>
                <a:lnTo>
                  <a:pt x="1129" y="165"/>
                </a:lnTo>
                <a:lnTo>
                  <a:pt x="1129" y="444"/>
                </a:lnTo>
                <a:lnTo>
                  <a:pt x="0" y="444"/>
                </a:lnTo>
                <a:lnTo>
                  <a:pt x="0" y="472"/>
                </a:lnTo>
                <a:lnTo>
                  <a:pt x="1157" y="472"/>
                </a:lnTo>
                <a:lnTo>
                  <a:pt x="1157" y="165"/>
                </a:lnTo>
                <a:lnTo>
                  <a:pt x="1245" y="1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Freeform 6847"/>
          <p:cNvSpPr>
            <a:spLocks/>
          </p:cNvSpPr>
          <p:nvPr/>
        </p:nvSpPr>
        <p:spPr bwMode="auto">
          <a:xfrm>
            <a:off x="5430764" y="3527429"/>
            <a:ext cx="358541" cy="169878"/>
          </a:xfrm>
          <a:custGeom>
            <a:avLst/>
            <a:gdLst>
              <a:gd name="T0" fmla="*/ 0 w 439"/>
              <a:gd name="T1" fmla="*/ 88 h 208"/>
              <a:gd name="T2" fmla="*/ 0 w 439"/>
              <a:gd name="T3" fmla="*/ 118 h 208"/>
              <a:gd name="T4" fmla="*/ 273 w 439"/>
              <a:gd name="T5" fmla="*/ 118 h 208"/>
              <a:gd name="T6" fmla="*/ 273 w 439"/>
              <a:gd name="T7" fmla="*/ 208 h 208"/>
              <a:gd name="T8" fmla="*/ 439 w 439"/>
              <a:gd name="T9" fmla="*/ 103 h 208"/>
              <a:gd name="T10" fmla="*/ 273 w 439"/>
              <a:gd name="T11" fmla="*/ 0 h 208"/>
              <a:gd name="T12" fmla="*/ 273 w 439"/>
              <a:gd name="T13" fmla="*/ 88 h 208"/>
              <a:gd name="T14" fmla="*/ 0 w 439"/>
              <a:gd name="T15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9" h="208">
                <a:moveTo>
                  <a:pt x="0" y="88"/>
                </a:moveTo>
                <a:lnTo>
                  <a:pt x="0" y="118"/>
                </a:lnTo>
                <a:lnTo>
                  <a:pt x="273" y="118"/>
                </a:lnTo>
                <a:lnTo>
                  <a:pt x="273" y="208"/>
                </a:lnTo>
                <a:lnTo>
                  <a:pt x="439" y="103"/>
                </a:lnTo>
                <a:lnTo>
                  <a:pt x="273" y="0"/>
                </a:lnTo>
                <a:lnTo>
                  <a:pt x="273" y="88"/>
                </a:lnTo>
                <a:lnTo>
                  <a:pt x="0" y="8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Freeform 6851"/>
          <p:cNvSpPr>
            <a:spLocks/>
          </p:cNvSpPr>
          <p:nvPr/>
        </p:nvSpPr>
        <p:spPr bwMode="auto">
          <a:xfrm>
            <a:off x="3320115" y="3527429"/>
            <a:ext cx="358541" cy="169878"/>
          </a:xfrm>
          <a:custGeom>
            <a:avLst/>
            <a:gdLst>
              <a:gd name="T0" fmla="*/ 439 w 439"/>
              <a:gd name="T1" fmla="*/ 88 h 208"/>
              <a:gd name="T2" fmla="*/ 439 w 439"/>
              <a:gd name="T3" fmla="*/ 118 h 208"/>
              <a:gd name="T4" fmla="*/ 165 w 439"/>
              <a:gd name="T5" fmla="*/ 118 h 208"/>
              <a:gd name="T6" fmla="*/ 165 w 439"/>
              <a:gd name="T7" fmla="*/ 208 h 208"/>
              <a:gd name="T8" fmla="*/ 0 w 439"/>
              <a:gd name="T9" fmla="*/ 103 h 208"/>
              <a:gd name="T10" fmla="*/ 165 w 439"/>
              <a:gd name="T11" fmla="*/ 0 h 208"/>
              <a:gd name="T12" fmla="*/ 165 w 439"/>
              <a:gd name="T13" fmla="*/ 88 h 208"/>
              <a:gd name="T14" fmla="*/ 439 w 439"/>
              <a:gd name="T15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9" h="208">
                <a:moveTo>
                  <a:pt x="439" y="88"/>
                </a:moveTo>
                <a:lnTo>
                  <a:pt x="439" y="118"/>
                </a:lnTo>
                <a:lnTo>
                  <a:pt x="165" y="118"/>
                </a:lnTo>
                <a:lnTo>
                  <a:pt x="165" y="208"/>
                </a:lnTo>
                <a:lnTo>
                  <a:pt x="0" y="103"/>
                </a:lnTo>
                <a:lnTo>
                  <a:pt x="165" y="0"/>
                </a:lnTo>
                <a:lnTo>
                  <a:pt x="165" y="88"/>
                </a:lnTo>
                <a:lnTo>
                  <a:pt x="439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791451" y="16184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566239" y="1615071"/>
            <a:ext cx="2022852" cy="2645077"/>
            <a:chOff x="4754985" y="2153427"/>
            <a:chExt cx="2697136" cy="3526769"/>
          </a:xfrm>
          <a:effectLst>
            <a:outerShdw blurRad="571500" dist="254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4807460" y="3896065"/>
              <a:ext cx="1295253" cy="1784131"/>
            </a:xfrm>
            <a:custGeom>
              <a:avLst/>
              <a:gdLst>
                <a:gd name="connsiteX0" fmla="*/ 1295252 w 1295253"/>
                <a:gd name="connsiteY0" fmla="*/ 0 h 1784131"/>
                <a:gd name="connsiteX1" fmla="*/ 1295252 w 1295253"/>
                <a:gd name="connsiteY1" fmla="*/ 3485 h 1784131"/>
                <a:gd name="connsiteX2" fmla="*/ 1295252 w 1295253"/>
                <a:gd name="connsiteY2" fmla="*/ 9020 h 1784131"/>
                <a:gd name="connsiteX3" fmla="*/ 1295253 w 1295253"/>
                <a:gd name="connsiteY3" fmla="*/ 9020 h 1784131"/>
                <a:gd name="connsiteX4" fmla="*/ 1295253 w 1295253"/>
                <a:gd name="connsiteY4" fmla="*/ 1784130 h 1784131"/>
                <a:gd name="connsiteX5" fmla="*/ 1295252 w 1295253"/>
                <a:gd name="connsiteY5" fmla="*/ 1784129 h 1784131"/>
                <a:gd name="connsiteX6" fmla="*/ 1295252 w 1295253"/>
                <a:gd name="connsiteY6" fmla="*/ 1784131 h 1784131"/>
                <a:gd name="connsiteX7" fmla="*/ 1289916 w 1295253"/>
                <a:gd name="connsiteY7" fmla="*/ 1779839 h 1784131"/>
                <a:gd name="connsiteX8" fmla="*/ 1289264 w 1295253"/>
                <a:gd name="connsiteY8" fmla="*/ 1779305 h 1784131"/>
                <a:gd name="connsiteX9" fmla="*/ 1285709 w 1295253"/>
                <a:gd name="connsiteY9" fmla="*/ 1776442 h 1784131"/>
                <a:gd name="connsiteX10" fmla="*/ 1278981 w 1295253"/>
                <a:gd name="connsiteY10" fmla="*/ 1770899 h 1784131"/>
                <a:gd name="connsiteX11" fmla="*/ 1274454 w 1295253"/>
                <a:gd name="connsiteY11" fmla="*/ 1767198 h 1784131"/>
                <a:gd name="connsiteX12" fmla="*/ 1271339 w 1295253"/>
                <a:gd name="connsiteY12" fmla="*/ 1764603 h 1784131"/>
                <a:gd name="connsiteX13" fmla="*/ 1258397 w 1295253"/>
                <a:gd name="connsiteY13" fmla="*/ 1753940 h 1784131"/>
                <a:gd name="connsiteX14" fmla="*/ 924699 w 1295253"/>
                <a:gd name="connsiteY14" fmla="*/ 1448778 h 1784131"/>
                <a:gd name="connsiteX15" fmla="*/ 885343 w 1295253"/>
                <a:gd name="connsiteY15" fmla="*/ 1408842 h 1784131"/>
                <a:gd name="connsiteX16" fmla="*/ 884367 w 1295253"/>
                <a:gd name="connsiteY16" fmla="*/ 1407885 h 1784131"/>
                <a:gd name="connsiteX17" fmla="*/ 883417 w 1295253"/>
                <a:gd name="connsiteY17" fmla="*/ 1406888 h 1784131"/>
                <a:gd name="connsiteX18" fmla="*/ 832405 w 1295253"/>
                <a:gd name="connsiteY18" fmla="*/ 1355125 h 1784131"/>
                <a:gd name="connsiteX19" fmla="*/ 794341 w 1295253"/>
                <a:gd name="connsiteY19" fmla="*/ 1313361 h 1784131"/>
                <a:gd name="connsiteX20" fmla="*/ 742842 w 1295253"/>
                <a:gd name="connsiteY20" fmla="*/ 1259289 h 1784131"/>
                <a:gd name="connsiteX21" fmla="*/ 685733 w 1295253"/>
                <a:gd name="connsiteY21" fmla="*/ 1194198 h 1784131"/>
                <a:gd name="connsiteX22" fmla="*/ 638119 w 1295253"/>
                <a:gd name="connsiteY22" fmla="*/ 1141956 h 1784131"/>
                <a:gd name="connsiteX23" fmla="*/ 619297 w 1295253"/>
                <a:gd name="connsiteY23" fmla="*/ 1118475 h 1784131"/>
                <a:gd name="connsiteX24" fmla="*/ 596804 w 1295253"/>
                <a:gd name="connsiteY24" fmla="*/ 1092837 h 1784131"/>
                <a:gd name="connsiteX25" fmla="*/ 452796 w 1295253"/>
                <a:gd name="connsiteY25" fmla="*/ 911354 h 1784131"/>
                <a:gd name="connsiteX26" fmla="*/ 453050 w 1295253"/>
                <a:gd name="connsiteY26" fmla="*/ 911076 h 1784131"/>
                <a:gd name="connsiteX27" fmla="*/ 444115 w 1295253"/>
                <a:gd name="connsiteY27" fmla="*/ 899929 h 1784131"/>
                <a:gd name="connsiteX28" fmla="*/ 120377 w 1295253"/>
                <a:gd name="connsiteY28" fmla="*/ 356324 h 1784131"/>
                <a:gd name="connsiteX29" fmla="*/ 0 w 1295253"/>
                <a:gd name="connsiteY29" fmla="*/ 9020 h 1784131"/>
                <a:gd name="connsiteX30" fmla="*/ 1286485 w 1295253"/>
                <a:gd name="connsiteY30" fmla="*/ 9020 h 178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95253" h="1784131">
                  <a:moveTo>
                    <a:pt x="1295252" y="0"/>
                  </a:moveTo>
                  <a:cubicBezTo>
                    <a:pt x="1295252" y="0"/>
                    <a:pt x="1295252" y="0"/>
                    <a:pt x="1295252" y="3485"/>
                  </a:cubicBezTo>
                  <a:lnTo>
                    <a:pt x="1295252" y="9020"/>
                  </a:lnTo>
                  <a:lnTo>
                    <a:pt x="1295253" y="9020"/>
                  </a:lnTo>
                  <a:cubicBezTo>
                    <a:pt x="1295253" y="9020"/>
                    <a:pt x="1295253" y="9020"/>
                    <a:pt x="1295253" y="1784130"/>
                  </a:cubicBezTo>
                  <a:lnTo>
                    <a:pt x="1295252" y="1784129"/>
                  </a:lnTo>
                  <a:lnTo>
                    <a:pt x="1295252" y="1784131"/>
                  </a:lnTo>
                  <a:cubicBezTo>
                    <a:pt x="1295252" y="1784131"/>
                    <a:pt x="1293428" y="1782681"/>
                    <a:pt x="1289916" y="1779839"/>
                  </a:cubicBezTo>
                  <a:lnTo>
                    <a:pt x="1289264" y="1779305"/>
                  </a:lnTo>
                  <a:lnTo>
                    <a:pt x="1285709" y="1776442"/>
                  </a:lnTo>
                  <a:lnTo>
                    <a:pt x="1278981" y="1770899"/>
                  </a:lnTo>
                  <a:lnTo>
                    <a:pt x="1274454" y="1767198"/>
                  </a:lnTo>
                  <a:lnTo>
                    <a:pt x="1271339" y="1764603"/>
                  </a:lnTo>
                  <a:lnTo>
                    <a:pt x="1258397" y="1753940"/>
                  </a:lnTo>
                  <a:cubicBezTo>
                    <a:pt x="1199173" y="1704561"/>
                    <a:pt x="1074176" y="1596976"/>
                    <a:pt x="924699" y="1448778"/>
                  </a:cubicBezTo>
                  <a:lnTo>
                    <a:pt x="885343" y="1408842"/>
                  </a:lnTo>
                  <a:lnTo>
                    <a:pt x="884367" y="1407885"/>
                  </a:lnTo>
                  <a:lnTo>
                    <a:pt x="883417" y="1406888"/>
                  </a:lnTo>
                  <a:lnTo>
                    <a:pt x="832405" y="1355125"/>
                  </a:lnTo>
                  <a:lnTo>
                    <a:pt x="794341" y="1313361"/>
                  </a:lnTo>
                  <a:lnTo>
                    <a:pt x="742842" y="1259289"/>
                  </a:lnTo>
                  <a:lnTo>
                    <a:pt x="685733" y="1194198"/>
                  </a:lnTo>
                  <a:lnTo>
                    <a:pt x="638119" y="1141956"/>
                  </a:lnTo>
                  <a:lnTo>
                    <a:pt x="619297" y="1118475"/>
                  </a:lnTo>
                  <a:lnTo>
                    <a:pt x="596804" y="1092837"/>
                  </a:lnTo>
                  <a:cubicBezTo>
                    <a:pt x="548099" y="1034691"/>
                    <a:pt x="499733" y="974039"/>
                    <a:pt x="452796" y="911354"/>
                  </a:cubicBezTo>
                  <a:lnTo>
                    <a:pt x="453050" y="911076"/>
                  </a:lnTo>
                  <a:lnTo>
                    <a:pt x="444115" y="899929"/>
                  </a:lnTo>
                  <a:cubicBezTo>
                    <a:pt x="318397" y="730460"/>
                    <a:pt x="203437" y="546256"/>
                    <a:pt x="120377" y="356324"/>
                  </a:cubicBezTo>
                  <a:cubicBezTo>
                    <a:pt x="67411" y="235733"/>
                    <a:pt x="26483" y="119965"/>
                    <a:pt x="0" y="9020"/>
                  </a:cubicBezTo>
                  <a:lnTo>
                    <a:pt x="1286485" y="902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4754985" y="2153427"/>
              <a:ext cx="1347728" cy="2132297"/>
            </a:xfrm>
            <a:custGeom>
              <a:avLst/>
              <a:gdLst>
                <a:gd name="connsiteX0" fmla="*/ 1345319 w 1347728"/>
                <a:gd name="connsiteY0" fmla="*/ 0 h 2132297"/>
                <a:gd name="connsiteX1" fmla="*/ 1347727 w 1347728"/>
                <a:gd name="connsiteY1" fmla="*/ 0 h 2132297"/>
                <a:gd name="connsiteX2" fmla="*/ 1347728 w 1347728"/>
                <a:gd name="connsiteY2" fmla="*/ 0 h 2132297"/>
                <a:gd name="connsiteX3" fmla="*/ 1347728 w 1347728"/>
                <a:gd name="connsiteY3" fmla="*/ 1730011 h 2132297"/>
                <a:gd name="connsiteX4" fmla="*/ 1347727 w 1347728"/>
                <a:gd name="connsiteY4" fmla="*/ 1730010 h 2132297"/>
                <a:gd name="connsiteX5" fmla="*/ 1347727 w 1347728"/>
                <a:gd name="connsiteY5" fmla="*/ 1751616 h 2132297"/>
                <a:gd name="connsiteX6" fmla="*/ 967215 w 1347728"/>
                <a:gd name="connsiteY6" fmla="*/ 1751616 h 2132297"/>
                <a:gd name="connsiteX7" fmla="*/ 1000931 w 1347728"/>
                <a:gd name="connsiteY7" fmla="*/ 1876903 h 2132297"/>
                <a:gd name="connsiteX8" fmla="*/ 745651 w 1347728"/>
                <a:gd name="connsiteY8" fmla="*/ 2132297 h 2132297"/>
                <a:gd name="connsiteX9" fmla="*/ 487962 w 1347728"/>
                <a:gd name="connsiteY9" fmla="*/ 1876903 h 2132297"/>
                <a:gd name="connsiteX10" fmla="*/ 521679 w 1347728"/>
                <a:gd name="connsiteY10" fmla="*/ 1751616 h 2132297"/>
                <a:gd name="connsiteX11" fmla="*/ 52059 w 1347728"/>
                <a:gd name="connsiteY11" fmla="*/ 1751616 h 2132297"/>
                <a:gd name="connsiteX12" fmla="*/ 112996 w 1347728"/>
                <a:gd name="connsiteY12" fmla="*/ 800807 h 2132297"/>
                <a:gd name="connsiteX13" fmla="*/ 157046 w 1347728"/>
                <a:gd name="connsiteY13" fmla="*/ 714666 h 2132297"/>
                <a:gd name="connsiteX14" fmla="*/ 155301 w 1347728"/>
                <a:gd name="connsiteY14" fmla="*/ 713208 h 2132297"/>
                <a:gd name="connsiteX15" fmla="*/ 169790 w 1347728"/>
                <a:gd name="connsiteY15" fmla="*/ 689745 h 2132297"/>
                <a:gd name="connsiteX16" fmla="*/ 190574 w 1347728"/>
                <a:gd name="connsiteY16" fmla="*/ 649101 h 2132297"/>
                <a:gd name="connsiteX17" fmla="*/ 244285 w 1347728"/>
                <a:gd name="connsiteY17" fmla="*/ 569107 h 2132297"/>
                <a:gd name="connsiteX18" fmla="*/ 256477 w 1347728"/>
                <a:gd name="connsiteY18" fmla="*/ 549363 h 2132297"/>
                <a:gd name="connsiteX19" fmla="*/ 262751 w 1347728"/>
                <a:gd name="connsiteY19" fmla="*/ 541603 h 2132297"/>
                <a:gd name="connsiteX20" fmla="*/ 283562 w 1347728"/>
                <a:gd name="connsiteY20" fmla="*/ 510609 h 2132297"/>
                <a:gd name="connsiteX21" fmla="*/ 383607 w 1347728"/>
                <a:gd name="connsiteY21" fmla="*/ 392148 h 2132297"/>
                <a:gd name="connsiteX22" fmla="*/ 388969 w 1347728"/>
                <a:gd name="connsiteY22" fmla="*/ 385518 h 2132297"/>
                <a:gd name="connsiteX23" fmla="*/ 1345319 w 1347728"/>
                <a:gd name="connsiteY23" fmla="*/ 0 h 213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47728" h="2132297">
                  <a:moveTo>
                    <a:pt x="1345319" y="0"/>
                  </a:moveTo>
                  <a:cubicBezTo>
                    <a:pt x="1345319" y="0"/>
                    <a:pt x="1345319" y="0"/>
                    <a:pt x="1347727" y="0"/>
                  </a:cubicBezTo>
                  <a:lnTo>
                    <a:pt x="1347728" y="0"/>
                  </a:lnTo>
                  <a:cubicBezTo>
                    <a:pt x="1347728" y="0"/>
                    <a:pt x="1347728" y="0"/>
                    <a:pt x="1347728" y="1730011"/>
                  </a:cubicBezTo>
                  <a:lnTo>
                    <a:pt x="1347727" y="1730010"/>
                  </a:lnTo>
                  <a:lnTo>
                    <a:pt x="1347727" y="1751616"/>
                  </a:lnTo>
                  <a:cubicBezTo>
                    <a:pt x="1347727" y="1751616"/>
                    <a:pt x="1347727" y="1751616"/>
                    <a:pt x="967215" y="1751616"/>
                  </a:cubicBezTo>
                  <a:cubicBezTo>
                    <a:pt x="988890" y="1790166"/>
                    <a:pt x="1000931" y="1831125"/>
                    <a:pt x="1000931" y="1876903"/>
                  </a:cubicBezTo>
                  <a:cubicBezTo>
                    <a:pt x="1000931" y="2019057"/>
                    <a:pt x="885333" y="2132297"/>
                    <a:pt x="745651" y="2132297"/>
                  </a:cubicBezTo>
                  <a:cubicBezTo>
                    <a:pt x="603561" y="2132297"/>
                    <a:pt x="487962" y="2019057"/>
                    <a:pt x="487962" y="1876903"/>
                  </a:cubicBezTo>
                  <a:cubicBezTo>
                    <a:pt x="487962" y="1831125"/>
                    <a:pt x="500004" y="1790166"/>
                    <a:pt x="521679" y="1751616"/>
                  </a:cubicBezTo>
                  <a:cubicBezTo>
                    <a:pt x="521679" y="1751616"/>
                    <a:pt x="521679" y="1751616"/>
                    <a:pt x="52059" y="1751616"/>
                  </a:cubicBezTo>
                  <a:cubicBezTo>
                    <a:pt x="-41263" y="1382680"/>
                    <a:pt x="-1940" y="1064568"/>
                    <a:pt x="112996" y="800807"/>
                  </a:cubicBezTo>
                  <a:lnTo>
                    <a:pt x="157046" y="714666"/>
                  </a:lnTo>
                  <a:lnTo>
                    <a:pt x="155301" y="713208"/>
                  </a:lnTo>
                  <a:lnTo>
                    <a:pt x="169790" y="689745"/>
                  </a:lnTo>
                  <a:lnTo>
                    <a:pt x="190574" y="649101"/>
                  </a:lnTo>
                  <a:lnTo>
                    <a:pt x="244285" y="569107"/>
                  </a:lnTo>
                  <a:lnTo>
                    <a:pt x="256477" y="549363"/>
                  </a:lnTo>
                  <a:lnTo>
                    <a:pt x="262751" y="541603"/>
                  </a:lnTo>
                  <a:lnTo>
                    <a:pt x="283562" y="510609"/>
                  </a:lnTo>
                  <a:lnTo>
                    <a:pt x="383607" y="392148"/>
                  </a:lnTo>
                  <a:lnTo>
                    <a:pt x="388969" y="385518"/>
                  </a:lnTo>
                  <a:cubicBezTo>
                    <a:pt x="728630" y="26504"/>
                    <a:pt x="1212827" y="0"/>
                    <a:pt x="1345319" y="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5718466" y="2153427"/>
              <a:ext cx="1733655" cy="1751659"/>
            </a:xfrm>
            <a:custGeom>
              <a:avLst/>
              <a:gdLst>
                <a:gd name="connsiteX0" fmla="*/ 384247 w 1733655"/>
                <a:gd name="connsiteY0" fmla="*/ 0 h 1751659"/>
                <a:gd name="connsiteX1" fmla="*/ 386659 w 1733655"/>
                <a:gd name="connsiteY1" fmla="*/ 0 h 1751659"/>
                <a:gd name="connsiteX2" fmla="*/ 1343949 w 1733655"/>
                <a:gd name="connsiteY2" fmla="*/ 385510 h 1751659"/>
                <a:gd name="connsiteX3" fmla="*/ 1733564 w 1733655"/>
                <a:gd name="connsiteY3" fmla="*/ 1333547 h 1751659"/>
                <a:gd name="connsiteX4" fmla="*/ 1733559 w 1733655"/>
                <a:gd name="connsiteY4" fmla="*/ 1333647 h 1751659"/>
                <a:gd name="connsiteX5" fmla="*/ 1733564 w 1733655"/>
                <a:gd name="connsiteY5" fmla="*/ 1333718 h 1751659"/>
                <a:gd name="connsiteX6" fmla="*/ 1681533 w 1733655"/>
                <a:gd name="connsiteY6" fmla="*/ 1751659 h 1751659"/>
                <a:gd name="connsiteX7" fmla="*/ 1678999 w 1733655"/>
                <a:gd name="connsiteY7" fmla="*/ 1751659 h 1751659"/>
                <a:gd name="connsiteX8" fmla="*/ 1672981 w 1733655"/>
                <a:gd name="connsiteY8" fmla="*/ 1751659 h 1751659"/>
                <a:gd name="connsiteX9" fmla="*/ 1661263 w 1733655"/>
                <a:gd name="connsiteY9" fmla="*/ 1751659 h 1751659"/>
                <a:gd name="connsiteX10" fmla="*/ 1641943 w 1733655"/>
                <a:gd name="connsiteY10" fmla="*/ 1751659 h 1751659"/>
                <a:gd name="connsiteX11" fmla="*/ 1613121 w 1733655"/>
                <a:gd name="connsiteY11" fmla="*/ 1751659 h 1751659"/>
                <a:gd name="connsiteX12" fmla="*/ 1572898 w 1733655"/>
                <a:gd name="connsiteY12" fmla="*/ 1751659 h 1751659"/>
                <a:gd name="connsiteX13" fmla="*/ 1519372 w 1733655"/>
                <a:gd name="connsiteY13" fmla="*/ 1751659 h 1751659"/>
                <a:gd name="connsiteX14" fmla="*/ 1450644 w 1733655"/>
                <a:gd name="connsiteY14" fmla="*/ 1751659 h 1751659"/>
                <a:gd name="connsiteX15" fmla="*/ 1364813 w 1733655"/>
                <a:gd name="connsiteY15" fmla="*/ 1751659 h 1751659"/>
                <a:gd name="connsiteX16" fmla="*/ 1259978 w 1733655"/>
                <a:gd name="connsiteY16" fmla="*/ 1751659 h 1751659"/>
                <a:gd name="connsiteX17" fmla="*/ 1134240 w 1733655"/>
                <a:gd name="connsiteY17" fmla="*/ 1751659 h 1751659"/>
                <a:gd name="connsiteX18" fmla="*/ 985699 w 1733655"/>
                <a:gd name="connsiteY18" fmla="*/ 1751659 h 1751659"/>
                <a:gd name="connsiteX19" fmla="*/ 812453 w 1733655"/>
                <a:gd name="connsiteY19" fmla="*/ 1751659 h 1751659"/>
                <a:gd name="connsiteX20" fmla="*/ 612602 w 1733655"/>
                <a:gd name="connsiteY20" fmla="*/ 1751659 h 1751659"/>
                <a:gd name="connsiteX21" fmla="*/ 502107 w 1733655"/>
                <a:gd name="connsiteY21" fmla="*/ 1751659 h 1751659"/>
                <a:gd name="connsiteX22" fmla="*/ 384247 w 1733655"/>
                <a:gd name="connsiteY22" fmla="*/ 1751659 h 1751659"/>
                <a:gd name="connsiteX23" fmla="*/ 384247 w 1733655"/>
                <a:gd name="connsiteY23" fmla="*/ 1101255 h 1751659"/>
                <a:gd name="connsiteX24" fmla="*/ 384247 w 1733655"/>
                <a:gd name="connsiteY24" fmla="*/ 1031687 h 1751659"/>
                <a:gd name="connsiteX25" fmla="*/ 354623 w 1733655"/>
                <a:gd name="connsiteY25" fmla="*/ 1047823 h 1751659"/>
                <a:gd name="connsiteX26" fmla="*/ 255263 w 1733655"/>
                <a:gd name="connsiteY26" fmla="*/ 1067954 h 1751659"/>
                <a:gd name="connsiteX27" fmla="*/ 0 w 1733655"/>
                <a:gd name="connsiteY27" fmla="*/ 811789 h 1751659"/>
                <a:gd name="connsiteX28" fmla="*/ 255263 w 1733655"/>
                <a:gd name="connsiteY28" fmla="*/ 555624 h 1751659"/>
                <a:gd name="connsiteX29" fmla="*/ 354623 w 1733655"/>
                <a:gd name="connsiteY29" fmla="*/ 575755 h 1751659"/>
                <a:gd name="connsiteX30" fmla="*/ 384247 w 1733655"/>
                <a:gd name="connsiteY30" fmla="*/ 591891 h 1751659"/>
                <a:gd name="connsiteX31" fmla="*/ 384247 w 1733655"/>
                <a:gd name="connsiteY31" fmla="*/ 578184 h 1751659"/>
                <a:gd name="connsiteX32" fmla="*/ 384247 w 1733655"/>
                <a:gd name="connsiteY32" fmla="*/ 0 h 175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33655" h="1751659">
                  <a:moveTo>
                    <a:pt x="384247" y="0"/>
                  </a:moveTo>
                  <a:cubicBezTo>
                    <a:pt x="384247" y="0"/>
                    <a:pt x="384247" y="0"/>
                    <a:pt x="386659" y="0"/>
                  </a:cubicBezTo>
                  <a:cubicBezTo>
                    <a:pt x="519281" y="0"/>
                    <a:pt x="1003954" y="26504"/>
                    <a:pt x="1343949" y="385510"/>
                  </a:cubicBezTo>
                  <a:cubicBezTo>
                    <a:pt x="1566393" y="622237"/>
                    <a:pt x="1729156" y="940282"/>
                    <a:pt x="1733564" y="1333547"/>
                  </a:cubicBezTo>
                  <a:lnTo>
                    <a:pt x="1733559" y="1333647"/>
                  </a:lnTo>
                  <a:lnTo>
                    <a:pt x="1733564" y="1333718"/>
                  </a:lnTo>
                  <a:cubicBezTo>
                    <a:pt x="1735034" y="1464753"/>
                    <a:pt x="1718908" y="1604142"/>
                    <a:pt x="1681533" y="1751659"/>
                  </a:cubicBezTo>
                  <a:lnTo>
                    <a:pt x="1678999" y="1751659"/>
                  </a:lnTo>
                  <a:lnTo>
                    <a:pt x="1672981" y="1751659"/>
                  </a:lnTo>
                  <a:lnTo>
                    <a:pt x="1661263" y="1751659"/>
                  </a:lnTo>
                  <a:lnTo>
                    <a:pt x="1641943" y="1751659"/>
                  </a:lnTo>
                  <a:lnTo>
                    <a:pt x="1613121" y="1751659"/>
                  </a:lnTo>
                  <a:lnTo>
                    <a:pt x="1572898" y="1751659"/>
                  </a:lnTo>
                  <a:lnTo>
                    <a:pt x="1519372" y="1751659"/>
                  </a:lnTo>
                  <a:lnTo>
                    <a:pt x="1450644" y="1751659"/>
                  </a:lnTo>
                  <a:lnTo>
                    <a:pt x="1364813" y="1751659"/>
                  </a:lnTo>
                  <a:lnTo>
                    <a:pt x="1259978" y="1751659"/>
                  </a:lnTo>
                  <a:lnTo>
                    <a:pt x="1134240" y="1751659"/>
                  </a:lnTo>
                  <a:lnTo>
                    <a:pt x="985699" y="1751659"/>
                  </a:lnTo>
                  <a:lnTo>
                    <a:pt x="812453" y="1751659"/>
                  </a:lnTo>
                  <a:lnTo>
                    <a:pt x="612602" y="1751659"/>
                  </a:lnTo>
                  <a:lnTo>
                    <a:pt x="502107" y="1751659"/>
                  </a:lnTo>
                  <a:lnTo>
                    <a:pt x="384247" y="1751659"/>
                  </a:lnTo>
                  <a:cubicBezTo>
                    <a:pt x="384247" y="1751659"/>
                    <a:pt x="384247" y="1751659"/>
                    <a:pt x="384247" y="1101255"/>
                  </a:cubicBezTo>
                  <a:lnTo>
                    <a:pt x="384247" y="1031687"/>
                  </a:lnTo>
                  <a:lnTo>
                    <a:pt x="354623" y="1047823"/>
                  </a:lnTo>
                  <a:cubicBezTo>
                    <a:pt x="324083" y="1060786"/>
                    <a:pt x="290507" y="1067954"/>
                    <a:pt x="255263" y="1067954"/>
                  </a:cubicBezTo>
                  <a:cubicBezTo>
                    <a:pt x="114285" y="1067954"/>
                    <a:pt x="0" y="953265"/>
                    <a:pt x="0" y="811789"/>
                  </a:cubicBezTo>
                  <a:cubicBezTo>
                    <a:pt x="0" y="670313"/>
                    <a:pt x="114285" y="555624"/>
                    <a:pt x="255263" y="555624"/>
                  </a:cubicBezTo>
                  <a:cubicBezTo>
                    <a:pt x="290507" y="555624"/>
                    <a:pt x="324083" y="562792"/>
                    <a:pt x="354623" y="575755"/>
                  </a:cubicBezTo>
                  <a:lnTo>
                    <a:pt x="384247" y="591891"/>
                  </a:lnTo>
                  <a:lnTo>
                    <a:pt x="384247" y="578184"/>
                  </a:lnTo>
                  <a:cubicBezTo>
                    <a:pt x="384247" y="410545"/>
                    <a:pt x="384247" y="218958"/>
                    <a:pt x="384247" y="0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 76"/>
            <p:cNvSpPr>
              <a:spLocks noChangeArrowheads="1"/>
            </p:cNvSpPr>
            <p:nvPr/>
          </p:nvSpPr>
          <p:spPr bwMode="auto">
            <a:xfrm>
              <a:off x="6102713" y="3524446"/>
              <a:ext cx="1297057" cy="2155748"/>
            </a:xfrm>
            <a:custGeom>
              <a:avLst/>
              <a:gdLst>
                <a:gd name="connsiteX0" fmla="*/ 718884 w 1297057"/>
                <a:gd name="connsiteY0" fmla="*/ 0 h 2155748"/>
                <a:gd name="connsiteX1" fmla="*/ 974147 w 1297057"/>
                <a:gd name="connsiteY1" fmla="*/ 257067 h 2155748"/>
                <a:gd name="connsiteX2" fmla="*/ 954087 w 1297057"/>
                <a:gd name="connsiteY2" fmla="*/ 357129 h 2155748"/>
                <a:gd name="connsiteX3" fmla="*/ 941417 w 1297057"/>
                <a:gd name="connsiteY3" fmla="*/ 380638 h 2155748"/>
                <a:gd name="connsiteX4" fmla="*/ 1297057 w 1297057"/>
                <a:gd name="connsiteY4" fmla="*/ 380638 h 2155748"/>
                <a:gd name="connsiteX5" fmla="*/ 1176513 w 1297057"/>
                <a:gd name="connsiteY5" fmla="*/ 727942 h 2155748"/>
                <a:gd name="connsiteX6" fmla="*/ 949971 w 1297057"/>
                <a:gd name="connsiteY6" fmla="*/ 1133281 h 2155748"/>
                <a:gd name="connsiteX7" fmla="*/ 899582 w 1297057"/>
                <a:gd name="connsiteY7" fmla="*/ 1204736 h 2155748"/>
                <a:gd name="connsiteX8" fmla="*/ 900183 w 1297057"/>
                <a:gd name="connsiteY8" fmla="*/ 1205486 h 2155748"/>
                <a:gd name="connsiteX9" fmla="*/ 888296 w 1297057"/>
                <a:gd name="connsiteY9" fmla="*/ 1220740 h 2155748"/>
                <a:gd name="connsiteX10" fmla="*/ 860122 w 1297057"/>
                <a:gd name="connsiteY10" fmla="*/ 1260694 h 2155748"/>
                <a:gd name="connsiteX11" fmla="*/ 0 w 1297057"/>
                <a:gd name="connsiteY11" fmla="*/ 2155748 h 2155748"/>
                <a:gd name="connsiteX12" fmla="*/ 0 w 1297057"/>
                <a:gd name="connsiteY12" fmla="*/ 380638 h 2155748"/>
                <a:gd name="connsiteX13" fmla="*/ 496352 w 1297057"/>
                <a:gd name="connsiteY13" fmla="*/ 380638 h 2155748"/>
                <a:gd name="connsiteX14" fmla="*/ 483681 w 1297057"/>
                <a:gd name="connsiteY14" fmla="*/ 357129 h 2155748"/>
                <a:gd name="connsiteX15" fmla="*/ 463621 w 1297057"/>
                <a:gd name="connsiteY15" fmla="*/ 257067 h 2155748"/>
                <a:gd name="connsiteX16" fmla="*/ 718884 w 1297057"/>
                <a:gd name="connsiteY16" fmla="*/ 0 h 215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97057" h="2155748">
                  <a:moveTo>
                    <a:pt x="718884" y="0"/>
                  </a:moveTo>
                  <a:cubicBezTo>
                    <a:pt x="859862" y="0"/>
                    <a:pt x="974147" y="115093"/>
                    <a:pt x="974147" y="257067"/>
                  </a:cubicBezTo>
                  <a:cubicBezTo>
                    <a:pt x="974147" y="292561"/>
                    <a:pt x="967004" y="326374"/>
                    <a:pt x="954087" y="357129"/>
                  </a:cubicBezTo>
                  <a:lnTo>
                    <a:pt x="941417" y="380638"/>
                  </a:lnTo>
                  <a:lnTo>
                    <a:pt x="1297057" y="380638"/>
                  </a:lnTo>
                  <a:cubicBezTo>
                    <a:pt x="1270537" y="491583"/>
                    <a:pt x="1229552" y="607351"/>
                    <a:pt x="1176513" y="727942"/>
                  </a:cubicBezTo>
                  <a:cubicBezTo>
                    <a:pt x="1115487" y="867226"/>
                    <a:pt x="1037171" y="1003541"/>
                    <a:pt x="949971" y="1133281"/>
                  </a:cubicBezTo>
                  <a:lnTo>
                    <a:pt x="899582" y="1204736"/>
                  </a:lnTo>
                  <a:lnTo>
                    <a:pt x="900183" y="1205486"/>
                  </a:lnTo>
                  <a:lnTo>
                    <a:pt x="888296" y="1220740"/>
                  </a:lnTo>
                  <a:lnTo>
                    <a:pt x="860122" y="1260694"/>
                  </a:lnTo>
                  <a:cubicBezTo>
                    <a:pt x="491369" y="1760509"/>
                    <a:pt x="25314" y="2135851"/>
                    <a:pt x="0" y="2155748"/>
                  </a:cubicBezTo>
                  <a:cubicBezTo>
                    <a:pt x="0" y="2155748"/>
                    <a:pt x="0" y="2155748"/>
                    <a:pt x="0" y="380638"/>
                  </a:cubicBezTo>
                  <a:lnTo>
                    <a:pt x="496352" y="380638"/>
                  </a:lnTo>
                  <a:lnTo>
                    <a:pt x="483681" y="357129"/>
                  </a:lnTo>
                  <a:cubicBezTo>
                    <a:pt x="470764" y="326374"/>
                    <a:pt x="463621" y="292561"/>
                    <a:pt x="463621" y="257067"/>
                  </a:cubicBezTo>
                  <a:cubicBezTo>
                    <a:pt x="463621" y="115093"/>
                    <a:pt x="577906" y="0"/>
                    <a:pt x="718884" y="0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Oval 6838"/>
            <p:cNvSpPr>
              <a:spLocks noChangeArrowheads="1"/>
            </p:cNvSpPr>
            <p:nvPr/>
          </p:nvSpPr>
          <p:spPr bwMode="auto">
            <a:xfrm>
              <a:off x="5952983" y="4577968"/>
              <a:ext cx="512329" cy="5141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 noEditPoints="1"/>
            </p:cNvSpPr>
            <p:nvPr/>
          </p:nvSpPr>
          <p:spPr bwMode="auto">
            <a:xfrm>
              <a:off x="5189646" y="3032562"/>
              <a:ext cx="374026" cy="374026"/>
            </a:xfrm>
            <a:custGeom>
              <a:avLst/>
              <a:gdLst>
                <a:gd name="T0" fmla="*/ 46 w 91"/>
                <a:gd name="T1" fmla="*/ 0 h 91"/>
                <a:gd name="T2" fmla="*/ 78 w 91"/>
                <a:gd name="T3" fmla="*/ 14 h 91"/>
                <a:gd name="T4" fmla="*/ 91 w 91"/>
                <a:gd name="T5" fmla="*/ 46 h 91"/>
                <a:gd name="T6" fmla="*/ 78 w 91"/>
                <a:gd name="T7" fmla="*/ 78 h 91"/>
                <a:gd name="T8" fmla="*/ 46 w 91"/>
                <a:gd name="T9" fmla="*/ 91 h 91"/>
                <a:gd name="T10" fmla="*/ 13 w 91"/>
                <a:gd name="T11" fmla="*/ 78 h 91"/>
                <a:gd name="T12" fmla="*/ 0 w 91"/>
                <a:gd name="T13" fmla="*/ 46 h 91"/>
                <a:gd name="T14" fmla="*/ 13 w 91"/>
                <a:gd name="T15" fmla="*/ 14 h 91"/>
                <a:gd name="T16" fmla="*/ 46 w 91"/>
                <a:gd name="T17" fmla="*/ 0 h 91"/>
                <a:gd name="T18" fmla="*/ 63 w 91"/>
                <a:gd name="T19" fmla="*/ 51 h 91"/>
                <a:gd name="T20" fmla="*/ 64 w 91"/>
                <a:gd name="T21" fmla="*/ 41 h 91"/>
                <a:gd name="T22" fmla="*/ 52 w 91"/>
                <a:gd name="T23" fmla="*/ 34 h 91"/>
                <a:gd name="T24" fmla="*/ 41 w 91"/>
                <a:gd name="T25" fmla="*/ 27 h 91"/>
                <a:gd name="T26" fmla="*/ 32 w 91"/>
                <a:gd name="T27" fmla="*/ 32 h 91"/>
                <a:gd name="T28" fmla="*/ 32 w 91"/>
                <a:gd name="T29" fmla="*/ 46 h 91"/>
                <a:gd name="T30" fmla="*/ 32 w 91"/>
                <a:gd name="T31" fmla="*/ 59 h 91"/>
                <a:gd name="T32" fmla="*/ 40 w 91"/>
                <a:gd name="T33" fmla="*/ 65 h 91"/>
                <a:gd name="T34" fmla="*/ 52 w 91"/>
                <a:gd name="T35" fmla="*/ 58 h 91"/>
                <a:gd name="T36" fmla="*/ 63 w 91"/>
                <a:gd name="T37" fmla="*/ 51 h 91"/>
                <a:gd name="T38" fmla="*/ 66 w 91"/>
                <a:gd name="T39" fmla="*/ 25 h 91"/>
                <a:gd name="T40" fmla="*/ 46 w 91"/>
                <a:gd name="T41" fmla="*/ 16 h 91"/>
                <a:gd name="T42" fmla="*/ 25 w 91"/>
                <a:gd name="T43" fmla="*/ 25 h 91"/>
                <a:gd name="T44" fmla="*/ 16 w 91"/>
                <a:gd name="T45" fmla="*/ 46 h 91"/>
                <a:gd name="T46" fmla="*/ 25 w 91"/>
                <a:gd name="T47" fmla="*/ 67 h 91"/>
                <a:gd name="T48" fmla="*/ 46 w 91"/>
                <a:gd name="T49" fmla="*/ 75 h 91"/>
                <a:gd name="T50" fmla="*/ 66 w 91"/>
                <a:gd name="T51" fmla="*/ 67 h 91"/>
                <a:gd name="T52" fmla="*/ 75 w 91"/>
                <a:gd name="T53" fmla="*/ 46 h 91"/>
                <a:gd name="T54" fmla="*/ 66 w 91"/>
                <a:gd name="T55" fmla="*/ 2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58" y="0"/>
                    <a:pt x="70" y="5"/>
                    <a:pt x="78" y="14"/>
                  </a:cubicBezTo>
                  <a:cubicBezTo>
                    <a:pt x="86" y="22"/>
                    <a:pt x="91" y="33"/>
                    <a:pt x="91" y="46"/>
                  </a:cubicBezTo>
                  <a:cubicBezTo>
                    <a:pt x="91" y="58"/>
                    <a:pt x="86" y="70"/>
                    <a:pt x="78" y="78"/>
                  </a:cubicBezTo>
                  <a:cubicBezTo>
                    <a:pt x="70" y="86"/>
                    <a:pt x="58" y="91"/>
                    <a:pt x="46" y="91"/>
                  </a:cubicBezTo>
                  <a:cubicBezTo>
                    <a:pt x="33" y="91"/>
                    <a:pt x="22" y="86"/>
                    <a:pt x="13" y="78"/>
                  </a:cubicBezTo>
                  <a:cubicBezTo>
                    <a:pt x="5" y="70"/>
                    <a:pt x="0" y="58"/>
                    <a:pt x="0" y="46"/>
                  </a:cubicBezTo>
                  <a:cubicBezTo>
                    <a:pt x="0" y="33"/>
                    <a:pt x="5" y="22"/>
                    <a:pt x="13" y="14"/>
                  </a:cubicBezTo>
                  <a:cubicBezTo>
                    <a:pt x="22" y="5"/>
                    <a:pt x="33" y="0"/>
                    <a:pt x="46" y="0"/>
                  </a:cubicBezTo>
                  <a:close/>
                  <a:moveTo>
                    <a:pt x="63" y="51"/>
                  </a:moveTo>
                  <a:cubicBezTo>
                    <a:pt x="68" y="48"/>
                    <a:pt x="69" y="44"/>
                    <a:pt x="64" y="41"/>
                  </a:cubicBezTo>
                  <a:cubicBezTo>
                    <a:pt x="60" y="39"/>
                    <a:pt x="56" y="36"/>
                    <a:pt x="52" y="34"/>
                  </a:cubicBezTo>
                  <a:cubicBezTo>
                    <a:pt x="48" y="32"/>
                    <a:pt x="44" y="30"/>
                    <a:pt x="41" y="27"/>
                  </a:cubicBezTo>
                  <a:cubicBezTo>
                    <a:pt x="36" y="25"/>
                    <a:pt x="32" y="26"/>
                    <a:pt x="32" y="32"/>
                  </a:cubicBezTo>
                  <a:cubicBezTo>
                    <a:pt x="32" y="36"/>
                    <a:pt x="32" y="41"/>
                    <a:pt x="32" y="46"/>
                  </a:cubicBezTo>
                  <a:cubicBezTo>
                    <a:pt x="32" y="50"/>
                    <a:pt x="32" y="55"/>
                    <a:pt x="32" y="59"/>
                  </a:cubicBezTo>
                  <a:cubicBezTo>
                    <a:pt x="32" y="64"/>
                    <a:pt x="35" y="67"/>
                    <a:pt x="40" y="65"/>
                  </a:cubicBezTo>
                  <a:cubicBezTo>
                    <a:pt x="44" y="62"/>
                    <a:pt x="48" y="60"/>
                    <a:pt x="52" y="58"/>
                  </a:cubicBezTo>
                  <a:cubicBezTo>
                    <a:pt x="56" y="55"/>
                    <a:pt x="60" y="53"/>
                    <a:pt x="63" y="51"/>
                  </a:cubicBezTo>
                  <a:close/>
                  <a:moveTo>
                    <a:pt x="66" y="25"/>
                  </a:moveTo>
                  <a:cubicBezTo>
                    <a:pt x="61" y="20"/>
                    <a:pt x="54" y="16"/>
                    <a:pt x="46" y="16"/>
                  </a:cubicBezTo>
                  <a:cubicBezTo>
                    <a:pt x="38" y="16"/>
                    <a:pt x="30" y="20"/>
                    <a:pt x="25" y="25"/>
                  </a:cubicBezTo>
                  <a:cubicBezTo>
                    <a:pt x="20" y="30"/>
                    <a:pt x="16" y="38"/>
                    <a:pt x="16" y="46"/>
                  </a:cubicBezTo>
                  <a:cubicBezTo>
                    <a:pt x="16" y="54"/>
                    <a:pt x="20" y="61"/>
                    <a:pt x="25" y="67"/>
                  </a:cubicBezTo>
                  <a:cubicBezTo>
                    <a:pt x="30" y="72"/>
                    <a:pt x="38" y="75"/>
                    <a:pt x="46" y="75"/>
                  </a:cubicBezTo>
                  <a:cubicBezTo>
                    <a:pt x="54" y="75"/>
                    <a:pt x="61" y="72"/>
                    <a:pt x="66" y="67"/>
                  </a:cubicBezTo>
                  <a:cubicBezTo>
                    <a:pt x="72" y="61"/>
                    <a:pt x="75" y="54"/>
                    <a:pt x="75" y="46"/>
                  </a:cubicBezTo>
                  <a:cubicBezTo>
                    <a:pt x="75" y="38"/>
                    <a:pt x="72" y="30"/>
                    <a:pt x="66" y="2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5504021" y="4532891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 81"/>
            <p:cNvSpPr>
              <a:spLocks noEditPoints="1"/>
            </p:cNvSpPr>
            <p:nvPr/>
          </p:nvSpPr>
          <p:spPr bwMode="auto">
            <a:xfrm>
              <a:off x="6537374" y="2781232"/>
              <a:ext cx="448449" cy="362576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6557549" y="4147415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961905" y="1501765"/>
            <a:ext cx="2609291" cy="732828"/>
            <a:chOff x="5692654" y="2099129"/>
            <a:chExt cx="3479055" cy="977104"/>
          </a:xfrm>
        </p:grpSpPr>
        <p:sp>
          <p:nvSpPr>
            <p:cNvPr id="84" name="TextBox 83"/>
            <p:cNvSpPr txBox="1"/>
            <p:nvPr/>
          </p:nvSpPr>
          <p:spPr>
            <a:xfrm>
              <a:off x="5692655" y="209912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 flipH="1">
            <a:off x="582874" y="1501765"/>
            <a:ext cx="2609291" cy="732828"/>
            <a:chOff x="5692654" y="2099129"/>
            <a:chExt cx="3479055" cy="977104"/>
          </a:xfrm>
        </p:grpSpPr>
        <p:sp>
          <p:nvSpPr>
            <p:cNvPr id="88" name="TextBox 87"/>
            <p:cNvSpPr txBox="1"/>
            <p:nvPr/>
          </p:nvSpPr>
          <p:spPr>
            <a:xfrm>
              <a:off x="5692654" y="209912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 flipH="1">
            <a:off x="582874" y="3451740"/>
            <a:ext cx="2609291" cy="732828"/>
            <a:chOff x="5692654" y="2099129"/>
            <a:chExt cx="3479055" cy="977104"/>
          </a:xfrm>
        </p:grpSpPr>
        <p:sp>
          <p:nvSpPr>
            <p:cNvPr id="93" name="TextBox 92"/>
            <p:cNvSpPr txBox="1"/>
            <p:nvPr/>
          </p:nvSpPr>
          <p:spPr>
            <a:xfrm>
              <a:off x="5692655" y="209912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961905" y="3451740"/>
            <a:ext cx="2609291" cy="732828"/>
            <a:chOff x="5692654" y="2099129"/>
            <a:chExt cx="3479055" cy="977104"/>
          </a:xfrm>
        </p:grpSpPr>
        <p:sp>
          <p:nvSpPr>
            <p:cNvPr id="96" name="TextBox 95"/>
            <p:cNvSpPr txBox="1"/>
            <p:nvPr/>
          </p:nvSpPr>
          <p:spPr>
            <a:xfrm>
              <a:off x="5692655" y="209912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25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70" grpId="0" animBg="1"/>
      <p:bldP spid="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1"/>
          <p:cNvSpPr/>
          <p:nvPr/>
        </p:nvSpPr>
        <p:spPr>
          <a:xfrm>
            <a:off x="1079066" y="3879551"/>
            <a:ext cx="3276909" cy="426325"/>
          </a:xfrm>
          <a:prstGeom prst="rect">
            <a:avLst/>
          </a:prstGeom>
        </p:spPr>
        <p:txBody>
          <a:bodyPr wrap="square" lIns="56441" tIns="28221" rIns="56441" bIns="28221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32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5" grpId="0"/>
      <p:bldP spid="41" grpId="0"/>
      <p:bldP spid="45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486734" y="1078130"/>
            <a:ext cx="2145404" cy="3874591"/>
            <a:chOff x="4665731" y="1530069"/>
            <a:chExt cx="2860538" cy="5166121"/>
          </a:xfrm>
          <a:effectLst>
            <a:outerShdw blurRad="279400" dist="1778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48940" y="1862442"/>
            <a:ext cx="2274911" cy="1038504"/>
            <a:chOff x="7665253" y="2483254"/>
            <a:chExt cx="3033214" cy="1384671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483254"/>
              <a:ext cx="21911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5"/>
              <a:ext cx="3033214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19202" y="1224439"/>
            <a:ext cx="2274911" cy="761505"/>
            <a:chOff x="1358936" y="1632584"/>
            <a:chExt cx="3033214" cy="1015339"/>
          </a:xfrm>
        </p:grpSpPr>
        <p:sp>
          <p:nvSpPr>
            <p:cNvPr id="85" name="TextBox 84"/>
            <p:cNvSpPr txBox="1"/>
            <p:nvPr/>
          </p:nvSpPr>
          <p:spPr>
            <a:xfrm>
              <a:off x="2199924" y="1632584"/>
              <a:ext cx="21911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5"/>
              <a:ext cx="3033214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019202" y="2507837"/>
            <a:ext cx="2274911" cy="761505"/>
            <a:chOff x="1358936" y="3343781"/>
            <a:chExt cx="3033214" cy="1015339"/>
          </a:xfrm>
        </p:grpSpPr>
        <p:sp>
          <p:nvSpPr>
            <p:cNvPr id="87" name="TextBox 86"/>
            <p:cNvSpPr txBox="1"/>
            <p:nvPr/>
          </p:nvSpPr>
          <p:spPr>
            <a:xfrm>
              <a:off x="2199924" y="3343781"/>
              <a:ext cx="21911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2"/>
              <a:ext cx="3033214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54938" y="3846081"/>
            <a:ext cx="2919767" cy="922486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235229" y="5261235"/>
              <a:ext cx="253104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018744" y="5307339"/>
              <a:ext cx="127000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85%</a:t>
              </a:r>
              <a:endParaRPr lang="en-GB" sz="3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018966" y="5886397"/>
              <a:ext cx="14773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7836577" y="3743847"/>
            <a:ext cx="296263" cy="312007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5667079" y="3702243"/>
            <a:ext cx="281951" cy="287676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6717074" y="3699196"/>
            <a:ext cx="285395" cy="332327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520718" y="4084426"/>
            <a:ext cx="1005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输入您的标题输入您的标题输入您的标题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628549" y="4084426"/>
            <a:ext cx="1005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输入您的标题输入您的标题输入您的标题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757482" y="4084426"/>
            <a:ext cx="1005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输入您的标题输入您的标题输入您的标题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96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6"/>
          <p:cNvSpPr>
            <a:spLocks/>
          </p:cNvSpPr>
          <p:nvPr/>
        </p:nvSpPr>
        <p:spPr bwMode="auto">
          <a:xfrm>
            <a:off x="2112052" y="4301392"/>
            <a:ext cx="953319" cy="640837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38" name="Freeform 8"/>
          <p:cNvSpPr>
            <a:spLocks/>
          </p:cNvSpPr>
          <p:nvPr/>
        </p:nvSpPr>
        <p:spPr bwMode="auto">
          <a:xfrm>
            <a:off x="1158735" y="839822"/>
            <a:ext cx="2898040" cy="3388797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39" name="Freeform 9"/>
          <p:cNvSpPr>
            <a:spLocks/>
          </p:cNvSpPr>
          <p:nvPr/>
        </p:nvSpPr>
        <p:spPr bwMode="auto">
          <a:xfrm>
            <a:off x="1895444" y="810824"/>
            <a:ext cx="1982807" cy="1224058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40" name="Freeform 10"/>
          <p:cNvSpPr>
            <a:spLocks/>
          </p:cNvSpPr>
          <p:nvPr/>
        </p:nvSpPr>
        <p:spPr bwMode="auto">
          <a:xfrm>
            <a:off x="2940404" y="1504573"/>
            <a:ext cx="1116371" cy="1768477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41" name="Freeform 11"/>
          <p:cNvSpPr>
            <a:spLocks/>
          </p:cNvSpPr>
          <p:nvPr/>
        </p:nvSpPr>
        <p:spPr bwMode="auto">
          <a:xfrm>
            <a:off x="1144450" y="996606"/>
            <a:ext cx="1224675" cy="1803753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grpSp>
        <p:nvGrpSpPr>
          <p:cNvPr id="2" name="组合 41"/>
          <p:cNvGrpSpPr>
            <a:grpSpLocks/>
          </p:cNvGrpSpPr>
          <p:nvPr/>
        </p:nvGrpSpPr>
        <p:grpSpPr bwMode="auto">
          <a:xfrm>
            <a:off x="1248267" y="1493703"/>
            <a:ext cx="864530" cy="1172371"/>
            <a:chOff x="1681435" y="1637023"/>
            <a:chExt cx="1152128" cy="1584224"/>
          </a:xfrm>
        </p:grpSpPr>
        <p:sp>
          <p:nvSpPr>
            <p:cNvPr id="43" name="TextBox 42"/>
            <p:cNvSpPr txBox="1"/>
            <p:nvPr/>
          </p:nvSpPr>
          <p:spPr>
            <a:xfrm>
              <a:off x="2007772" y="1637023"/>
              <a:ext cx="523812" cy="6725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2634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681435" y="2157586"/>
              <a:ext cx="1152128" cy="10636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5" dirty="0">
                  <a:solidFill>
                    <a:srgbClr val="F8F8F8"/>
                  </a:solidFill>
                  <a:latin typeface="+mn-ea"/>
                  <a:ea typeface="+mn-ea"/>
                </a:rPr>
                <a:t>请输入您的文字</a:t>
              </a:r>
            </a:p>
          </p:txBody>
        </p:sp>
      </p:grpSp>
      <p:grpSp>
        <p:nvGrpSpPr>
          <p:cNvPr id="3" name="组合 44"/>
          <p:cNvGrpSpPr>
            <a:grpSpLocks/>
          </p:cNvGrpSpPr>
          <p:nvPr/>
        </p:nvGrpSpPr>
        <p:grpSpPr bwMode="auto">
          <a:xfrm>
            <a:off x="2477123" y="888980"/>
            <a:ext cx="863036" cy="899355"/>
            <a:chOff x="3362324" y="871906"/>
            <a:chExt cx="1152128" cy="1215344"/>
          </a:xfrm>
        </p:grpSpPr>
        <p:sp>
          <p:nvSpPr>
            <p:cNvPr id="46" name="TextBox 45"/>
            <p:cNvSpPr txBox="1"/>
            <p:nvPr/>
          </p:nvSpPr>
          <p:spPr>
            <a:xfrm>
              <a:off x="3615473" y="871906"/>
              <a:ext cx="484060" cy="59415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257" b="1" dirty="0">
                  <a:solidFill>
                    <a:srgbClr val="F8F8F8"/>
                  </a:solidFill>
                  <a:latin typeface="+mj-ea"/>
                  <a:ea typeface="+mj-ea"/>
                </a:rPr>
                <a:t>2</a:t>
              </a:r>
              <a:endParaRPr lang="zh-CN" altLang="en-US" sz="2257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362324" y="1414683"/>
              <a:ext cx="1152128" cy="6725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17" dirty="0">
                  <a:solidFill>
                    <a:srgbClr val="F8F8F8"/>
                  </a:solidFill>
                  <a:latin typeface="+mn-ea"/>
                  <a:ea typeface="+mn-ea"/>
                </a:rPr>
                <a:t>请输入您的文字</a:t>
              </a:r>
            </a:p>
          </p:txBody>
        </p:sp>
      </p:grpSp>
      <p:grpSp>
        <p:nvGrpSpPr>
          <p:cNvPr id="4" name="组合 47"/>
          <p:cNvGrpSpPr>
            <a:grpSpLocks/>
          </p:cNvGrpSpPr>
          <p:nvPr/>
        </p:nvGrpSpPr>
        <p:grpSpPr bwMode="auto">
          <a:xfrm>
            <a:off x="3089311" y="1886400"/>
            <a:ext cx="864529" cy="1241054"/>
            <a:chOff x="4138032" y="2168050"/>
            <a:chExt cx="1152128" cy="1674869"/>
          </a:xfrm>
        </p:grpSpPr>
        <p:sp>
          <p:nvSpPr>
            <p:cNvPr id="49" name="TextBox 48"/>
            <p:cNvSpPr txBox="1"/>
            <p:nvPr/>
          </p:nvSpPr>
          <p:spPr>
            <a:xfrm>
              <a:off x="4464368" y="2168050"/>
              <a:ext cx="523812" cy="6716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solidFill>
                    <a:srgbClr val="F8F8F8"/>
                  </a:solidFill>
                  <a:latin typeface="+mj-ea"/>
                  <a:ea typeface="+mj-ea"/>
                </a:rPr>
                <a:t>3</a:t>
              </a:r>
              <a:endParaRPr lang="zh-CN" altLang="en-US" sz="2634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138032" y="2780633"/>
              <a:ext cx="1152128" cy="10622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5" dirty="0">
                  <a:solidFill>
                    <a:srgbClr val="F8F8F8"/>
                  </a:solidFill>
                  <a:latin typeface="+mn-ea"/>
                  <a:ea typeface="+mn-ea"/>
                </a:rPr>
                <a:t>请输入您的文字</a:t>
              </a:r>
            </a:p>
          </p:txBody>
        </p:sp>
      </p:grpSp>
      <p:grpSp>
        <p:nvGrpSpPr>
          <p:cNvPr id="5" name="组合 50"/>
          <p:cNvGrpSpPr>
            <a:grpSpLocks/>
          </p:cNvGrpSpPr>
          <p:nvPr/>
        </p:nvGrpSpPr>
        <p:grpSpPr bwMode="auto">
          <a:xfrm>
            <a:off x="2234487" y="2976280"/>
            <a:ext cx="864529" cy="1166397"/>
            <a:chOff x="2930276" y="3668024"/>
            <a:chExt cx="1152128" cy="1574536"/>
          </a:xfrm>
        </p:grpSpPr>
        <p:sp>
          <p:nvSpPr>
            <p:cNvPr id="52" name="TextBox 51"/>
            <p:cNvSpPr txBox="1"/>
            <p:nvPr/>
          </p:nvSpPr>
          <p:spPr>
            <a:xfrm>
              <a:off x="3256612" y="3668024"/>
              <a:ext cx="523812" cy="6718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latin typeface="+mj-ea"/>
                  <a:ea typeface="+mj-ea"/>
                </a:rPr>
                <a:t>4</a:t>
              </a:r>
              <a:endParaRPr lang="zh-CN" altLang="en-US" sz="2634" b="1" dirty="0">
                <a:latin typeface="+mj-ea"/>
                <a:ea typeface="+mj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930276" y="4179990"/>
              <a:ext cx="1152128" cy="10625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5" dirty="0">
                  <a:latin typeface="+mn-ea"/>
                  <a:ea typeface="+mn-ea"/>
                </a:rPr>
                <a:t>请输入您的文字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144152" y="4438178"/>
            <a:ext cx="863036" cy="300510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algn="ctr" defTabSz="91031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5" b="1" dirty="0">
                <a:solidFill>
                  <a:srgbClr val="F8F8F8"/>
                </a:solidFill>
                <a:latin typeface="+mn-ea"/>
                <a:ea typeface="+mn-ea"/>
              </a:rPr>
              <a:t>标题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09653" y="1089923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  <p:grpSp>
        <p:nvGrpSpPr>
          <p:cNvPr id="6" name="组合 55"/>
          <p:cNvGrpSpPr/>
          <p:nvPr/>
        </p:nvGrpSpPr>
        <p:grpSpPr>
          <a:xfrm>
            <a:off x="4508849" y="1110551"/>
            <a:ext cx="721283" cy="712608"/>
            <a:chOff x="6409426" y="1173624"/>
            <a:chExt cx="962086" cy="962084"/>
          </a:xfrm>
          <a:solidFill>
            <a:schemeClr val="accent3"/>
          </a:solidFill>
        </p:grpSpPr>
        <p:sp>
          <p:nvSpPr>
            <p:cNvPr id="57" name="椭圆 56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>
                <a:latin typeface="+mn-lt"/>
                <a:ea typeface="+mn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653352" y="1318965"/>
              <a:ext cx="524279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2634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58"/>
          <p:cNvGrpSpPr/>
          <p:nvPr/>
        </p:nvGrpSpPr>
        <p:grpSpPr>
          <a:xfrm>
            <a:off x="4508849" y="2015147"/>
            <a:ext cx="721283" cy="712608"/>
            <a:chOff x="6409426" y="2394908"/>
            <a:chExt cx="962086" cy="962084"/>
          </a:xfrm>
          <a:solidFill>
            <a:schemeClr val="accent1"/>
          </a:solidFill>
        </p:grpSpPr>
        <p:sp>
          <p:nvSpPr>
            <p:cNvPr id="60" name="椭圆 59"/>
            <p:cNvSpPr/>
            <p:nvPr/>
          </p:nvSpPr>
          <p:spPr bwMode="auto">
            <a:xfrm>
              <a:off x="6409426" y="2394908"/>
              <a:ext cx="962086" cy="962084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>
                <a:latin typeface="+mn-lt"/>
                <a:ea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635866" y="2536283"/>
              <a:ext cx="524279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dirty="0"/>
                <a:t>2</a:t>
              </a:r>
              <a:endParaRPr lang="zh-CN" altLang="en-US" sz="2634" dirty="0"/>
            </a:p>
          </p:txBody>
        </p:sp>
      </p:grpSp>
      <p:grpSp>
        <p:nvGrpSpPr>
          <p:cNvPr id="8" name="组合 61"/>
          <p:cNvGrpSpPr/>
          <p:nvPr/>
        </p:nvGrpSpPr>
        <p:grpSpPr>
          <a:xfrm>
            <a:off x="4508846" y="2884123"/>
            <a:ext cx="721283" cy="712608"/>
            <a:chOff x="6409429" y="3568104"/>
            <a:chExt cx="962087" cy="962084"/>
          </a:xfrm>
          <a:solidFill>
            <a:schemeClr val="accent2"/>
          </a:solidFill>
        </p:grpSpPr>
        <p:sp>
          <p:nvSpPr>
            <p:cNvPr id="63" name="椭圆 62"/>
            <p:cNvSpPr/>
            <p:nvPr/>
          </p:nvSpPr>
          <p:spPr bwMode="auto">
            <a:xfrm>
              <a:off x="6409429" y="3568104"/>
              <a:ext cx="962087" cy="962084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>
                <a:latin typeface="+mn-lt"/>
                <a:ea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635870" y="3702117"/>
              <a:ext cx="524280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dirty="0"/>
                <a:t>3</a:t>
              </a:r>
              <a:endParaRPr lang="zh-CN" altLang="en-US" sz="2634" dirty="0"/>
            </a:p>
          </p:txBody>
        </p:sp>
      </p:grpSp>
      <p:grpSp>
        <p:nvGrpSpPr>
          <p:cNvPr id="9" name="组合 64"/>
          <p:cNvGrpSpPr/>
          <p:nvPr/>
        </p:nvGrpSpPr>
        <p:grpSpPr>
          <a:xfrm>
            <a:off x="4508849" y="3847805"/>
            <a:ext cx="721283" cy="712608"/>
            <a:chOff x="6409426" y="4869160"/>
            <a:chExt cx="962086" cy="962084"/>
          </a:xfrm>
          <a:solidFill>
            <a:srgbClr val="7030A0"/>
          </a:solidFill>
        </p:grpSpPr>
        <p:sp>
          <p:nvSpPr>
            <p:cNvPr id="66" name="椭圆 65"/>
            <p:cNvSpPr/>
            <p:nvPr/>
          </p:nvSpPr>
          <p:spPr bwMode="auto">
            <a:xfrm>
              <a:off x="6409426" y="4869160"/>
              <a:ext cx="962086" cy="962084"/>
            </a:xfrm>
            <a:prstGeom prst="ellipse">
              <a:avLst/>
            </a:pr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 dirty="0">
                <a:latin typeface="+mn-lt"/>
                <a:ea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616830" y="5005505"/>
              <a:ext cx="524279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dirty="0"/>
                <a:t>4</a:t>
              </a:r>
              <a:endParaRPr lang="zh-CN" altLang="en-US" sz="2634" dirty="0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5409653" y="1989426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409653" y="2868886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409653" y="3839428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</p:spTree>
    <p:extLst>
      <p:ext uri="{BB962C8B-B14F-4D97-AF65-F5344CB8AC3E}">
        <p14:creationId xmlns:p14="http://schemas.microsoft.com/office/powerpoint/2010/main" val="228733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68" grpId="0"/>
      <p:bldP spid="69" grpId="0"/>
      <p:bldP spid="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23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915816" y="1347614"/>
            <a:ext cx="3351957" cy="3513870"/>
            <a:chOff x="7070680" y="1485705"/>
            <a:chExt cx="4469276" cy="4685160"/>
          </a:xfrm>
          <a:effectLst>
            <a:outerShdw blurRad="50800" dist="152400" dir="5400000" algn="t" rotWithShape="0">
              <a:prstClr val="black">
                <a:alpha val="25000"/>
              </a:prstClr>
            </a:outerShdw>
          </a:effectLst>
        </p:grpSpPr>
        <p:grpSp>
          <p:nvGrpSpPr>
            <p:cNvPr id="4" name="Group 3"/>
            <p:cNvGrpSpPr/>
            <p:nvPr/>
          </p:nvGrpSpPr>
          <p:grpSpPr>
            <a:xfrm>
              <a:off x="7070680" y="1485705"/>
              <a:ext cx="4469276" cy="4020315"/>
              <a:chOff x="3472716" y="1692370"/>
              <a:chExt cx="5246568" cy="4719524"/>
            </a:xfrm>
          </p:grpSpPr>
          <p:sp>
            <p:nvSpPr>
              <p:cNvPr id="5" name="Freeform 4"/>
              <p:cNvSpPr>
                <a:spLocks/>
              </p:cNvSpPr>
              <p:nvPr/>
            </p:nvSpPr>
            <p:spPr bwMode="auto">
              <a:xfrm flipH="1">
                <a:off x="5395367" y="4167630"/>
                <a:ext cx="1397174" cy="22442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id-ID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Freeform 67"/>
              <p:cNvSpPr>
                <a:spLocks/>
              </p:cNvSpPr>
              <p:nvPr/>
            </p:nvSpPr>
            <p:spPr bwMode="auto">
              <a:xfrm rot="1883109">
                <a:off x="3472716" y="3077532"/>
                <a:ext cx="1975673" cy="19695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Freeform 67"/>
              <p:cNvSpPr>
                <a:spLocks/>
              </p:cNvSpPr>
              <p:nvPr/>
            </p:nvSpPr>
            <p:spPr bwMode="auto">
              <a:xfrm rot="4961872">
                <a:off x="4339838" y="2042516"/>
                <a:ext cx="2397282" cy="23898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Freeform 67"/>
              <p:cNvSpPr>
                <a:spLocks/>
              </p:cNvSpPr>
              <p:nvPr/>
            </p:nvSpPr>
            <p:spPr bwMode="auto">
              <a:xfrm rot="7696778">
                <a:off x="5819972" y="2184633"/>
                <a:ext cx="2112165" cy="2105606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Freeform 67"/>
              <p:cNvSpPr>
                <a:spLocks/>
              </p:cNvSpPr>
              <p:nvPr/>
            </p:nvSpPr>
            <p:spPr bwMode="auto">
              <a:xfrm rot="10345882">
                <a:off x="6798191" y="3266787"/>
                <a:ext cx="1921093" cy="191512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Freeform 67"/>
              <p:cNvSpPr>
                <a:spLocks/>
              </p:cNvSpPr>
              <p:nvPr/>
            </p:nvSpPr>
            <p:spPr bwMode="auto">
              <a:xfrm rot="12440007">
                <a:off x="6858380" y="4596385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Freeform 67"/>
              <p:cNvSpPr>
                <a:spLocks/>
              </p:cNvSpPr>
              <p:nvPr/>
            </p:nvSpPr>
            <p:spPr bwMode="auto">
              <a:xfrm rot="20954305">
                <a:off x="3963464" y="4429907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Freeform 67"/>
              <p:cNvSpPr>
                <a:spLocks/>
              </p:cNvSpPr>
              <p:nvPr/>
            </p:nvSpPr>
            <p:spPr bwMode="auto">
              <a:xfrm rot="2241606">
                <a:off x="3489891" y="240632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eform 67"/>
              <p:cNvSpPr>
                <a:spLocks/>
              </p:cNvSpPr>
              <p:nvPr/>
            </p:nvSpPr>
            <p:spPr bwMode="auto">
              <a:xfrm rot="6355571">
                <a:off x="5654693" y="169421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Freeform 67"/>
              <p:cNvSpPr>
                <a:spLocks/>
              </p:cNvSpPr>
              <p:nvPr/>
            </p:nvSpPr>
            <p:spPr bwMode="auto">
              <a:xfrm rot="9774375">
                <a:off x="7378684" y="2652032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Freeform 20"/>
            <p:cNvSpPr/>
            <p:nvPr/>
          </p:nvSpPr>
          <p:spPr>
            <a:xfrm>
              <a:off x="7135090" y="5449748"/>
              <a:ext cx="4139963" cy="721117"/>
            </a:xfrm>
            <a:custGeom>
              <a:avLst/>
              <a:gdLst>
                <a:gd name="connsiteX0" fmla="*/ 2069981 w 4139963"/>
                <a:gd name="connsiteY0" fmla="*/ 0 h 721117"/>
                <a:gd name="connsiteX1" fmla="*/ 4041693 w 4139963"/>
                <a:gd name="connsiteY1" fmla="*/ 631822 h 721117"/>
                <a:gd name="connsiteX2" fmla="*/ 4139963 w 4139963"/>
                <a:gd name="connsiteY2" fmla="*/ 721117 h 721117"/>
                <a:gd name="connsiteX3" fmla="*/ 4029024 w 4139963"/>
                <a:gd name="connsiteY3" fmla="*/ 677936 h 721117"/>
                <a:gd name="connsiteX4" fmla="*/ 2069980 w 4139963"/>
                <a:gd name="connsiteY4" fmla="*/ 366464 h 721117"/>
                <a:gd name="connsiteX5" fmla="*/ 110936 w 4139963"/>
                <a:gd name="connsiteY5" fmla="*/ 677936 h 721117"/>
                <a:gd name="connsiteX6" fmla="*/ 0 w 4139963"/>
                <a:gd name="connsiteY6" fmla="*/ 721115 h 721117"/>
                <a:gd name="connsiteX7" fmla="*/ 98269 w 4139963"/>
                <a:gd name="connsiteY7" fmla="*/ 631822 h 721117"/>
                <a:gd name="connsiteX8" fmla="*/ 2069981 w 4139963"/>
                <a:gd name="connsiteY8" fmla="*/ 0 h 72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9963" h="721117">
                  <a:moveTo>
                    <a:pt x="2069981" y="0"/>
                  </a:moveTo>
                  <a:cubicBezTo>
                    <a:pt x="2863778" y="0"/>
                    <a:pt x="3573033" y="245952"/>
                    <a:pt x="4041693" y="631822"/>
                  </a:cubicBezTo>
                  <a:lnTo>
                    <a:pt x="4139963" y="721117"/>
                  </a:lnTo>
                  <a:lnTo>
                    <a:pt x="4029024" y="677936"/>
                  </a:lnTo>
                  <a:cubicBezTo>
                    <a:pt x="3469804" y="481289"/>
                    <a:pt x="2795654" y="366464"/>
                    <a:pt x="2069980" y="366464"/>
                  </a:cubicBezTo>
                  <a:cubicBezTo>
                    <a:pt x="1344306" y="366464"/>
                    <a:pt x="670157" y="481289"/>
                    <a:pt x="110936" y="677936"/>
                  </a:cubicBezTo>
                  <a:lnTo>
                    <a:pt x="0" y="721115"/>
                  </a:lnTo>
                  <a:lnTo>
                    <a:pt x="98269" y="631822"/>
                  </a:lnTo>
                  <a:cubicBezTo>
                    <a:pt x="566929" y="245952"/>
                    <a:pt x="1276184" y="0"/>
                    <a:pt x="2069981" y="0"/>
                  </a:cubicBez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9730" y="1894298"/>
            <a:ext cx="1847063" cy="1133302"/>
            <a:chOff x="786306" y="2525730"/>
            <a:chExt cx="2462751" cy="1511069"/>
          </a:xfrm>
        </p:grpSpPr>
        <p:sp>
          <p:nvSpPr>
            <p:cNvPr id="25" name="Rectangle 24"/>
            <p:cNvSpPr/>
            <p:nvPr/>
          </p:nvSpPr>
          <p:spPr>
            <a:xfrm>
              <a:off x="786306" y="2805693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14634" y="2525730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1672" y="3428868"/>
            <a:ext cx="1847063" cy="1133302"/>
            <a:chOff x="842229" y="4571823"/>
            <a:chExt cx="2462751" cy="1511069"/>
          </a:xfrm>
        </p:grpSpPr>
        <p:sp>
          <p:nvSpPr>
            <p:cNvPr id="27" name="Rectangle 26"/>
            <p:cNvSpPr/>
            <p:nvPr/>
          </p:nvSpPr>
          <p:spPr>
            <a:xfrm>
              <a:off x="842229" y="4851786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70557" y="4571823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665265" y="1894298"/>
            <a:ext cx="1847063" cy="1133302"/>
            <a:chOff x="8887019" y="2525730"/>
            <a:chExt cx="2462751" cy="1511069"/>
          </a:xfrm>
        </p:grpSpPr>
        <p:sp>
          <p:nvSpPr>
            <p:cNvPr id="29" name="Rectangle 28"/>
            <p:cNvSpPr/>
            <p:nvPr/>
          </p:nvSpPr>
          <p:spPr>
            <a:xfrm flipH="1">
              <a:off x="8887019" y="2805693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flipH="1">
              <a:off x="8887019" y="2525730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07207" y="3428868"/>
            <a:ext cx="1847063" cy="1133302"/>
            <a:chOff x="8942942" y="4571823"/>
            <a:chExt cx="2462751" cy="1511069"/>
          </a:xfrm>
        </p:grpSpPr>
        <p:sp>
          <p:nvSpPr>
            <p:cNvPr id="31" name="Rectangle 30"/>
            <p:cNvSpPr/>
            <p:nvPr/>
          </p:nvSpPr>
          <p:spPr>
            <a:xfrm flipH="1">
              <a:off x="8942942" y="4851786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8942942" y="4571823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122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54"/>
          <p:cNvSpPr/>
          <p:nvPr/>
        </p:nvSpPr>
        <p:spPr>
          <a:xfrm>
            <a:off x="2857591" y="1490301"/>
            <a:ext cx="3434494" cy="1779808"/>
          </a:xfrm>
          <a:custGeom>
            <a:avLst/>
            <a:gdLst>
              <a:gd name="connsiteX0" fmla="*/ 0 w 3439659"/>
              <a:gd name="connsiteY0" fmla="*/ 1719830 h 3439659"/>
              <a:gd name="connsiteX1" fmla="*/ 1719830 w 3439659"/>
              <a:gd name="connsiteY1" fmla="*/ 0 h 3439659"/>
              <a:gd name="connsiteX2" fmla="*/ 3439660 w 3439659"/>
              <a:gd name="connsiteY2" fmla="*/ 1719830 h 3439659"/>
              <a:gd name="connsiteX3" fmla="*/ 1719830 w 3439659"/>
              <a:gd name="connsiteY3" fmla="*/ 3439660 h 3439659"/>
              <a:gd name="connsiteX4" fmla="*/ 0 w 3439659"/>
              <a:gd name="connsiteY4" fmla="*/ 1719830 h 3439659"/>
              <a:gd name="connsiteX0" fmla="*/ 0 w 3487467"/>
              <a:gd name="connsiteY0" fmla="*/ 0 h 1719830"/>
              <a:gd name="connsiteX1" fmla="*/ 3439660 w 3487467"/>
              <a:gd name="connsiteY1" fmla="*/ 0 h 1719830"/>
              <a:gd name="connsiteX2" fmla="*/ 1719830 w 3487467"/>
              <a:gd name="connsiteY2" fmla="*/ 1719830 h 1719830"/>
              <a:gd name="connsiteX3" fmla="*/ 0 w 3487467"/>
              <a:gd name="connsiteY3" fmla="*/ 0 h 1719830"/>
              <a:gd name="connsiteX0" fmla="*/ 6132 w 3493599"/>
              <a:gd name="connsiteY0" fmla="*/ 130018 h 1849848"/>
              <a:gd name="connsiteX1" fmla="*/ 3445792 w 3493599"/>
              <a:gd name="connsiteY1" fmla="*/ 130018 h 1849848"/>
              <a:gd name="connsiteX2" fmla="*/ 1725962 w 3493599"/>
              <a:gd name="connsiteY2" fmla="*/ 1849848 h 1849848"/>
              <a:gd name="connsiteX3" fmla="*/ 6132 w 3493599"/>
              <a:gd name="connsiteY3" fmla="*/ 130018 h 1849848"/>
              <a:gd name="connsiteX0" fmla="*/ 6132 w 3493599"/>
              <a:gd name="connsiteY0" fmla="*/ 35412 h 1755242"/>
              <a:gd name="connsiteX1" fmla="*/ 3445792 w 3493599"/>
              <a:gd name="connsiteY1" fmla="*/ 35412 h 1755242"/>
              <a:gd name="connsiteX2" fmla="*/ 1725962 w 3493599"/>
              <a:gd name="connsiteY2" fmla="*/ 1755242 h 1755242"/>
              <a:gd name="connsiteX3" fmla="*/ 6132 w 3493599"/>
              <a:gd name="connsiteY3" fmla="*/ 35412 h 1755242"/>
              <a:gd name="connsiteX0" fmla="*/ 4377 w 3488420"/>
              <a:gd name="connsiteY0" fmla="*/ 11795 h 1772900"/>
              <a:gd name="connsiteX1" fmla="*/ 3450912 w 3488420"/>
              <a:gd name="connsiteY1" fmla="*/ 53046 h 1772900"/>
              <a:gd name="connsiteX2" fmla="*/ 1731082 w 3488420"/>
              <a:gd name="connsiteY2" fmla="*/ 1772876 h 1772900"/>
              <a:gd name="connsiteX3" fmla="*/ 4377 w 3488420"/>
              <a:gd name="connsiteY3" fmla="*/ 11795 h 1772900"/>
              <a:gd name="connsiteX0" fmla="*/ 39013 w 3522446"/>
              <a:gd name="connsiteY0" fmla="*/ 134148 h 1909003"/>
              <a:gd name="connsiteX1" fmla="*/ 3485548 w 3522446"/>
              <a:gd name="connsiteY1" fmla="*/ 175399 h 1909003"/>
              <a:gd name="connsiteX2" fmla="*/ 1738217 w 3522446"/>
              <a:gd name="connsiteY2" fmla="*/ 1908979 h 1909003"/>
              <a:gd name="connsiteX3" fmla="*/ 39013 w 3522446"/>
              <a:gd name="connsiteY3" fmla="*/ 134148 h 1909003"/>
              <a:gd name="connsiteX0" fmla="*/ 55067 w 3553265"/>
              <a:gd name="connsiteY0" fmla="*/ 134148 h 1909002"/>
              <a:gd name="connsiteX1" fmla="*/ 3501602 w 3553265"/>
              <a:gd name="connsiteY1" fmla="*/ 175399 h 1909002"/>
              <a:gd name="connsiteX2" fmla="*/ 1754271 w 3553265"/>
              <a:gd name="connsiteY2" fmla="*/ 1908979 h 1909002"/>
              <a:gd name="connsiteX3" fmla="*/ 55067 w 3553265"/>
              <a:gd name="connsiteY3" fmla="*/ 134148 h 1909002"/>
              <a:gd name="connsiteX0" fmla="*/ 39426 w 3502160"/>
              <a:gd name="connsiteY0" fmla="*/ 134148 h 1909003"/>
              <a:gd name="connsiteX1" fmla="*/ 3465335 w 3502160"/>
              <a:gd name="connsiteY1" fmla="*/ 175399 h 1909003"/>
              <a:gd name="connsiteX2" fmla="*/ 1718004 w 3502160"/>
              <a:gd name="connsiteY2" fmla="*/ 1908979 h 1909003"/>
              <a:gd name="connsiteX3" fmla="*/ 39426 w 3502160"/>
              <a:gd name="connsiteY3" fmla="*/ 134148 h 1909003"/>
              <a:gd name="connsiteX0" fmla="*/ 8999 w 3471733"/>
              <a:gd name="connsiteY0" fmla="*/ 21578 h 1796433"/>
              <a:gd name="connsiteX1" fmla="*/ 3434908 w 3471733"/>
              <a:gd name="connsiteY1" fmla="*/ 62829 h 1796433"/>
              <a:gd name="connsiteX2" fmla="*/ 1687577 w 3471733"/>
              <a:gd name="connsiteY2" fmla="*/ 1796409 h 1796433"/>
              <a:gd name="connsiteX3" fmla="*/ 8999 w 3471733"/>
              <a:gd name="connsiteY3" fmla="*/ 21578 h 1796433"/>
              <a:gd name="connsiteX0" fmla="*/ 39425 w 3502159"/>
              <a:gd name="connsiteY0" fmla="*/ 135675 h 1931154"/>
              <a:gd name="connsiteX1" fmla="*/ 3465334 w 3502159"/>
              <a:gd name="connsiteY1" fmla="*/ 176926 h 1931154"/>
              <a:gd name="connsiteX2" fmla="*/ 1718003 w 3502159"/>
              <a:gd name="connsiteY2" fmla="*/ 1931131 h 1931154"/>
              <a:gd name="connsiteX3" fmla="*/ 39425 w 3502159"/>
              <a:gd name="connsiteY3" fmla="*/ 135675 h 1931154"/>
              <a:gd name="connsiteX0" fmla="*/ 7276 w 3470010"/>
              <a:gd name="connsiteY0" fmla="*/ 26065 h 1821544"/>
              <a:gd name="connsiteX1" fmla="*/ 3433185 w 3470010"/>
              <a:gd name="connsiteY1" fmla="*/ 67316 h 1821544"/>
              <a:gd name="connsiteX2" fmla="*/ 1685854 w 3470010"/>
              <a:gd name="connsiteY2" fmla="*/ 1821521 h 1821544"/>
              <a:gd name="connsiteX3" fmla="*/ 7276 w 3470010"/>
              <a:gd name="connsiteY3" fmla="*/ 26065 h 1821544"/>
              <a:gd name="connsiteX0" fmla="*/ 12669 w 3492943"/>
              <a:gd name="connsiteY0" fmla="*/ 26065 h 1822469"/>
              <a:gd name="connsiteX1" fmla="*/ 3438578 w 3492943"/>
              <a:gd name="connsiteY1" fmla="*/ 67316 h 1822469"/>
              <a:gd name="connsiteX2" fmla="*/ 1691247 w 3492943"/>
              <a:gd name="connsiteY2" fmla="*/ 1821521 h 1822469"/>
              <a:gd name="connsiteX3" fmla="*/ 12669 w 3492943"/>
              <a:gd name="connsiteY3" fmla="*/ 26065 h 1822469"/>
              <a:gd name="connsiteX0" fmla="*/ 48756 w 3529030"/>
              <a:gd name="connsiteY0" fmla="*/ 3139 h 1799516"/>
              <a:gd name="connsiteX1" fmla="*/ 3474665 w 3529030"/>
              <a:gd name="connsiteY1" fmla="*/ 44390 h 1799516"/>
              <a:gd name="connsiteX2" fmla="*/ 1727334 w 3529030"/>
              <a:gd name="connsiteY2" fmla="*/ 1798595 h 1799516"/>
              <a:gd name="connsiteX3" fmla="*/ 48756 w 3529030"/>
              <a:gd name="connsiteY3" fmla="*/ 3139 h 1799516"/>
              <a:gd name="connsiteX0" fmla="*/ 48756 w 3529030"/>
              <a:gd name="connsiteY0" fmla="*/ 5796 h 1802173"/>
              <a:gd name="connsiteX1" fmla="*/ 3474665 w 3529030"/>
              <a:gd name="connsiteY1" fmla="*/ 47047 h 1802173"/>
              <a:gd name="connsiteX2" fmla="*/ 1727334 w 3529030"/>
              <a:gd name="connsiteY2" fmla="*/ 1801252 h 1802173"/>
              <a:gd name="connsiteX3" fmla="*/ 48756 w 3529030"/>
              <a:gd name="connsiteY3" fmla="*/ 5796 h 1802173"/>
              <a:gd name="connsiteX0" fmla="*/ 48756 w 3477652"/>
              <a:gd name="connsiteY0" fmla="*/ 5796 h 1802173"/>
              <a:gd name="connsiteX1" fmla="*/ 3474665 w 3477652"/>
              <a:gd name="connsiteY1" fmla="*/ 47047 h 1802173"/>
              <a:gd name="connsiteX2" fmla="*/ 1727334 w 3477652"/>
              <a:gd name="connsiteY2" fmla="*/ 1801252 h 1802173"/>
              <a:gd name="connsiteX3" fmla="*/ 48756 w 3477652"/>
              <a:gd name="connsiteY3" fmla="*/ 5796 h 18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537017" y="1312270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663013" y="1486369"/>
            <a:ext cx="1890174" cy="20967"/>
          </a:xfrm>
          <a:prstGeom prst="line">
            <a:avLst/>
          </a:prstGeom>
          <a:ln w="76200">
            <a:solidFill>
              <a:srgbClr val="FBAA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3072643" y="1486370"/>
            <a:ext cx="1480543" cy="1041257"/>
          </a:xfrm>
          <a:prstGeom prst="line">
            <a:avLst/>
          </a:prstGeom>
          <a:ln w="76200">
            <a:solidFill>
              <a:srgbClr val="F881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934647" y="1486371"/>
            <a:ext cx="618540" cy="1757380"/>
          </a:xfrm>
          <a:prstGeom prst="line">
            <a:avLst/>
          </a:prstGeom>
          <a:ln w="76200">
            <a:solidFill>
              <a:srgbClr val="89DF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 flipV="1">
            <a:off x="4553188" y="1486371"/>
            <a:ext cx="662250" cy="1695841"/>
          </a:xfrm>
          <a:prstGeom prst="line">
            <a:avLst/>
          </a:prstGeom>
          <a:ln w="76200">
            <a:solidFill>
              <a:srgbClr val="89DF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4553187" y="1486370"/>
            <a:ext cx="1447056" cy="1041257"/>
          </a:xfrm>
          <a:prstGeom prst="line">
            <a:avLst/>
          </a:prstGeom>
          <a:ln w="76200">
            <a:solidFill>
              <a:srgbClr val="F881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553187" y="1486368"/>
            <a:ext cx="1838185" cy="13634"/>
          </a:xfrm>
          <a:prstGeom prst="line">
            <a:avLst/>
          </a:prstGeom>
          <a:ln w="76200">
            <a:solidFill>
              <a:srgbClr val="FBAA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875723" y="2134748"/>
            <a:ext cx="651940" cy="65194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47514" y="2820008"/>
            <a:ext cx="651940" cy="65194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884312" y="2786688"/>
            <a:ext cx="651940" cy="65194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628404" y="2039091"/>
            <a:ext cx="651940" cy="65194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923173" y="1182144"/>
            <a:ext cx="651940" cy="65194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598489" y="1170883"/>
            <a:ext cx="651940" cy="65194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91795" y="1588093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19" name="TextBox 17"/>
          <p:cNvSpPr txBox="1"/>
          <p:nvPr/>
        </p:nvSpPr>
        <p:spPr>
          <a:xfrm>
            <a:off x="2034817" y="2450100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0" name="TextBox 18"/>
          <p:cNvSpPr txBox="1"/>
          <p:nvPr/>
        </p:nvSpPr>
        <p:spPr>
          <a:xfrm>
            <a:off x="589596" y="2725924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2936245" y="3374587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1491024" y="3650410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3" name="TextBox 21"/>
          <p:cNvSpPr txBox="1"/>
          <p:nvPr/>
        </p:nvSpPr>
        <p:spPr>
          <a:xfrm>
            <a:off x="5334323" y="3393997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4" name="TextBox 22"/>
          <p:cNvSpPr txBox="1"/>
          <p:nvPr/>
        </p:nvSpPr>
        <p:spPr>
          <a:xfrm>
            <a:off x="5176473" y="3670438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6152138" y="2470633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6" name="TextBox 24"/>
          <p:cNvSpPr txBox="1"/>
          <p:nvPr/>
        </p:nvSpPr>
        <p:spPr>
          <a:xfrm>
            <a:off x="5994287" y="2747074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7" name="TextBox 25"/>
          <p:cNvSpPr txBox="1"/>
          <p:nvPr/>
        </p:nvSpPr>
        <p:spPr>
          <a:xfrm>
            <a:off x="6614382" y="1460082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8" name="TextBox 26"/>
          <p:cNvSpPr txBox="1"/>
          <p:nvPr/>
        </p:nvSpPr>
        <p:spPr>
          <a:xfrm>
            <a:off x="6456531" y="1736522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3860709" y="793891"/>
            <a:ext cx="1384955" cy="1384955"/>
            <a:chOff x="3851771" y="1163107"/>
            <a:chExt cx="1402358" cy="1402358"/>
          </a:xfrm>
        </p:grpSpPr>
        <p:grpSp>
          <p:nvGrpSpPr>
            <p:cNvPr id="30" name="组合 29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76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31" name="TextBox 29"/>
            <p:cNvSpPr txBox="1"/>
            <p:nvPr/>
          </p:nvSpPr>
          <p:spPr>
            <a:xfrm>
              <a:off x="4304361" y="1616482"/>
              <a:ext cx="547325" cy="524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83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</a:t>
              </a:r>
              <a:endParaRPr lang="en-US" altLang="zh-CN" sz="1383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83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6073324"/>
      </p:ext>
    </p:extLst>
  </p:cSld>
  <p:clrMapOvr>
    <a:masterClrMapping/>
  </p:clrMapOvr>
  <p:transition spd="slow" advClick="0" advTm="500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2" presetClass="entr" presetSubtype="4" accel="55000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43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4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4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51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5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0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2" presetClass="entr" presetSubtype="4" accel="55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0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"/>
          <p:cNvSpPr>
            <a:spLocks noEditPoints="1"/>
          </p:cNvSpPr>
          <p:nvPr/>
        </p:nvSpPr>
        <p:spPr bwMode="auto">
          <a:xfrm>
            <a:off x="3309307" y="1506624"/>
            <a:ext cx="2505075" cy="2510394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3937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547307" y="1649501"/>
            <a:ext cx="760413" cy="2366962"/>
            <a:chOff x="2286000" y="1952626"/>
            <a:chExt cx="912813" cy="2366962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2289862" y="1952626"/>
              <a:ext cx="908949" cy="1182688"/>
            </a:xfrm>
            <a:custGeom>
              <a:avLst/>
              <a:gdLst>
                <a:gd name="T0" fmla="*/ 0 w 941"/>
                <a:gd name="T1" fmla="*/ 0 h 745"/>
                <a:gd name="T2" fmla="*/ 518 w 941"/>
                <a:gd name="T3" fmla="*/ 0 h 745"/>
                <a:gd name="T4" fmla="*/ 941 w 941"/>
                <a:gd name="T5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1" h="745">
                  <a:moveTo>
                    <a:pt x="0" y="0"/>
                  </a:moveTo>
                  <a:lnTo>
                    <a:pt x="518" y="0"/>
                  </a:lnTo>
                  <a:lnTo>
                    <a:pt x="941" y="745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286000" y="3135313"/>
              <a:ext cx="912813" cy="1184275"/>
            </a:xfrm>
            <a:custGeom>
              <a:avLst/>
              <a:gdLst>
                <a:gd name="T0" fmla="*/ 4 w 945"/>
                <a:gd name="T1" fmla="*/ 746 h 746"/>
                <a:gd name="T2" fmla="*/ 522 w 945"/>
                <a:gd name="T3" fmla="*/ 746 h 746"/>
                <a:gd name="T4" fmla="*/ 945 w 945"/>
                <a:gd name="T5" fmla="*/ 0 h 746"/>
                <a:gd name="T6" fmla="*/ 0 w 945"/>
                <a:gd name="T7" fmla="*/ 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5" h="746">
                  <a:moveTo>
                    <a:pt x="4" y="746"/>
                  </a:moveTo>
                  <a:lnTo>
                    <a:pt x="522" y="746"/>
                  </a:lnTo>
                  <a:lnTo>
                    <a:pt x="945" y="0"/>
                  </a:lnTo>
                  <a:lnTo>
                    <a:pt x="0" y="0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812143986"/>
              </p:ext>
            </p:extLst>
          </p:nvPr>
        </p:nvGraphicFramePr>
        <p:xfrm>
          <a:off x="1479618" y="895351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815869" y="1480194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90%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015254857"/>
              </p:ext>
            </p:extLst>
          </p:nvPr>
        </p:nvGraphicFramePr>
        <p:xfrm>
          <a:off x="1479617" y="2070373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815868" y="2655216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45%</a:t>
            </a: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1658581216"/>
              </p:ext>
            </p:extLst>
          </p:nvPr>
        </p:nvGraphicFramePr>
        <p:xfrm>
          <a:off x="1479616" y="3254647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815867" y="3839491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20%</a:t>
            </a: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969222231"/>
              </p:ext>
            </p:extLst>
          </p:nvPr>
        </p:nvGraphicFramePr>
        <p:xfrm>
          <a:off x="6433509" y="895351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769760" y="1480194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12%</a:t>
            </a:r>
          </a:p>
        </p:txBody>
      </p:sp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419283361"/>
              </p:ext>
            </p:extLst>
          </p:nvPr>
        </p:nvGraphicFramePr>
        <p:xfrm>
          <a:off x="6433508" y="2070373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769759" y="2655216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50%</a:t>
            </a:r>
          </a:p>
        </p:txBody>
      </p: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1068069686"/>
              </p:ext>
            </p:extLst>
          </p:nvPr>
        </p:nvGraphicFramePr>
        <p:xfrm>
          <a:off x="6433507" y="3254647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769758" y="3839491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15%</a:t>
            </a:r>
          </a:p>
        </p:txBody>
      </p:sp>
      <p:grpSp>
        <p:nvGrpSpPr>
          <p:cNvPr id="23" name="Group 22"/>
          <p:cNvGrpSpPr/>
          <p:nvPr/>
        </p:nvGrpSpPr>
        <p:grpSpPr>
          <a:xfrm flipH="1">
            <a:off x="5787067" y="1650057"/>
            <a:ext cx="798839" cy="2366962"/>
            <a:chOff x="2286000" y="1952626"/>
            <a:chExt cx="912813" cy="236696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2289862" y="1952626"/>
              <a:ext cx="908949" cy="1182688"/>
            </a:xfrm>
            <a:custGeom>
              <a:avLst/>
              <a:gdLst>
                <a:gd name="T0" fmla="*/ 0 w 941"/>
                <a:gd name="T1" fmla="*/ 0 h 745"/>
                <a:gd name="T2" fmla="*/ 518 w 941"/>
                <a:gd name="T3" fmla="*/ 0 h 745"/>
                <a:gd name="T4" fmla="*/ 941 w 941"/>
                <a:gd name="T5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1" h="745">
                  <a:moveTo>
                    <a:pt x="0" y="0"/>
                  </a:moveTo>
                  <a:lnTo>
                    <a:pt x="518" y="0"/>
                  </a:lnTo>
                  <a:lnTo>
                    <a:pt x="941" y="745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2286000" y="3135313"/>
              <a:ext cx="912813" cy="1184275"/>
            </a:xfrm>
            <a:custGeom>
              <a:avLst/>
              <a:gdLst>
                <a:gd name="T0" fmla="*/ 4 w 945"/>
                <a:gd name="T1" fmla="*/ 746 h 746"/>
                <a:gd name="T2" fmla="*/ 522 w 945"/>
                <a:gd name="T3" fmla="*/ 746 h 746"/>
                <a:gd name="T4" fmla="*/ 945 w 945"/>
                <a:gd name="T5" fmla="*/ 0 h 746"/>
                <a:gd name="T6" fmla="*/ 0 w 945"/>
                <a:gd name="T7" fmla="*/ 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5" h="746">
                  <a:moveTo>
                    <a:pt x="4" y="746"/>
                  </a:moveTo>
                  <a:lnTo>
                    <a:pt x="522" y="746"/>
                  </a:lnTo>
                  <a:lnTo>
                    <a:pt x="945" y="0"/>
                  </a:lnTo>
                  <a:lnTo>
                    <a:pt x="0" y="0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228601" y="1116899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7640302" y="1116899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28601" y="2281105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228601" y="3566896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7640302" y="2294867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7640302" y="3580658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2" name="Freeform 55"/>
          <p:cNvSpPr>
            <a:spLocks noEditPoints="1"/>
          </p:cNvSpPr>
          <p:nvPr/>
        </p:nvSpPr>
        <p:spPr bwMode="auto">
          <a:xfrm>
            <a:off x="4107337" y="2179570"/>
            <a:ext cx="909012" cy="951293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3937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4052276" y="3195112"/>
            <a:ext cx="101913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05"/>
            <a:r>
              <a:rPr 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Strategy</a:t>
            </a:r>
            <a:endParaRPr lang="en-US" sz="10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038838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2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5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25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10" grpId="0">
        <p:bldAsOne/>
      </p:bldGraphic>
      <p:bldP spid="11" grpId="0"/>
      <p:bldGraphic spid="12" grpId="0">
        <p:bldAsOne/>
      </p:bldGraphic>
      <p:bldP spid="13" grpId="0"/>
      <p:bldGraphic spid="14" grpId="0">
        <p:bldAsOne/>
      </p:bldGraphic>
      <p:bldP spid="15" grpId="0"/>
      <p:bldGraphic spid="16" grpId="0">
        <p:bldAsOne/>
      </p:bldGraphic>
      <p:bldP spid="17" grpId="0"/>
      <p:bldGraphic spid="18" grpId="0">
        <p:bldAsOne/>
      </p:bldGraphic>
      <p:bldP spid="19" grpId="0"/>
      <p:bldGraphic spid="20" grpId="0">
        <p:bldAsOne/>
      </p:bldGraphic>
      <p:bldP spid="21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oel Hanson、sara Groves - Traveling Ligh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4449" y="143035"/>
            <a:ext cx="457081" cy="457081"/>
          </a:xfrm>
          <a:prstGeom prst="rect">
            <a:avLst/>
          </a:prstGeom>
        </p:spPr>
      </p:pic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1140245" y="1111471"/>
            <a:ext cx="1585500" cy="1535506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683568" y="590554"/>
            <a:ext cx="2331828" cy="2350873"/>
            <a:chOff x="1346200" y="1839912"/>
            <a:chExt cx="3109913" cy="3135314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3132138" y="1865313"/>
              <a:ext cx="844550" cy="587375"/>
            </a:xfrm>
            <a:custGeom>
              <a:avLst/>
              <a:gdLst>
                <a:gd name="T0" fmla="*/ 1092 w 1092"/>
                <a:gd name="T1" fmla="*/ 531 h 763"/>
                <a:gd name="T2" fmla="*/ 22 w 1092"/>
                <a:gd name="T3" fmla="*/ 0 h 763"/>
                <a:gd name="T4" fmla="*/ 0 w 1092"/>
                <a:gd name="T5" fmla="*/ 349 h 763"/>
                <a:gd name="T6" fmla="*/ 829 w 1092"/>
                <a:gd name="T7" fmla="*/ 763 h 763"/>
                <a:gd name="T8" fmla="*/ 1092 w 1092"/>
                <a:gd name="T9" fmla="*/ 53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2" h="763">
                  <a:moveTo>
                    <a:pt x="1092" y="531"/>
                  </a:moveTo>
                  <a:cubicBezTo>
                    <a:pt x="805" y="257"/>
                    <a:pt x="436" y="66"/>
                    <a:pt x="22" y="0"/>
                  </a:cubicBezTo>
                  <a:lnTo>
                    <a:pt x="0" y="349"/>
                  </a:lnTo>
                  <a:cubicBezTo>
                    <a:pt x="318" y="407"/>
                    <a:pt x="603" y="554"/>
                    <a:pt x="829" y="763"/>
                  </a:cubicBezTo>
                  <a:lnTo>
                    <a:pt x="1092" y="531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1346200" y="3341688"/>
              <a:ext cx="2555875" cy="1633538"/>
            </a:xfrm>
            <a:custGeom>
              <a:avLst/>
              <a:gdLst>
                <a:gd name="T0" fmla="*/ 3076 w 3307"/>
                <a:gd name="T1" fmla="*/ 1351 h 2117"/>
                <a:gd name="T2" fmla="*/ 2139 w 3307"/>
                <a:gd name="T3" fmla="*/ 1731 h 2117"/>
                <a:gd name="T4" fmla="*/ 1914 w 3307"/>
                <a:gd name="T5" fmla="*/ 1731 h 2117"/>
                <a:gd name="T6" fmla="*/ 349 w 3307"/>
                <a:gd name="T7" fmla="*/ 22 h 2117"/>
                <a:gd name="T8" fmla="*/ 1 w 3307"/>
                <a:gd name="T9" fmla="*/ 0 h 2117"/>
                <a:gd name="T10" fmla="*/ 0 w 3307"/>
                <a:gd name="T11" fmla="*/ 93 h 2117"/>
                <a:gd name="T12" fmla="*/ 2 w 3307"/>
                <a:gd name="T13" fmla="*/ 150 h 2117"/>
                <a:gd name="T14" fmla="*/ 3 w 3307"/>
                <a:gd name="T15" fmla="*/ 182 h 2117"/>
                <a:gd name="T16" fmla="*/ 8 w 3307"/>
                <a:gd name="T17" fmla="*/ 254 h 2117"/>
                <a:gd name="T18" fmla="*/ 9 w 3307"/>
                <a:gd name="T19" fmla="*/ 267 h 2117"/>
                <a:gd name="T20" fmla="*/ 1891 w 3307"/>
                <a:gd name="T21" fmla="*/ 2087 h 2117"/>
                <a:gd name="T22" fmla="*/ 3158 w 3307"/>
                <a:gd name="T23" fmla="*/ 1729 h 2117"/>
                <a:gd name="T24" fmla="*/ 3158 w 3307"/>
                <a:gd name="T25" fmla="*/ 1726 h 2117"/>
                <a:gd name="T26" fmla="*/ 3307 w 3307"/>
                <a:gd name="T27" fmla="*/ 1613 h 2117"/>
                <a:gd name="T28" fmla="*/ 3076 w 3307"/>
                <a:gd name="T29" fmla="*/ 1351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07" h="2117">
                  <a:moveTo>
                    <a:pt x="3076" y="1351"/>
                  </a:moveTo>
                  <a:cubicBezTo>
                    <a:pt x="2816" y="1567"/>
                    <a:pt x="2491" y="1704"/>
                    <a:pt x="2139" y="1731"/>
                  </a:cubicBezTo>
                  <a:cubicBezTo>
                    <a:pt x="2065" y="1735"/>
                    <a:pt x="1990" y="1736"/>
                    <a:pt x="1914" y="1731"/>
                  </a:cubicBezTo>
                  <a:cubicBezTo>
                    <a:pt x="1015" y="1675"/>
                    <a:pt x="345" y="911"/>
                    <a:pt x="349" y="22"/>
                  </a:cubicBezTo>
                  <a:lnTo>
                    <a:pt x="1" y="0"/>
                  </a:lnTo>
                  <a:cubicBezTo>
                    <a:pt x="0" y="32"/>
                    <a:pt x="0" y="62"/>
                    <a:pt x="0" y="93"/>
                  </a:cubicBezTo>
                  <a:cubicBezTo>
                    <a:pt x="0" y="112"/>
                    <a:pt x="1" y="131"/>
                    <a:pt x="2" y="150"/>
                  </a:cubicBezTo>
                  <a:cubicBezTo>
                    <a:pt x="2" y="161"/>
                    <a:pt x="2" y="172"/>
                    <a:pt x="3" y="182"/>
                  </a:cubicBezTo>
                  <a:cubicBezTo>
                    <a:pt x="4" y="207"/>
                    <a:pt x="6" y="230"/>
                    <a:pt x="8" y="254"/>
                  </a:cubicBezTo>
                  <a:cubicBezTo>
                    <a:pt x="8" y="258"/>
                    <a:pt x="9" y="262"/>
                    <a:pt x="9" y="267"/>
                  </a:cubicBezTo>
                  <a:cubicBezTo>
                    <a:pt x="101" y="1248"/>
                    <a:pt x="896" y="2024"/>
                    <a:pt x="1891" y="2087"/>
                  </a:cubicBezTo>
                  <a:cubicBezTo>
                    <a:pt x="2359" y="2117"/>
                    <a:pt x="2799" y="1974"/>
                    <a:pt x="3158" y="1729"/>
                  </a:cubicBezTo>
                  <a:lnTo>
                    <a:pt x="3158" y="1726"/>
                  </a:lnTo>
                  <a:cubicBezTo>
                    <a:pt x="3209" y="1691"/>
                    <a:pt x="3259" y="1653"/>
                    <a:pt x="3307" y="1613"/>
                  </a:cubicBezTo>
                  <a:lnTo>
                    <a:pt x="3076" y="1351"/>
                  </a:ln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022475" y="1839912"/>
              <a:ext cx="903288" cy="481013"/>
            </a:xfrm>
            <a:custGeom>
              <a:avLst/>
              <a:gdLst>
                <a:gd name="T0" fmla="*/ 1147 w 1169"/>
                <a:gd name="T1" fmla="*/ 356 h 624"/>
                <a:gd name="T2" fmla="*/ 1169 w 1169"/>
                <a:gd name="T3" fmla="*/ 7 h 624"/>
                <a:gd name="T4" fmla="*/ 0 w 1169"/>
                <a:gd name="T5" fmla="*/ 360 h 624"/>
                <a:gd name="T6" fmla="*/ 232 w 1169"/>
                <a:gd name="T7" fmla="*/ 624 h 624"/>
                <a:gd name="T8" fmla="*/ 1147 w 1169"/>
                <a:gd name="T9" fmla="*/ 356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9" h="624">
                  <a:moveTo>
                    <a:pt x="1147" y="356"/>
                  </a:moveTo>
                  <a:lnTo>
                    <a:pt x="1169" y="7"/>
                  </a:lnTo>
                  <a:cubicBezTo>
                    <a:pt x="738" y="0"/>
                    <a:pt x="333" y="131"/>
                    <a:pt x="0" y="360"/>
                  </a:cubicBezTo>
                  <a:lnTo>
                    <a:pt x="232" y="624"/>
                  </a:lnTo>
                  <a:cubicBezTo>
                    <a:pt x="497" y="452"/>
                    <a:pt x="812" y="354"/>
                    <a:pt x="1147" y="356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3884613" y="3521075"/>
              <a:ext cx="566738" cy="909638"/>
            </a:xfrm>
            <a:custGeom>
              <a:avLst/>
              <a:gdLst>
                <a:gd name="T0" fmla="*/ 0 w 734"/>
                <a:gd name="T1" fmla="*/ 914 h 1178"/>
                <a:gd name="T2" fmla="*/ 232 w 734"/>
                <a:gd name="T3" fmla="*/ 1178 h 1178"/>
                <a:gd name="T4" fmla="*/ 734 w 734"/>
                <a:gd name="T5" fmla="*/ 22 h 1178"/>
                <a:gd name="T6" fmla="*/ 386 w 734"/>
                <a:gd name="T7" fmla="*/ 0 h 1178"/>
                <a:gd name="T8" fmla="*/ 0 w 734"/>
                <a:gd name="T9" fmla="*/ 914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1178">
                  <a:moveTo>
                    <a:pt x="0" y="914"/>
                  </a:moveTo>
                  <a:lnTo>
                    <a:pt x="232" y="1178"/>
                  </a:lnTo>
                  <a:cubicBezTo>
                    <a:pt x="510" y="867"/>
                    <a:pt x="693" y="467"/>
                    <a:pt x="734" y="22"/>
                  </a:cubicBezTo>
                  <a:lnTo>
                    <a:pt x="386" y="0"/>
                  </a:lnTo>
                  <a:cubicBezTo>
                    <a:pt x="352" y="349"/>
                    <a:pt x="212" y="664"/>
                    <a:pt x="0" y="914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1371600" y="2257425"/>
              <a:ext cx="654050" cy="879475"/>
            </a:xfrm>
            <a:custGeom>
              <a:avLst/>
              <a:gdLst>
                <a:gd name="T0" fmla="*/ 846 w 846"/>
                <a:gd name="T1" fmla="*/ 262 h 1140"/>
                <a:gd name="T2" fmla="*/ 615 w 846"/>
                <a:gd name="T3" fmla="*/ 0 h 1140"/>
                <a:gd name="T4" fmla="*/ 0 w 846"/>
                <a:gd name="T5" fmla="*/ 1117 h 1140"/>
                <a:gd name="T6" fmla="*/ 351 w 846"/>
                <a:gd name="T7" fmla="*/ 1140 h 1140"/>
                <a:gd name="T8" fmla="*/ 846 w 846"/>
                <a:gd name="T9" fmla="*/ 262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6" h="1140">
                  <a:moveTo>
                    <a:pt x="846" y="262"/>
                  </a:moveTo>
                  <a:lnTo>
                    <a:pt x="615" y="0"/>
                  </a:lnTo>
                  <a:cubicBezTo>
                    <a:pt x="302" y="289"/>
                    <a:pt x="80" y="676"/>
                    <a:pt x="0" y="1117"/>
                  </a:cubicBezTo>
                  <a:lnTo>
                    <a:pt x="351" y="1140"/>
                  </a:lnTo>
                  <a:cubicBezTo>
                    <a:pt x="422" y="795"/>
                    <a:pt x="600" y="491"/>
                    <a:pt x="846" y="262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3924300" y="2439988"/>
              <a:ext cx="531813" cy="874713"/>
            </a:xfrm>
            <a:custGeom>
              <a:avLst/>
              <a:gdLst>
                <a:gd name="T0" fmla="*/ 337 w 687"/>
                <a:gd name="T1" fmla="*/ 1111 h 1133"/>
                <a:gd name="T2" fmla="*/ 687 w 687"/>
                <a:gd name="T3" fmla="*/ 1133 h 1133"/>
                <a:gd name="T4" fmla="*/ 262 w 687"/>
                <a:gd name="T5" fmla="*/ 0 h 1133"/>
                <a:gd name="T6" fmla="*/ 0 w 687"/>
                <a:gd name="T7" fmla="*/ 231 h 1133"/>
                <a:gd name="T8" fmla="*/ 337 w 687"/>
                <a:gd name="T9" fmla="*/ 1111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7" h="1133">
                  <a:moveTo>
                    <a:pt x="337" y="1111"/>
                  </a:moveTo>
                  <a:lnTo>
                    <a:pt x="687" y="1133"/>
                  </a:lnTo>
                  <a:cubicBezTo>
                    <a:pt x="665" y="710"/>
                    <a:pt x="511" y="317"/>
                    <a:pt x="262" y="0"/>
                  </a:cubicBezTo>
                  <a:lnTo>
                    <a:pt x="0" y="231"/>
                  </a:lnTo>
                  <a:cubicBezTo>
                    <a:pt x="190" y="481"/>
                    <a:pt x="311" y="784"/>
                    <a:pt x="337" y="1111"/>
                  </a:cubicBez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164242" y="2520136"/>
            <a:ext cx="685882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00000"/>
              </a:lnSpc>
              <a:buFontTx/>
              <a:buNone/>
              <a:defRPr sz="6000">
                <a:gradFill>
                  <a:gsLst>
                    <a:gs pos="0">
                      <a:srgbClr val="FF6600"/>
                    </a:gs>
                    <a:gs pos="52000">
                      <a:srgbClr val="FF3300"/>
                    </a:gs>
                    <a:gs pos="100000">
                      <a:srgbClr val="EA2314"/>
                    </a:gs>
                  </a:gsLst>
                  <a:lin ang="18900000" scaled="0"/>
                </a:gradFill>
                <a:effectLst/>
                <a:latin typeface="Bebas" pitchFamily="2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r>
              <a:rPr lang="zh-CN" altLang="en-US" sz="3600" dirty="0">
                <a:solidFill>
                  <a:schemeClr val="tx1"/>
                </a:solidFill>
              </a:rPr>
              <a:t>谢谢观</a:t>
            </a:r>
            <a:r>
              <a:rPr lang="zh-CN" altLang="en-US" sz="3600" dirty="0" smtClean="0">
                <a:solidFill>
                  <a:schemeClr val="tx1"/>
                </a:solidFill>
              </a:rPr>
              <a:t>看！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09366" y="3126834"/>
            <a:ext cx="39228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框架完整的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工作总结、新年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计划、业绩汇报、述职报告 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3275856" y="3111021"/>
            <a:ext cx="4451713" cy="0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5875">
            <a:solidFill>
              <a:schemeClr val="bg1"/>
            </a:solidFill>
            <a:miter lim="800000"/>
            <a:headEnd type="none" w="med" len="med"/>
            <a:tailEnd type="none" w="med" len="med"/>
          </a:ln>
          <a:effectLst>
            <a:outerShdw blurRad="50800" dist="50800" dir="8100000" algn="tr" rotWithShape="0">
              <a:prstClr val="black">
                <a:alpha val="20000"/>
              </a:prstClr>
            </a:outerShdw>
          </a:effectLst>
        </p:spPr>
      </p:cxnSp>
      <p:sp>
        <p:nvSpPr>
          <p:cNvPr id="21" name="圆角矩形 20"/>
          <p:cNvSpPr/>
          <p:nvPr/>
        </p:nvSpPr>
        <p:spPr>
          <a:xfrm>
            <a:off x="3127575" y="3436836"/>
            <a:ext cx="1276042" cy="257572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>
            <a:outerShdw blurRad="254000" dist="101600" dir="72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722407" y="3440121"/>
            <a:ext cx="1296144" cy="257572"/>
          </a:xfrm>
          <a:prstGeom prst="roundRect">
            <a:avLst>
              <a:gd name="adj" fmla="val 50000"/>
            </a:avLst>
          </a:prstGeom>
          <a:noFill/>
          <a:ln w="28575">
            <a:noFill/>
          </a:ln>
          <a:effectLst>
            <a:outerShdw blurRad="381000" dist="127000" dir="72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100709" y="358530"/>
            <a:ext cx="499501" cy="499503"/>
          </a:xfrm>
          <a:prstGeom prst="ellipse">
            <a:avLst/>
          </a:prstGeom>
          <a:blipFill dpi="0"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661696" y="358530"/>
            <a:ext cx="499501" cy="499503"/>
          </a:xfrm>
          <a:prstGeom prst="ellipse">
            <a:avLst/>
          </a:prstGeom>
          <a:blipFill dpi="0"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8222683" y="358530"/>
            <a:ext cx="499501" cy="499503"/>
          </a:xfrm>
          <a:prstGeom prst="ellipse">
            <a:avLst/>
          </a:prstGeom>
          <a:blipFill dpi="0"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257623" y="509205"/>
            <a:ext cx="201678" cy="200946"/>
            <a:chOff x="3618897" y="2279040"/>
            <a:chExt cx="706229" cy="703668"/>
          </a:xfrm>
          <a:solidFill>
            <a:schemeClr val="bg1"/>
          </a:solidFill>
        </p:grpSpPr>
        <p:sp>
          <p:nvSpPr>
            <p:cNvPr id="43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4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811077" y="512159"/>
            <a:ext cx="200738" cy="202096"/>
            <a:chOff x="5042691" y="2273920"/>
            <a:chExt cx="702937" cy="707692"/>
          </a:xfrm>
          <a:solidFill>
            <a:schemeClr val="bg1"/>
          </a:solidFill>
        </p:grpSpPr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371334" y="503241"/>
            <a:ext cx="202199" cy="200841"/>
            <a:chOff x="6463926" y="2278309"/>
            <a:chExt cx="708057" cy="703302"/>
          </a:xfrm>
          <a:solidFill>
            <a:schemeClr val="bg1"/>
          </a:solidFill>
        </p:grpSpPr>
        <p:sp>
          <p:nvSpPr>
            <p:cNvPr id="50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1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3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1107874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41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667">
                                          <p:cBhvr additive="base">
                                            <p:cTn id="21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667">
                                          <p:cBhvr additive="base">
                                            <p:cTn id="2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2" presetClass="entr" presetSubtype="4" fill="hold" grpId="0" nodeType="afterEffect" nodePh="1" p14:presetBounceEnd="40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nodePh="1" p14:presetBounceEnd="40000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3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62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accel="62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accel="62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25" grpId="0" animBg="1"/>
          <p:bldP spid="25" grpId="1" animBg="1"/>
          <p:bldP spid="18" grpId="0"/>
          <p:bldP spid="19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2" presetClass="entr" presetSubtype="4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nodePh="1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3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6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accel="6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accel="6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7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25" grpId="0" animBg="1"/>
          <p:bldP spid="25" grpId="1" animBg="1"/>
          <p:bldP spid="18" grpId="0"/>
          <p:bldP spid="19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LAYERS_CUSTOMIZATION" val="UEsDBBQAAgAIAImQhEfpbttk5AMAAHQOAAAdAAAAdW5pdmVyc2FsL2NvbW1vbl9tZXNzYWdlcy5sbmetV91u2zYUvi/QdyAEFNgulrYDWhSD44C2GFuILLkSHSdbB4GRGJsIRbr6cZtd7Wn2YHuSHVFyYqcdJMW9sGDS/r7z950jcnD2NZVoy7NcaHVqvT15YyGuYp0ItTq1FvT8lw8WygumEia14qeW0hY6G758MZBMrUq24vD95QuEBinPc1jmw2r1uEYiObXmo2jsz+bYu45cf+JHI2diDcc63TB1j1y90p+yn359/+Hr23fvfx68bpBdiMIZdt1DKmSY3r3pQOTRwHcjYCNu5JErag2rZz+cv6Cu4xFr2Hzph54H5NIaVs9W3CIIiEej0HVsEjlh5PnU5MIllNjW8FqXaM22HBUabQX/goo1h0oWIuMolyIxP8QaNlTJ24zZAV463iSivu+GEfHs3Y41JCpBdsa+gD56sgQ4JAEQZCzn2TOwkSm1gSMsZT+GqTOZuvChlQtTsVpL+BR9/ZgTD6rFVRtqRsIQT0g08q+gTiArvw/CvwA1XfRBXJMQFEDCNoyHL50Jpo7vVQoKSEgDZ/wgn5gppJW8RyyOAYc2Gd8KXeawUymKJ7WQ8n5WQvJxAcJ1sPsdkdaESCgj15XYcnAhS9rrAi0zJnZVmY8L5/foHDsusSMole0vI2p6uTLGQP1KF4hJqasAwC5LtkzFHN3wmJUgpXv4WyIS87cNg7ArTz6X4i/EiqZzXjVN59nk6tXJca451IVhsWSZ6tBBT6gOWv7bYNMyh0iLgqeboi2KvUyc/BAvjo1rjsPwf4PqUpcjI3piv284IUicBPBig24fCd0dQWagDxhrKROyO8rxzsHQPOM5jHieIUfd9rDp+Q2Bp9FzOS4h8wcuXEJFeuCXZBQ6tMoxv8lF0fpKMoWq6/19jcRwBpC84I86ueG3GvpfcraFIsK+yGvhnDzDWC9B7CZrNQL353TD4oFDK1bAiQuBS1KkEH/SgXMxI7sM1uP1IBNLXcrEjDMp7syIhdqUaZ2QTV2n2uhtplOzK1m+66V6wp8d40UdXFAbne8ZbCMNCQ7G02iMvTGpTnNVD8uOINBy5ZNLw8jFowoOok5ZEa/hvXKrS5V0JKoPZDY5x0DWpDTkLIvX//79T0eOJ57Uu6jZ/a0XCXRoNZfIA9kfni54/mcbCcWjQ5xZdEE1B9gdruN51lS9SR6mFI+nMxBGaHSgyyxuPy7sM8xwcAHDwZy2rOGMZXcwWajWsheLCbkSQtHP+uNZviykULwP9rjZXAVMnXmEbdtcbKAJpIjv6ndagpiZbtUNR8INpyvZeIo9GDxP+Hgiip6EZtbv2hwarl4/ttv229H/sMrN/XDweu+6+B9QSwMEFAACAAgAiZCER6uvADQSAwAAYQsAACcAAAB1bml2ZXJzYWwvZmxhc2hfcHVibGlzaGluZ19zZXR0aW5ncy54bWzVVt1SGjEUvucpMul4KYsWq2V2cTr8TB0VGKFVr5ywCWzGbLJNsiBe9Wn6YH2SnmwEYbTOqnWmDheQk3O+8/+R8PAmFWjGtOFKRninWsOIyVhRLqcR/jbqbh9gZCyRlAglWYSlwuiwWQmzfCy4SYbMWlA1CGCkaWQ2wom1WSMI5vN5lZtMu1slcgv4phqrNMg0M0xapoNMkAV82UXGDG5WKgiFXnSqaC4Y4hRCkNxFR0RXEJPgwKuNSXw91SqXtKWE0khPxxH+UGu5z1LHQ7V5yqRLzjRB6MS2QSjlLh4ihvyWoYTxaQKB79cxmnNqkwjv1h0KaAcPUQpsnwNxKC0FyUh7B58ySyixxB+9P8turFkKvIguJEl5PIIb5PKPcHt09fVy0Dk7OeodX436/ZPR0cAHUdgEmzhhsOkohIBUrmO28hMSa0mcQNxgMyHCsDBYFy3VJkpuBOfOaKwE1L6wgnlIx4z2SMrWujG85rILmjsYTSARsYjwF82JwIhbIni8Mjb52Fhui/531zURYMGcMXQ6xPfufXXihGjD1sNa3hhX87h5rnJB0ULlSPBrhqxCkH+ewq+EofXmoIlWaSGF8bHICA4eZ5zNGT0sanoH+DdHl+AizcESJjcTzHoPP3J+i8ZsojTgMjKDGQc5Nx6/+izgjBhzD0qWMW4NT47anaujXrtzseUSJHRGZPxMcGg4SzP7FvgEcpcKXAihoJprEFCZmOSGFf2hnBZqZdIs7Tshs6LprpEFKLSbQzweEy5iGE0uc1YWMCYSKSkWiMSwQsaN0Iyr3IDED4uHNi8K0JsiLotQp7BB4ExTpsug1XZ2P9b3Pu0ffG5Ug98/f20/aXRHKwNBnDfPK60niWVFLg93LgwcFzxODVbn/yczDM4638vUtde5GJXqZmdYCq5fRqt/XEbrzFPZYI3GypidEy2BiN6Fag84c+oJGlhT8JRbRv/lOrxgpF/1b+f34W1G+g1zfs0av5uU/Wn1cNp4KYXBo085d5NyyVMohGPv1fuvuVevwdvr0atKBdA2n8XNyh9QSwMEFAACAAgAiZCER+ShKwC+AgAAVQoAACEAAAB1bml2ZXJzYWwvZmxhc2hfc2tpbl9zZXR0aW5ncy54bWyVVsFu2zAMve8rguxeZ+u6boAaIE1ToEC3FmvRu2wzthBZMiQ5Xf5+oizXUhInXogCEfkeSVEkU6I3TMw/TSYkk1yqFzCGiUKjptNNWH4zTRtjpLjIpDAgzIWQqqJ8Ov987z4kcchzLLkFNZazphn0YWazy/vFbAzFx7i6RhkiZLKqqdg9ykJepDTbFEo2Ij+bWrmrQXEmNpjRz+vlajAAZ9o8GKiinFY/UMZRagVaA6b0fYVylsVpCryLNHOfkZw+1Onb79G2TDPjaIsvKEO0mhYQF3m2RBnGC+s9fpVrlNMEA3+NhV5+RRmEcroDFTtfXKEMMmTd1P/TI7WSBRY05px+xA8OlzS342cJdzOUswS8EAY6+wq+PN/uUAKQ/xrOPcFxVZI/Y133FgI+esphblQDJOlOrU2X8v2pMXY+YL6mXFtAqOpBzzbpZ9rozk2s63F/4J2JPPTlNT3kTfKmgmWbcOAu1vf45fLW7YrQ6YcuyFDB1iuDFHtlj/xt63qADJQ98oWzHJ4E3x1msG9qSd0j31L/nKfrb60gqD3m3tqdOitGesTR1UGqXtFhKpnDXGM6r6wCfDeSOF2bUnKQExF0ywpqmBS/EJfu3GU0SfYMvteOdxYxzHA41nAuR7umw3K5c9yP3ho3ZPuz0F+uPU+M3eI3U2oMzcrK/izp6cTz7JjYwkyT4wzckxYO6kGsZcBxsYdIFVUbUK9S8rFhhDSgx7qX7XANwUkS1IAkx6tMvJNj5RdNlYJa2VdjoLsqx8oWWLKi5PbPvDF4h3yPMWBtqaa0/gRlH30ZKHwTAFVZ2XVte2gtVcMN47CFbvgDhbvy0N2Itl061HAL8whrE7ac14zqSb8r+l6Jd0igP4J/s2lFjvcsI9re0FS7m0WT363hPpdoMXfrDJsv3GTu7HspcmzthxW0Svx38h9QSwMEFAACAAgAiZCER9XqJ9PnAgAAcgoAACYAAAB1bml2ZXJzYWwvaHRtbF9wdWJsaXNoaW5nX3NldHRpbmdzLnhtbNVWzU4bMRC+5yksVxzJAqWFok1QRYKIoElE0gInNFk7WQuvvbW9CeHUp+mD9Uk6XhNIBEULgqpVDonHM9988xvH+9eZJFNurNCqQTfrG5RwlWgm1KRBvw4P13cpsQ4UA6kVb1ClKdlv1uK8GElh0wF3DlUtQRhl93LXoKlz+V4UzWazurC58bdaFg7xbT3RWZQbbrly3ES5hDl+uXnOLW3WaoTEQfRFs0JyIhhSUMKzA3nkMkmjoDWC5GpidKHYgZbaEDMZNei7jQP/WegEpJbIuPKx2SYKvdjtAWPC0wE5EDecpFxMUuS9s03JTDCXNujWtkdB7eghSokdQgCPcqAxFuVu4TPugIGDcAz+HL92diEIIjZXkIlkiDfEh9+greHl0UW/fXrS6R5fDnu9k2GnH0iUNtEqThytOoqRkC5Mwu/8xOAcJCnyRpsxSMvjaFm0UBtrtULOn8lIS0x9aUXJGJnKeYN+NgIkJcKBFMndrQMz4e5QSIzB227Wx8rRe8AQb5KCsXzZ0eLG+iwmzTNdSEbmuiBSXHHiNMGIigx/pZwsp5uMjc5KqQTriJWCcTIVfMbZfpmlW8A/ObpAF1mBltiKueQuePheiBsy4mNtEJfDFJsW5cIG/PqzgHOw9h4UFhzXBiedVvuy0221z9d8gMCmoJJngmMJeZa7t8AHjF1pdCGlxmwuQWBmEigsL+vDBCvVqoRZ2XcK07LovpAlKJZbIJ+AiRcJtpZQBa8KmIAiWsk5gQSHwvoWmgpdWJSEZgnQ9kUEgykRqqQ6wQWFzgzjpgraxubW++0PH3d2P+3Vo18/fq4/aXS7KPoSvLewKQ6eXBV36+LhzMWRn9DHh92Z4m/Nev+0/a1Kprrt82Gl+rQHleB6VbR6x1W0TsNy6i8tpipmZ2AUrpb/QrWLW3ASVi7uQSky4Th7zQZ/QZM+/Y8UWviVmvQNo3hy1P7dIMLp7gGy8uKIo0efRDWUr74Tm7XfUEsDBBQAAgAIAImQhEcAu+QqngEAAB8GAAAfAAAAdW5pdmVyc2FsL2h0bWxfc2tpbl9zZXR0aW5ncy5qc42UTW/CMAyG7/wKlF0n1I0xtt0QH9IkDpPGbdohLaZUpEmVhI4O8d9XlwFN6o7FF/Ly5HXsKt53uuViEeu+dPfV72r/5u4rDVCzegu3ri5a9BR1ZkSyhEWSgkgkMA/JT0fP8uFCUMZMVqZh8Y62pubHFP6z4sLU8Yyw0IRmqMM5AX4R2o46/H0WO7W6jjXVGh1urVWyFylpQdqeVDrlFcNuZtWql+jBKgd9BV3xCBzTIOjPRkEbeXEcDDHqXKTSjMtirmLVC3m0ibXaymVb/nWRgS4/+eY37fNwPHXsRGLsq4XUTzx9wmgnMw3GwG/exykGCQsegqj5BtX6A3WMmwV5dJ6YxJ7o0R1Gnc54DI0uBWMMF5OlV6ObQ4wmZ2Fnj0T/HsMhBC9AN6xGAwwHVNk2+8cHzLSKsSMNtNnzMyoUXyYyPnKTAIPk8LJo29a9S6EPEwzmPCHlPaE19fzSttnhg4YArTOWTnmNl3dO2QlKlEQORWjUtMrpOWL9OYL7jy7j1vJonZbjoRyOZRu43oBeKCXK239eu6efq3P4AVBLAwQUAAIACACJkIRH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iZCER7DtXVduAAAAdgAAABwAAAB1bml2ZXJzYWwvbG9jYWxfc2V0dGluZ3MueG1sDcw9DsIwDEDhvaewvJefjaFpNzYQEuUAVmNQJMdGiYXg9nh7w6c3Ld8q8OHWi2nC4+6AwLpZLvpK+FjP4wmhO2kmMeWEagjLPExiG8md3QN2eAv9uK1cI5yvVEPeGndWJ48zjHCJ57Nwxv08/AFQSwMEFAACAAgAA3TLRM6CCTfsAgAAiAgAABQAAAB1bml2ZXJzYWwvcGxheWVyLnhtbK1VTW/bMAw9p8D+g6F7raRd1zSQW3QFih3WoUDWbbdAtRlbi215klw3/fWj/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+5UBCUn9/aFpkvSBWw7bgyT1cXPh7g2y33jVT7G4RhF9UKuq1obiWaW4JaDreNvu4oSHPbLXCTK2hKNWNPIgD5hSvFbVtcGpUDoyNjjaVDMKPVlWuROkFYZJL47B+0sX4jaX7q15QpAf9DmE9I1NZEpAE83wr0MZBgTQ1gsa3NNVns2phdTjp/THp9PTBVOdai4EUcw1UIOIYBN5x2dnoICoprdPFzNcL2Dg6CIxFGMT5mkmF8epAm4Wo3ydA7OAiOpb+bgLbmtox0XMdRM7UdxOjEOmF+ro1MxEvZnoM9Y1ZlH742cs3RdSbag/P5H6M4iNEM5pZMrC771ttXzeG9nVOjO59NVlkG3YrzACbPKq9mFvJs5BPAluexuenn1OzDHnSU89R0THN9x36XxVq8gFOIwP7pFqe2JhHYnvHIh+VpjwH1xO0yCF+apiIyWktSqXlIOYa1eRJQVJhqVj6i6qGSeRqMtHGz7uegY9xV1wq4E8MWM12cYPPJzCPv8aW+y8XZRXeV88VFgy3zuq8CV7m8YVXXCXedQet+bS/C6pnH199QSwMEFAACAAgAiZCER1xY5FeMAgAAagcAACkAAAB1bml2ZXJzYWwvc2tpbl9jdXN0b21pemF0aW9uX3NldHRpbmdzLnhtbJVVS27bMBDd9xSEDxCTIvUDHAP6UIWBIg2aAF3TMuMKkUmDpNOk0AV6hqKLZtEDdJlNT9M2xyhp1x+5iuNoVuS8N8N5HA0H+roS2UIbOas+MVNJccGNqcRUD18BMChlLdW54pqb5UZ7Cwg246e9Pw/3j59/PP788uvh+++v33pAGyYmTE1Oe1es1ry3Yq65oLKO8cIYKU5KKQwX5kRINWN1D9ywemEjFsuv13+eKG+4egHtipV8P1m4/J5ltTL5obNOTilncybu3sipPBmz8nqq5EJMjjnjh7s5V3UlrjfgOMxod5a60mZk+KzjbDRydgRrbi9R8+3RAursMLFmY16388FjGPu5Dsiwx7ypdGV2mAly1smcsynv0hw+gRY2fAc8gTCEhziG35oNGnvOutE1u+PqBSeS88X8hU0zV3LqtO2iHbjQDa2WbGJ/9w0nh84Oc1xdLt0xd9LSiuTO1rhBf2eWLMdNf3/erAK9r8REfhyJK/mPuB4wmfPqIQQrgUAUJlEe2RVJiQdCQj0agZz6mfXFOI9xZn25h7JBfy/EKq7ipR0q3VEH/Zb3f8JIaK7MSEz47RC30buudgWvlZXf4vQwIM6addZmKRUBBNlJQxsvwRgHIPNzlMMmDOMwQYBC4kPcpJFrQYB8H8VBg0LPx3ZVxIGNQmgcABIS4uWNRz3LBkmS5l7WhDhGKLHZaBRnTVGktucBQgiTvPEDXKQQWDS2MRIcOQFxjlMcNEmaoAiDIivSgjQ0p0Hmg8ijAYQNSVMM4VbcbXW7cm13jy5nLeczATuvoNO77bZ2cw3KhVIWfMlntssNB2Om+cj28fk7ekHPLpPL0duzVQNbqHs210htN23lTz6nfwFQSwMEFAACAAgAirpzR4LIvt4RCgAA+B4AABcAAAB1bml2ZXJzYWwvdW5pdmVyc2FsLnBuZ+2Z/1cTVxbA466rri62rlJKSonttrD9ItTlS5BvU79W241UKUUpIbSoqabyJWkaAkmm1SrLQYguW1GIyWlpQUtJuiKFaCBWCiNFJkspDEhMhECmEEkIaRJCmJmdwGnds7/sH7D5Yc7MvZ87b+57775735lX+vreVwJWU1dTKJSAPbt37KdQljMolN9yV60gNVUbYhDytoy3/5VtFCUcMkkKy9lbGVsplH9K1yy8/TtS/n3+7oM8CmVth+9aBuVdPkShhJbv2bH1jcKs6XvA7cMjbytGR66kstNjnz+T+jj99IZlQSde3v945vIfVgX+JewUk7l99dsvPXYre/npjS+t6Mne0PzqurGwU6+mrfho/+XAp099f/mNBPv1QwlvlQhwURQPSjfaDs7k6zTogyhjFqp/p3EYFdHaWstp+ExJZPvsJyrN3FiQdq5Umjy/inTv/vB118uw5PZwkFoKGqI9cyapI5vUfxjIBsepiveqRd4RI7zyN6Tqqy3eZ0jFwng40L2S4lPMH9KOi47UW5eTwgFnt6Q7qH3mlGY9KWUPECORkwnLyMeuw4u4ap1Pzdzla5sf7AODfuAHfuAHfuAHfuAHfuAHfuAHfuAHfuAHfuAHfvD/AIZcLMDdt8b3U1FyjuH7gfhhdr8PbByK9lmtimX42In/iWberAkDCY+uba4hEreWqUDPa5H4AynxU2e6dj5Nfv/O8MUbUSXsCE4F+e7c+3rkWvMR7+ECCW56gsCNyUePC0OLK9QVKhT3KVN4x7FxRqXW+4lOO9cPeOLAA3LrnYmL/dUc8mMGlRZrZonPE3Pg4HlUPyWzwTlyUzWuqcvj4ilO34sLmLGHdrZFYL5mppLeudGFk04efu071gJEnEXFgtBUKHkl2iw2Bj2bKOz/Li3MZvylcanDXg4QHcDtmGHeflSSDiWGozESBW1AOFu3B3tdc+MXs7ag5seKc6f0tqkLqFkzyLfmddR1s3f0xpDYZhUhOxs75LXxxI14s1rYbxMI18cykv90TEn2v5CO1lJ1nuK/hg6E6Ac26/o8F/ZeIlKHoz1nLqtXUCj37yWikcmbYlYK+Hd4fEkjt/fb1KFf4bTYIZAkICzdwd4O5pMOGebMw47AHTXzQWQDgy3tzrFio9cQjo/S8NFOeru9nNVK/GyTuG9o/6XMgXOkljmuFYBYLTYdT20FWlSoFxa0O36A9ESmFWorX+oe7BloKiOH2TymrBDCcPF9piTAvvJetMdM13rG6gFssozKTh0v0gcDuF0Kjg41bS7oEurtXxb8V9seHYiPcVjejGQzjlKRHMObiwOUhzIlbTMm4O80N3gIXChZ4G2+eTBdHmOzyNE4YiOYBKnFgDlOx7cWDxe50o5FWKcuIFuAni1Q8Q1Jl2XbKYR5KN9s00s0B0YTbZPsTRLA3Ddyp3OC2W4cP5lbnVmzFtWyt+n2KAh5gfHrOFOiWfLg4udRoeFTU6jWLcGYkTVDFpznTTRTgblvH5nd7ETdVxaDpT7BeHifRUl3Xi04HqJHzkpNrwDzfRwFmmGT82eC3aAGUJYFZLm6S9OveFobcrJQqtvpNFGxjEgkzq0I+CLKyiGaPuJ2xdBUVCkHry8asdE92TVh0soCN2YDiUqv8slvokJp7k9jGXChqM9ywd249GVPjXHOmclL6gx2x0wOv6hu4QQIWSXygAoF9oCt+JnTZDrjdSTGE++CXdjzFbwHwWzTOD5ET+Nx0yENHAN7mNMF5XiYZcJygWcg2d3oIn3IdbM7jeeOhYtrzeNpyUN13T2x9AqIrg+WVjrmTiS6ILQt62sIAgxgLgsknKfbDDJp5LwThexzTe1L4SA3ixe+kWWgzHRQNiLlDPXwt95sXptkSrN0WqbKvCu6m7em0kaE62PCyYi16CE+LOX8DDkdPZmOwiS8YK2UIzFCGV6rhn5sb1ZnXTdwr53AEMcl+hS22Z0DgzaYePzX0EhJtTTWx5tetOoy7K2x2+FP1qE4OQ6DJ5H4WftmxPFjq4qlakhV2rarYwNDgauOumN7F6PDJLN4hmHPpRe2K5sdzeZkNxKH4ZnIrr5g9wvpVqvjLbe2rLoy3TcVSO4wlrA9AnFXL7wGJqJFFZby/LaDDyfiinMwte29TNY7RY1PqQKkUTB1VqToxmrD0gFO9w1v2jPIkR6Pzdkny6Brr1RXkmucD8cBbr4BTWR9c5QL6Ez2p096IS6Mub0RiNFx1Wvc2dvdIPqaUWnpBEx4+S32LSX9bnPlB+Vek1IKZ0benugfilbjovJ4s7hhcZ0f9eXPPyOZKQVd2KuVEH/CRJ3NqErOfVRmv36K4E90Du9ujYgtXAiIStm3FADBiDCT44Bi3DXKKt3pnmAk+SbmzYxAFtpzrfKpxcGfOHm8OgRZezcYHZdySiZx83VDPvuPKuhSQWgx2O7NUdEtE/FmTZ8KjVNq0euEXiLqoCFPjJ5pYEJ6hY1rvC98YvHsLbEX9NCJeJ97jd6p9trBs0h4YChYDDfIUa72nQm9EtL8MjKtsEnyxe3glOFodfJhbuOnujids1WOXyPDfykof6rrLvjgnHW9aNf0i8yap5C4vJtQ3o9J8OeKUg3L8L6s91w/jUnOGoa6hB/B016ejH6Lf2cgyyUr8ZWfD3WnfQVHbS1KZcv4WfcEP9Z1Y/2ByK5bwWzM2yoRiayW1ZVRyhjLyJdLK/aMVyfCPtBHhdIZVrRwi2UiCmBHVHCOg5fcB20snVhErQlDk/Y57PE0Uf/Hb/ICKJSb/RiGAu6xFGLclFncVtp0ABww78Q6vAWxy/ZqY1Ph6So1TRC7TpkVtCZxZy9EpuZ4FC2SSR2TZ/pVa1ZlCc59e7GS57V/VmoRWml7yGXJpJ+NQNvyDevJTJHTPx712WLwtTjoWrtF7SqyLmY91KoCLXRehOFjRqXub0vZ2cAS2wU8zCkbSPTVj2EWjtsmEjXP1YQp1i3OjqZmqYQN8dJ4+WQJS0dbJjTTEDfiP2oQ6H5BAdaTqelw6pIN6OVoq3kzGx7aCNCETceedIUMeIy+MkUH0RbHguL7h2UO8uSWZZQl0flWX6lyKI05XDdZf7/oqU7+R1T9kisAi5it4jJcmTLbzGVHe4L0So6izEFFhNrG8Lzqrx7A4t02XtAfyJ679FrjOGPwvE7IALNGHpqIS+H66f7CfaRL76I9WxWmahcDOa/jM0B4UiyyW2pJoxB0pdBaFSNexV4LlAcFkq1VFedy7tYrNyE64jnDscWty31101Hfieqj71X79i7La8J8t9FawqVqPytYPFqN9z5LExOA+Fnb4saJ73oteR4gLCXCcFK8+WUTa7avDKQScwoAXjqL3eJ9hi26epTb9QgxxvG8/OsRLqEhdQROI7BOYkHAunPSZy1vaKJxXTtxotA+Rvwmy7WR+x3CU/vInp17dyi3ZZ/4N1BLAwQUAAIACACKunNH0iigUkoAAABrAAAAGwAAAHVuaXZlcnNhbC91bml2ZXJzYWwucG5nLnhtbLOxr8jNUShLLSrOzM+zVTLUM1Cyt+PlsikoSi3LTC1XqACKGekZQICSQiUqtzwzpSQDKGRgbo4QzEjNTM8osVWyMLCAC+oDzQQAUEsBAgAAFAACAAgAiZCER+lu22TkAwAAdA4AAB0AAAAAAAAAAQAAAAAAAAAAAHVuaXZlcnNhbC9jb21tb25fbWVzc2FnZXMubG5nUEsBAgAAFAACAAgAiZCER6uvADQSAwAAYQsAACcAAAAAAAAAAQAAAAAAHwQAAHVuaXZlcnNhbC9mbGFzaF9wdWJsaXNoaW5nX3NldHRpbmdzLnhtbFBLAQIAABQAAgAIAImQhEfkoSsAvgIAAFUKAAAhAAAAAAAAAAEAAAAAAHYHAAB1bml2ZXJzYWwvZmxhc2hfc2tpbl9zZXR0aW5ncy54bWxQSwECAAAUAAIACACJkIRH1eon0+cCAAByCgAAJgAAAAAAAAABAAAAAABzCgAAdW5pdmVyc2FsL2h0bWxfcHVibGlzaGluZ19zZXR0aW5ncy54bWxQSwECAAAUAAIACACJkIRHALvkKp4BAAAfBgAAHwAAAAAAAAABAAAAAACeDQAAdW5pdmVyc2FsL2h0bWxfc2tpbl9zZXR0aW5ncy5qc1BLAQIAABQAAgAIAImQhEca2uo7qgAAAB8BAAAaAAAAAAAAAAEAAAAAAHkPAAB1bml2ZXJzYWwvaTE4bl9wcmVzZXRzLnhtbFBLAQIAABQAAgAIAImQhEew7V1XbgAAAHYAAAAcAAAAAAAAAAEAAAAAAFsQAAB1bml2ZXJzYWwvbG9jYWxfc2V0dGluZ3MueG1sUEsBAgAAFAACAAgAA3TLRM6CCTfsAgAAiAgAABQAAAAAAAAAAQAAAAAAAxEAAHVuaXZlcnNhbC9wbGF5ZXIueG1sUEsBAgAAFAACAAgAiZCER1xY5FeMAgAAagcAACkAAAAAAAAAAQAAAAAAIRQAAHVuaXZlcnNhbC9za2luX2N1c3RvbWl6YXRpb25fc2V0dGluZ3MueG1sUEsBAgAAFAACAAgAirpzR4LIvt4RCgAA+B4AABcAAAAAAAAAAAAAAAAA9BYAAHVuaXZlcnNhbC91bml2ZXJzYWwucG5nUEsBAgAAFAACAAgAirpzR9IooFJKAAAAawAAABsAAAAAAAAAAQAAAAAAOiEAAHVuaXZlcnNhbC91bml2ZXJzYWwucG5nLnhtbFBLBQYAAAAACwALAEkDAAC9IQAAAAA="/>
  <p:tag name="ISPRING_ULTRA_SCORM_COURSE_ID" val="19D12169-10B6-4984-8CE8-8968B0B22BA0"/>
  <p:tag name="ISPRING_SCORM_RATE_SLIDES" val="1"/>
  <p:tag name="ISPRING_SCORM_RATE_QUIZZES" val="0"/>
  <p:tag name="ISPRING_SCORM_PASSING_SCORE" val="100.0000000000"/>
  <p:tag name="ISPRINGONLINEFOLDERID" val="0"/>
  <p:tag name="ISPRINGONLINEFOLDERPATH" val="Content List"/>
  <p:tag name="ISPRINGCLOUDFOLDERID" val="0"/>
  <p:tag name="ISPRINGCLOUDFOLDERPATH" val="Content List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RESOURCE_PATHS_HASH_PRESENTER" val="b0bccbe9ea2e8d95ef219355c4738637c1c2d7d4"/>
  <p:tag name="ISPRING_PRESENTATION_TITLE" val="分析报告"/>
</p:tagLst>
</file>

<file path=ppt/theme/theme1.xml><?xml version="1.0" encoding="utf-8"?>
<a:theme xmlns:a="http://schemas.openxmlformats.org/drawingml/2006/main" name="第一PPT，www.1ppt.com">
  <a:themeElements>
    <a:clrScheme name="自定义 12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2F2F2"/>
      </a:accent3>
      <a:accent4>
        <a:srgbClr val="F2F2F2"/>
      </a:accent4>
      <a:accent5>
        <a:srgbClr val="F2F2F2"/>
      </a:accent5>
      <a:accent6>
        <a:srgbClr val="F2F2F2"/>
      </a:accent6>
      <a:hlink>
        <a:srgbClr val="F2F2F2"/>
      </a:hlink>
      <a:folHlink>
        <a:srgbClr val="800080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8903</TotalTime>
  <Words>2677</Words>
  <Application>Microsoft Office PowerPoint</Application>
  <PresentationFormat>全屏显示(16:9)</PresentationFormat>
  <Paragraphs>291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Bebas</vt:lpstr>
      <vt:lpstr>Clear Sans Thin</vt:lpstr>
      <vt:lpstr>Gill Sans</vt:lpstr>
      <vt:lpstr>News Gothic MT</vt:lpstr>
      <vt:lpstr>华文细黑</vt:lpstr>
      <vt:lpstr>宋体</vt:lpstr>
      <vt:lpstr>微软雅黑</vt:lpstr>
      <vt:lpstr>Arial</vt:lpstr>
      <vt:lpstr>Calibri</vt:lpstr>
      <vt:lpstr>Century Gothic</vt:lpstr>
      <vt:lpstr>Open Sans</vt:lpstr>
      <vt:lpstr>Open Sans Light</vt:lpstr>
      <vt:lpstr>Tahoma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分析报告</dc:title>
  <dc:creator>第一PPT</dc:creator>
  <cp:keywords>www.1ppt.com</cp:keywords>
  <cp:lastModifiedBy>faith123</cp:lastModifiedBy>
  <cp:revision>1044</cp:revision>
  <dcterms:created xsi:type="dcterms:W3CDTF">2015-04-24T01:01:13Z</dcterms:created>
  <dcterms:modified xsi:type="dcterms:W3CDTF">2020-03-27T05:21:28Z</dcterms:modified>
  <cp:category>www.1ppt.com</cp:category>
</cp:coreProperties>
</file>