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charts/chart1.xml" ContentType="application/vnd.openxmlformats-officedocument.drawingml.chart+xml"/>
  <Override PartName="/ppt/theme/themeOverride8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59" r:id="rId2"/>
    <p:sldId id="402" r:id="rId3"/>
    <p:sldId id="322" r:id="rId4"/>
    <p:sldId id="403" r:id="rId5"/>
    <p:sldId id="404" r:id="rId6"/>
    <p:sldId id="405" r:id="rId7"/>
    <p:sldId id="406" r:id="rId8"/>
    <p:sldId id="321" r:id="rId9"/>
    <p:sldId id="407" r:id="rId10"/>
    <p:sldId id="408" r:id="rId11"/>
    <p:sldId id="409" r:id="rId12"/>
    <p:sldId id="410" r:id="rId13"/>
    <p:sldId id="357" r:id="rId14"/>
    <p:sldId id="390" r:id="rId15"/>
    <p:sldId id="392" r:id="rId16"/>
    <p:sldId id="396" r:id="rId17"/>
    <p:sldId id="394" r:id="rId18"/>
    <p:sldId id="395" r:id="rId19"/>
    <p:sldId id="320" r:id="rId20"/>
    <p:sldId id="397" r:id="rId21"/>
    <p:sldId id="398" r:id="rId22"/>
    <p:sldId id="399" r:id="rId23"/>
    <p:sldId id="400" r:id="rId24"/>
    <p:sldId id="318" r:id="rId25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65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3429"/>
    <a:srgbClr val="5A3A1A"/>
    <a:srgbClr val="24CCDD"/>
    <a:srgbClr val="2292A4"/>
    <a:srgbClr val="9CCBBB"/>
    <a:srgbClr val="5A895C"/>
    <a:srgbClr val="7EBA88"/>
    <a:srgbClr val="427B45"/>
    <a:srgbClr val="F4FAF7"/>
    <a:srgbClr val="DCF1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35" autoAdjust="0"/>
    <p:restoredTop sz="94660" autoAdjust="0"/>
  </p:normalViewPr>
  <p:slideViewPr>
    <p:cSldViewPr>
      <p:cViewPr varScale="1">
        <p:scale>
          <a:sx n="141" d="100"/>
          <a:sy n="141" d="100"/>
        </p:scale>
        <p:origin x="-948" y="-102"/>
      </p:cViewPr>
      <p:guideLst>
        <p:guide orient="horz" pos="1665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10D-47ED-B8AA-9C417FFBE9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10D-47ED-B8AA-9C417FFBE91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91120384"/>
        <c:axId val="691130368"/>
      </c:barChart>
      <c:catAx>
        <c:axId val="691120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zh-CN"/>
          </a:p>
        </c:txPr>
        <c:crossAx val="691130368"/>
        <c:crosses val="autoZero"/>
        <c:auto val="1"/>
        <c:lblAlgn val="ctr"/>
        <c:lblOffset val="100"/>
        <c:noMultiLvlLbl val="0"/>
      </c:catAx>
      <c:valAx>
        <c:axId val="6911303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zh-CN"/>
          </a:p>
        </c:txPr>
        <c:crossAx val="691120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latin typeface="Century Gothic" panose="020B0502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5D6-4F26-A81A-4D014D246D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5D6-4F26-A81A-4D014D246D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91901184"/>
        <c:axId val="691902720"/>
      </c:radarChart>
      <c:catAx>
        <c:axId val="691901184"/>
        <c:scaling>
          <c:orientation val="minMax"/>
        </c:scaling>
        <c:delete val="1"/>
        <c:axPos val="b"/>
        <c:numFmt formatCode="m/d/yyyy" sourceLinked="1"/>
        <c:majorTickMark val="none"/>
        <c:minorTickMark val="none"/>
        <c:tickLblPos val="nextTo"/>
        <c:crossAx val="691902720"/>
        <c:crosses val="autoZero"/>
        <c:auto val="1"/>
        <c:lblAlgn val="ctr"/>
        <c:lblOffset val="100"/>
        <c:noMultiLvlLbl val="0"/>
      </c:catAx>
      <c:valAx>
        <c:axId val="691902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zh-CN"/>
          </a:p>
        </c:txPr>
        <c:crossAx val="691901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2018/4/25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844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2018/4/25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30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0231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797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4477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493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52746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971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4937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85959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893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11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12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2018/4/25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2018/4/25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2018/4/25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C3D01B34-655D-4E4E-8F2C-8D548CF32D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" t="30327" r="16086" b="4592"/>
          <a:stretch/>
        </p:blipFill>
        <p:spPr>
          <a:xfrm>
            <a:off x="-16120" y="22660"/>
            <a:ext cx="9144000" cy="51408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61" r:id="rId3"/>
    <p:sldLayoutId id="2147483654" r:id="rId4"/>
    <p:sldLayoutId id="2147483655" r:id="rId5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jpg"/><Relationship Id="rId11" Type="http://schemas.openxmlformats.org/officeDocument/2006/relationships/image" Target="../media/image6.pn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15.jpeg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1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3B08066C-7B80-4630-91FB-AB1C7B48987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" t="30327" r="16086" b="4592"/>
          <a:stretch/>
        </p:blipFill>
        <p:spPr>
          <a:xfrm>
            <a:off x="-16120" y="22660"/>
            <a:ext cx="9144000" cy="5140822"/>
          </a:xfrm>
          <a:prstGeom prst="rect">
            <a:avLst/>
          </a:prstGeom>
        </p:spPr>
      </p:pic>
      <p:pic>
        <p:nvPicPr>
          <p:cNvPr id="14" name="林雨 - 心情 - 轻音乐.mp3">
            <a:hlinkClick r:id="" action="ppaction://media"/>
            <a:extLst>
              <a:ext uri="{FF2B5EF4-FFF2-40B4-BE49-F238E27FC236}">
                <a16:creationId xmlns:a16="http://schemas.microsoft.com/office/drawing/2014/main" xmlns="" id="{22296B9F-00D5-4398-91E9-16B1D327B09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753877" y="683318"/>
            <a:ext cx="456962" cy="456962"/>
          </a:xfrm>
          <a:prstGeom prst="rect">
            <a:avLst/>
          </a:prstGeom>
        </p:spPr>
      </p:pic>
      <p:sp>
        <p:nvSpPr>
          <p:cNvPr id="15" name="TextBox 16">
            <a:extLst>
              <a:ext uri="{FF2B5EF4-FFF2-40B4-BE49-F238E27FC236}">
                <a16:creationId xmlns:a16="http://schemas.microsoft.com/office/drawing/2014/main" xmlns="" id="{E84B589F-8AB8-4D3C-B217-F839064EAD80}"/>
              </a:ext>
            </a:extLst>
          </p:cNvPr>
          <p:cNvSpPr txBox="1"/>
          <p:nvPr/>
        </p:nvSpPr>
        <p:spPr>
          <a:xfrm>
            <a:off x="5724862" y="2167922"/>
            <a:ext cx="2058577" cy="403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12" dirty="0">
                <a:ea typeface="微软雅黑" pitchFamily="34" charset="-122"/>
              </a:rPr>
              <a:t>工作汇报</a:t>
            </a:r>
            <a:r>
              <a:rPr lang="en-US" altLang="zh-CN" sz="1012" dirty="0">
                <a:ea typeface="微软雅黑" pitchFamily="34" charset="-122"/>
              </a:rPr>
              <a:t>/ </a:t>
            </a:r>
            <a:r>
              <a:rPr lang="zh-CN" altLang="en-US" sz="1012" dirty="0">
                <a:ea typeface="微软雅黑" pitchFamily="34" charset="-122"/>
              </a:rPr>
              <a:t>年终总结 </a:t>
            </a:r>
            <a:r>
              <a:rPr lang="en-US" altLang="zh-CN" sz="1012" dirty="0">
                <a:ea typeface="微软雅黑" pitchFamily="34" charset="-122"/>
              </a:rPr>
              <a:t>/ </a:t>
            </a:r>
            <a:r>
              <a:rPr lang="zh-CN" altLang="en-US" sz="1012" dirty="0">
                <a:ea typeface="微软雅黑" pitchFamily="34" charset="-122"/>
              </a:rPr>
              <a:t>会议发言等</a:t>
            </a:r>
          </a:p>
          <a:p>
            <a:endParaRPr lang="zh-CN" altLang="en-US" sz="1012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EB020D8-7090-4364-9E4B-282202009B88}"/>
              </a:ext>
            </a:extLst>
          </p:cNvPr>
          <p:cNvSpPr txBox="1"/>
          <p:nvPr/>
        </p:nvSpPr>
        <p:spPr>
          <a:xfrm>
            <a:off x="4211960" y="1482919"/>
            <a:ext cx="42915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2">
                    <a:lumMod val="10000"/>
                  </a:schemeClr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中医医学汇报</a:t>
            </a:r>
            <a:r>
              <a:rPr lang="en-US" altLang="zh-CN" sz="3200" dirty="0">
                <a:solidFill>
                  <a:schemeClr val="bg2">
                    <a:lumMod val="10000"/>
                  </a:schemeClr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PPT</a:t>
            </a:r>
            <a:r>
              <a:rPr lang="zh-CN" altLang="en-US" sz="3200" dirty="0">
                <a:solidFill>
                  <a:schemeClr val="bg2">
                    <a:lumMod val="10000"/>
                  </a:schemeClr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模板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8C14D3B5-C119-484C-B06B-FFC1FC8089B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9512" y="1564530"/>
            <a:ext cx="4474670" cy="2945966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BDC49B51-3FBE-476D-B740-855F4923E139}"/>
              </a:ext>
            </a:extLst>
          </p:cNvPr>
          <p:cNvSpPr/>
          <p:nvPr/>
        </p:nvSpPr>
        <p:spPr>
          <a:xfrm>
            <a:off x="91836" y="89561"/>
            <a:ext cx="8960329" cy="4965966"/>
          </a:xfrm>
          <a:prstGeom prst="rect">
            <a:avLst/>
          </a:prstGeom>
          <a:noFill/>
          <a:ln w="76200">
            <a:solidFill>
              <a:srgbClr val="5A3A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51D25965-5DB4-47A5-872D-61ADF2FDD77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084" y="220009"/>
            <a:ext cx="1031136" cy="1029211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20710A00-C2B5-419A-ABBC-E24802DBDBE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725" y="2130749"/>
            <a:ext cx="1133010" cy="337492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CD28983D-23F1-4DB0-B0D7-C275A99EB56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69" y="627534"/>
            <a:ext cx="2994443" cy="3832430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273AC989-264C-40DB-922C-396D248F859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321" y="3063784"/>
            <a:ext cx="1710585" cy="202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06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25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75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75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5" grpId="0"/>
      <p:bldP spid="16" grpId="0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5">
            <a:extLst>
              <a:ext uri="{FF2B5EF4-FFF2-40B4-BE49-F238E27FC236}">
                <a16:creationId xmlns:a16="http://schemas.microsoft.com/office/drawing/2014/main" xmlns="" id="{CDED8336-FD03-478D-AE3D-B0E6A1C63E05}"/>
              </a:ext>
            </a:extLst>
          </p:cNvPr>
          <p:cNvSpPr/>
          <p:nvPr/>
        </p:nvSpPr>
        <p:spPr>
          <a:xfrm>
            <a:off x="2732855" y="1325111"/>
            <a:ext cx="1384994" cy="2377023"/>
          </a:xfrm>
          <a:prstGeom prst="rect">
            <a:avLst/>
          </a:prstGeom>
        </p:spPr>
        <p:txBody>
          <a:bodyPr vert="eaVert" wrap="square">
            <a:normAutofit/>
          </a:bodyPr>
          <a:lstStyle/>
          <a:p>
            <a:r>
              <a:rPr lang="en-US" altLang="zh-CN" sz="3600" b="1" spc="300" dirty="0">
                <a:solidFill>
                  <a:schemeClr val="accent1"/>
                </a:solidFill>
              </a:rPr>
              <a:t>CONTENT</a:t>
            </a:r>
            <a:br>
              <a:rPr lang="en-US" altLang="zh-CN" sz="3600" b="1" spc="300" dirty="0">
                <a:solidFill>
                  <a:schemeClr val="accent1"/>
                </a:solidFill>
              </a:rPr>
            </a:br>
            <a:r>
              <a:rPr lang="zh-CN" altLang="en-US" sz="3600" b="1" spc="300" dirty="0">
                <a:solidFill>
                  <a:schemeClr val="accent1"/>
                </a:solidFill>
              </a:rPr>
              <a:t>目录 </a:t>
            </a:r>
          </a:p>
        </p:txBody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xmlns="" id="{9585CB6C-05C4-43DC-A8CD-EBE73F70FE43}"/>
              </a:ext>
            </a:extLst>
          </p:cNvPr>
          <p:cNvSpPr/>
          <p:nvPr/>
        </p:nvSpPr>
        <p:spPr bwMode="auto">
          <a:xfrm>
            <a:off x="4681013" y="1325111"/>
            <a:ext cx="3167512" cy="477053"/>
          </a:xfrm>
          <a:prstGeom prst="rect">
            <a:avLst/>
          </a:prstGeom>
          <a:solidFill>
            <a:schemeClr val="accent1">
              <a:lumMod val="100000"/>
            </a:schemeClr>
          </a:solidFill>
          <a:ln w="19050">
            <a:noFill/>
            <a:round/>
            <a:headEnd/>
            <a:tailEnd/>
          </a:ln>
        </p:spPr>
        <p:txBody>
          <a:bodyPr rot="0" spcFirstLastPara="0" vert="horz" wrap="square" lIns="91440" tIns="45720" rIns="91440" bIns="45720" anchor="ctr" anchorCtr="1" forceAA="0" compatLnSpc="1">
            <a:prstTxWarp prst="textNoShape">
              <a:avLst/>
            </a:prstTxWarp>
            <a:normAutofit fontScale="92500" lnSpcReduction="20000"/>
          </a:bodyPr>
          <a:lstStyle/>
          <a:p>
            <a:r>
              <a:rPr lang="en-US" altLang="zh-CN" sz="3200" b="1" dirty="0">
                <a:solidFill>
                  <a:schemeClr val="bg1"/>
                </a:solidFill>
              </a:rPr>
              <a:t>01.</a:t>
            </a:r>
            <a:r>
              <a:rPr lang="zh-CN" altLang="en-US" sz="3200" b="1" dirty="0">
                <a:solidFill>
                  <a:schemeClr val="bg1"/>
                </a:solidFill>
              </a:rPr>
              <a:t>教学分析</a:t>
            </a:r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xmlns="" id="{5E91BA10-0E07-4FFA-9D8A-1CABF8910B8B}"/>
              </a:ext>
            </a:extLst>
          </p:cNvPr>
          <p:cNvSpPr/>
          <p:nvPr/>
        </p:nvSpPr>
        <p:spPr bwMode="auto">
          <a:xfrm>
            <a:off x="4681013" y="2134356"/>
            <a:ext cx="3167512" cy="477053"/>
          </a:xfrm>
          <a:prstGeom prst="rect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rot="0" spcFirstLastPara="0" vert="horz" wrap="square" lIns="91440" tIns="45720" rIns="91440" bIns="45720" anchor="ctr" anchorCtr="1" forceAA="0" compatLnSpc="1">
            <a:prstTxWarp prst="textNoShape">
              <a:avLst/>
            </a:prstTxWarp>
            <a:normAutofit fontScale="92500" lnSpcReduction="20000"/>
          </a:bodyPr>
          <a:lstStyle/>
          <a:p>
            <a:r>
              <a:rPr lang="en-US" altLang="zh-CN" sz="3200" b="1" dirty="0">
                <a:solidFill>
                  <a:schemeClr val="bg1"/>
                </a:solidFill>
              </a:rPr>
              <a:t>02.</a:t>
            </a:r>
            <a:r>
              <a:rPr lang="zh-CN" altLang="en-US" sz="3200" b="1" dirty="0">
                <a:solidFill>
                  <a:schemeClr val="bg1"/>
                </a:solidFill>
              </a:rPr>
              <a:t>教学方案 </a:t>
            </a:r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xmlns="" id="{C75536C9-0C54-4002-B751-7E4346D07AAF}"/>
              </a:ext>
            </a:extLst>
          </p:cNvPr>
          <p:cNvSpPr/>
          <p:nvPr/>
        </p:nvSpPr>
        <p:spPr bwMode="auto">
          <a:xfrm>
            <a:off x="4681013" y="2943602"/>
            <a:ext cx="3167512" cy="477053"/>
          </a:xfrm>
          <a:prstGeom prst="rect">
            <a:avLst/>
          </a:prstGeom>
          <a:solidFill>
            <a:schemeClr val="accent3"/>
          </a:solidFill>
          <a:ln w="19050">
            <a:noFill/>
            <a:round/>
            <a:headEnd/>
            <a:tailEnd/>
          </a:ln>
        </p:spPr>
        <p:txBody>
          <a:bodyPr rot="0" spcFirstLastPara="0" vert="horz" wrap="square" lIns="91440" tIns="45720" rIns="91440" bIns="45720" anchor="ctr" anchorCtr="1" forceAA="0" compatLnSpc="1">
            <a:prstTxWarp prst="textNoShape">
              <a:avLst/>
            </a:prstTxWarp>
            <a:normAutofit fontScale="92500" lnSpcReduction="20000"/>
          </a:bodyPr>
          <a:lstStyle/>
          <a:p>
            <a:r>
              <a:rPr lang="en-US" altLang="zh-CN" sz="3200" b="1" dirty="0">
                <a:solidFill>
                  <a:schemeClr val="bg1"/>
                </a:solidFill>
              </a:rPr>
              <a:t>03.</a:t>
            </a:r>
            <a:r>
              <a:rPr lang="zh-CN" altLang="en-US" sz="3200" b="1" dirty="0">
                <a:solidFill>
                  <a:schemeClr val="bg1"/>
                </a:solidFill>
              </a:rPr>
              <a:t> 教学内容</a:t>
            </a:r>
          </a:p>
        </p:txBody>
      </p:sp>
      <p:sp>
        <p:nvSpPr>
          <p:cNvPr id="23" name="Rectangle 4">
            <a:extLst>
              <a:ext uri="{FF2B5EF4-FFF2-40B4-BE49-F238E27FC236}">
                <a16:creationId xmlns:a16="http://schemas.microsoft.com/office/drawing/2014/main" xmlns="" id="{8564E86A-BE12-42EA-89B6-798E6252E466}"/>
              </a:ext>
            </a:extLst>
          </p:cNvPr>
          <p:cNvSpPr/>
          <p:nvPr/>
        </p:nvSpPr>
        <p:spPr bwMode="auto">
          <a:xfrm>
            <a:off x="4681013" y="3752847"/>
            <a:ext cx="3167512" cy="477053"/>
          </a:xfrm>
          <a:prstGeom prst="rect">
            <a:avLst/>
          </a:prstGeom>
          <a:solidFill>
            <a:schemeClr val="accent4"/>
          </a:solidFill>
          <a:ln w="19050">
            <a:noFill/>
            <a:round/>
            <a:headEnd/>
            <a:tailEnd/>
          </a:ln>
        </p:spPr>
        <p:txBody>
          <a:bodyPr rot="0" spcFirstLastPara="0" vert="horz" wrap="square" lIns="91440" tIns="45720" rIns="91440" bIns="45720" anchor="ctr" anchorCtr="1" forceAA="0" compatLnSpc="1">
            <a:prstTxWarp prst="textNoShape">
              <a:avLst/>
            </a:prstTxWarp>
            <a:normAutofit fontScale="92500" lnSpcReduction="20000"/>
          </a:bodyPr>
          <a:lstStyle/>
          <a:p>
            <a:r>
              <a:rPr lang="en-US" altLang="zh-CN" sz="3200" b="1" dirty="0">
                <a:solidFill>
                  <a:schemeClr val="bg1"/>
                </a:solidFill>
              </a:rPr>
              <a:t>04.</a:t>
            </a:r>
            <a:r>
              <a:rPr lang="zh-CN" altLang="en-US" sz="3200" b="1" dirty="0">
                <a:solidFill>
                  <a:schemeClr val="bg1"/>
                </a:solidFill>
              </a:rPr>
              <a:t> 教学总结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F36D901B-EA80-4637-9641-558BD7143C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70" y="3003798"/>
            <a:ext cx="1579424" cy="138950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1086015C-9DE4-45E3-8829-F637F3C85D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816" y="3111754"/>
            <a:ext cx="1933056" cy="181718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5CD9D577-0743-4F12-870C-F60DDC40161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48" y="4191312"/>
            <a:ext cx="1128636" cy="769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134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animBg="1"/>
      <p:bldP spid="21" grpId="0" animBg="1"/>
      <p:bldP spid="22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8"/>
          <p:cNvSpPr txBox="1"/>
          <p:nvPr/>
        </p:nvSpPr>
        <p:spPr>
          <a:xfrm>
            <a:off x="4730133" y="2100213"/>
            <a:ext cx="441386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</a:t>
            </a:r>
            <a:r>
              <a:rPr lang="en-GB" altLang="zh-CN" sz="4000" dirty="0">
                <a:latin typeface="Ravie" panose="04040805050809020602" pitchFamily="82" charset="0"/>
                <a:ea typeface="华康雅宋体W9(P)" panose="02020900000000000000" pitchFamily="18" charset="-122"/>
                <a:cs typeface="+mn-ea"/>
                <a:sym typeface="+mn-lt"/>
              </a:rPr>
              <a:t> </a:t>
            </a: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教学分析</a:t>
            </a:r>
            <a:endParaRPr lang="en-GB" altLang="zh-CN" sz="4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TextBox 49"/>
          <p:cNvSpPr txBox="1"/>
          <p:nvPr/>
        </p:nvSpPr>
        <p:spPr>
          <a:xfrm>
            <a:off x="5594229" y="2715766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626077FA-485B-4A66-B253-DAA61A54B6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9512" y="1564530"/>
            <a:ext cx="4474670" cy="294596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FA83D3F6-BBAB-40D0-9CA3-0C4F26AC56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69" y="627534"/>
            <a:ext cx="2994443" cy="383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28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1">
            <a:extLst>
              <a:ext uri="{FF2B5EF4-FFF2-40B4-BE49-F238E27FC236}">
                <a16:creationId xmlns:a16="http://schemas.microsoft.com/office/drawing/2014/main" xmlns="" id="{FE1EEEF9-D91D-4BFE-AFDF-26219F6C53A0}"/>
              </a:ext>
            </a:extLst>
          </p:cNvPr>
          <p:cNvSpPr txBox="1"/>
          <p:nvPr/>
        </p:nvSpPr>
        <p:spPr>
          <a:xfrm>
            <a:off x="869100" y="3368453"/>
            <a:ext cx="1061802" cy="349133"/>
          </a:xfrm>
          <a:prstGeom prst="rect">
            <a:avLst/>
          </a:prstGeom>
          <a:noFill/>
        </p:spPr>
        <p:txBody>
          <a:bodyPr wrap="none" lIns="91422" tIns="45711" rIns="91422" bIns="45711" anchor="ctr" anchorCtr="1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1"/>
                </a:solidFill>
              </a:rPr>
              <a:t>标题文本预设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xmlns="" id="{958DAFF5-C8BE-4186-8CCB-D390D3DE6666}"/>
              </a:ext>
            </a:extLst>
          </p:cNvPr>
          <p:cNvSpPr txBox="1"/>
          <p:nvPr/>
        </p:nvSpPr>
        <p:spPr>
          <a:xfrm>
            <a:off x="2470422" y="3368453"/>
            <a:ext cx="1061803" cy="349133"/>
          </a:xfrm>
          <a:prstGeom prst="rect">
            <a:avLst/>
          </a:prstGeom>
          <a:noFill/>
        </p:spPr>
        <p:txBody>
          <a:bodyPr wrap="none" lIns="91422" tIns="45711" rIns="91422" bIns="45711" anchor="ctr" anchorCtr="1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2"/>
                </a:solidFill>
              </a:rPr>
              <a:t>标题文本预设</a:t>
            </a:r>
          </a:p>
        </p:txBody>
      </p:sp>
      <p:sp>
        <p:nvSpPr>
          <p:cNvPr id="7" name="TextBox 15">
            <a:extLst>
              <a:ext uri="{FF2B5EF4-FFF2-40B4-BE49-F238E27FC236}">
                <a16:creationId xmlns:a16="http://schemas.microsoft.com/office/drawing/2014/main" xmlns="" id="{ECEAC97F-6EF6-4509-9BE8-6138F063B633}"/>
              </a:ext>
            </a:extLst>
          </p:cNvPr>
          <p:cNvSpPr txBox="1"/>
          <p:nvPr/>
        </p:nvSpPr>
        <p:spPr>
          <a:xfrm>
            <a:off x="4050288" y="3368453"/>
            <a:ext cx="1061802" cy="349133"/>
          </a:xfrm>
          <a:prstGeom prst="rect">
            <a:avLst/>
          </a:prstGeom>
          <a:noFill/>
        </p:spPr>
        <p:txBody>
          <a:bodyPr wrap="none" lIns="91422" tIns="45711" rIns="91422" bIns="45711" anchor="ctr" anchorCtr="1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3"/>
                </a:solidFill>
              </a:rPr>
              <a:t>标题文本预设</a:t>
            </a:r>
          </a:p>
        </p:txBody>
      </p:sp>
      <p:sp>
        <p:nvSpPr>
          <p:cNvPr id="8" name="TextBox 17">
            <a:extLst>
              <a:ext uri="{FF2B5EF4-FFF2-40B4-BE49-F238E27FC236}">
                <a16:creationId xmlns:a16="http://schemas.microsoft.com/office/drawing/2014/main" xmlns="" id="{3713B039-09E0-4803-9ECB-82A05EA5F54E}"/>
              </a:ext>
            </a:extLst>
          </p:cNvPr>
          <p:cNvSpPr txBox="1"/>
          <p:nvPr/>
        </p:nvSpPr>
        <p:spPr>
          <a:xfrm>
            <a:off x="5580721" y="3368453"/>
            <a:ext cx="1061803" cy="349133"/>
          </a:xfrm>
          <a:prstGeom prst="rect">
            <a:avLst/>
          </a:prstGeom>
          <a:noFill/>
        </p:spPr>
        <p:txBody>
          <a:bodyPr wrap="none" lIns="91422" tIns="45711" rIns="91422" bIns="45711" anchor="ctr" anchorCtr="1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4"/>
                </a:solidFill>
              </a:rPr>
              <a:t>标题文本预设</a:t>
            </a:r>
          </a:p>
        </p:txBody>
      </p:sp>
      <p:sp>
        <p:nvSpPr>
          <p:cNvPr id="9" name="TextBox 19">
            <a:extLst>
              <a:ext uri="{FF2B5EF4-FFF2-40B4-BE49-F238E27FC236}">
                <a16:creationId xmlns:a16="http://schemas.microsoft.com/office/drawing/2014/main" xmlns="" id="{EFD1DD4A-18F9-4C47-8112-7C0E74C52CB3}"/>
              </a:ext>
            </a:extLst>
          </p:cNvPr>
          <p:cNvSpPr txBox="1"/>
          <p:nvPr/>
        </p:nvSpPr>
        <p:spPr>
          <a:xfrm>
            <a:off x="7176839" y="3368453"/>
            <a:ext cx="1061803" cy="349133"/>
          </a:xfrm>
          <a:prstGeom prst="rect">
            <a:avLst/>
          </a:prstGeom>
          <a:noFill/>
        </p:spPr>
        <p:txBody>
          <a:bodyPr wrap="none" lIns="91422" tIns="45711" rIns="91422" bIns="45711" anchor="ctr" anchorCtr="1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5"/>
                </a:solidFill>
              </a:rPr>
              <a:t>标题文本预设</a:t>
            </a:r>
          </a:p>
        </p:txBody>
      </p:sp>
      <p:grpSp>
        <p:nvGrpSpPr>
          <p:cNvPr id="15" name="Group 37">
            <a:extLst>
              <a:ext uri="{FF2B5EF4-FFF2-40B4-BE49-F238E27FC236}">
                <a16:creationId xmlns:a16="http://schemas.microsoft.com/office/drawing/2014/main" xmlns="" id="{9D8A6609-032C-4BC7-9AB8-9A22E326F955}"/>
              </a:ext>
            </a:extLst>
          </p:cNvPr>
          <p:cNvGrpSpPr/>
          <p:nvPr/>
        </p:nvGrpSpPr>
        <p:grpSpPr>
          <a:xfrm>
            <a:off x="1300905" y="3160833"/>
            <a:ext cx="208235" cy="207614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38" name="Oval 38">
              <a:extLst>
                <a:ext uri="{FF2B5EF4-FFF2-40B4-BE49-F238E27FC236}">
                  <a16:creationId xmlns:a16="http://schemas.microsoft.com/office/drawing/2014/main" xmlns="" id="{0A4A2668-E45A-4AA5-B32B-54200BB178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Freeform: Shape 39">
              <a:extLst>
                <a:ext uri="{FF2B5EF4-FFF2-40B4-BE49-F238E27FC236}">
                  <a16:creationId xmlns:a16="http://schemas.microsoft.com/office/drawing/2014/main" xmlns="" id="{7757E246-1B83-4E49-B9EF-C38DF8728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6" name="Group 40">
            <a:extLst>
              <a:ext uri="{FF2B5EF4-FFF2-40B4-BE49-F238E27FC236}">
                <a16:creationId xmlns:a16="http://schemas.microsoft.com/office/drawing/2014/main" xmlns="" id="{686A44F9-78B9-4D70-9CC1-2D96E45BD759}"/>
              </a:ext>
            </a:extLst>
          </p:cNvPr>
          <p:cNvGrpSpPr/>
          <p:nvPr/>
        </p:nvGrpSpPr>
        <p:grpSpPr>
          <a:xfrm>
            <a:off x="2897206" y="3160833"/>
            <a:ext cx="208235" cy="207614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36" name="Oval 41">
              <a:extLst>
                <a:ext uri="{FF2B5EF4-FFF2-40B4-BE49-F238E27FC236}">
                  <a16:creationId xmlns:a16="http://schemas.microsoft.com/office/drawing/2014/main" xmlns="" id="{F1C56103-E5FD-403C-A2FC-346448F1B8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42">
              <a:extLst>
                <a:ext uri="{FF2B5EF4-FFF2-40B4-BE49-F238E27FC236}">
                  <a16:creationId xmlns:a16="http://schemas.microsoft.com/office/drawing/2014/main" xmlns="" id="{3383F929-367D-4A99-BC13-313F615B59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7" name="Group 43">
            <a:extLst>
              <a:ext uri="{FF2B5EF4-FFF2-40B4-BE49-F238E27FC236}">
                <a16:creationId xmlns:a16="http://schemas.microsoft.com/office/drawing/2014/main" xmlns="" id="{D85F8423-1D6E-4B9F-84B4-9DEC6D8773D9}"/>
              </a:ext>
            </a:extLst>
          </p:cNvPr>
          <p:cNvGrpSpPr/>
          <p:nvPr/>
        </p:nvGrpSpPr>
        <p:grpSpPr>
          <a:xfrm>
            <a:off x="4480501" y="3160833"/>
            <a:ext cx="208235" cy="207614"/>
            <a:chOff x="2138511" y="2464802"/>
            <a:chExt cx="354012" cy="352956"/>
          </a:xfrm>
          <a:solidFill>
            <a:schemeClr val="accent3"/>
          </a:solidFill>
        </p:grpSpPr>
        <p:sp>
          <p:nvSpPr>
            <p:cNvPr id="34" name="Oval 44">
              <a:extLst>
                <a:ext uri="{FF2B5EF4-FFF2-40B4-BE49-F238E27FC236}">
                  <a16:creationId xmlns:a16="http://schemas.microsoft.com/office/drawing/2014/main" xmlns="" id="{E4A9B550-559A-4A6D-8A13-EC09434444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45">
              <a:extLst>
                <a:ext uri="{FF2B5EF4-FFF2-40B4-BE49-F238E27FC236}">
                  <a16:creationId xmlns:a16="http://schemas.microsoft.com/office/drawing/2014/main" xmlns="" id="{69A18BDD-6564-4BA8-B83F-02845143B2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8" name="Group 46">
            <a:extLst>
              <a:ext uri="{FF2B5EF4-FFF2-40B4-BE49-F238E27FC236}">
                <a16:creationId xmlns:a16="http://schemas.microsoft.com/office/drawing/2014/main" xmlns="" id="{416BF505-E820-4FFD-8359-6A588ADDBED9}"/>
              </a:ext>
            </a:extLst>
          </p:cNvPr>
          <p:cNvGrpSpPr/>
          <p:nvPr/>
        </p:nvGrpSpPr>
        <p:grpSpPr>
          <a:xfrm>
            <a:off x="6012345" y="3160833"/>
            <a:ext cx="208235" cy="207614"/>
            <a:chOff x="2138511" y="2464802"/>
            <a:chExt cx="354012" cy="352956"/>
          </a:xfrm>
          <a:solidFill>
            <a:schemeClr val="accent4"/>
          </a:solidFill>
        </p:grpSpPr>
        <p:sp>
          <p:nvSpPr>
            <p:cNvPr id="32" name="Oval 47">
              <a:extLst>
                <a:ext uri="{FF2B5EF4-FFF2-40B4-BE49-F238E27FC236}">
                  <a16:creationId xmlns:a16="http://schemas.microsoft.com/office/drawing/2014/main" xmlns="" id="{1C524656-A81A-4867-B712-7C7CD860B1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48">
              <a:extLst>
                <a:ext uri="{FF2B5EF4-FFF2-40B4-BE49-F238E27FC236}">
                  <a16:creationId xmlns:a16="http://schemas.microsoft.com/office/drawing/2014/main" xmlns="" id="{96B8ED22-A78F-442E-8668-0E8CD5486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9" name="Group 49">
            <a:extLst>
              <a:ext uri="{FF2B5EF4-FFF2-40B4-BE49-F238E27FC236}">
                <a16:creationId xmlns:a16="http://schemas.microsoft.com/office/drawing/2014/main" xmlns="" id="{143E846D-7E69-45E4-B240-337F53B78A6A}"/>
              </a:ext>
            </a:extLst>
          </p:cNvPr>
          <p:cNvGrpSpPr/>
          <p:nvPr/>
        </p:nvGrpSpPr>
        <p:grpSpPr>
          <a:xfrm>
            <a:off x="7598460" y="3160833"/>
            <a:ext cx="208235" cy="207614"/>
            <a:chOff x="2138511" y="2464802"/>
            <a:chExt cx="354012" cy="352956"/>
          </a:xfrm>
          <a:solidFill>
            <a:schemeClr val="accent5"/>
          </a:solidFill>
        </p:grpSpPr>
        <p:sp>
          <p:nvSpPr>
            <p:cNvPr id="30" name="Oval 50">
              <a:extLst>
                <a:ext uri="{FF2B5EF4-FFF2-40B4-BE49-F238E27FC236}">
                  <a16:creationId xmlns:a16="http://schemas.microsoft.com/office/drawing/2014/main" xmlns="" id="{BFADF524-F186-440B-8EDC-962EA64D68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51">
              <a:extLst>
                <a:ext uri="{FF2B5EF4-FFF2-40B4-BE49-F238E27FC236}">
                  <a16:creationId xmlns:a16="http://schemas.microsoft.com/office/drawing/2014/main" xmlns="" id="{7D64739C-EAF9-4DC1-A94E-B84C60A29D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C28E2488-9E28-4042-BF0D-7C58632B0167}"/>
              </a:ext>
            </a:extLst>
          </p:cNvPr>
          <p:cNvGrpSpPr/>
          <p:nvPr/>
        </p:nvGrpSpPr>
        <p:grpSpPr>
          <a:xfrm>
            <a:off x="1415109" y="1275606"/>
            <a:ext cx="6313787" cy="1656170"/>
            <a:chOff x="1415109" y="1275606"/>
            <a:chExt cx="6313787" cy="165617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89621E1E-9162-4E9C-A788-15E9756D4AF0}"/>
                </a:ext>
              </a:extLst>
            </p:cNvPr>
            <p:cNvGrpSpPr/>
            <p:nvPr/>
          </p:nvGrpSpPr>
          <p:grpSpPr>
            <a:xfrm>
              <a:off x="1415109" y="1275606"/>
              <a:ext cx="6313787" cy="1656170"/>
              <a:chOff x="1680369" y="2726531"/>
              <a:chExt cx="6996113" cy="1835151"/>
            </a:xfrm>
          </p:grpSpPr>
          <p:sp>
            <p:nvSpPr>
              <p:cNvPr id="52" name="Freeform: Shape 4">
                <a:extLst>
                  <a:ext uri="{FF2B5EF4-FFF2-40B4-BE49-F238E27FC236}">
                    <a16:creationId xmlns:a16="http://schemas.microsoft.com/office/drawing/2014/main" xmlns="" id="{C7C8BBD7-CC51-408A-8207-75D50D52B591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7106444" y="2729706"/>
                <a:ext cx="1309688" cy="1830388"/>
              </a:xfrm>
              <a:custGeom>
                <a:avLst/>
                <a:gdLst>
                  <a:gd name="T0" fmla="*/ 339 w 522"/>
                  <a:gd name="T1" fmla="*/ 637 h 731"/>
                  <a:gd name="T2" fmla="*/ 365 w 522"/>
                  <a:gd name="T3" fmla="*/ 626 h 731"/>
                  <a:gd name="T4" fmla="*/ 522 w 522"/>
                  <a:gd name="T5" fmla="*/ 626 h 731"/>
                  <a:gd name="T6" fmla="*/ 522 w 522"/>
                  <a:gd name="T7" fmla="*/ 470 h 731"/>
                  <a:gd name="T8" fmla="*/ 511 w 522"/>
                  <a:gd name="T9" fmla="*/ 444 h 731"/>
                  <a:gd name="T10" fmla="*/ 418 w 522"/>
                  <a:gd name="T11" fmla="*/ 365 h 731"/>
                  <a:gd name="T12" fmla="*/ 511 w 522"/>
                  <a:gd name="T13" fmla="*/ 287 h 731"/>
                  <a:gd name="T14" fmla="*/ 522 w 522"/>
                  <a:gd name="T15" fmla="*/ 261 h 731"/>
                  <a:gd name="T16" fmla="*/ 522 w 522"/>
                  <a:gd name="T17" fmla="*/ 105 h 731"/>
                  <a:gd name="T18" fmla="*/ 365 w 522"/>
                  <a:gd name="T19" fmla="*/ 105 h 731"/>
                  <a:gd name="T20" fmla="*/ 339 w 522"/>
                  <a:gd name="T21" fmla="*/ 94 h 731"/>
                  <a:gd name="T22" fmla="*/ 261 w 522"/>
                  <a:gd name="T23" fmla="*/ 0 h 731"/>
                  <a:gd name="T24" fmla="*/ 183 w 522"/>
                  <a:gd name="T25" fmla="*/ 94 h 731"/>
                  <a:gd name="T26" fmla="*/ 157 w 522"/>
                  <a:gd name="T27" fmla="*/ 105 h 731"/>
                  <a:gd name="T28" fmla="*/ 0 w 522"/>
                  <a:gd name="T29" fmla="*/ 105 h 731"/>
                  <a:gd name="T30" fmla="*/ 0 w 522"/>
                  <a:gd name="T31" fmla="*/ 261 h 731"/>
                  <a:gd name="T32" fmla="*/ 10 w 522"/>
                  <a:gd name="T33" fmla="*/ 287 h 731"/>
                  <a:gd name="T34" fmla="*/ 104 w 522"/>
                  <a:gd name="T35" fmla="*/ 365 h 731"/>
                  <a:gd name="T36" fmla="*/ 10 w 522"/>
                  <a:gd name="T37" fmla="*/ 444 h 731"/>
                  <a:gd name="T38" fmla="*/ 0 w 522"/>
                  <a:gd name="T39" fmla="*/ 470 h 731"/>
                  <a:gd name="T40" fmla="*/ 0 w 522"/>
                  <a:gd name="T41" fmla="*/ 626 h 731"/>
                  <a:gd name="T42" fmla="*/ 156 w 522"/>
                  <a:gd name="T43" fmla="*/ 626 h 731"/>
                  <a:gd name="T44" fmla="*/ 183 w 522"/>
                  <a:gd name="T45" fmla="*/ 637 h 731"/>
                  <a:gd name="T46" fmla="*/ 261 w 522"/>
                  <a:gd name="T47" fmla="*/ 731 h 731"/>
                  <a:gd name="T48" fmla="*/ 339 w 522"/>
                  <a:gd name="T49" fmla="*/ 637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22" h="731">
                    <a:moveTo>
                      <a:pt x="339" y="637"/>
                    </a:moveTo>
                    <a:cubicBezTo>
                      <a:pt x="339" y="626"/>
                      <a:pt x="365" y="626"/>
                      <a:pt x="365" y="626"/>
                    </a:cubicBezTo>
                    <a:cubicBezTo>
                      <a:pt x="522" y="626"/>
                      <a:pt x="522" y="626"/>
                      <a:pt x="522" y="626"/>
                    </a:cubicBezTo>
                    <a:cubicBezTo>
                      <a:pt x="522" y="470"/>
                      <a:pt x="522" y="470"/>
                      <a:pt x="522" y="470"/>
                    </a:cubicBezTo>
                    <a:cubicBezTo>
                      <a:pt x="522" y="470"/>
                      <a:pt x="522" y="444"/>
                      <a:pt x="511" y="444"/>
                    </a:cubicBezTo>
                    <a:cubicBezTo>
                      <a:pt x="501" y="444"/>
                      <a:pt x="418" y="524"/>
                      <a:pt x="418" y="365"/>
                    </a:cubicBezTo>
                    <a:cubicBezTo>
                      <a:pt x="418" y="207"/>
                      <a:pt x="501" y="287"/>
                      <a:pt x="511" y="287"/>
                    </a:cubicBezTo>
                    <a:cubicBezTo>
                      <a:pt x="521" y="287"/>
                      <a:pt x="522" y="261"/>
                      <a:pt x="522" y="261"/>
                    </a:cubicBezTo>
                    <a:cubicBezTo>
                      <a:pt x="522" y="105"/>
                      <a:pt x="522" y="105"/>
                      <a:pt x="522" y="105"/>
                    </a:cubicBezTo>
                    <a:cubicBezTo>
                      <a:pt x="365" y="105"/>
                      <a:pt x="365" y="105"/>
                      <a:pt x="365" y="105"/>
                    </a:cubicBezTo>
                    <a:cubicBezTo>
                      <a:pt x="364" y="105"/>
                      <a:pt x="339" y="104"/>
                      <a:pt x="339" y="94"/>
                    </a:cubicBezTo>
                    <a:cubicBezTo>
                      <a:pt x="339" y="84"/>
                      <a:pt x="420" y="0"/>
                      <a:pt x="261" y="0"/>
                    </a:cubicBezTo>
                    <a:cubicBezTo>
                      <a:pt x="102" y="0"/>
                      <a:pt x="183" y="84"/>
                      <a:pt x="183" y="94"/>
                    </a:cubicBezTo>
                    <a:cubicBezTo>
                      <a:pt x="183" y="104"/>
                      <a:pt x="158" y="105"/>
                      <a:pt x="157" y="105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261"/>
                      <a:pt x="0" y="261"/>
                      <a:pt x="0" y="261"/>
                    </a:cubicBezTo>
                    <a:cubicBezTo>
                      <a:pt x="0" y="261"/>
                      <a:pt x="0" y="287"/>
                      <a:pt x="10" y="287"/>
                    </a:cubicBezTo>
                    <a:cubicBezTo>
                      <a:pt x="21" y="287"/>
                      <a:pt x="104" y="205"/>
                      <a:pt x="104" y="365"/>
                    </a:cubicBezTo>
                    <a:cubicBezTo>
                      <a:pt x="104" y="526"/>
                      <a:pt x="21" y="444"/>
                      <a:pt x="10" y="444"/>
                    </a:cubicBezTo>
                    <a:cubicBezTo>
                      <a:pt x="0" y="444"/>
                      <a:pt x="0" y="470"/>
                      <a:pt x="0" y="470"/>
                    </a:cubicBezTo>
                    <a:cubicBezTo>
                      <a:pt x="0" y="626"/>
                      <a:pt x="0" y="626"/>
                      <a:pt x="0" y="626"/>
                    </a:cubicBezTo>
                    <a:cubicBezTo>
                      <a:pt x="156" y="626"/>
                      <a:pt x="156" y="626"/>
                      <a:pt x="156" y="626"/>
                    </a:cubicBezTo>
                    <a:cubicBezTo>
                      <a:pt x="156" y="626"/>
                      <a:pt x="183" y="627"/>
                      <a:pt x="183" y="637"/>
                    </a:cubicBezTo>
                    <a:cubicBezTo>
                      <a:pt x="183" y="647"/>
                      <a:pt x="102" y="731"/>
                      <a:pt x="261" y="731"/>
                    </a:cubicBezTo>
                    <a:cubicBezTo>
                      <a:pt x="420" y="731"/>
                      <a:pt x="339" y="647"/>
                      <a:pt x="339" y="63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5">
                <a:extLst>
                  <a:ext uri="{FF2B5EF4-FFF2-40B4-BE49-F238E27FC236}">
                    <a16:creationId xmlns:a16="http://schemas.microsoft.com/office/drawing/2014/main" xmlns="" id="{D3376FF7-AFC2-441D-9F82-3DD52D9C96D1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7119144" y="2753519"/>
                <a:ext cx="1282701" cy="1755775"/>
              </a:xfrm>
              <a:custGeom>
                <a:avLst/>
                <a:gdLst>
                  <a:gd name="connsiteX0" fmla="*/ 269179 w 1282701"/>
                  <a:gd name="connsiteY0" fmla="*/ 687038 h 1755775"/>
                  <a:gd name="connsiteX1" fmla="*/ 281687 w 1282701"/>
                  <a:gd name="connsiteY1" fmla="*/ 735886 h 1755775"/>
                  <a:gd name="connsiteX2" fmla="*/ 290482 w 1282701"/>
                  <a:gd name="connsiteY2" fmla="*/ 802489 h 1755775"/>
                  <a:gd name="connsiteX3" fmla="*/ 292848 w 1282701"/>
                  <a:gd name="connsiteY3" fmla="*/ 864287 h 1755775"/>
                  <a:gd name="connsiteX4" fmla="*/ 290602 w 1282701"/>
                  <a:gd name="connsiteY4" fmla="*/ 801234 h 1755775"/>
                  <a:gd name="connsiteX5" fmla="*/ 271810 w 1282701"/>
                  <a:gd name="connsiteY5" fmla="*/ 693596 h 1755775"/>
                  <a:gd name="connsiteX6" fmla="*/ 256096 w 1282701"/>
                  <a:gd name="connsiteY6" fmla="*/ 655490 h 1755775"/>
                  <a:gd name="connsiteX7" fmla="*/ 262792 w 1282701"/>
                  <a:gd name="connsiteY7" fmla="*/ 671121 h 1755775"/>
                  <a:gd name="connsiteX8" fmla="*/ 256940 w 1282701"/>
                  <a:gd name="connsiteY8" fmla="*/ 656537 h 1755775"/>
                  <a:gd name="connsiteX9" fmla="*/ 227617 w 1282701"/>
                  <a:gd name="connsiteY9" fmla="*/ 1135095 h 1755775"/>
                  <a:gd name="connsiteX10" fmla="*/ 230138 w 1282701"/>
                  <a:gd name="connsiteY10" fmla="*/ 1133473 h 1755775"/>
                  <a:gd name="connsiteX11" fmla="*/ 233141 w 1282701"/>
                  <a:gd name="connsiteY11" fmla="*/ 1128871 h 1755775"/>
                  <a:gd name="connsiteX12" fmla="*/ 46174 w 1282701"/>
                  <a:gd name="connsiteY12" fmla="*/ 628113 h 1755775"/>
                  <a:gd name="connsiteX13" fmla="*/ 47693 w 1282701"/>
                  <a:gd name="connsiteY13" fmla="*/ 630915 h 1755775"/>
                  <a:gd name="connsiteX14" fmla="*/ 49804 w 1282701"/>
                  <a:gd name="connsiteY14" fmla="*/ 629990 h 1755775"/>
                  <a:gd name="connsiteX15" fmla="*/ 0 w 1282701"/>
                  <a:gd name="connsiteY15" fmla="*/ 605885 h 1755775"/>
                  <a:gd name="connsiteX16" fmla="*/ 0 w 1282701"/>
                  <a:gd name="connsiteY16" fmla="*/ 225426 h 1755775"/>
                  <a:gd name="connsiteX17" fmla="*/ 32632 w 1282701"/>
                  <a:gd name="connsiteY17" fmla="*/ 250455 h 1755775"/>
                  <a:gd name="connsiteX18" fmla="*/ 32632 w 1282701"/>
                  <a:gd name="connsiteY18" fmla="*/ 250467 h 1755775"/>
                  <a:gd name="connsiteX19" fmla="*/ 32810 w 1282701"/>
                  <a:gd name="connsiteY19" fmla="*/ 250467 h 1755775"/>
                  <a:gd name="connsiteX20" fmla="*/ 441373 w 1282701"/>
                  <a:gd name="connsiteY20" fmla="*/ 250467 h 1755775"/>
                  <a:gd name="connsiteX21" fmla="*/ 494113 w 1282701"/>
                  <a:gd name="connsiteY21" fmla="*/ 215402 h 1755775"/>
                  <a:gd name="connsiteX22" fmla="*/ 657356 w 1282701"/>
                  <a:gd name="connsiteY22" fmla="*/ 0 h 1755775"/>
                  <a:gd name="connsiteX23" fmla="*/ 810553 w 1282701"/>
                  <a:gd name="connsiteY23" fmla="*/ 215402 h 1755775"/>
                  <a:gd name="connsiteX24" fmla="*/ 870827 w 1282701"/>
                  <a:gd name="connsiteY24" fmla="*/ 250467 h 1755775"/>
                  <a:gd name="connsiteX25" fmla="*/ 1282701 w 1282701"/>
                  <a:gd name="connsiteY25" fmla="*/ 250467 h 1755775"/>
                  <a:gd name="connsiteX26" fmla="*/ 1282701 w 1282701"/>
                  <a:gd name="connsiteY26" fmla="*/ 573570 h 1755775"/>
                  <a:gd name="connsiteX27" fmla="*/ 1257587 w 1282701"/>
                  <a:gd name="connsiteY27" fmla="*/ 633682 h 1755775"/>
                  <a:gd name="connsiteX28" fmla="*/ 1013979 w 1282701"/>
                  <a:gd name="connsiteY28" fmla="*/ 874131 h 1755775"/>
                  <a:gd name="connsiteX29" fmla="*/ 1257587 w 1282701"/>
                  <a:gd name="connsiteY29" fmla="*/ 1122093 h 1755775"/>
                  <a:gd name="connsiteX30" fmla="*/ 1282701 w 1282701"/>
                  <a:gd name="connsiteY30" fmla="*/ 1184710 h 1755775"/>
                  <a:gd name="connsiteX31" fmla="*/ 1282701 w 1282701"/>
                  <a:gd name="connsiteY31" fmla="*/ 1497794 h 1755775"/>
                  <a:gd name="connsiteX32" fmla="*/ 865804 w 1282701"/>
                  <a:gd name="connsiteY32" fmla="*/ 1497794 h 1755775"/>
                  <a:gd name="connsiteX33" fmla="*/ 803019 w 1282701"/>
                  <a:gd name="connsiteY33" fmla="*/ 1535364 h 1755775"/>
                  <a:gd name="connsiteX34" fmla="*/ 657356 w 1282701"/>
                  <a:gd name="connsiteY34" fmla="*/ 1755775 h 1755775"/>
                  <a:gd name="connsiteX35" fmla="*/ 504159 w 1282701"/>
                  <a:gd name="connsiteY35" fmla="*/ 1535364 h 1755775"/>
                  <a:gd name="connsiteX36" fmla="*/ 441373 w 1282701"/>
                  <a:gd name="connsiteY36" fmla="*/ 1497794 h 1755775"/>
                  <a:gd name="connsiteX37" fmla="*/ 32011 w 1282701"/>
                  <a:gd name="connsiteY37" fmla="*/ 1497794 h 1755775"/>
                  <a:gd name="connsiteX38" fmla="*/ 32011 w 1282701"/>
                  <a:gd name="connsiteY38" fmla="*/ 1214766 h 1755775"/>
                  <a:gd name="connsiteX39" fmla="*/ 49591 w 1282701"/>
                  <a:gd name="connsiteY39" fmla="*/ 1127103 h 1755775"/>
                  <a:gd name="connsiteX40" fmla="*/ 154933 w 1282701"/>
                  <a:gd name="connsiteY40" fmla="*/ 1162549 h 1755775"/>
                  <a:gd name="connsiteX41" fmla="*/ 155441 w 1282701"/>
                  <a:gd name="connsiteY41" fmla="*/ 1162476 h 1755775"/>
                  <a:gd name="connsiteX42" fmla="*/ 102094 w 1282701"/>
                  <a:gd name="connsiteY42" fmla="*/ 1148257 h 1755775"/>
                  <a:gd name="connsiteX43" fmla="*/ 46354 w 1282701"/>
                  <a:gd name="connsiteY43" fmla="*/ 1110421 h 1755775"/>
                  <a:gd name="connsiteX44" fmla="*/ 29238 w 1282701"/>
                  <a:gd name="connsiteY44" fmla="*/ 1107796 h 1755775"/>
                  <a:gd name="connsiteX45" fmla="*/ 26633 w 1282701"/>
                  <a:gd name="connsiteY45" fmla="*/ 1122237 h 1755775"/>
                  <a:gd name="connsiteX46" fmla="*/ 25067 w 1282701"/>
                  <a:gd name="connsiteY46" fmla="*/ 1152237 h 1755775"/>
                  <a:gd name="connsiteX47" fmla="*/ 25067 w 1282701"/>
                  <a:gd name="connsiteY47" fmla="*/ 1502229 h 1755775"/>
                  <a:gd name="connsiteX48" fmla="*/ 411080 w 1282701"/>
                  <a:gd name="connsiteY48" fmla="*/ 1502229 h 1755775"/>
                  <a:gd name="connsiteX49" fmla="*/ 476251 w 1282701"/>
                  <a:gd name="connsiteY49" fmla="*/ 1547228 h 1755775"/>
                  <a:gd name="connsiteX50" fmla="*/ 428626 w 1282701"/>
                  <a:gd name="connsiteY50" fmla="*/ 1609726 h 1755775"/>
                  <a:gd name="connsiteX51" fmla="*/ 458705 w 1282701"/>
                  <a:gd name="connsiteY51" fmla="*/ 1557227 h 1755775"/>
                  <a:gd name="connsiteX52" fmla="*/ 396040 w 1282701"/>
                  <a:gd name="connsiteY52" fmla="*/ 1532228 h 1755775"/>
                  <a:gd name="connsiteX53" fmla="*/ 1 w 1282701"/>
                  <a:gd name="connsiteY53" fmla="*/ 1532228 h 1755775"/>
                  <a:gd name="connsiteX54" fmla="*/ 1 w 1282701"/>
                  <a:gd name="connsiteY54" fmla="*/ 1152237 h 1755775"/>
                  <a:gd name="connsiteX55" fmla="*/ 25067 w 1282701"/>
                  <a:gd name="connsiteY55" fmla="*/ 1074738 h 1755775"/>
                  <a:gd name="connsiteX56" fmla="*/ 57652 w 1282701"/>
                  <a:gd name="connsiteY56" fmla="*/ 1092238 h 1755775"/>
                  <a:gd name="connsiteX57" fmla="*/ 49506 w 1282701"/>
                  <a:gd name="connsiteY57" fmla="*/ 1092238 h 1755775"/>
                  <a:gd name="connsiteX58" fmla="*/ 43960 w 1282701"/>
                  <a:gd name="connsiteY58" fmla="*/ 1092238 h 1755775"/>
                  <a:gd name="connsiteX59" fmla="*/ 49661 w 1282701"/>
                  <a:gd name="connsiteY59" fmla="*/ 1092442 h 1755775"/>
                  <a:gd name="connsiteX60" fmla="*/ 160510 w 1282701"/>
                  <a:gd name="connsiteY60" fmla="*/ 1142472 h 1755775"/>
                  <a:gd name="connsiteX61" fmla="*/ 222862 w 1282701"/>
                  <a:gd name="connsiteY61" fmla="*/ 1129026 h 1755775"/>
                  <a:gd name="connsiteX62" fmla="*/ 249614 w 1282701"/>
                  <a:gd name="connsiteY62" fmla="*/ 1103628 h 1755775"/>
                  <a:gd name="connsiteX63" fmla="*/ 261228 w 1282701"/>
                  <a:gd name="connsiteY63" fmla="*/ 1085833 h 1755775"/>
                  <a:gd name="connsiteX64" fmla="*/ 281793 w 1282701"/>
                  <a:gd name="connsiteY64" fmla="*/ 1013449 h 1755775"/>
                  <a:gd name="connsiteX65" fmla="*/ 281961 w 1282701"/>
                  <a:gd name="connsiteY65" fmla="*/ 1012978 h 1755775"/>
                  <a:gd name="connsiteX66" fmla="*/ 282004 w 1282701"/>
                  <a:gd name="connsiteY66" fmla="*/ 1012705 h 1755775"/>
                  <a:gd name="connsiteX67" fmla="*/ 283350 w 1282701"/>
                  <a:gd name="connsiteY67" fmla="*/ 1007969 h 1755775"/>
                  <a:gd name="connsiteX68" fmla="*/ 285350 w 1282701"/>
                  <a:gd name="connsiteY68" fmla="*/ 991370 h 1755775"/>
                  <a:gd name="connsiteX69" fmla="*/ 282004 w 1282701"/>
                  <a:gd name="connsiteY69" fmla="*/ 1012705 h 1755775"/>
                  <a:gd name="connsiteX70" fmla="*/ 281793 w 1282701"/>
                  <a:gd name="connsiteY70" fmla="*/ 1013449 h 1755775"/>
                  <a:gd name="connsiteX71" fmla="*/ 263269 w 1282701"/>
                  <a:gd name="connsiteY71" fmla="*/ 1065220 h 1755775"/>
                  <a:gd name="connsiteX72" fmla="*/ 220894 w 1282701"/>
                  <a:gd name="connsiteY72" fmla="*/ 1091471 h 1755775"/>
                  <a:gd name="connsiteX73" fmla="*/ 263567 w 1282701"/>
                  <a:gd name="connsiteY73" fmla="*/ 891229 h 1755775"/>
                  <a:gd name="connsiteX74" fmla="*/ 165671 w 1282701"/>
                  <a:gd name="connsiteY74" fmla="*/ 630915 h 1755775"/>
                  <a:gd name="connsiteX75" fmla="*/ 22592 w 1282701"/>
                  <a:gd name="connsiteY75" fmla="*/ 680975 h 1755775"/>
                  <a:gd name="connsiteX76" fmla="*/ 0 w 1282701"/>
                  <a:gd name="connsiteY76" fmla="*/ 605885 h 175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</a:cxnLst>
                <a:rect l="l" t="t" r="r" b="b"/>
                <a:pathLst>
                  <a:path w="1282701" h="1755775">
                    <a:moveTo>
                      <a:pt x="269179" y="687038"/>
                    </a:moveTo>
                    <a:lnTo>
                      <a:pt x="281687" y="735886"/>
                    </a:lnTo>
                    <a:cubicBezTo>
                      <a:pt x="285413" y="755440"/>
                      <a:pt x="288413" y="777537"/>
                      <a:pt x="290482" y="802489"/>
                    </a:cubicBezTo>
                    <a:lnTo>
                      <a:pt x="292848" y="864287"/>
                    </a:lnTo>
                    <a:lnTo>
                      <a:pt x="290602" y="801234"/>
                    </a:lnTo>
                    <a:cubicBezTo>
                      <a:pt x="287212" y="757133"/>
                      <a:pt x="280654" y="721769"/>
                      <a:pt x="271810" y="693596"/>
                    </a:cubicBezTo>
                    <a:close/>
                    <a:moveTo>
                      <a:pt x="256096" y="655490"/>
                    </a:moveTo>
                    <a:lnTo>
                      <a:pt x="262792" y="671121"/>
                    </a:lnTo>
                    <a:lnTo>
                      <a:pt x="256940" y="656537"/>
                    </a:lnTo>
                    <a:close/>
                    <a:moveTo>
                      <a:pt x="227617" y="1135095"/>
                    </a:moveTo>
                    <a:lnTo>
                      <a:pt x="230138" y="1133473"/>
                    </a:lnTo>
                    <a:lnTo>
                      <a:pt x="233141" y="1128871"/>
                    </a:lnTo>
                    <a:close/>
                    <a:moveTo>
                      <a:pt x="46174" y="628113"/>
                    </a:moveTo>
                    <a:lnTo>
                      <a:pt x="47693" y="630915"/>
                    </a:lnTo>
                    <a:lnTo>
                      <a:pt x="49804" y="629990"/>
                    </a:lnTo>
                    <a:close/>
                    <a:moveTo>
                      <a:pt x="0" y="605885"/>
                    </a:moveTo>
                    <a:cubicBezTo>
                      <a:pt x="0" y="570842"/>
                      <a:pt x="0" y="225426"/>
                      <a:pt x="0" y="225426"/>
                    </a:cubicBezTo>
                    <a:cubicBezTo>
                      <a:pt x="32632" y="250455"/>
                      <a:pt x="32632" y="250455"/>
                      <a:pt x="32632" y="250455"/>
                    </a:cubicBezTo>
                    <a:lnTo>
                      <a:pt x="32632" y="250467"/>
                    </a:lnTo>
                    <a:lnTo>
                      <a:pt x="32810" y="250467"/>
                    </a:lnTo>
                    <a:cubicBezTo>
                      <a:pt x="38407" y="250467"/>
                      <a:pt x="83181" y="250467"/>
                      <a:pt x="441373" y="250467"/>
                    </a:cubicBezTo>
                    <a:cubicBezTo>
                      <a:pt x="446396" y="250467"/>
                      <a:pt x="494113" y="237944"/>
                      <a:pt x="494113" y="215402"/>
                    </a:cubicBezTo>
                    <a:cubicBezTo>
                      <a:pt x="494113" y="170318"/>
                      <a:pt x="293199" y="0"/>
                      <a:pt x="657356" y="0"/>
                    </a:cubicBezTo>
                    <a:cubicBezTo>
                      <a:pt x="1021513" y="0"/>
                      <a:pt x="810553" y="175327"/>
                      <a:pt x="810553" y="215402"/>
                    </a:cubicBezTo>
                    <a:cubicBezTo>
                      <a:pt x="810553" y="237944"/>
                      <a:pt x="868316" y="250467"/>
                      <a:pt x="870827" y="250467"/>
                    </a:cubicBezTo>
                    <a:cubicBezTo>
                      <a:pt x="870827" y="250467"/>
                      <a:pt x="870827" y="250467"/>
                      <a:pt x="1282701" y="250467"/>
                    </a:cubicBezTo>
                    <a:cubicBezTo>
                      <a:pt x="1282701" y="250467"/>
                      <a:pt x="1282701" y="250467"/>
                      <a:pt x="1282701" y="573570"/>
                    </a:cubicBezTo>
                    <a:cubicBezTo>
                      <a:pt x="1282701" y="573570"/>
                      <a:pt x="1280190" y="633682"/>
                      <a:pt x="1257587" y="633682"/>
                    </a:cubicBezTo>
                    <a:cubicBezTo>
                      <a:pt x="1247541" y="633682"/>
                      <a:pt x="1013979" y="475887"/>
                      <a:pt x="1013979" y="874131"/>
                    </a:cubicBezTo>
                    <a:cubicBezTo>
                      <a:pt x="1013979" y="1274878"/>
                      <a:pt x="1242518" y="1122093"/>
                      <a:pt x="1257587" y="1122093"/>
                    </a:cubicBezTo>
                    <a:cubicBezTo>
                      <a:pt x="1282701" y="1122093"/>
                      <a:pt x="1282701" y="1184710"/>
                      <a:pt x="1282701" y="1184710"/>
                    </a:cubicBezTo>
                    <a:cubicBezTo>
                      <a:pt x="1282701" y="1184710"/>
                      <a:pt x="1282701" y="1184710"/>
                      <a:pt x="1282701" y="1497794"/>
                    </a:cubicBezTo>
                    <a:cubicBezTo>
                      <a:pt x="1282701" y="1497794"/>
                      <a:pt x="1282701" y="1497794"/>
                      <a:pt x="865804" y="1497794"/>
                    </a:cubicBezTo>
                    <a:cubicBezTo>
                      <a:pt x="865804" y="1497794"/>
                      <a:pt x="803019" y="1502803"/>
                      <a:pt x="803019" y="1535364"/>
                    </a:cubicBezTo>
                    <a:cubicBezTo>
                      <a:pt x="803019" y="1592972"/>
                      <a:pt x="1021513" y="1755775"/>
                      <a:pt x="657356" y="1755775"/>
                    </a:cubicBezTo>
                    <a:cubicBezTo>
                      <a:pt x="290688" y="1755775"/>
                      <a:pt x="504159" y="1592972"/>
                      <a:pt x="504159" y="1535364"/>
                    </a:cubicBezTo>
                    <a:cubicBezTo>
                      <a:pt x="504159" y="1500299"/>
                      <a:pt x="441373" y="1497794"/>
                      <a:pt x="441373" y="1497794"/>
                    </a:cubicBezTo>
                    <a:cubicBezTo>
                      <a:pt x="441373" y="1497794"/>
                      <a:pt x="441373" y="1497794"/>
                      <a:pt x="32011" y="1497794"/>
                    </a:cubicBezTo>
                    <a:cubicBezTo>
                      <a:pt x="32011" y="1497794"/>
                      <a:pt x="32011" y="1497794"/>
                      <a:pt x="32011" y="1214766"/>
                    </a:cubicBezTo>
                    <a:cubicBezTo>
                      <a:pt x="32011" y="1214766"/>
                      <a:pt x="29499" y="1127103"/>
                      <a:pt x="49591" y="1127103"/>
                    </a:cubicBezTo>
                    <a:cubicBezTo>
                      <a:pt x="56183" y="1127103"/>
                      <a:pt x="103636" y="1160661"/>
                      <a:pt x="154933" y="1162549"/>
                    </a:cubicBezTo>
                    <a:lnTo>
                      <a:pt x="155441" y="1162476"/>
                    </a:lnTo>
                    <a:lnTo>
                      <a:pt x="102094" y="1148257"/>
                    </a:lnTo>
                    <a:cubicBezTo>
                      <a:pt x="74067" y="1135437"/>
                      <a:pt x="59266" y="1118239"/>
                      <a:pt x="46354" y="1110421"/>
                    </a:cubicBezTo>
                    <a:lnTo>
                      <a:pt x="29238" y="1107796"/>
                    </a:lnTo>
                    <a:lnTo>
                      <a:pt x="26633" y="1122237"/>
                    </a:lnTo>
                    <a:cubicBezTo>
                      <a:pt x="25067" y="1137237"/>
                      <a:pt x="25067" y="1152237"/>
                      <a:pt x="25067" y="1152237"/>
                    </a:cubicBezTo>
                    <a:cubicBezTo>
                      <a:pt x="25067" y="1152237"/>
                      <a:pt x="25067" y="1152237"/>
                      <a:pt x="25067" y="1502229"/>
                    </a:cubicBezTo>
                    <a:cubicBezTo>
                      <a:pt x="25067" y="1502229"/>
                      <a:pt x="378494" y="1502229"/>
                      <a:pt x="411080" y="1502229"/>
                    </a:cubicBezTo>
                    <a:cubicBezTo>
                      <a:pt x="443665" y="1502229"/>
                      <a:pt x="476251" y="1519728"/>
                      <a:pt x="476251" y="1547228"/>
                    </a:cubicBezTo>
                    <a:cubicBezTo>
                      <a:pt x="476251" y="1574727"/>
                      <a:pt x="443665" y="1592227"/>
                      <a:pt x="428626" y="1609726"/>
                    </a:cubicBezTo>
                    <a:cubicBezTo>
                      <a:pt x="443665" y="1582227"/>
                      <a:pt x="456198" y="1564727"/>
                      <a:pt x="458705" y="1557227"/>
                    </a:cubicBezTo>
                    <a:cubicBezTo>
                      <a:pt x="458705" y="1539728"/>
                      <a:pt x="416093" y="1532228"/>
                      <a:pt x="396040" y="1532228"/>
                    </a:cubicBezTo>
                    <a:cubicBezTo>
                      <a:pt x="381001" y="1532228"/>
                      <a:pt x="1" y="1532228"/>
                      <a:pt x="1" y="1532228"/>
                    </a:cubicBezTo>
                    <a:cubicBezTo>
                      <a:pt x="1" y="1532228"/>
                      <a:pt x="1" y="1212235"/>
                      <a:pt x="1" y="1152237"/>
                    </a:cubicBezTo>
                    <a:cubicBezTo>
                      <a:pt x="1" y="1089738"/>
                      <a:pt x="15040" y="1074738"/>
                      <a:pt x="25067" y="1074738"/>
                    </a:cubicBezTo>
                    <a:cubicBezTo>
                      <a:pt x="32586" y="1074738"/>
                      <a:pt x="57652" y="1092238"/>
                      <a:pt x="57652" y="1092238"/>
                    </a:cubicBezTo>
                    <a:cubicBezTo>
                      <a:pt x="57652" y="1092238"/>
                      <a:pt x="53892" y="1092238"/>
                      <a:pt x="49506" y="1092238"/>
                    </a:cubicBezTo>
                    <a:lnTo>
                      <a:pt x="43960" y="1092238"/>
                    </a:lnTo>
                    <a:lnTo>
                      <a:pt x="49661" y="1092442"/>
                    </a:lnTo>
                    <a:cubicBezTo>
                      <a:pt x="69815" y="1099946"/>
                      <a:pt x="97528" y="1134968"/>
                      <a:pt x="160510" y="1142472"/>
                    </a:cubicBezTo>
                    <a:cubicBezTo>
                      <a:pt x="190741" y="1144974"/>
                      <a:pt x="209006" y="1138720"/>
                      <a:pt x="222862" y="1129026"/>
                    </a:cubicBezTo>
                    <a:lnTo>
                      <a:pt x="249614" y="1103628"/>
                    </a:lnTo>
                    <a:lnTo>
                      <a:pt x="261228" y="1085833"/>
                    </a:lnTo>
                    <a:lnTo>
                      <a:pt x="281793" y="1013449"/>
                    </a:lnTo>
                    <a:lnTo>
                      <a:pt x="281961" y="1012978"/>
                    </a:lnTo>
                    <a:lnTo>
                      <a:pt x="282004" y="1012705"/>
                    </a:lnTo>
                    <a:lnTo>
                      <a:pt x="283350" y="1007969"/>
                    </a:lnTo>
                    <a:lnTo>
                      <a:pt x="285350" y="991370"/>
                    </a:lnTo>
                    <a:lnTo>
                      <a:pt x="282004" y="1012705"/>
                    </a:lnTo>
                    <a:lnTo>
                      <a:pt x="281793" y="1013449"/>
                    </a:lnTo>
                    <a:lnTo>
                      <a:pt x="263269" y="1065220"/>
                    </a:lnTo>
                    <a:cubicBezTo>
                      <a:pt x="242691" y="1102382"/>
                      <a:pt x="219482" y="1098510"/>
                      <a:pt x="220894" y="1091471"/>
                    </a:cubicBezTo>
                    <a:cubicBezTo>
                      <a:pt x="220894" y="1091471"/>
                      <a:pt x="263567" y="1031398"/>
                      <a:pt x="263567" y="891229"/>
                    </a:cubicBezTo>
                    <a:cubicBezTo>
                      <a:pt x="263567" y="678472"/>
                      <a:pt x="213363" y="635921"/>
                      <a:pt x="165671" y="630915"/>
                    </a:cubicBezTo>
                    <a:cubicBezTo>
                      <a:pt x="102917" y="620903"/>
                      <a:pt x="42673" y="683478"/>
                      <a:pt x="22592" y="680975"/>
                    </a:cubicBezTo>
                    <a:cubicBezTo>
                      <a:pt x="12551" y="680975"/>
                      <a:pt x="0" y="660951"/>
                      <a:pt x="0" y="60588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6">
                <a:extLst>
                  <a:ext uri="{FF2B5EF4-FFF2-40B4-BE49-F238E27FC236}">
                    <a16:creationId xmlns:a16="http://schemas.microsoft.com/office/drawing/2014/main" xmlns="" id="{9DA5A4FE-01BB-4977-A815-007AE1B50329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5553303" y="2974747"/>
                <a:ext cx="1835150" cy="1338719"/>
              </a:xfrm>
              <a:custGeom>
                <a:avLst/>
                <a:gdLst>
                  <a:gd name="connsiteX0" fmla="*/ 1157603 w 1835150"/>
                  <a:gd name="connsiteY0" fmla="*/ 143077 h 1338719"/>
                  <a:gd name="connsiteX1" fmla="*/ 1160072 w 1835150"/>
                  <a:gd name="connsiteY1" fmla="*/ 152164 h 1338719"/>
                  <a:gd name="connsiteX2" fmla="*/ 1158599 w 1835150"/>
                  <a:gd name="connsiteY2" fmla="*/ 145178 h 1338719"/>
                  <a:gd name="connsiteX3" fmla="*/ 1139906 w 1835150"/>
                  <a:gd name="connsiteY3" fmla="*/ 105997 h 1338719"/>
                  <a:gd name="connsiteX4" fmla="*/ 1142684 w 1835150"/>
                  <a:gd name="connsiteY4" fmla="*/ 111592 h 1338719"/>
                  <a:gd name="connsiteX5" fmla="*/ 1140536 w 1835150"/>
                  <a:gd name="connsiteY5" fmla="*/ 107058 h 1338719"/>
                  <a:gd name="connsiteX6" fmla="*/ 1079307 w 1835150"/>
                  <a:gd name="connsiteY6" fmla="*/ 256799 h 1338719"/>
                  <a:gd name="connsiteX7" fmla="*/ 1084465 w 1835150"/>
                  <a:gd name="connsiteY7" fmla="*/ 256487 h 1338719"/>
                  <a:gd name="connsiteX8" fmla="*/ 1134360 w 1835150"/>
                  <a:gd name="connsiteY8" fmla="*/ 245896 h 1338719"/>
                  <a:gd name="connsiteX9" fmla="*/ 1137933 w 1835150"/>
                  <a:gd name="connsiteY9" fmla="*/ 244613 h 1338719"/>
                  <a:gd name="connsiteX10" fmla="*/ 1157305 w 1835150"/>
                  <a:gd name="connsiteY10" fmla="*/ 227168 h 1338719"/>
                  <a:gd name="connsiteX11" fmla="*/ 1167366 w 1835150"/>
                  <a:gd name="connsiteY11" fmla="*/ 186760 h 1338719"/>
                  <a:gd name="connsiteX12" fmla="*/ 1163171 w 1835150"/>
                  <a:gd name="connsiteY12" fmla="*/ 166862 h 1338719"/>
                  <a:gd name="connsiteX13" fmla="*/ 1151607 w 1835150"/>
                  <a:gd name="connsiteY13" fmla="*/ 151443 h 1338719"/>
                  <a:gd name="connsiteX14" fmla="*/ 1159018 w 1835150"/>
                  <a:gd name="connsiteY14" fmla="*/ 200071 h 1338719"/>
                  <a:gd name="connsiteX15" fmla="*/ 1129389 w 1835150"/>
                  <a:gd name="connsiteY15" fmla="*/ 239514 h 1338719"/>
                  <a:gd name="connsiteX16" fmla="*/ 699131 w 1835150"/>
                  <a:gd name="connsiteY16" fmla="*/ 245572 h 1338719"/>
                  <a:gd name="connsiteX17" fmla="*/ 717326 w 1835150"/>
                  <a:gd name="connsiteY17" fmla="*/ 261769 h 1338719"/>
                  <a:gd name="connsiteX18" fmla="*/ 918830 w 1835150"/>
                  <a:gd name="connsiteY18" fmla="*/ 295010 h 1338719"/>
                  <a:gd name="connsiteX19" fmla="*/ 1118883 w 1835150"/>
                  <a:gd name="connsiteY19" fmla="*/ 261769 h 1338719"/>
                  <a:gd name="connsiteX20" fmla="*/ 1132532 w 1835150"/>
                  <a:gd name="connsiteY20" fmla="*/ 249477 h 1338719"/>
                  <a:gd name="connsiteX21" fmla="*/ 1122211 w 1835150"/>
                  <a:gd name="connsiteY21" fmla="*/ 256487 h 1338719"/>
                  <a:gd name="connsiteX22" fmla="*/ 1074400 w 1835150"/>
                  <a:gd name="connsiteY22" fmla="*/ 276570 h 1338719"/>
                  <a:gd name="connsiteX23" fmla="*/ 913353 w 1835150"/>
                  <a:gd name="connsiteY23" fmla="*/ 294144 h 1338719"/>
                  <a:gd name="connsiteX24" fmla="*/ 715897 w 1835150"/>
                  <a:gd name="connsiteY24" fmla="*/ 258134 h 1338719"/>
                  <a:gd name="connsiteX25" fmla="*/ 0 w 1835150"/>
                  <a:gd name="connsiteY25" fmla="*/ 685463 h 1338719"/>
                  <a:gd name="connsiteX26" fmla="*/ 2374 w 1835150"/>
                  <a:gd name="connsiteY26" fmla="*/ 617688 h 1338719"/>
                  <a:gd name="connsiteX27" fmla="*/ 5948 w 1835150"/>
                  <a:gd name="connsiteY27" fmla="*/ 588580 h 1338719"/>
                  <a:gd name="connsiteX28" fmla="*/ 6336 w 1835150"/>
                  <a:gd name="connsiteY28" fmla="*/ 583503 h 1338719"/>
                  <a:gd name="connsiteX29" fmla="*/ 7611 w 1835150"/>
                  <a:gd name="connsiteY29" fmla="*/ 575029 h 1338719"/>
                  <a:gd name="connsiteX30" fmla="*/ 9110 w 1835150"/>
                  <a:gd name="connsiteY30" fmla="*/ 562816 h 1338719"/>
                  <a:gd name="connsiteX31" fmla="*/ 9995 w 1835150"/>
                  <a:gd name="connsiteY31" fmla="*/ 559185 h 1338719"/>
                  <a:gd name="connsiteX32" fmla="*/ 11203 w 1835150"/>
                  <a:gd name="connsiteY32" fmla="*/ 551159 h 1338719"/>
                  <a:gd name="connsiteX33" fmla="*/ 16782 w 1835150"/>
                  <a:gd name="connsiteY33" fmla="*/ 527498 h 1338719"/>
                  <a:gd name="connsiteX34" fmla="*/ 18913 w 1835150"/>
                  <a:gd name="connsiteY34" fmla="*/ 522594 h 1338719"/>
                  <a:gd name="connsiteX35" fmla="*/ 19626 w 1835150"/>
                  <a:gd name="connsiteY35" fmla="*/ 519668 h 1338719"/>
                  <a:gd name="connsiteX36" fmla="*/ 33342 w 1835150"/>
                  <a:gd name="connsiteY36" fmla="*/ 487069 h 1338719"/>
                  <a:gd name="connsiteX37" fmla="*/ 35985 w 1835150"/>
                  <a:gd name="connsiteY37" fmla="*/ 483310 h 1338719"/>
                  <a:gd name="connsiteX38" fmla="*/ 37042 w 1835150"/>
                  <a:gd name="connsiteY38" fmla="*/ 480879 h 1338719"/>
                  <a:gd name="connsiteX39" fmla="*/ 49704 w 1835150"/>
                  <a:gd name="connsiteY39" fmla="*/ 462419 h 1338719"/>
                  <a:gd name="connsiteX40" fmla="*/ 48797 w 1835150"/>
                  <a:gd name="connsiteY40" fmla="*/ 465091 h 1338719"/>
                  <a:gd name="connsiteX41" fmla="*/ 49676 w 1835150"/>
                  <a:gd name="connsiteY41" fmla="*/ 463841 h 1338719"/>
                  <a:gd name="connsiteX42" fmla="*/ 160351 w 1835150"/>
                  <a:gd name="connsiteY42" fmla="*/ 451003 h 1338719"/>
                  <a:gd name="connsiteX43" fmla="*/ 174759 w 1835150"/>
                  <a:gd name="connsiteY43" fmla="*/ 458574 h 1338719"/>
                  <a:gd name="connsiteX44" fmla="*/ 190209 w 1835150"/>
                  <a:gd name="connsiteY44" fmla="*/ 465677 h 1338719"/>
                  <a:gd name="connsiteX45" fmla="*/ 221551 w 1835150"/>
                  <a:gd name="connsiteY45" fmla="*/ 482029 h 1338719"/>
                  <a:gd name="connsiteX46" fmla="*/ 237510 w 1835150"/>
                  <a:gd name="connsiteY46" fmla="*/ 489196 h 1338719"/>
                  <a:gd name="connsiteX47" fmla="*/ 250890 w 1835150"/>
                  <a:gd name="connsiteY47" fmla="*/ 480069 h 1338719"/>
                  <a:gd name="connsiteX48" fmla="*/ 262814 w 1835150"/>
                  <a:gd name="connsiteY48" fmla="*/ 435329 h 1338719"/>
                  <a:gd name="connsiteX49" fmla="*/ 263145 w 1835150"/>
                  <a:gd name="connsiteY49" fmla="*/ 431042 h 1338719"/>
                  <a:gd name="connsiteX50" fmla="*/ 263145 w 1835150"/>
                  <a:gd name="connsiteY50" fmla="*/ 425657 h 1338719"/>
                  <a:gd name="connsiteX51" fmla="*/ 263145 w 1835150"/>
                  <a:gd name="connsiteY51" fmla="*/ 33793 h 1338719"/>
                  <a:gd name="connsiteX52" fmla="*/ 263599 w 1835150"/>
                  <a:gd name="connsiteY52" fmla="*/ 34247 h 1338719"/>
                  <a:gd name="connsiteX53" fmla="*/ 263599 w 1835150"/>
                  <a:gd name="connsiteY53" fmla="*/ 32206 h 1338719"/>
                  <a:gd name="connsiteX54" fmla="*/ 655231 w 1835150"/>
                  <a:gd name="connsiteY54" fmla="*/ 32206 h 1338719"/>
                  <a:gd name="connsiteX55" fmla="*/ 720503 w 1835150"/>
                  <a:gd name="connsiteY55" fmla="*/ 59738 h 1338719"/>
                  <a:gd name="connsiteX56" fmla="*/ 678458 w 1835150"/>
                  <a:gd name="connsiteY56" fmla="*/ 227168 h 1338719"/>
                  <a:gd name="connsiteX57" fmla="*/ 696063 w 1835150"/>
                  <a:gd name="connsiteY57" fmla="*/ 242840 h 1338719"/>
                  <a:gd name="connsiteX58" fmla="*/ 677444 w 1835150"/>
                  <a:gd name="connsiteY58" fmla="*/ 219771 h 1338719"/>
                  <a:gd name="connsiteX59" fmla="*/ 669266 w 1835150"/>
                  <a:gd name="connsiteY59" fmla="*/ 186194 h 1338719"/>
                  <a:gd name="connsiteX60" fmla="*/ 732175 w 1835150"/>
                  <a:gd name="connsiteY60" fmla="*/ 236403 h 1338719"/>
                  <a:gd name="connsiteX61" fmla="*/ 915869 w 1835150"/>
                  <a:gd name="connsiteY61" fmla="*/ 264018 h 1338719"/>
                  <a:gd name="connsiteX62" fmla="*/ 1002055 w 1835150"/>
                  <a:gd name="connsiteY62" fmla="*/ 261194 h 1338719"/>
                  <a:gd name="connsiteX63" fmla="*/ 1015751 w 1835150"/>
                  <a:gd name="connsiteY63" fmla="*/ 260449 h 1338719"/>
                  <a:gd name="connsiteX64" fmla="*/ 1021549 w 1835150"/>
                  <a:gd name="connsiteY64" fmla="*/ 259353 h 1338719"/>
                  <a:gd name="connsiteX65" fmla="*/ 1131391 w 1835150"/>
                  <a:gd name="connsiteY65" fmla="*/ 200071 h 1338719"/>
                  <a:gd name="connsiteX66" fmla="*/ 1066090 w 1835150"/>
                  <a:gd name="connsiteY66" fmla="*/ 36968 h 1338719"/>
                  <a:gd name="connsiteX67" fmla="*/ 1069583 w 1835150"/>
                  <a:gd name="connsiteY67" fmla="*/ 43048 h 1338719"/>
                  <a:gd name="connsiteX68" fmla="*/ 1066800 w 1835150"/>
                  <a:gd name="connsiteY68" fmla="*/ 36007 h 1338719"/>
                  <a:gd name="connsiteX69" fmla="*/ 1182122 w 1835150"/>
                  <a:gd name="connsiteY69" fmla="*/ 948 h 1338719"/>
                  <a:gd name="connsiteX70" fmla="*/ 1545636 w 1835150"/>
                  <a:gd name="connsiteY70" fmla="*/ 948 h 1338719"/>
                  <a:gd name="connsiteX71" fmla="*/ 1573213 w 1835150"/>
                  <a:gd name="connsiteY71" fmla="*/ 30998 h 1338719"/>
                  <a:gd name="connsiteX72" fmla="*/ 1174601 w 1835150"/>
                  <a:gd name="connsiteY72" fmla="*/ 30998 h 1338719"/>
                  <a:gd name="connsiteX73" fmla="*/ 1114433 w 1835150"/>
                  <a:gd name="connsiteY73" fmla="*/ 58545 h 1338719"/>
                  <a:gd name="connsiteX74" fmla="*/ 1114854 w 1835150"/>
                  <a:gd name="connsiteY74" fmla="*/ 59414 h 1338719"/>
                  <a:gd name="connsiteX75" fmla="*/ 1124845 w 1835150"/>
                  <a:gd name="connsiteY75" fmla="*/ 43821 h 1338719"/>
                  <a:gd name="connsiteX76" fmla="*/ 1179919 w 1835150"/>
                  <a:gd name="connsiteY76" fmla="*/ 32206 h 1338719"/>
                  <a:gd name="connsiteX77" fmla="*/ 1574062 w 1835150"/>
                  <a:gd name="connsiteY77" fmla="*/ 32206 h 1338719"/>
                  <a:gd name="connsiteX78" fmla="*/ 1574062 w 1835150"/>
                  <a:gd name="connsiteY78" fmla="*/ 425161 h 1338719"/>
                  <a:gd name="connsiteX79" fmla="*/ 1599167 w 1835150"/>
                  <a:gd name="connsiteY79" fmla="*/ 490237 h 1338719"/>
                  <a:gd name="connsiteX80" fmla="*/ 1835150 w 1835150"/>
                  <a:gd name="connsiteY80" fmla="*/ 685463 h 1338719"/>
                  <a:gd name="connsiteX81" fmla="*/ 1826040 w 1835150"/>
                  <a:gd name="connsiteY81" fmla="*/ 808217 h 1338719"/>
                  <a:gd name="connsiteX82" fmla="*/ 1816560 w 1835150"/>
                  <a:gd name="connsiteY82" fmla="*/ 847223 h 1338719"/>
                  <a:gd name="connsiteX83" fmla="*/ 1817688 w 1835150"/>
                  <a:gd name="connsiteY83" fmla="*/ 846107 h 1338719"/>
                  <a:gd name="connsiteX84" fmla="*/ 1813529 w 1835150"/>
                  <a:gd name="connsiteY84" fmla="*/ 859341 h 1338719"/>
                  <a:gd name="connsiteX85" fmla="*/ 1803323 w 1835150"/>
                  <a:gd name="connsiteY85" fmla="*/ 880630 h 1338719"/>
                  <a:gd name="connsiteX86" fmla="*/ 1801808 w 1835150"/>
                  <a:gd name="connsiteY86" fmla="*/ 884248 h 1338719"/>
                  <a:gd name="connsiteX87" fmla="*/ 1801105 w 1835150"/>
                  <a:gd name="connsiteY87" fmla="*/ 885255 h 1338719"/>
                  <a:gd name="connsiteX88" fmla="*/ 1799483 w 1835150"/>
                  <a:gd name="connsiteY88" fmla="*/ 888640 h 1338719"/>
                  <a:gd name="connsiteX89" fmla="*/ 1795971 w 1835150"/>
                  <a:gd name="connsiteY89" fmla="*/ 892616 h 1338719"/>
                  <a:gd name="connsiteX90" fmla="*/ 1785474 w 1835150"/>
                  <a:gd name="connsiteY90" fmla="*/ 907665 h 1338719"/>
                  <a:gd name="connsiteX91" fmla="*/ 1775011 w 1835150"/>
                  <a:gd name="connsiteY91" fmla="*/ 916348 h 1338719"/>
                  <a:gd name="connsiteX92" fmla="*/ 1773194 w 1835150"/>
                  <a:gd name="connsiteY92" fmla="*/ 918405 h 1338719"/>
                  <a:gd name="connsiteX93" fmla="*/ 1771221 w 1835150"/>
                  <a:gd name="connsiteY93" fmla="*/ 919493 h 1338719"/>
                  <a:gd name="connsiteX94" fmla="*/ 1767103 w 1835150"/>
                  <a:gd name="connsiteY94" fmla="*/ 922911 h 1338719"/>
                  <a:gd name="connsiteX95" fmla="*/ 1763125 w 1835150"/>
                  <a:gd name="connsiteY95" fmla="*/ 923956 h 1338719"/>
                  <a:gd name="connsiteX96" fmla="*/ 1754724 w 1835150"/>
                  <a:gd name="connsiteY96" fmla="*/ 928587 h 1338719"/>
                  <a:gd name="connsiteX97" fmla="*/ 1732310 w 1835150"/>
                  <a:gd name="connsiteY97" fmla="*/ 933036 h 1338719"/>
                  <a:gd name="connsiteX98" fmla="*/ 1730060 w 1835150"/>
                  <a:gd name="connsiteY98" fmla="*/ 932646 h 1338719"/>
                  <a:gd name="connsiteX99" fmla="*/ 1726573 w 1835150"/>
                  <a:gd name="connsiteY99" fmla="*/ 933563 h 1338719"/>
                  <a:gd name="connsiteX100" fmla="*/ 1616514 w 1835150"/>
                  <a:gd name="connsiteY100" fmla="*/ 891018 h 1338719"/>
                  <a:gd name="connsiteX101" fmla="*/ 1602114 w 1835150"/>
                  <a:gd name="connsiteY101" fmla="*/ 884521 h 1338719"/>
                  <a:gd name="connsiteX102" fmla="*/ 1599219 w 1835150"/>
                  <a:gd name="connsiteY102" fmla="*/ 883362 h 1338719"/>
                  <a:gd name="connsiteX103" fmla="*/ 1597467 w 1835150"/>
                  <a:gd name="connsiteY103" fmla="*/ 884342 h 1338719"/>
                  <a:gd name="connsiteX104" fmla="*/ 1584653 w 1835150"/>
                  <a:gd name="connsiteY104" fmla="*/ 893008 h 1338719"/>
                  <a:gd name="connsiteX105" fmla="*/ 1574062 w 1835150"/>
                  <a:gd name="connsiteY105" fmla="*/ 948267 h 1338719"/>
                  <a:gd name="connsiteX106" fmla="*/ 1574062 w 1835150"/>
                  <a:gd name="connsiteY106" fmla="*/ 1338719 h 1338719"/>
                  <a:gd name="connsiteX107" fmla="*/ 1179919 w 1835150"/>
                  <a:gd name="connsiteY107" fmla="*/ 1338719 h 1338719"/>
                  <a:gd name="connsiteX108" fmla="*/ 1114647 w 1835150"/>
                  <a:gd name="connsiteY108" fmla="*/ 1313690 h 1338719"/>
                  <a:gd name="connsiteX109" fmla="*/ 918830 w 1835150"/>
                  <a:gd name="connsiteY109" fmla="*/ 1078418 h 1338719"/>
                  <a:gd name="connsiteX110" fmla="*/ 720503 w 1835150"/>
                  <a:gd name="connsiteY110" fmla="*/ 1313690 h 1338719"/>
                  <a:gd name="connsiteX111" fmla="*/ 655231 w 1835150"/>
                  <a:gd name="connsiteY111" fmla="*/ 1338719 h 1338719"/>
                  <a:gd name="connsiteX112" fmla="*/ 263599 w 1835150"/>
                  <a:gd name="connsiteY112" fmla="*/ 1338719 h 1338719"/>
                  <a:gd name="connsiteX113" fmla="*/ 263599 w 1835150"/>
                  <a:gd name="connsiteY113" fmla="*/ 1338335 h 1338719"/>
                  <a:gd name="connsiteX114" fmla="*/ 263145 w 1835150"/>
                  <a:gd name="connsiteY114" fmla="*/ 1338719 h 1338719"/>
                  <a:gd name="connsiteX115" fmla="*/ 263145 w 1835150"/>
                  <a:gd name="connsiteY115" fmla="*/ 940635 h 1338719"/>
                  <a:gd name="connsiteX116" fmla="*/ 262485 w 1835150"/>
                  <a:gd name="connsiteY116" fmla="*/ 933045 h 1338719"/>
                  <a:gd name="connsiteX117" fmla="*/ 262100 w 1835150"/>
                  <a:gd name="connsiteY117" fmla="*/ 930193 h 1338719"/>
                  <a:gd name="connsiteX118" fmla="*/ 258802 w 1835150"/>
                  <a:gd name="connsiteY118" fmla="*/ 912060 h 1338719"/>
                  <a:gd name="connsiteX119" fmla="*/ 258443 w 1835150"/>
                  <a:gd name="connsiteY119" fmla="*/ 911080 h 1338719"/>
                  <a:gd name="connsiteX120" fmla="*/ 250678 w 1835150"/>
                  <a:gd name="connsiteY120" fmla="*/ 892550 h 1338719"/>
                  <a:gd name="connsiteX121" fmla="*/ 238883 w 1835150"/>
                  <a:gd name="connsiteY121" fmla="*/ 885038 h 1338719"/>
                  <a:gd name="connsiteX122" fmla="*/ 235896 w 1835150"/>
                  <a:gd name="connsiteY122" fmla="*/ 883231 h 1338719"/>
                  <a:gd name="connsiteX123" fmla="*/ 218636 w 1835150"/>
                  <a:gd name="connsiteY123" fmla="*/ 891018 h 1338719"/>
                  <a:gd name="connsiteX124" fmla="*/ 150285 w 1835150"/>
                  <a:gd name="connsiteY124" fmla="*/ 925560 h 1338719"/>
                  <a:gd name="connsiteX125" fmla="*/ 129780 w 1835150"/>
                  <a:gd name="connsiteY125" fmla="*/ 929494 h 1338719"/>
                  <a:gd name="connsiteX126" fmla="*/ 125412 w 1835150"/>
                  <a:gd name="connsiteY126" fmla="*/ 930620 h 1338719"/>
                  <a:gd name="connsiteX127" fmla="*/ 125940 w 1835150"/>
                  <a:gd name="connsiteY127" fmla="*/ 930231 h 1338719"/>
                  <a:gd name="connsiteX128" fmla="*/ 108577 w 1835150"/>
                  <a:gd name="connsiteY128" fmla="*/ 933563 h 1338719"/>
                  <a:gd name="connsiteX129" fmla="*/ 105692 w 1835150"/>
                  <a:gd name="connsiteY129" fmla="*/ 932804 h 1338719"/>
                  <a:gd name="connsiteX130" fmla="*/ 89946 w 1835150"/>
                  <a:gd name="connsiteY130" fmla="*/ 931504 h 1338719"/>
                  <a:gd name="connsiteX131" fmla="*/ 74079 w 1835150"/>
                  <a:gd name="connsiteY131" fmla="*/ 924856 h 1338719"/>
                  <a:gd name="connsiteX132" fmla="*/ 73404 w 1835150"/>
                  <a:gd name="connsiteY132" fmla="*/ 924318 h 1338719"/>
                  <a:gd name="connsiteX133" fmla="*/ 68047 w 1835150"/>
                  <a:gd name="connsiteY133" fmla="*/ 922911 h 1338719"/>
                  <a:gd name="connsiteX134" fmla="*/ 0 w 1835150"/>
                  <a:gd name="connsiteY134" fmla="*/ 685463 h 1338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</a:cxnLst>
                <a:rect l="l" t="t" r="r" b="b"/>
                <a:pathLst>
                  <a:path w="1835150" h="1338719">
                    <a:moveTo>
                      <a:pt x="1157603" y="143077"/>
                    </a:moveTo>
                    <a:lnTo>
                      <a:pt x="1160072" y="152164"/>
                    </a:lnTo>
                    <a:lnTo>
                      <a:pt x="1158599" y="145178"/>
                    </a:lnTo>
                    <a:close/>
                    <a:moveTo>
                      <a:pt x="1139906" y="105997"/>
                    </a:moveTo>
                    <a:lnTo>
                      <a:pt x="1142684" y="111592"/>
                    </a:lnTo>
                    <a:lnTo>
                      <a:pt x="1140536" y="107058"/>
                    </a:lnTo>
                    <a:close/>
                    <a:moveTo>
                      <a:pt x="1079307" y="256799"/>
                    </a:moveTo>
                    <a:lnTo>
                      <a:pt x="1084465" y="256487"/>
                    </a:lnTo>
                    <a:cubicBezTo>
                      <a:pt x="1101451" y="256487"/>
                      <a:pt x="1124098" y="249426"/>
                      <a:pt x="1134360" y="245896"/>
                    </a:cubicBezTo>
                    <a:lnTo>
                      <a:pt x="1137933" y="244613"/>
                    </a:lnTo>
                    <a:lnTo>
                      <a:pt x="1157305" y="227168"/>
                    </a:lnTo>
                    <a:cubicBezTo>
                      <a:pt x="1164856" y="214409"/>
                      <a:pt x="1167680" y="200682"/>
                      <a:pt x="1167366" y="186760"/>
                    </a:cubicBezTo>
                    <a:lnTo>
                      <a:pt x="1163171" y="166862"/>
                    </a:lnTo>
                    <a:lnTo>
                      <a:pt x="1151607" y="151443"/>
                    </a:lnTo>
                    <a:lnTo>
                      <a:pt x="1159018" y="200071"/>
                    </a:lnTo>
                    <a:cubicBezTo>
                      <a:pt x="1155878" y="217636"/>
                      <a:pt x="1144576" y="230340"/>
                      <a:pt x="1129389" y="239514"/>
                    </a:cubicBezTo>
                    <a:close/>
                    <a:moveTo>
                      <a:pt x="699131" y="245572"/>
                    </a:moveTo>
                    <a:lnTo>
                      <a:pt x="717326" y="261769"/>
                    </a:lnTo>
                    <a:cubicBezTo>
                      <a:pt x="754865" y="281870"/>
                      <a:pt x="817784" y="295010"/>
                      <a:pt x="918830" y="295010"/>
                    </a:cubicBezTo>
                    <a:cubicBezTo>
                      <a:pt x="1019249" y="295010"/>
                      <a:pt x="1081697" y="281870"/>
                      <a:pt x="1118883" y="261769"/>
                    </a:cubicBezTo>
                    <a:lnTo>
                      <a:pt x="1132532" y="249477"/>
                    </a:lnTo>
                    <a:lnTo>
                      <a:pt x="1122211" y="256487"/>
                    </a:lnTo>
                    <a:cubicBezTo>
                      <a:pt x="1110887" y="263391"/>
                      <a:pt x="1094531" y="271550"/>
                      <a:pt x="1074400" y="276570"/>
                    </a:cubicBezTo>
                    <a:cubicBezTo>
                      <a:pt x="1046720" y="284102"/>
                      <a:pt x="1008975" y="294144"/>
                      <a:pt x="913353" y="294144"/>
                    </a:cubicBezTo>
                    <a:cubicBezTo>
                      <a:pt x="805779" y="294144"/>
                      <a:pt x="744914" y="274374"/>
                      <a:pt x="715897" y="258134"/>
                    </a:cubicBezTo>
                    <a:close/>
                    <a:moveTo>
                      <a:pt x="0" y="685463"/>
                    </a:moveTo>
                    <a:cubicBezTo>
                      <a:pt x="0" y="660590"/>
                      <a:pt x="824" y="638064"/>
                      <a:pt x="2374" y="617688"/>
                    </a:cubicBezTo>
                    <a:lnTo>
                      <a:pt x="5948" y="588580"/>
                    </a:lnTo>
                    <a:lnTo>
                      <a:pt x="6336" y="583503"/>
                    </a:lnTo>
                    <a:lnTo>
                      <a:pt x="7611" y="575029"/>
                    </a:lnTo>
                    <a:lnTo>
                      <a:pt x="9110" y="562816"/>
                    </a:lnTo>
                    <a:lnTo>
                      <a:pt x="9995" y="559185"/>
                    </a:lnTo>
                    <a:lnTo>
                      <a:pt x="11203" y="551159"/>
                    </a:lnTo>
                    <a:cubicBezTo>
                      <a:pt x="12983" y="542047"/>
                      <a:pt x="14883" y="534381"/>
                      <a:pt x="16782" y="527498"/>
                    </a:cubicBezTo>
                    <a:lnTo>
                      <a:pt x="18913" y="522594"/>
                    </a:lnTo>
                    <a:lnTo>
                      <a:pt x="19626" y="519668"/>
                    </a:lnTo>
                    <a:cubicBezTo>
                      <a:pt x="23697" y="507109"/>
                      <a:pt x="28301" y="496308"/>
                      <a:pt x="33342" y="487069"/>
                    </a:cubicBezTo>
                    <a:lnTo>
                      <a:pt x="35985" y="483310"/>
                    </a:lnTo>
                    <a:lnTo>
                      <a:pt x="37042" y="480879"/>
                    </a:lnTo>
                    <a:cubicBezTo>
                      <a:pt x="44006" y="469302"/>
                      <a:pt x="49704" y="462419"/>
                      <a:pt x="49704" y="462419"/>
                    </a:cubicBezTo>
                    <a:lnTo>
                      <a:pt x="48797" y="465091"/>
                    </a:lnTo>
                    <a:lnTo>
                      <a:pt x="49676" y="463841"/>
                    </a:lnTo>
                    <a:cubicBezTo>
                      <a:pt x="81667" y="429126"/>
                      <a:pt x="123929" y="435725"/>
                      <a:pt x="160351" y="451003"/>
                    </a:cubicBezTo>
                    <a:lnTo>
                      <a:pt x="174759" y="458574"/>
                    </a:lnTo>
                    <a:lnTo>
                      <a:pt x="190209" y="465677"/>
                    </a:lnTo>
                    <a:cubicBezTo>
                      <a:pt x="201948" y="471623"/>
                      <a:pt x="212982" y="477569"/>
                      <a:pt x="221551" y="482029"/>
                    </a:cubicBezTo>
                    <a:lnTo>
                      <a:pt x="237510" y="489196"/>
                    </a:lnTo>
                    <a:lnTo>
                      <a:pt x="250890" y="480069"/>
                    </a:lnTo>
                    <a:cubicBezTo>
                      <a:pt x="258421" y="467867"/>
                      <a:pt x="261559" y="447530"/>
                      <a:pt x="262814" y="435329"/>
                    </a:cubicBezTo>
                    <a:lnTo>
                      <a:pt x="263145" y="431042"/>
                    </a:lnTo>
                    <a:lnTo>
                      <a:pt x="263145" y="425657"/>
                    </a:lnTo>
                    <a:cubicBezTo>
                      <a:pt x="263145" y="406997"/>
                      <a:pt x="263145" y="332356"/>
                      <a:pt x="263145" y="33793"/>
                    </a:cubicBezTo>
                    <a:lnTo>
                      <a:pt x="263599" y="34247"/>
                    </a:lnTo>
                    <a:lnTo>
                      <a:pt x="263599" y="32206"/>
                    </a:lnTo>
                    <a:cubicBezTo>
                      <a:pt x="263599" y="32206"/>
                      <a:pt x="263599" y="32206"/>
                      <a:pt x="655231" y="32206"/>
                    </a:cubicBezTo>
                    <a:cubicBezTo>
                      <a:pt x="655231" y="32206"/>
                      <a:pt x="720503" y="34709"/>
                      <a:pt x="720503" y="59738"/>
                    </a:cubicBezTo>
                    <a:cubicBezTo>
                      <a:pt x="720503" y="75381"/>
                      <a:pt x="640090" y="163373"/>
                      <a:pt x="678458" y="227168"/>
                    </a:cubicBezTo>
                    <a:lnTo>
                      <a:pt x="696063" y="242840"/>
                    </a:lnTo>
                    <a:lnTo>
                      <a:pt x="677444" y="219771"/>
                    </a:lnTo>
                    <a:cubicBezTo>
                      <a:pt x="671783" y="210043"/>
                      <a:pt x="668008" y="198746"/>
                      <a:pt x="669266" y="186194"/>
                    </a:cubicBezTo>
                    <a:cubicBezTo>
                      <a:pt x="676815" y="203767"/>
                      <a:pt x="696946" y="221340"/>
                      <a:pt x="732175" y="236403"/>
                    </a:cubicBezTo>
                    <a:cubicBezTo>
                      <a:pt x="767404" y="251466"/>
                      <a:pt x="845411" y="264018"/>
                      <a:pt x="915869" y="264018"/>
                    </a:cubicBezTo>
                    <a:cubicBezTo>
                      <a:pt x="938517" y="264018"/>
                      <a:pt x="970600" y="262763"/>
                      <a:pt x="1002055" y="261194"/>
                    </a:cubicBezTo>
                    <a:lnTo>
                      <a:pt x="1015751" y="260449"/>
                    </a:lnTo>
                    <a:lnTo>
                      <a:pt x="1021549" y="259353"/>
                    </a:lnTo>
                    <a:cubicBezTo>
                      <a:pt x="1054631" y="252296"/>
                      <a:pt x="1121972" y="233947"/>
                      <a:pt x="1131391" y="200071"/>
                    </a:cubicBezTo>
                    <a:cubicBezTo>
                      <a:pt x="1146460" y="137339"/>
                      <a:pt x="1053532" y="97191"/>
                      <a:pt x="1066090" y="36968"/>
                    </a:cubicBezTo>
                    <a:lnTo>
                      <a:pt x="1069583" y="43048"/>
                    </a:lnTo>
                    <a:lnTo>
                      <a:pt x="1066800" y="36007"/>
                    </a:lnTo>
                    <a:cubicBezTo>
                      <a:pt x="1066800" y="-9069"/>
                      <a:pt x="1182122" y="948"/>
                      <a:pt x="1182122" y="948"/>
                    </a:cubicBezTo>
                    <a:cubicBezTo>
                      <a:pt x="1545636" y="948"/>
                      <a:pt x="1545636" y="948"/>
                      <a:pt x="1545636" y="948"/>
                    </a:cubicBezTo>
                    <a:lnTo>
                      <a:pt x="1573213" y="30998"/>
                    </a:lnTo>
                    <a:cubicBezTo>
                      <a:pt x="1174601" y="30998"/>
                      <a:pt x="1174601" y="30998"/>
                      <a:pt x="1174601" y="30998"/>
                    </a:cubicBezTo>
                    <a:cubicBezTo>
                      <a:pt x="1174601" y="30998"/>
                      <a:pt x="1114433" y="33503"/>
                      <a:pt x="1114433" y="58545"/>
                    </a:cubicBezTo>
                    <a:lnTo>
                      <a:pt x="1114854" y="59414"/>
                    </a:lnTo>
                    <a:lnTo>
                      <a:pt x="1124845" y="43821"/>
                    </a:lnTo>
                    <a:cubicBezTo>
                      <a:pt x="1143203" y="32206"/>
                      <a:pt x="1179919" y="32206"/>
                      <a:pt x="1179919" y="32206"/>
                    </a:cubicBezTo>
                    <a:cubicBezTo>
                      <a:pt x="1179919" y="32206"/>
                      <a:pt x="1179919" y="32206"/>
                      <a:pt x="1574062" y="32206"/>
                    </a:cubicBezTo>
                    <a:cubicBezTo>
                      <a:pt x="1574062" y="32206"/>
                      <a:pt x="1574062" y="32206"/>
                      <a:pt x="1574062" y="425161"/>
                    </a:cubicBezTo>
                    <a:cubicBezTo>
                      <a:pt x="1574062" y="430167"/>
                      <a:pt x="1574062" y="490237"/>
                      <a:pt x="1599167" y="490237"/>
                    </a:cubicBezTo>
                    <a:cubicBezTo>
                      <a:pt x="1626782" y="490237"/>
                      <a:pt x="1835150" y="287501"/>
                      <a:pt x="1835150" y="685463"/>
                    </a:cubicBezTo>
                    <a:cubicBezTo>
                      <a:pt x="1835150" y="735208"/>
                      <a:pt x="1831855" y="775606"/>
                      <a:pt x="1826040" y="808217"/>
                    </a:cubicBezTo>
                    <a:lnTo>
                      <a:pt x="1816560" y="847223"/>
                    </a:lnTo>
                    <a:lnTo>
                      <a:pt x="1817688" y="846107"/>
                    </a:lnTo>
                    <a:cubicBezTo>
                      <a:pt x="1817688" y="846107"/>
                      <a:pt x="1816433" y="851385"/>
                      <a:pt x="1813529" y="859341"/>
                    </a:cubicBezTo>
                    <a:lnTo>
                      <a:pt x="1803323" y="880630"/>
                    </a:lnTo>
                    <a:lnTo>
                      <a:pt x="1801808" y="884248"/>
                    </a:lnTo>
                    <a:lnTo>
                      <a:pt x="1801105" y="885255"/>
                    </a:lnTo>
                    <a:lnTo>
                      <a:pt x="1799483" y="888640"/>
                    </a:lnTo>
                    <a:lnTo>
                      <a:pt x="1795971" y="892616"/>
                    </a:lnTo>
                    <a:lnTo>
                      <a:pt x="1785474" y="907665"/>
                    </a:lnTo>
                    <a:lnTo>
                      <a:pt x="1775011" y="916348"/>
                    </a:lnTo>
                    <a:lnTo>
                      <a:pt x="1773194" y="918405"/>
                    </a:lnTo>
                    <a:lnTo>
                      <a:pt x="1771221" y="919493"/>
                    </a:lnTo>
                    <a:lnTo>
                      <a:pt x="1767103" y="922911"/>
                    </a:lnTo>
                    <a:lnTo>
                      <a:pt x="1763125" y="923956"/>
                    </a:lnTo>
                    <a:lnTo>
                      <a:pt x="1754724" y="928587"/>
                    </a:lnTo>
                    <a:cubicBezTo>
                      <a:pt x="1747926" y="931134"/>
                      <a:pt x="1740471" y="932725"/>
                      <a:pt x="1732310" y="933036"/>
                    </a:cubicBezTo>
                    <a:lnTo>
                      <a:pt x="1730060" y="932646"/>
                    </a:lnTo>
                    <a:lnTo>
                      <a:pt x="1726573" y="933563"/>
                    </a:lnTo>
                    <a:cubicBezTo>
                      <a:pt x="1684679" y="933328"/>
                      <a:pt x="1641021" y="905112"/>
                      <a:pt x="1616514" y="891018"/>
                    </a:cubicBezTo>
                    <a:lnTo>
                      <a:pt x="1602114" y="884521"/>
                    </a:lnTo>
                    <a:lnTo>
                      <a:pt x="1599219" y="883362"/>
                    </a:lnTo>
                    <a:lnTo>
                      <a:pt x="1597467" y="884342"/>
                    </a:lnTo>
                    <a:lnTo>
                      <a:pt x="1584653" y="893008"/>
                    </a:lnTo>
                    <a:cubicBezTo>
                      <a:pt x="1574062" y="910724"/>
                      <a:pt x="1574062" y="946390"/>
                      <a:pt x="1574062" y="948267"/>
                    </a:cubicBezTo>
                    <a:cubicBezTo>
                      <a:pt x="1574062" y="948267"/>
                      <a:pt x="1574062" y="948267"/>
                      <a:pt x="1574062" y="1338719"/>
                    </a:cubicBezTo>
                    <a:cubicBezTo>
                      <a:pt x="1574062" y="1338719"/>
                      <a:pt x="1574062" y="1338719"/>
                      <a:pt x="1179919" y="1338719"/>
                    </a:cubicBezTo>
                    <a:cubicBezTo>
                      <a:pt x="1179919" y="1338719"/>
                      <a:pt x="1114647" y="1338719"/>
                      <a:pt x="1114647" y="1313690"/>
                    </a:cubicBezTo>
                    <a:cubicBezTo>
                      <a:pt x="1114647" y="1288661"/>
                      <a:pt x="1317994" y="1078418"/>
                      <a:pt x="918830" y="1078418"/>
                    </a:cubicBezTo>
                    <a:cubicBezTo>
                      <a:pt x="519666" y="1078418"/>
                      <a:pt x="720503" y="1286158"/>
                      <a:pt x="720503" y="1313690"/>
                    </a:cubicBezTo>
                    <a:cubicBezTo>
                      <a:pt x="720503" y="1338719"/>
                      <a:pt x="655231" y="1338719"/>
                      <a:pt x="655231" y="1338719"/>
                    </a:cubicBezTo>
                    <a:cubicBezTo>
                      <a:pt x="655231" y="1338719"/>
                      <a:pt x="655231" y="1338719"/>
                      <a:pt x="263599" y="1338719"/>
                    </a:cubicBezTo>
                    <a:lnTo>
                      <a:pt x="263599" y="1338335"/>
                    </a:lnTo>
                    <a:lnTo>
                      <a:pt x="263145" y="1338719"/>
                    </a:lnTo>
                    <a:cubicBezTo>
                      <a:pt x="263145" y="940635"/>
                      <a:pt x="263145" y="940635"/>
                      <a:pt x="263145" y="940635"/>
                    </a:cubicBezTo>
                    <a:lnTo>
                      <a:pt x="262485" y="933045"/>
                    </a:lnTo>
                    <a:lnTo>
                      <a:pt x="262100" y="930193"/>
                    </a:lnTo>
                    <a:lnTo>
                      <a:pt x="258802" y="912060"/>
                    </a:lnTo>
                    <a:lnTo>
                      <a:pt x="258443" y="911080"/>
                    </a:lnTo>
                    <a:lnTo>
                      <a:pt x="250678" y="892550"/>
                    </a:lnTo>
                    <a:lnTo>
                      <a:pt x="238883" y="885038"/>
                    </a:lnTo>
                    <a:lnTo>
                      <a:pt x="235896" y="883231"/>
                    </a:lnTo>
                    <a:lnTo>
                      <a:pt x="218636" y="891018"/>
                    </a:lnTo>
                    <a:cubicBezTo>
                      <a:pt x="202298" y="900414"/>
                      <a:pt x="177449" y="916086"/>
                      <a:pt x="150285" y="925560"/>
                    </a:cubicBezTo>
                    <a:lnTo>
                      <a:pt x="129780" y="929494"/>
                    </a:lnTo>
                    <a:lnTo>
                      <a:pt x="125412" y="930620"/>
                    </a:lnTo>
                    <a:lnTo>
                      <a:pt x="125940" y="930231"/>
                    </a:lnTo>
                    <a:lnTo>
                      <a:pt x="108577" y="933563"/>
                    </a:lnTo>
                    <a:lnTo>
                      <a:pt x="105692" y="932804"/>
                    </a:lnTo>
                    <a:lnTo>
                      <a:pt x="89946" y="931504"/>
                    </a:lnTo>
                    <a:cubicBezTo>
                      <a:pt x="84288" y="930018"/>
                      <a:pt x="78985" y="927672"/>
                      <a:pt x="74079" y="924856"/>
                    </a:cubicBezTo>
                    <a:lnTo>
                      <a:pt x="73404" y="924318"/>
                    </a:lnTo>
                    <a:lnTo>
                      <a:pt x="68047" y="922911"/>
                    </a:lnTo>
                    <a:cubicBezTo>
                      <a:pt x="29655" y="899813"/>
                      <a:pt x="0" y="834698"/>
                      <a:pt x="0" y="68546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7">
                <a:extLst>
                  <a:ext uri="{FF2B5EF4-FFF2-40B4-BE49-F238E27FC236}">
                    <a16:creationId xmlns:a16="http://schemas.microsoft.com/office/drawing/2014/main" xmlns="" id="{FAAA952E-A9A4-41BF-B2B9-ED283511DA33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4510087" y="2714625"/>
                <a:ext cx="1309688" cy="1860550"/>
              </a:xfrm>
              <a:custGeom>
                <a:avLst/>
                <a:gdLst>
                  <a:gd name="connsiteX0" fmla="*/ 902104 w 1309688"/>
                  <a:gd name="connsiteY0" fmla="*/ 292548 h 1860550"/>
                  <a:gd name="connsiteX1" fmla="*/ 904527 w 1309688"/>
                  <a:gd name="connsiteY1" fmla="*/ 292909 h 1860550"/>
                  <a:gd name="connsiteX2" fmla="*/ 915778 w 1309688"/>
                  <a:gd name="connsiteY2" fmla="*/ 293652 h 1860550"/>
                  <a:gd name="connsiteX3" fmla="*/ 916547 w 1309688"/>
                  <a:gd name="connsiteY3" fmla="*/ 293652 h 1860550"/>
                  <a:gd name="connsiteX4" fmla="*/ 921564 w 1309688"/>
                  <a:gd name="connsiteY4" fmla="*/ 293652 h 1860550"/>
                  <a:gd name="connsiteX5" fmla="*/ 896338 w 1309688"/>
                  <a:gd name="connsiteY5" fmla="*/ 117266 h 1860550"/>
                  <a:gd name="connsiteX6" fmla="*/ 899623 w 1309688"/>
                  <a:gd name="connsiteY6" fmla="*/ 130170 h 1860550"/>
                  <a:gd name="connsiteX7" fmla="*/ 899719 w 1309688"/>
                  <a:gd name="connsiteY7" fmla="*/ 127991 h 1860550"/>
                  <a:gd name="connsiteX8" fmla="*/ 894350 w 1309688"/>
                  <a:gd name="connsiteY8" fmla="*/ 179438 h 1860550"/>
                  <a:gd name="connsiteX9" fmla="*/ 897835 w 1309688"/>
                  <a:gd name="connsiteY9" fmla="*/ 171073 h 1860550"/>
                  <a:gd name="connsiteX10" fmla="*/ 898316 w 1309688"/>
                  <a:gd name="connsiteY10" fmla="*/ 160071 h 1860550"/>
                  <a:gd name="connsiteX11" fmla="*/ 883776 w 1309688"/>
                  <a:gd name="connsiteY11" fmla="*/ 203659 h 1860550"/>
                  <a:gd name="connsiteX12" fmla="*/ 886142 w 1309688"/>
                  <a:gd name="connsiteY12" fmla="*/ 199140 h 1860550"/>
                  <a:gd name="connsiteX13" fmla="*/ 888430 w 1309688"/>
                  <a:gd name="connsiteY13" fmla="*/ 193648 h 1860550"/>
                  <a:gd name="connsiteX14" fmla="*/ 877920 w 1309688"/>
                  <a:gd name="connsiteY14" fmla="*/ 288098 h 1860550"/>
                  <a:gd name="connsiteX15" fmla="*/ 882220 w 1309688"/>
                  <a:gd name="connsiteY15" fmla="*/ 289585 h 1860550"/>
                  <a:gd name="connsiteX16" fmla="*/ 887553 w 1309688"/>
                  <a:gd name="connsiteY16" fmla="*/ 290379 h 1860550"/>
                  <a:gd name="connsiteX17" fmla="*/ 857591 w 1309688"/>
                  <a:gd name="connsiteY17" fmla="*/ 252660 h 1860550"/>
                  <a:gd name="connsiteX18" fmla="*/ 862376 w 1309688"/>
                  <a:gd name="connsiteY18" fmla="*/ 243905 h 1860550"/>
                  <a:gd name="connsiteX19" fmla="*/ 858498 w 1309688"/>
                  <a:gd name="connsiteY19" fmla="*/ 250607 h 1860550"/>
                  <a:gd name="connsiteX20" fmla="*/ 854962 w 1309688"/>
                  <a:gd name="connsiteY20" fmla="*/ 274644 h 1860550"/>
                  <a:gd name="connsiteX21" fmla="*/ 860385 w 1309688"/>
                  <a:gd name="connsiteY21" fmla="*/ 282037 h 1860550"/>
                  <a:gd name="connsiteX22" fmla="*/ 862028 w 1309688"/>
                  <a:gd name="connsiteY22" fmla="*/ 282605 h 1860550"/>
                  <a:gd name="connsiteX23" fmla="*/ 834090 w 1309688"/>
                  <a:gd name="connsiteY23" fmla="*/ 58096 h 1860550"/>
                  <a:gd name="connsiteX24" fmla="*/ 853720 w 1309688"/>
                  <a:gd name="connsiteY24" fmla="*/ 66228 h 1860550"/>
                  <a:gd name="connsiteX25" fmla="*/ 877005 w 1309688"/>
                  <a:gd name="connsiteY25" fmla="*/ 82362 h 1860550"/>
                  <a:gd name="connsiteX26" fmla="*/ 890438 w 1309688"/>
                  <a:gd name="connsiteY26" fmla="*/ 98550 h 1860550"/>
                  <a:gd name="connsiteX27" fmla="*/ 890301 w 1309688"/>
                  <a:gd name="connsiteY27" fmla="*/ 98115 h 1860550"/>
                  <a:gd name="connsiteX28" fmla="*/ 852318 w 1309688"/>
                  <a:gd name="connsiteY28" fmla="*/ 64152 h 1860550"/>
                  <a:gd name="connsiteX29" fmla="*/ 447737 w 1309688"/>
                  <a:gd name="connsiteY29" fmla="*/ 281216 h 1860550"/>
                  <a:gd name="connsiteX30" fmla="*/ 451178 w 1309688"/>
                  <a:gd name="connsiteY30" fmla="*/ 280336 h 1860550"/>
                  <a:gd name="connsiteX31" fmla="*/ 453273 w 1309688"/>
                  <a:gd name="connsiteY31" fmla="*/ 277254 h 1860550"/>
                  <a:gd name="connsiteX32" fmla="*/ 398607 w 1309688"/>
                  <a:gd name="connsiteY32" fmla="*/ 293138 h 1860550"/>
                  <a:gd name="connsiteX33" fmla="*/ 400336 w 1309688"/>
                  <a:gd name="connsiteY33" fmla="*/ 293138 h 1860550"/>
                  <a:gd name="connsiteX34" fmla="*/ 401119 w 1309688"/>
                  <a:gd name="connsiteY34" fmla="*/ 293138 h 1860550"/>
                  <a:gd name="connsiteX35" fmla="*/ 402300 w 1309688"/>
                  <a:gd name="connsiteY35" fmla="*/ 292836 h 1860550"/>
                  <a:gd name="connsiteX36" fmla="*/ 0 w 1309688"/>
                  <a:gd name="connsiteY36" fmla="*/ 1601065 h 1860550"/>
                  <a:gd name="connsiteX37" fmla="*/ 0 w 1309688"/>
                  <a:gd name="connsiteY37" fmla="*/ 1600235 h 1860550"/>
                  <a:gd name="connsiteX38" fmla="*/ 0 w 1309688"/>
                  <a:gd name="connsiteY38" fmla="*/ 1594094 h 1860550"/>
                  <a:gd name="connsiteX39" fmla="*/ 0 w 1309688"/>
                  <a:gd name="connsiteY39" fmla="*/ 1587283 h 1860550"/>
                  <a:gd name="connsiteX40" fmla="*/ 0 w 1309688"/>
                  <a:gd name="connsiteY40" fmla="*/ 1579511 h 1860550"/>
                  <a:gd name="connsiteX41" fmla="*/ 0 w 1309688"/>
                  <a:gd name="connsiteY41" fmla="*/ 1551113 h 1860550"/>
                  <a:gd name="connsiteX42" fmla="*/ 0 w 1309688"/>
                  <a:gd name="connsiteY42" fmla="*/ 1550416 h 1860550"/>
                  <a:gd name="connsiteX43" fmla="*/ 0 w 1309688"/>
                  <a:gd name="connsiteY43" fmla="*/ 1504293 h 1860550"/>
                  <a:gd name="connsiteX44" fmla="*/ 0 w 1309688"/>
                  <a:gd name="connsiteY44" fmla="*/ 1497182 h 1860550"/>
                  <a:gd name="connsiteX45" fmla="*/ 0 w 1309688"/>
                  <a:gd name="connsiteY45" fmla="*/ 1434448 h 1860550"/>
                  <a:gd name="connsiteX46" fmla="*/ 0 w 1309688"/>
                  <a:gd name="connsiteY46" fmla="*/ 1434297 h 1860550"/>
                  <a:gd name="connsiteX47" fmla="*/ 0 w 1309688"/>
                  <a:gd name="connsiteY47" fmla="*/ 1336971 h 1860550"/>
                  <a:gd name="connsiteX48" fmla="*/ 0 w 1309688"/>
                  <a:gd name="connsiteY48" fmla="*/ 1306444 h 1860550"/>
                  <a:gd name="connsiteX49" fmla="*/ 0 w 1309688"/>
                  <a:gd name="connsiteY49" fmla="*/ 1254910 h 1860550"/>
                  <a:gd name="connsiteX50" fmla="*/ 0 w 1309688"/>
                  <a:gd name="connsiteY50" fmla="*/ 1220596 h 1860550"/>
                  <a:gd name="connsiteX51" fmla="*/ 0 w 1309688"/>
                  <a:gd name="connsiteY51" fmla="*/ 1207259 h 1860550"/>
                  <a:gd name="connsiteX52" fmla="*/ 10585 w 1309688"/>
                  <a:gd name="connsiteY52" fmla="*/ 1152349 h 1860550"/>
                  <a:gd name="connsiteX53" fmla="*/ 15462 w 1309688"/>
                  <a:gd name="connsiteY53" fmla="*/ 1148930 h 1860550"/>
                  <a:gd name="connsiteX54" fmla="*/ 16919 w 1309688"/>
                  <a:gd name="connsiteY54" fmla="*/ 1146677 h 1860550"/>
                  <a:gd name="connsiteX55" fmla="*/ 21850 w 1309688"/>
                  <a:gd name="connsiteY55" fmla="*/ 1144452 h 1860550"/>
                  <a:gd name="connsiteX56" fmla="*/ 25090 w 1309688"/>
                  <a:gd name="connsiteY56" fmla="*/ 1142180 h 1860550"/>
                  <a:gd name="connsiteX57" fmla="*/ 260934 w 1309688"/>
                  <a:gd name="connsiteY57" fmla="*/ 946944 h 1860550"/>
                  <a:gd name="connsiteX58" fmla="*/ 241534 w 1309688"/>
                  <a:gd name="connsiteY58" fmla="*/ 779282 h 1860550"/>
                  <a:gd name="connsiteX59" fmla="*/ 229182 w 1309688"/>
                  <a:gd name="connsiteY59" fmla="*/ 749375 h 1860550"/>
                  <a:gd name="connsiteX60" fmla="*/ 219346 w 1309688"/>
                  <a:gd name="connsiteY60" fmla="*/ 736812 h 1860550"/>
                  <a:gd name="connsiteX61" fmla="*/ 196940 w 1309688"/>
                  <a:gd name="connsiteY61" fmla="*/ 711814 h 1860550"/>
                  <a:gd name="connsiteX62" fmla="*/ 178572 w 1309688"/>
                  <a:gd name="connsiteY62" fmla="*/ 704390 h 1860550"/>
                  <a:gd name="connsiteX63" fmla="*/ 160021 w 1309688"/>
                  <a:gd name="connsiteY63" fmla="*/ 699839 h 1860550"/>
                  <a:gd name="connsiteX64" fmla="*/ 129190 w 1309688"/>
                  <a:gd name="connsiteY64" fmla="*/ 703455 h 1860550"/>
                  <a:gd name="connsiteX65" fmla="*/ 115704 w 1309688"/>
                  <a:gd name="connsiteY65" fmla="*/ 706385 h 1860550"/>
                  <a:gd name="connsiteX66" fmla="*/ 78128 w 1309688"/>
                  <a:gd name="connsiteY66" fmla="*/ 723581 h 1860550"/>
                  <a:gd name="connsiteX67" fmla="*/ 44594 w 1309688"/>
                  <a:gd name="connsiteY67" fmla="*/ 743527 h 1860550"/>
                  <a:gd name="connsiteX68" fmla="*/ 36704 w 1309688"/>
                  <a:gd name="connsiteY68" fmla="*/ 746472 h 1860550"/>
                  <a:gd name="connsiteX69" fmla="*/ 25090 w 1309688"/>
                  <a:gd name="connsiteY69" fmla="*/ 751707 h 1860550"/>
                  <a:gd name="connsiteX70" fmla="*/ 24252 w 1309688"/>
                  <a:gd name="connsiteY70" fmla="*/ 751120 h 1860550"/>
                  <a:gd name="connsiteX71" fmla="*/ 22591 w 1309688"/>
                  <a:gd name="connsiteY71" fmla="*/ 751740 h 1860550"/>
                  <a:gd name="connsiteX72" fmla="*/ 18899 w 1309688"/>
                  <a:gd name="connsiteY72" fmla="*/ 747367 h 1860550"/>
                  <a:gd name="connsiteX73" fmla="*/ 10585 w 1309688"/>
                  <a:gd name="connsiteY73" fmla="*/ 741539 h 1860550"/>
                  <a:gd name="connsiteX74" fmla="*/ 8377 w 1309688"/>
                  <a:gd name="connsiteY74" fmla="*/ 734908 h 1860550"/>
                  <a:gd name="connsiteX75" fmla="*/ 7530 w 1309688"/>
                  <a:gd name="connsiteY75" fmla="*/ 733906 h 1860550"/>
                  <a:gd name="connsiteX76" fmla="*/ 6225 w 1309688"/>
                  <a:gd name="connsiteY76" fmla="*/ 728447 h 1860550"/>
                  <a:gd name="connsiteX77" fmla="*/ 3136 w 1309688"/>
                  <a:gd name="connsiteY77" fmla="*/ 719168 h 1860550"/>
                  <a:gd name="connsiteX78" fmla="*/ 2217 w 1309688"/>
                  <a:gd name="connsiteY78" fmla="*/ 711677 h 1860550"/>
                  <a:gd name="connsiteX79" fmla="*/ 2118 w 1309688"/>
                  <a:gd name="connsiteY79" fmla="*/ 711261 h 1860550"/>
                  <a:gd name="connsiteX80" fmla="*/ 2070 w 1309688"/>
                  <a:gd name="connsiteY80" fmla="*/ 710474 h 1860550"/>
                  <a:gd name="connsiteX81" fmla="*/ 392 w 1309688"/>
                  <a:gd name="connsiteY81" fmla="*/ 696797 h 1860550"/>
                  <a:gd name="connsiteX82" fmla="*/ 0 w 1309688"/>
                  <a:gd name="connsiteY82" fmla="*/ 686628 h 1860550"/>
                  <a:gd name="connsiteX83" fmla="*/ 0 w 1309688"/>
                  <a:gd name="connsiteY83" fmla="*/ 680488 h 1860550"/>
                  <a:gd name="connsiteX84" fmla="*/ 0 w 1309688"/>
                  <a:gd name="connsiteY84" fmla="*/ 676649 h 1860550"/>
                  <a:gd name="connsiteX85" fmla="*/ 0 w 1309688"/>
                  <a:gd name="connsiteY85" fmla="*/ 665905 h 1860550"/>
                  <a:gd name="connsiteX86" fmla="*/ 0 w 1309688"/>
                  <a:gd name="connsiteY86" fmla="*/ 649414 h 1860550"/>
                  <a:gd name="connsiteX87" fmla="*/ 0 w 1309688"/>
                  <a:gd name="connsiteY87" fmla="*/ 637506 h 1860550"/>
                  <a:gd name="connsiteX88" fmla="*/ 0 w 1309688"/>
                  <a:gd name="connsiteY88" fmla="*/ 600971 h 1860550"/>
                  <a:gd name="connsiteX89" fmla="*/ 0 w 1309688"/>
                  <a:gd name="connsiteY89" fmla="*/ 590687 h 1860550"/>
                  <a:gd name="connsiteX90" fmla="*/ 0 w 1309688"/>
                  <a:gd name="connsiteY90" fmla="*/ 538978 h 1860550"/>
                  <a:gd name="connsiteX91" fmla="*/ 0 w 1309688"/>
                  <a:gd name="connsiteY91" fmla="*/ 520842 h 1860550"/>
                  <a:gd name="connsiteX92" fmla="*/ 0 w 1309688"/>
                  <a:gd name="connsiteY92" fmla="*/ 471088 h 1860550"/>
                  <a:gd name="connsiteX93" fmla="*/ 0 w 1309688"/>
                  <a:gd name="connsiteY93" fmla="*/ 423365 h 1860550"/>
                  <a:gd name="connsiteX94" fmla="*/ 0 w 1309688"/>
                  <a:gd name="connsiteY94" fmla="*/ 404959 h 1860550"/>
                  <a:gd name="connsiteX95" fmla="*/ 0 w 1309688"/>
                  <a:gd name="connsiteY95" fmla="*/ 348245 h 1860550"/>
                  <a:gd name="connsiteX96" fmla="*/ 0 w 1309688"/>
                  <a:gd name="connsiteY96" fmla="*/ 308602 h 1860550"/>
                  <a:gd name="connsiteX97" fmla="*/ 0 w 1309688"/>
                  <a:gd name="connsiteY97" fmla="*/ 293687 h 1860550"/>
                  <a:gd name="connsiteX98" fmla="*/ 0 w 1309688"/>
                  <a:gd name="connsiteY98" fmla="*/ 293652 h 1860550"/>
                  <a:gd name="connsiteX99" fmla="*/ 42 w 1309688"/>
                  <a:gd name="connsiteY99" fmla="*/ 293652 h 1860550"/>
                  <a:gd name="connsiteX100" fmla="*/ 327 w 1309688"/>
                  <a:gd name="connsiteY100" fmla="*/ 293414 h 1860550"/>
                  <a:gd name="connsiteX101" fmla="*/ 0 w 1309688"/>
                  <a:gd name="connsiteY101" fmla="*/ 293138 h 1860550"/>
                  <a:gd name="connsiteX102" fmla="*/ 658 w 1309688"/>
                  <a:gd name="connsiteY102" fmla="*/ 293138 h 1860550"/>
                  <a:gd name="connsiteX103" fmla="*/ 18880 w 1309688"/>
                  <a:gd name="connsiteY103" fmla="*/ 277913 h 1860550"/>
                  <a:gd name="connsiteX104" fmla="*/ 32658 w 1309688"/>
                  <a:gd name="connsiteY104" fmla="*/ 266402 h 1860550"/>
                  <a:gd name="connsiteX105" fmla="*/ 384350 w 1309688"/>
                  <a:gd name="connsiteY105" fmla="*/ 266402 h 1860550"/>
                  <a:gd name="connsiteX106" fmla="*/ 452176 w 1309688"/>
                  <a:gd name="connsiteY106" fmla="*/ 253999 h 1860550"/>
                  <a:gd name="connsiteX107" fmla="*/ 457200 w 1309688"/>
                  <a:gd name="connsiteY107" fmla="*/ 268882 h 1860550"/>
                  <a:gd name="connsiteX108" fmla="*/ 454098 w 1309688"/>
                  <a:gd name="connsiteY108" fmla="*/ 276042 h 1860550"/>
                  <a:gd name="connsiteX109" fmla="*/ 459143 w 1309688"/>
                  <a:gd name="connsiteY109" fmla="*/ 268622 h 1860550"/>
                  <a:gd name="connsiteX110" fmla="*/ 654844 w 1309688"/>
                  <a:gd name="connsiteY110" fmla="*/ 33337 h 1860550"/>
                  <a:gd name="connsiteX111" fmla="*/ 777789 w 1309688"/>
                  <a:gd name="connsiteY111" fmla="*/ 42317 h 1860550"/>
                  <a:gd name="connsiteX112" fmla="*/ 809462 w 1309688"/>
                  <a:gd name="connsiteY112" fmla="*/ 49914 h 1860550"/>
                  <a:gd name="connsiteX113" fmla="*/ 789849 w 1309688"/>
                  <a:gd name="connsiteY113" fmla="*/ 43397 h 1860550"/>
                  <a:gd name="connsiteX114" fmla="*/ 651728 w 1309688"/>
                  <a:gd name="connsiteY114" fmla="*/ 30189 h 1860550"/>
                  <a:gd name="connsiteX115" fmla="*/ 420688 w 1309688"/>
                  <a:gd name="connsiteY115" fmla="*/ 90568 h 1860550"/>
                  <a:gd name="connsiteX116" fmla="*/ 654239 w 1309688"/>
                  <a:gd name="connsiteY116" fmla="*/ 0 h 1860550"/>
                  <a:gd name="connsiteX117" fmla="*/ 902858 w 1309688"/>
                  <a:gd name="connsiteY117" fmla="*/ 70442 h 1860550"/>
                  <a:gd name="connsiteX118" fmla="*/ 910392 w 1309688"/>
                  <a:gd name="connsiteY118" fmla="*/ 176105 h 1860550"/>
                  <a:gd name="connsiteX119" fmla="*/ 897835 w 1309688"/>
                  <a:gd name="connsiteY119" fmla="*/ 244031 h 1860550"/>
                  <a:gd name="connsiteX120" fmla="*/ 990753 w 1309688"/>
                  <a:gd name="connsiteY120" fmla="*/ 266673 h 1860550"/>
                  <a:gd name="connsiteX121" fmla="*/ 1282064 w 1309688"/>
                  <a:gd name="connsiteY121" fmla="*/ 266673 h 1860550"/>
                  <a:gd name="connsiteX122" fmla="*/ 1308995 w 1309688"/>
                  <a:gd name="connsiteY122" fmla="*/ 293652 h 1860550"/>
                  <a:gd name="connsiteX123" fmla="*/ 1309688 w 1309688"/>
                  <a:gd name="connsiteY123" fmla="*/ 293652 h 1860550"/>
                  <a:gd name="connsiteX124" fmla="*/ 1309688 w 1309688"/>
                  <a:gd name="connsiteY124" fmla="*/ 294347 h 1860550"/>
                  <a:gd name="connsiteX125" fmla="*/ 1309688 w 1309688"/>
                  <a:gd name="connsiteY125" fmla="*/ 299793 h 1860550"/>
                  <a:gd name="connsiteX126" fmla="*/ 1309688 w 1309688"/>
                  <a:gd name="connsiteY126" fmla="*/ 686628 h 1860550"/>
                  <a:gd name="connsiteX127" fmla="*/ 1305298 w 1309688"/>
                  <a:gd name="connsiteY127" fmla="*/ 719168 h 1860550"/>
                  <a:gd name="connsiteX128" fmla="*/ 1299813 w 1309688"/>
                  <a:gd name="connsiteY128" fmla="*/ 733930 h 1860550"/>
                  <a:gd name="connsiteX129" fmla="*/ 1300163 w 1309688"/>
                  <a:gd name="connsiteY129" fmla="*/ 733995 h 1860550"/>
                  <a:gd name="connsiteX130" fmla="*/ 1295154 w 1309688"/>
                  <a:gd name="connsiteY130" fmla="*/ 746410 h 1860550"/>
                  <a:gd name="connsiteX131" fmla="*/ 1282630 w 1309688"/>
                  <a:gd name="connsiteY131" fmla="*/ 751376 h 1860550"/>
                  <a:gd name="connsiteX132" fmla="*/ 1282597 w 1309688"/>
                  <a:gd name="connsiteY132" fmla="*/ 751361 h 1860550"/>
                  <a:gd name="connsiteX133" fmla="*/ 1282090 w 1309688"/>
                  <a:gd name="connsiteY133" fmla="*/ 751707 h 1860550"/>
                  <a:gd name="connsiteX134" fmla="*/ 1156013 w 1309688"/>
                  <a:gd name="connsiteY134" fmla="*/ 700082 h 1860550"/>
                  <a:gd name="connsiteX135" fmla="*/ 1117229 w 1309688"/>
                  <a:gd name="connsiteY135" fmla="*/ 709954 h 1860550"/>
                  <a:gd name="connsiteX136" fmla="*/ 1115616 w 1309688"/>
                  <a:gd name="connsiteY136" fmla="*/ 710667 h 1860550"/>
                  <a:gd name="connsiteX137" fmla="*/ 1093717 w 1309688"/>
                  <a:gd name="connsiteY137" fmla="*/ 735110 h 1860550"/>
                  <a:gd name="connsiteX138" fmla="*/ 1080297 w 1309688"/>
                  <a:gd name="connsiteY138" fmla="*/ 751880 h 1860550"/>
                  <a:gd name="connsiteX139" fmla="*/ 1068137 w 1309688"/>
                  <a:gd name="connsiteY139" fmla="*/ 781141 h 1860550"/>
                  <a:gd name="connsiteX140" fmla="*/ 1048754 w 1309688"/>
                  <a:gd name="connsiteY140" fmla="*/ 946944 h 1860550"/>
                  <a:gd name="connsiteX141" fmla="*/ 1282090 w 1309688"/>
                  <a:gd name="connsiteY141" fmla="*/ 1142180 h 1860550"/>
                  <a:gd name="connsiteX142" fmla="*/ 1309688 w 1309688"/>
                  <a:gd name="connsiteY142" fmla="*/ 1207259 h 1860550"/>
                  <a:gd name="connsiteX143" fmla="*/ 1309688 w 1309688"/>
                  <a:gd name="connsiteY143" fmla="*/ 1600235 h 1860550"/>
                  <a:gd name="connsiteX144" fmla="*/ 915778 w 1309688"/>
                  <a:gd name="connsiteY144" fmla="*/ 1600235 h 1860550"/>
                  <a:gd name="connsiteX145" fmla="*/ 850545 w 1309688"/>
                  <a:gd name="connsiteY145" fmla="*/ 1625265 h 1860550"/>
                  <a:gd name="connsiteX146" fmla="*/ 654844 w 1309688"/>
                  <a:gd name="connsiteY146" fmla="*/ 1860550 h 1860550"/>
                  <a:gd name="connsiteX147" fmla="*/ 415878 w 1309688"/>
                  <a:gd name="connsiteY147" fmla="*/ 1711811 h 1860550"/>
                  <a:gd name="connsiteX148" fmla="*/ 431305 w 1309688"/>
                  <a:gd name="connsiteY148" fmla="*/ 1678630 h 1860550"/>
                  <a:gd name="connsiteX149" fmla="*/ 428625 w 1309688"/>
                  <a:gd name="connsiteY149" fmla="*/ 1681163 h 1860550"/>
                  <a:gd name="connsiteX150" fmla="*/ 458704 w 1309688"/>
                  <a:gd name="connsiteY150" fmla="*/ 1626095 h 1860550"/>
                  <a:gd name="connsiteX151" fmla="*/ 453075 w 1309688"/>
                  <a:gd name="connsiteY151" fmla="*/ 1616969 h 1860550"/>
                  <a:gd name="connsiteX152" fmla="*/ 451355 w 1309688"/>
                  <a:gd name="connsiteY152" fmla="*/ 1614618 h 1860550"/>
                  <a:gd name="connsiteX153" fmla="*/ 434891 w 1309688"/>
                  <a:gd name="connsiteY153" fmla="*/ 1607009 h 1860550"/>
                  <a:gd name="connsiteX154" fmla="*/ 396039 w 1309688"/>
                  <a:gd name="connsiteY154" fmla="*/ 1601065 h 1860550"/>
                  <a:gd name="connsiteX155" fmla="*/ 0 w 1309688"/>
                  <a:gd name="connsiteY155" fmla="*/ 1601065 h 1860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</a:cxnLst>
                <a:rect l="l" t="t" r="r" b="b"/>
                <a:pathLst>
                  <a:path w="1309688" h="1860550">
                    <a:moveTo>
                      <a:pt x="902104" y="292548"/>
                    </a:moveTo>
                    <a:lnTo>
                      <a:pt x="904527" y="292909"/>
                    </a:lnTo>
                    <a:cubicBezTo>
                      <a:pt x="910760" y="293496"/>
                      <a:pt x="915151" y="293652"/>
                      <a:pt x="915778" y="293652"/>
                    </a:cubicBezTo>
                    <a:cubicBezTo>
                      <a:pt x="915778" y="293652"/>
                      <a:pt x="915778" y="293652"/>
                      <a:pt x="916547" y="293652"/>
                    </a:cubicBezTo>
                    <a:lnTo>
                      <a:pt x="921564" y="293652"/>
                    </a:lnTo>
                    <a:close/>
                    <a:moveTo>
                      <a:pt x="896338" y="117266"/>
                    </a:moveTo>
                    <a:lnTo>
                      <a:pt x="899623" y="130170"/>
                    </a:lnTo>
                    <a:lnTo>
                      <a:pt x="899719" y="127991"/>
                    </a:lnTo>
                    <a:close/>
                    <a:moveTo>
                      <a:pt x="894350" y="179438"/>
                    </a:moveTo>
                    <a:lnTo>
                      <a:pt x="897835" y="171073"/>
                    </a:lnTo>
                    <a:lnTo>
                      <a:pt x="898316" y="160071"/>
                    </a:lnTo>
                    <a:close/>
                    <a:moveTo>
                      <a:pt x="883776" y="203659"/>
                    </a:moveTo>
                    <a:lnTo>
                      <a:pt x="886142" y="199140"/>
                    </a:lnTo>
                    <a:lnTo>
                      <a:pt x="888430" y="193648"/>
                    </a:lnTo>
                    <a:close/>
                    <a:moveTo>
                      <a:pt x="877920" y="288098"/>
                    </a:moveTo>
                    <a:lnTo>
                      <a:pt x="882220" y="289585"/>
                    </a:lnTo>
                    <a:lnTo>
                      <a:pt x="887553" y="290379"/>
                    </a:lnTo>
                    <a:close/>
                    <a:moveTo>
                      <a:pt x="857591" y="252660"/>
                    </a:moveTo>
                    <a:lnTo>
                      <a:pt x="862376" y="243905"/>
                    </a:lnTo>
                    <a:lnTo>
                      <a:pt x="858498" y="250607"/>
                    </a:lnTo>
                    <a:close/>
                    <a:moveTo>
                      <a:pt x="854962" y="274644"/>
                    </a:moveTo>
                    <a:lnTo>
                      <a:pt x="860385" y="282037"/>
                    </a:lnTo>
                    <a:lnTo>
                      <a:pt x="862028" y="282605"/>
                    </a:lnTo>
                    <a:close/>
                    <a:moveTo>
                      <a:pt x="834090" y="58096"/>
                    </a:moveTo>
                    <a:lnTo>
                      <a:pt x="853720" y="66228"/>
                    </a:lnTo>
                    <a:cubicBezTo>
                      <a:pt x="862982" y="71205"/>
                      <a:pt x="870678" y="76614"/>
                      <a:pt x="877005" y="82362"/>
                    </a:cubicBezTo>
                    <a:lnTo>
                      <a:pt x="890438" y="98550"/>
                    </a:lnTo>
                    <a:lnTo>
                      <a:pt x="890301" y="98115"/>
                    </a:lnTo>
                    <a:cubicBezTo>
                      <a:pt x="883395" y="84278"/>
                      <a:pt x="869897" y="73115"/>
                      <a:pt x="852318" y="64152"/>
                    </a:cubicBezTo>
                    <a:close/>
                    <a:moveTo>
                      <a:pt x="447737" y="281216"/>
                    </a:moveTo>
                    <a:lnTo>
                      <a:pt x="451178" y="280336"/>
                    </a:lnTo>
                    <a:lnTo>
                      <a:pt x="453273" y="277254"/>
                    </a:lnTo>
                    <a:close/>
                    <a:moveTo>
                      <a:pt x="398607" y="293138"/>
                    </a:moveTo>
                    <a:lnTo>
                      <a:pt x="400336" y="293138"/>
                    </a:lnTo>
                    <a:cubicBezTo>
                      <a:pt x="401119" y="293138"/>
                      <a:pt x="401119" y="293138"/>
                      <a:pt x="401119" y="293138"/>
                    </a:cubicBezTo>
                    <a:lnTo>
                      <a:pt x="402300" y="292836"/>
                    </a:lnTo>
                    <a:close/>
                    <a:moveTo>
                      <a:pt x="0" y="1601065"/>
                    </a:moveTo>
                    <a:lnTo>
                      <a:pt x="0" y="1600235"/>
                    </a:lnTo>
                    <a:cubicBezTo>
                      <a:pt x="0" y="1600235"/>
                      <a:pt x="0" y="1600235"/>
                      <a:pt x="0" y="1594094"/>
                    </a:cubicBezTo>
                    <a:lnTo>
                      <a:pt x="0" y="1587283"/>
                    </a:lnTo>
                    <a:lnTo>
                      <a:pt x="0" y="1579511"/>
                    </a:lnTo>
                    <a:cubicBezTo>
                      <a:pt x="0" y="1572604"/>
                      <a:pt x="0" y="1563393"/>
                      <a:pt x="0" y="1551113"/>
                    </a:cubicBezTo>
                    <a:lnTo>
                      <a:pt x="0" y="1550416"/>
                    </a:lnTo>
                    <a:lnTo>
                      <a:pt x="0" y="1504293"/>
                    </a:lnTo>
                    <a:lnTo>
                      <a:pt x="0" y="1497182"/>
                    </a:lnTo>
                    <a:lnTo>
                      <a:pt x="0" y="1434448"/>
                    </a:lnTo>
                    <a:lnTo>
                      <a:pt x="0" y="1434297"/>
                    </a:lnTo>
                    <a:lnTo>
                      <a:pt x="0" y="1336971"/>
                    </a:lnTo>
                    <a:lnTo>
                      <a:pt x="0" y="1306444"/>
                    </a:lnTo>
                    <a:lnTo>
                      <a:pt x="0" y="1254910"/>
                    </a:lnTo>
                    <a:lnTo>
                      <a:pt x="0" y="1220596"/>
                    </a:lnTo>
                    <a:lnTo>
                      <a:pt x="0" y="1207259"/>
                    </a:lnTo>
                    <a:cubicBezTo>
                      <a:pt x="0" y="1207259"/>
                      <a:pt x="0" y="1170652"/>
                      <a:pt x="10585" y="1152349"/>
                    </a:cubicBezTo>
                    <a:lnTo>
                      <a:pt x="15462" y="1148930"/>
                    </a:lnTo>
                    <a:lnTo>
                      <a:pt x="16919" y="1146677"/>
                    </a:lnTo>
                    <a:lnTo>
                      <a:pt x="21850" y="1144452"/>
                    </a:lnTo>
                    <a:lnTo>
                      <a:pt x="25090" y="1142180"/>
                    </a:lnTo>
                    <a:cubicBezTo>
                      <a:pt x="52688" y="1142180"/>
                      <a:pt x="260934" y="1347429"/>
                      <a:pt x="260934" y="946944"/>
                    </a:cubicBezTo>
                    <a:cubicBezTo>
                      <a:pt x="260934" y="871383"/>
                      <a:pt x="253613" y="817295"/>
                      <a:pt x="241534" y="779282"/>
                    </a:cubicBezTo>
                    <a:lnTo>
                      <a:pt x="229182" y="749375"/>
                    </a:lnTo>
                    <a:lnTo>
                      <a:pt x="219346" y="736812"/>
                    </a:lnTo>
                    <a:lnTo>
                      <a:pt x="196940" y="711814"/>
                    </a:lnTo>
                    <a:lnTo>
                      <a:pt x="178572" y="704390"/>
                    </a:lnTo>
                    <a:lnTo>
                      <a:pt x="160021" y="699839"/>
                    </a:lnTo>
                    <a:lnTo>
                      <a:pt x="129190" y="703455"/>
                    </a:lnTo>
                    <a:lnTo>
                      <a:pt x="115704" y="706385"/>
                    </a:lnTo>
                    <a:lnTo>
                      <a:pt x="78128" y="723581"/>
                    </a:lnTo>
                    <a:cubicBezTo>
                      <a:pt x="65421" y="730777"/>
                      <a:pt x="54047" y="738130"/>
                      <a:pt x="44594" y="743527"/>
                    </a:cubicBezTo>
                    <a:lnTo>
                      <a:pt x="36704" y="746472"/>
                    </a:lnTo>
                    <a:lnTo>
                      <a:pt x="25090" y="751707"/>
                    </a:lnTo>
                    <a:lnTo>
                      <a:pt x="24252" y="751120"/>
                    </a:lnTo>
                    <a:lnTo>
                      <a:pt x="22591" y="751740"/>
                    </a:lnTo>
                    <a:lnTo>
                      <a:pt x="18899" y="747367"/>
                    </a:lnTo>
                    <a:lnTo>
                      <a:pt x="10585" y="741539"/>
                    </a:lnTo>
                    <a:lnTo>
                      <a:pt x="8377" y="734908"/>
                    </a:lnTo>
                    <a:lnTo>
                      <a:pt x="7530" y="733906"/>
                    </a:lnTo>
                    <a:lnTo>
                      <a:pt x="6225" y="728447"/>
                    </a:lnTo>
                    <a:lnTo>
                      <a:pt x="3136" y="719168"/>
                    </a:lnTo>
                    <a:lnTo>
                      <a:pt x="2217" y="711677"/>
                    </a:lnTo>
                    <a:lnTo>
                      <a:pt x="2118" y="711261"/>
                    </a:lnTo>
                    <a:lnTo>
                      <a:pt x="2070" y="710474"/>
                    </a:lnTo>
                    <a:lnTo>
                      <a:pt x="392" y="696797"/>
                    </a:lnTo>
                    <a:cubicBezTo>
                      <a:pt x="0" y="690696"/>
                      <a:pt x="0" y="686628"/>
                      <a:pt x="0" y="686628"/>
                    </a:cubicBezTo>
                    <a:cubicBezTo>
                      <a:pt x="0" y="686628"/>
                      <a:pt x="0" y="686628"/>
                      <a:pt x="0" y="680488"/>
                    </a:cubicBezTo>
                    <a:lnTo>
                      <a:pt x="0" y="676649"/>
                    </a:lnTo>
                    <a:lnTo>
                      <a:pt x="0" y="665905"/>
                    </a:lnTo>
                    <a:lnTo>
                      <a:pt x="0" y="649414"/>
                    </a:lnTo>
                    <a:lnTo>
                      <a:pt x="0" y="637506"/>
                    </a:lnTo>
                    <a:lnTo>
                      <a:pt x="0" y="600971"/>
                    </a:lnTo>
                    <a:lnTo>
                      <a:pt x="0" y="590687"/>
                    </a:lnTo>
                    <a:lnTo>
                      <a:pt x="0" y="538978"/>
                    </a:lnTo>
                    <a:lnTo>
                      <a:pt x="0" y="520842"/>
                    </a:lnTo>
                    <a:lnTo>
                      <a:pt x="0" y="471088"/>
                    </a:lnTo>
                    <a:lnTo>
                      <a:pt x="0" y="423365"/>
                    </a:lnTo>
                    <a:lnTo>
                      <a:pt x="0" y="404959"/>
                    </a:lnTo>
                    <a:lnTo>
                      <a:pt x="0" y="348245"/>
                    </a:lnTo>
                    <a:lnTo>
                      <a:pt x="0" y="308602"/>
                    </a:lnTo>
                    <a:lnTo>
                      <a:pt x="0" y="293687"/>
                    </a:lnTo>
                    <a:lnTo>
                      <a:pt x="0" y="293652"/>
                    </a:lnTo>
                    <a:lnTo>
                      <a:pt x="42" y="293652"/>
                    </a:lnTo>
                    <a:lnTo>
                      <a:pt x="327" y="293414"/>
                    </a:lnTo>
                    <a:lnTo>
                      <a:pt x="0" y="293138"/>
                    </a:lnTo>
                    <a:lnTo>
                      <a:pt x="658" y="293138"/>
                    </a:lnTo>
                    <a:lnTo>
                      <a:pt x="18880" y="277913"/>
                    </a:lnTo>
                    <a:cubicBezTo>
                      <a:pt x="32658" y="266402"/>
                      <a:pt x="32658" y="266402"/>
                      <a:pt x="32658" y="266402"/>
                    </a:cubicBezTo>
                    <a:cubicBezTo>
                      <a:pt x="384350" y="266402"/>
                      <a:pt x="384350" y="266402"/>
                      <a:pt x="384350" y="266402"/>
                    </a:cubicBezTo>
                    <a:cubicBezTo>
                      <a:pt x="384350" y="266402"/>
                      <a:pt x="454688" y="268882"/>
                      <a:pt x="452176" y="253999"/>
                    </a:cubicBezTo>
                    <a:cubicBezTo>
                      <a:pt x="452176" y="253999"/>
                      <a:pt x="457200" y="263921"/>
                      <a:pt x="457200" y="268882"/>
                    </a:cubicBezTo>
                    <a:lnTo>
                      <a:pt x="454098" y="276042"/>
                    </a:lnTo>
                    <a:lnTo>
                      <a:pt x="459143" y="268622"/>
                    </a:lnTo>
                    <a:cubicBezTo>
                      <a:pt x="459143" y="241088"/>
                      <a:pt x="255916" y="33337"/>
                      <a:pt x="654844" y="33337"/>
                    </a:cubicBezTo>
                    <a:cubicBezTo>
                      <a:pt x="704710" y="33337"/>
                      <a:pt x="745167" y="36583"/>
                      <a:pt x="777789" y="42317"/>
                    </a:cubicBezTo>
                    <a:lnTo>
                      <a:pt x="809462" y="49914"/>
                    </a:lnTo>
                    <a:lnTo>
                      <a:pt x="789849" y="43397"/>
                    </a:lnTo>
                    <a:cubicBezTo>
                      <a:pt x="743390" y="33334"/>
                      <a:pt x="690653" y="30189"/>
                      <a:pt x="651728" y="30189"/>
                    </a:cubicBezTo>
                    <a:cubicBezTo>
                      <a:pt x="571366" y="30189"/>
                      <a:pt x="465891" y="40252"/>
                      <a:pt x="420688" y="90568"/>
                    </a:cubicBezTo>
                    <a:cubicBezTo>
                      <a:pt x="425710" y="12579"/>
                      <a:pt x="578900" y="0"/>
                      <a:pt x="654239" y="0"/>
                    </a:cubicBezTo>
                    <a:cubicBezTo>
                      <a:pt x="729578" y="0"/>
                      <a:pt x="870211" y="12579"/>
                      <a:pt x="902858" y="70442"/>
                    </a:cubicBezTo>
                    <a:cubicBezTo>
                      <a:pt x="915414" y="85537"/>
                      <a:pt x="917925" y="128305"/>
                      <a:pt x="910392" y="176105"/>
                    </a:cubicBezTo>
                    <a:cubicBezTo>
                      <a:pt x="907880" y="193715"/>
                      <a:pt x="897835" y="239000"/>
                      <a:pt x="897835" y="244031"/>
                    </a:cubicBezTo>
                    <a:cubicBezTo>
                      <a:pt x="895324" y="269189"/>
                      <a:pt x="990753" y="266673"/>
                      <a:pt x="990753" y="266673"/>
                    </a:cubicBezTo>
                    <a:cubicBezTo>
                      <a:pt x="1282064" y="266673"/>
                      <a:pt x="1282064" y="266673"/>
                      <a:pt x="1282064" y="266673"/>
                    </a:cubicBezTo>
                    <a:lnTo>
                      <a:pt x="1308995" y="293652"/>
                    </a:lnTo>
                    <a:lnTo>
                      <a:pt x="1309688" y="293652"/>
                    </a:lnTo>
                    <a:lnTo>
                      <a:pt x="1309688" y="294347"/>
                    </a:lnTo>
                    <a:lnTo>
                      <a:pt x="1309688" y="299793"/>
                    </a:lnTo>
                    <a:cubicBezTo>
                      <a:pt x="1309688" y="318213"/>
                      <a:pt x="1309688" y="391896"/>
                      <a:pt x="1309688" y="686628"/>
                    </a:cubicBezTo>
                    <a:cubicBezTo>
                      <a:pt x="1309688" y="686628"/>
                      <a:pt x="1309061" y="702898"/>
                      <a:pt x="1305298" y="719168"/>
                    </a:cubicBezTo>
                    <a:lnTo>
                      <a:pt x="1299813" y="733930"/>
                    </a:lnTo>
                    <a:lnTo>
                      <a:pt x="1300163" y="733995"/>
                    </a:lnTo>
                    <a:cubicBezTo>
                      <a:pt x="1300163" y="736478"/>
                      <a:pt x="1297659" y="741444"/>
                      <a:pt x="1295154" y="746410"/>
                    </a:cubicBezTo>
                    <a:cubicBezTo>
                      <a:pt x="1292649" y="748893"/>
                      <a:pt x="1287640" y="751376"/>
                      <a:pt x="1282630" y="751376"/>
                    </a:cubicBezTo>
                    <a:lnTo>
                      <a:pt x="1282597" y="751361"/>
                    </a:lnTo>
                    <a:lnTo>
                      <a:pt x="1282090" y="751707"/>
                    </a:lnTo>
                    <a:cubicBezTo>
                      <a:pt x="1269545" y="751707"/>
                      <a:pt x="1211211" y="701020"/>
                      <a:pt x="1156013" y="700082"/>
                    </a:cubicBezTo>
                    <a:lnTo>
                      <a:pt x="1117229" y="709954"/>
                    </a:lnTo>
                    <a:lnTo>
                      <a:pt x="1115616" y="710667"/>
                    </a:lnTo>
                    <a:lnTo>
                      <a:pt x="1093717" y="735110"/>
                    </a:lnTo>
                    <a:lnTo>
                      <a:pt x="1080297" y="751880"/>
                    </a:lnTo>
                    <a:lnTo>
                      <a:pt x="1068137" y="781141"/>
                    </a:lnTo>
                    <a:cubicBezTo>
                      <a:pt x="1056075" y="818820"/>
                      <a:pt x="1048754" y="872322"/>
                      <a:pt x="1048754" y="946944"/>
                    </a:cubicBezTo>
                    <a:cubicBezTo>
                      <a:pt x="1048754" y="1344926"/>
                      <a:pt x="1257000" y="1142180"/>
                      <a:pt x="1282090" y="1142180"/>
                    </a:cubicBezTo>
                    <a:cubicBezTo>
                      <a:pt x="1309688" y="1142180"/>
                      <a:pt x="1309688" y="1207259"/>
                      <a:pt x="1309688" y="1207259"/>
                    </a:cubicBezTo>
                    <a:cubicBezTo>
                      <a:pt x="1309688" y="1207259"/>
                      <a:pt x="1309688" y="1207259"/>
                      <a:pt x="1309688" y="1600235"/>
                    </a:cubicBezTo>
                    <a:cubicBezTo>
                      <a:pt x="1309688" y="1600235"/>
                      <a:pt x="1309688" y="1600235"/>
                      <a:pt x="915778" y="1600235"/>
                    </a:cubicBezTo>
                    <a:cubicBezTo>
                      <a:pt x="915778" y="1600235"/>
                      <a:pt x="850545" y="1600235"/>
                      <a:pt x="850545" y="1625265"/>
                    </a:cubicBezTo>
                    <a:cubicBezTo>
                      <a:pt x="850545" y="1652799"/>
                      <a:pt x="1053772" y="1860550"/>
                      <a:pt x="654844" y="1860550"/>
                    </a:cubicBezTo>
                    <a:cubicBezTo>
                      <a:pt x="405514" y="1860550"/>
                      <a:pt x="391401" y="1779397"/>
                      <a:pt x="415878" y="1711811"/>
                    </a:cubicBezTo>
                    <a:lnTo>
                      <a:pt x="431305" y="1678630"/>
                    </a:lnTo>
                    <a:lnTo>
                      <a:pt x="428625" y="1681163"/>
                    </a:lnTo>
                    <a:cubicBezTo>
                      <a:pt x="443664" y="1651126"/>
                      <a:pt x="456197" y="1636108"/>
                      <a:pt x="458704" y="1626095"/>
                    </a:cubicBezTo>
                    <a:lnTo>
                      <a:pt x="453075" y="1616969"/>
                    </a:lnTo>
                    <a:lnTo>
                      <a:pt x="451355" y="1614618"/>
                    </a:lnTo>
                    <a:lnTo>
                      <a:pt x="434891" y="1607009"/>
                    </a:lnTo>
                    <a:cubicBezTo>
                      <a:pt x="421732" y="1602942"/>
                      <a:pt x="406066" y="1601065"/>
                      <a:pt x="396039" y="1601065"/>
                    </a:cubicBezTo>
                    <a:cubicBezTo>
                      <a:pt x="381000" y="1601065"/>
                      <a:pt x="0" y="1601065"/>
                      <a:pt x="0" y="160106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8">
                <a:extLst>
                  <a:ext uri="{FF2B5EF4-FFF2-40B4-BE49-F238E27FC236}">
                    <a16:creationId xmlns:a16="http://schemas.microsoft.com/office/drawing/2014/main" xmlns="" id="{38C41535-EACC-47FF-AC05-4B843BA59AF8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2956393" y="2990382"/>
                <a:ext cx="1835151" cy="1307449"/>
              </a:xfrm>
              <a:custGeom>
                <a:avLst/>
                <a:gdLst>
                  <a:gd name="connsiteX0" fmla="*/ 1153491 w 1835151"/>
                  <a:gd name="connsiteY0" fmla="*/ 156005 h 1307449"/>
                  <a:gd name="connsiteX1" fmla="*/ 1159043 w 1835151"/>
                  <a:gd name="connsiteY1" fmla="*/ 173164 h 1307449"/>
                  <a:gd name="connsiteX2" fmla="*/ 1159030 w 1835151"/>
                  <a:gd name="connsiteY2" fmla="*/ 187172 h 1307449"/>
                  <a:gd name="connsiteX3" fmla="*/ 1161718 w 1835151"/>
                  <a:gd name="connsiteY3" fmla="*/ 176451 h 1307449"/>
                  <a:gd name="connsiteX4" fmla="*/ 1157965 w 1835151"/>
                  <a:gd name="connsiteY4" fmla="*/ 161977 h 1307449"/>
                  <a:gd name="connsiteX5" fmla="*/ 1114434 w 1835151"/>
                  <a:gd name="connsiteY5" fmla="*/ 58108 h 1307449"/>
                  <a:gd name="connsiteX6" fmla="*/ 1122268 w 1835151"/>
                  <a:gd name="connsiteY6" fmla="*/ 74307 h 1307449"/>
                  <a:gd name="connsiteX7" fmla="*/ 1127848 w 1835151"/>
                  <a:gd name="connsiteY7" fmla="*/ 84264 h 1307449"/>
                  <a:gd name="connsiteX8" fmla="*/ 1118383 w 1835151"/>
                  <a:gd name="connsiteY8" fmla="*/ 61225 h 1307449"/>
                  <a:gd name="connsiteX9" fmla="*/ 1117545 w 1835151"/>
                  <a:gd name="connsiteY9" fmla="*/ 53316 h 1307449"/>
                  <a:gd name="connsiteX10" fmla="*/ 0 w 1835151"/>
                  <a:gd name="connsiteY10" fmla="*/ 654192 h 1307449"/>
                  <a:gd name="connsiteX11" fmla="*/ 2375 w 1835151"/>
                  <a:gd name="connsiteY11" fmla="*/ 586390 h 1307449"/>
                  <a:gd name="connsiteX12" fmla="*/ 6010 w 1835151"/>
                  <a:gd name="connsiteY12" fmla="*/ 556729 h 1307449"/>
                  <a:gd name="connsiteX13" fmla="*/ 6336 w 1835151"/>
                  <a:gd name="connsiteY13" fmla="*/ 552468 h 1307449"/>
                  <a:gd name="connsiteX14" fmla="*/ 7408 w 1835151"/>
                  <a:gd name="connsiteY14" fmla="*/ 545330 h 1307449"/>
                  <a:gd name="connsiteX15" fmla="*/ 9111 w 1835151"/>
                  <a:gd name="connsiteY15" fmla="*/ 531438 h 1307449"/>
                  <a:gd name="connsiteX16" fmla="*/ 10115 w 1835151"/>
                  <a:gd name="connsiteY16" fmla="*/ 527307 h 1307449"/>
                  <a:gd name="connsiteX17" fmla="*/ 11203 w 1835151"/>
                  <a:gd name="connsiteY17" fmla="*/ 520061 h 1307449"/>
                  <a:gd name="connsiteX18" fmla="*/ 16782 w 1835151"/>
                  <a:gd name="connsiteY18" fmla="*/ 496353 h 1307449"/>
                  <a:gd name="connsiteX19" fmla="*/ 26200 w 1835151"/>
                  <a:gd name="connsiteY19" fmla="*/ 469237 h 1307449"/>
                  <a:gd name="connsiteX20" fmla="*/ 32732 w 1835151"/>
                  <a:gd name="connsiteY20" fmla="*/ 456864 h 1307449"/>
                  <a:gd name="connsiteX21" fmla="*/ 33342 w 1835151"/>
                  <a:gd name="connsiteY21" fmla="*/ 455407 h 1307449"/>
                  <a:gd name="connsiteX22" fmla="*/ 33998 w 1835151"/>
                  <a:gd name="connsiteY22" fmla="*/ 454467 h 1307449"/>
                  <a:gd name="connsiteX23" fmla="*/ 37042 w 1835151"/>
                  <a:gd name="connsiteY23" fmla="*/ 448703 h 1307449"/>
                  <a:gd name="connsiteX24" fmla="*/ 49704 w 1835151"/>
                  <a:gd name="connsiteY24" fmla="*/ 431148 h 1307449"/>
                  <a:gd name="connsiteX25" fmla="*/ 49096 w 1835151"/>
                  <a:gd name="connsiteY25" fmla="*/ 432822 h 1307449"/>
                  <a:gd name="connsiteX26" fmla="*/ 49676 w 1835151"/>
                  <a:gd name="connsiteY26" fmla="*/ 431990 h 1307449"/>
                  <a:gd name="connsiteX27" fmla="*/ 160351 w 1835151"/>
                  <a:gd name="connsiteY27" fmla="*/ 417914 h 1307449"/>
                  <a:gd name="connsiteX28" fmla="*/ 189765 w 1835151"/>
                  <a:gd name="connsiteY28" fmla="*/ 433071 h 1307449"/>
                  <a:gd name="connsiteX29" fmla="*/ 190209 w 1835151"/>
                  <a:gd name="connsiteY29" fmla="*/ 433286 h 1307449"/>
                  <a:gd name="connsiteX30" fmla="*/ 190645 w 1835151"/>
                  <a:gd name="connsiteY30" fmla="*/ 433525 h 1307449"/>
                  <a:gd name="connsiteX31" fmla="*/ 208590 w 1835151"/>
                  <a:gd name="connsiteY31" fmla="*/ 442772 h 1307449"/>
                  <a:gd name="connsiteX32" fmla="*/ 224320 w 1835151"/>
                  <a:gd name="connsiteY32" fmla="*/ 451774 h 1307449"/>
                  <a:gd name="connsiteX33" fmla="*/ 227102 w 1835151"/>
                  <a:gd name="connsiteY33" fmla="*/ 453086 h 1307449"/>
                  <a:gd name="connsiteX34" fmla="*/ 235984 w 1835151"/>
                  <a:gd name="connsiteY34" fmla="*/ 456463 h 1307449"/>
                  <a:gd name="connsiteX35" fmla="*/ 262815 w 1835151"/>
                  <a:gd name="connsiteY35" fmla="*/ 401556 h 1307449"/>
                  <a:gd name="connsiteX36" fmla="*/ 263145 w 1835151"/>
                  <a:gd name="connsiteY36" fmla="*/ 397275 h 1307449"/>
                  <a:gd name="connsiteX37" fmla="*/ 263145 w 1835151"/>
                  <a:gd name="connsiteY37" fmla="*/ 392089 h 1307449"/>
                  <a:gd name="connsiteX38" fmla="*/ 263145 w 1835151"/>
                  <a:gd name="connsiteY38" fmla="*/ 935 h 1307449"/>
                  <a:gd name="connsiteX39" fmla="*/ 263599 w 1835151"/>
                  <a:gd name="connsiteY39" fmla="*/ 1389 h 1307449"/>
                  <a:gd name="connsiteX40" fmla="*/ 263599 w 1835151"/>
                  <a:gd name="connsiteY40" fmla="*/ 935 h 1307449"/>
                  <a:gd name="connsiteX41" fmla="*/ 655232 w 1835151"/>
                  <a:gd name="connsiteY41" fmla="*/ 935 h 1307449"/>
                  <a:gd name="connsiteX42" fmla="*/ 720504 w 1835151"/>
                  <a:gd name="connsiteY42" fmla="*/ 25964 h 1307449"/>
                  <a:gd name="connsiteX43" fmla="*/ 918831 w 1835151"/>
                  <a:gd name="connsiteY43" fmla="*/ 261237 h 1307449"/>
                  <a:gd name="connsiteX44" fmla="*/ 987058 w 1835151"/>
                  <a:gd name="connsiteY44" fmla="*/ 259557 h 1307449"/>
                  <a:gd name="connsiteX45" fmla="*/ 1026449 w 1835151"/>
                  <a:gd name="connsiteY45" fmla="*/ 256086 h 1307449"/>
                  <a:gd name="connsiteX46" fmla="*/ 1062637 w 1835151"/>
                  <a:gd name="connsiteY46" fmla="*/ 246659 h 1307449"/>
                  <a:gd name="connsiteX47" fmla="*/ 1131391 w 1835151"/>
                  <a:gd name="connsiteY47" fmla="*/ 200551 h 1307449"/>
                  <a:gd name="connsiteX48" fmla="*/ 1066090 w 1835151"/>
                  <a:gd name="connsiteY48" fmla="*/ 37448 h 1307449"/>
                  <a:gd name="connsiteX49" fmla="*/ 1073483 w 1835151"/>
                  <a:gd name="connsiteY49" fmla="*/ 54954 h 1307449"/>
                  <a:gd name="connsiteX50" fmla="*/ 1074690 w 1835151"/>
                  <a:gd name="connsiteY50" fmla="*/ 56531 h 1307449"/>
                  <a:gd name="connsiteX51" fmla="*/ 1066801 w 1835151"/>
                  <a:gd name="connsiteY51" fmla="*/ 35570 h 1307449"/>
                  <a:gd name="connsiteX52" fmla="*/ 1182122 w 1835151"/>
                  <a:gd name="connsiteY52" fmla="*/ 511 h 1307449"/>
                  <a:gd name="connsiteX53" fmla="*/ 1545637 w 1835151"/>
                  <a:gd name="connsiteY53" fmla="*/ 511 h 1307449"/>
                  <a:gd name="connsiteX54" fmla="*/ 1545996 w 1835151"/>
                  <a:gd name="connsiteY54" fmla="*/ 935 h 1307449"/>
                  <a:gd name="connsiteX55" fmla="*/ 1574062 w 1835151"/>
                  <a:gd name="connsiteY55" fmla="*/ 935 h 1307449"/>
                  <a:gd name="connsiteX56" fmla="*/ 1574062 w 1835151"/>
                  <a:gd name="connsiteY56" fmla="*/ 391388 h 1307449"/>
                  <a:gd name="connsiteX57" fmla="*/ 1599167 w 1835151"/>
                  <a:gd name="connsiteY57" fmla="*/ 458966 h 1307449"/>
                  <a:gd name="connsiteX58" fmla="*/ 1835151 w 1835151"/>
                  <a:gd name="connsiteY58" fmla="*/ 654192 h 1307449"/>
                  <a:gd name="connsiteX59" fmla="*/ 1826040 w 1835151"/>
                  <a:gd name="connsiteY59" fmla="*/ 776839 h 1307449"/>
                  <a:gd name="connsiteX60" fmla="*/ 1817272 w 1835151"/>
                  <a:gd name="connsiteY60" fmla="*/ 812816 h 1307449"/>
                  <a:gd name="connsiteX61" fmla="*/ 1817688 w 1835151"/>
                  <a:gd name="connsiteY61" fmla="*/ 812382 h 1307449"/>
                  <a:gd name="connsiteX62" fmla="*/ 1816697 w 1835151"/>
                  <a:gd name="connsiteY62" fmla="*/ 816140 h 1307449"/>
                  <a:gd name="connsiteX63" fmla="*/ 1815709 w 1835151"/>
                  <a:gd name="connsiteY63" fmla="*/ 819229 h 1307449"/>
                  <a:gd name="connsiteX64" fmla="*/ 1815524 w 1835151"/>
                  <a:gd name="connsiteY64" fmla="*/ 819987 h 1307449"/>
                  <a:gd name="connsiteX65" fmla="*/ 1815284 w 1835151"/>
                  <a:gd name="connsiteY65" fmla="*/ 820558 h 1307449"/>
                  <a:gd name="connsiteX66" fmla="*/ 1813529 w 1835151"/>
                  <a:gd name="connsiteY66" fmla="*/ 826045 h 1307449"/>
                  <a:gd name="connsiteX67" fmla="*/ 1807976 w 1835151"/>
                  <a:gd name="connsiteY67" fmla="*/ 837928 h 1307449"/>
                  <a:gd name="connsiteX68" fmla="*/ 1801809 w 1835151"/>
                  <a:gd name="connsiteY68" fmla="*/ 852586 h 1307449"/>
                  <a:gd name="connsiteX69" fmla="*/ 1799773 w 1835151"/>
                  <a:gd name="connsiteY69" fmla="*/ 855480 h 1307449"/>
                  <a:gd name="connsiteX70" fmla="*/ 1799482 w 1835151"/>
                  <a:gd name="connsiteY70" fmla="*/ 856104 h 1307449"/>
                  <a:gd name="connsiteX71" fmla="*/ 1798732 w 1835151"/>
                  <a:gd name="connsiteY71" fmla="*/ 856961 h 1307449"/>
                  <a:gd name="connsiteX72" fmla="*/ 1785475 w 1835151"/>
                  <a:gd name="connsiteY72" fmla="*/ 875814 h 1307449"/>
                  <a:gd name="connsiteX73" fmla="*/ 1774110 w 1835151"/>
                  <a:gd name="connsiteY73" fmla="*/ 885115 h 1307449"/>
                  <a:gd name="connsiteX74" fmla="*/ 1773194 w 1835151"/>
                  <a:gd name="connsiteY74" fmla="*/ 886162 h 1307449"/>
                  <a:gd name="connsiteX75" fmla="*/ 1772138 w 1835151"/>
                  <a:gd name="connsiteY75" fmla="*/ 886728 h 1307449"/>
                  <a:gd name="connsiteX76" fmla="*/ 1767103 w 1835151"/>
                  <a:gd name="connsiteY76" fmla="*/ 890848 h 1307449"/>
                  <a:gd name="connsiteX77" fmla="*/ 1762118 w 1835151"/>
                  <a:gd name="connsiteY77" fmla="*/ 892102 h 1307449"/>
                  <a:gd name="connsiteX78" fmla="*/ 1754723 w 1835151"/>
                  <a:gd name="connsiteY78" fmla="*/ 896068 h 1307449"/>
                  <a:gd name="connsiteX79" fmla="*/ 1732309 w 1835151"/>
                  <a:gd name="connsiteY79" fmla="*/ 899825 h 1307449"/>
                  <a:gd name="connsiteX80" fmla="*/ 1731745 w 1835151"/>
                  <a:gd name="connsiteY80" fmla="*/ 899740 h 1307449"/>
                  <a:gd name="connsiteX81" fmla="*/ 1726573 w 1835151"/>
                  <a:gd name="connsiteY81" fmla="*/ 901040 h 1307449"/>
                  <a:gd name="connsiteX82" fmla="*/ 1616515 w 1835151"/>
                  <a:gd name="connsiteY82" fmla="*/ 857352 h 1307449"/>
                  <a:gd name="connsiteX83" fmla="*/ 1610643 w 1835151"/>
                  <a:gd name="connsiteY83" fmla="*/ 854667 h 1307449"/>
                  <a:gd name="connsiteX84" fmla="*/ 1599219 w 1835151"/>
                  <a:gd name="connsiteY84" fmla="*/ 849858 h 1307449"/>
                  <a:gd name="connsiteX85" fmla="*/ 1595064 w 1835151"/>
                  <a:gd name="connsiteY85" fmla="*/ 852193 h 1307449"/>
                  <a:gd name="connsiteX86" fmla="*/ 1584653 w 1835151"/>
                  <a:gd name="connsiteY86" fmla="*/ 859234 h 1307449"/>
                  <a:gd name="connsiteX87" fmla="*/ 1574062 w 1835151"/>
                  <a:gd name="connsiteY87" fmla="*/ 914494 h 1307449"/>
                  <a:gd name="connsiteX88" fmla="*/ 1574062 w 1835151"/>
                  <a:gd name="connsiteY88" fmla="*/ 1307449 h 1307449"/>
                  <a:gd name="connsiteX89" fmla="*/ 1179919 w 1835151"/>
                  <a:gd name="connsiteY89" fmla="*/ 1307449 h 1307449"/>
                  <a:gd name="connsiteX90" fmla="*/ 1114647 w 1835151"/>
                  <a:gd name="connsiteY90" fmla="*/ 1279917 h 1307449"/>
                  <a:gd name="connsiteX91" fmla="*/ 918831 w 1835151"/>
                  <a:gd name="connsiteY91" fmla="*/ 1044644 h 1307449"/>
                  <a:gd name="connsiteX92" fmla="*/ 720504 w 1835151"/>
                  <a:gd name="connsiteY92" fmla="*/ 1279917 h 1307449"/>
                  <a:gd name="connsiteX93" fmla="*/ 655232 w 1835151"/>
                  <a:gd name="connsiteY93" fmla="*/ 1307449 h 1307449"/>
                  <a:gd name="connsiteX94" fmla="*/ 263599 w 1835151"/>
                  <a:gd name="connsiteY94" fmla="*/ 1307449 h 1307449"/>
                  <a:gd name="connsiteX95" fmla="*/ 263599 w 1835151"/>
                  <a:gd name="connsiteY95" fmla="*/ 1307030 h 1307449"/>
                  <a:gd name="connsiteX96" fmla="*/ 263146 w 1835151"/>
                  <a:gd name="connsiteY96" fmla="*/ 1307449 h 1307449"/>
                  <a:gd name="connsiteX97" fmla="*/ 263146 w 1835151"/>
                  <a:gd name="connsiteY97" fmla="*/ 908836 h 1307449"/>
                  <a:gd name="connsiteX98" fmla="*/ 258764 w 1835151"/>
                  <a:gd name="connsiteY98" fmla="*/ 878752 h 1307449"/>
                  <a:gd name="connsiteX99" fmla="*/ 250777 w 1835151"/>
                  <a:gd name="connsiteY99" fmla="*/ 858840 h 1307449"/>
                  <a:gd name="connsiteX100" fmla="*/ 235984 w 1835151"/>
                  <a:gd name="connsiteY100" fmla="*/ 849418 h 1307449"/>
                  <a:gd name="connsiteX101" fmla="*/ 150285 w 1835151"/>
                  <a:gd name="connsiteY101" fmla="*/ 892578 h 1307449"/>
                  <a:gd name="connsiteX102" fmla="*/ 136638 w 1835151"/>
                  <a:gd name="connsiteY102" fmla="*/ 895347 h 1307449"/>
                  <a:gd name="connsiteX103" fmla="*/ 125413 w 1835151"/>
                  <a:gd name="connsiteY103" fmla="*/ 898808 h 1307449"/>
                  <a:gd name="connsiteX104" fmla="*/ 127580 w 1835151"/>
                  <a:gd name="connsiteY104" fmla="*/ 897185 h 1307449"/>
                  <a:gd name="connsiteX105" fmla="*/ 108578 w 1835151"/>
                  <a:gd name="connsiteY105" fmla="*/ 901040 h 1307449"/>
                  <a:gd name="connsiteX106" fmla="*/ 92176 w 1835151"/>
                  <a:gd name="connsiteY106" fmla="*/ 896916 h 1307449"/>
                  <a:gd name="connsiteX107" fmla="*/ 74079 w 1835151"/>
                  <a:gd name="connsiteY107" fmla="*/ 893231 h 1307449"/>
                  <a:gd name="connsiteX108" fmla="*/ 72327 w 1835151"/>
                  <a:gd name="connsiteY108" fmla="*/ 891924 h 1307449"/>
                  <a:gd name="connsiteX109" fmla="*/ 68048 w 1835151"/>
                  <a:gd name="connsiteY109" fmla="*/ 890848 h 1307449"/>
                  <a:gd name="connsiteX110" fmla="*/ 0 w 1835151"/>
                  <a:gd name="connsiteY110" fmla="*/ 654192 h 1307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</a:cxnLst>
                <a:rect l="l" t="t" r="r" b="b"/>
                <a:pathLst>
                  <a:path w="1835151" h="1307449">
                    <a:moveTo>
                      <a:pt x="1153491" y="156005"/>
                    </a:moveTo>
                    <a:lnTo>
                      <a:pt x="1159043" y="173164"/>
                    </a:lnTo>
                    <a:lnTo>
                      <a:pt x="1159030" y="187172"/>
                    </a:lnTo>
                    <a:lnTo>
                      <a:pt x="1161718" y="176451"/>
                    </a:lnTo>
                    <a:lnTo>
                      <a:pt x="1157965" y="161977"/>
                    </a:lnTo>
                    <a:close/>
                    <a:moveTo>
                      <a:pt x="1114434" y="58108"/>
                    </a:moveTo>
                    <a:cubicBezTo>
                      <a:pt x="1114434" y="59986"/>
                      <a:pt x="1117567" y="65934"/>
                      <a:pt x="1122268" y="74307"/>
                    </a:cubicBezTo>
                    <a:lnTo>
                      <a:pt x="1127848" y="84264"/>
                    </a:lnTo>
                    <a:lnTo>
                      <a:pt x="1118383" y="61225"/>
                    </a:lnTo>
                    <a:lnTo>
                      <a:pt x="1117545" y="53316"/>
                    </a:lnTo>
                    <a:close/>
                    <a:moveTo>
                      <a:pt x="0" y="654192"/>
                    </a:moveTo>
                    <a:cubicBezTo>
                      <a:pt x="0" y="629320"/>
                      <a:pt x="824" y="606784"/>
                      <a:pt x="2375" y="586390"/>
                    </a:cubicBezTo>
                    <a:lnTo>
                      <a:pt x="6010" y="556729"/>
                    </a:lnTo>
                    <a:lnTo>
                      <a:pt x="6336" y="552468"/>
                    </a:lnTo>
                    <a:lnTo>
                      <a:pt x="7408" y="545330"/>
                    </a:lnTo>
                    <a:lnTo>
                      <a:pt x="9111" y="531438"/>
                    </a:lnTo>
                    <a:lnTo>
                      <a:pt x="10115" y="527307"/>
                    </a:lnTo>
                    <a:lnTo>
                      <a:pt x="11203" y="520061"/>
                    </a:lnTo>
                    <a:cubicBezTo>
                      <a:pt x="12983" y="510931"/>
                      <a:pt x="14883" y="503250"/>
                      <a:pt x="16782" y="496353"/>
                    </a:cubicBezTo>
                    <a:cubicBezTo>
                      <a:pt x="19315" y="486322"/>
                      <a:pt x="22638" y="477231"/>
                      <a:pt x="26200" y="469237"/>
                    </a:cubicBezTo>
                    <a:lnTo>
                      <a:pt x="32732" y="456864"/>
                    </a:lnTo>
                    <a:lnTo>
                      <a:pt x="33342" y="455407"/>
                    </a:lnTo>
                    <a:lnTo>
                      <a:pt x="33998" y="454467"/>
                    </a:lnTo>
                    <a:lnTo>
                      <a:pt x="37042" y="448703"/>
                    </a:lnTo>
                    <a:cubicBezTo>
                      <a:pt x="44006" y="437417"/>
                      <a:pt x="49704" y="431148"/>
                      <a:pt x="49704" y="431148"/>
                    </a:cubicBezTo>
                    <a:lnTo>
                      <a:pt x="49096" y="432822"/>
                    </a:lnTo>
                    <a:lnTo>
                      <a:pt x="49676" y="431990"/>
                    </a:lnTo>
                    <a:cubicBezTo>
                      <a:pt x="81667" y="396906"/>
                      <a:pt x="123929" y="403024"/>
                      <a:pt x="160351" y="417914"/>
                    </a:cubicBezTo>
                    <a:lnTo>
                      <a:pt x="189765" y="433071"/>
                    </a:lnTo>
                    <a:lnTo>
                      <a:pt x="190209" y="433286"/>
                    </a:lnTo>
                    <a:lnTo>
                      <a:pt x="190645" y="433525"/>
                    </a:lnTo>
                    <a:lnTo>
                      <a:pt x="208590" y="442772"/>
                    </a:lnTo>
                    <a:lnTo>
                      <a:pt x="224320" y="451774"/>
                    </a:lnTo>
                    <a:lnTo>
                      <a:pt x="227102" y="453086"/>
                    </a:lnTo>
                    <a:lnTo>
                      <a:pt x="235984" y="456463"/>
                    </a:lnTo>
                    <a:cubicBezTo>
                      <a:pt x="254813" y="456463"/>
                      <a:pt x="260932" y="419858"/>
                      <a:pt x="262815" y="401556"/>
                    </a:cubicBezTo>
                    <a:lnTo>
                      <a:pt x="263145" y="397275"/>
                    </a:lnTo>
                    <a:lnTo>
                      <a:pt x="263145" y="392089"/>
                    </a:lnTo>
                    <a:cubicBezTo>
                      <a:pt x="263145" y="373462"/>
                      <a:pt x="263145" y="298957"/>
                      <a:pt x="263145" y="935"/>
                    </a:cubicBezTo>
                    <a:lnTo>
                      <a:pt x="263599" y="1389"/>
                    </a:lnTo>
                    <a:lnTo>
                      <a:pt x="263599" y="935"/>
                    </a:lnTo>
                    <a:cubicBezTo>
                      <a:pt x="263599" y="935"/>
                      <a:pt x="263599" y="935"/>
                      <a:pt x="655232" y="935"/>
                    </a:cubicBezTo>
                    <a:cubicBezTo>
                      <a:pt x="655232" y="935"/>
                      <a:pt x="715483" y="935"/>
                      <a:pt x="720504" y="25964"/>
                    </a:cubicBezTo>
                    <a:cubicBezTo>
                      <a:pt x="740588" y="113566"/>
                      <a:pt x="514646" y="261237"/>
                      <a:pt x="918831" y="261237"/>
                    </a:cubicBezTo>
                    <a:cubicBezTo>
                      <a:pt x="943936" y="261237"/>
                      <a:pt x="966608" y="260660"/>
                      <a:pt x="987058" y="259557"/>
                    </a:cubicBezTo>
                    <a:lnTo>
                      <a:pt x="1026449" y="256086"/>
                    </a:lnTo>
                    <a:lnTo>
                      <a:pt x="1062637" y="246659"/>
                    </a:lnTo>
                    <a:cubicBezTo>
                      <a:pt x="1093090" y="236936"/>
                      <a:pt x="1125112" y="221880"/>
                      <a:pt x="1131391" y="200551"/>
                    </a:cubicBezTo>
                    <a:cubicBezTo>
                      <a:pt x="1146460" y="137819"/>
                      <a:pt x="1053532" y="95161"/>
                      <a:pt x="1066090" y="37448"/>
                    </a:cubicBezTo>
                    <a:cubicBezTo>
                      <a:pt x="1067346" y="43407"/>
                      <a:pt x="1069936" y="49210"/>
                      <a:pt x="1073483" y="54954"/>
                    </a:cubicBezTo>
                    <a:lnTo>
                      <a:pt x="1074690" y="56531"/>
                    </a:lnTo>
                    <a:lnTo>
                      <a:pt x="1066801" y="35570"/>
                    </a:lnTo>
                    <a:cubicBezTo>
                      <a:pt x="1066801" y="-7002"/>
                      <a:pt x="1182122" y="511"/>
                      <a:pt x="1182122" y="511"/>
                    </a:cubicBezTo>
                    <a:cubicBezTo>
                      <a:pt x="1545637" y="511"/>
                      <a:pt x="1545637" y="511"/>
                      <a:pt x="1545637" y="511"/>
                    </a:cubicBezTo>
                    <a:lnTo>
                      <a:pt x="1545996" y="935"/>
                    </a:lnTo>
                    <a:lnTo>
                      <a:pt x="1574062" y="935"/>
                    </a:lnTo>
                    <a:cubicBezTo>
                      <a:pt x="1574062" y="935"/>
                      <a:pt x="1574062" y="935"/>
                      <a:pt x="1574062" y="391388"/>
                    </a:cubicBezTo>
                    <a:cubicBezTo>
                      <a:pt x="1574062" y="396393"/>
                      <a:pt x="1574062" y="458966"/>
                      <a:pt x="1599167" y="458966"/>
                    </a:cubicBezTo>
                    <a:cubicBezTo>
                      <a:pt x="1626782" y="458966"/>
                      <a:pt x="1835151" y="256231"/>
                      <a:pt x="1835151" y="654192"/>
                    </a:cubicBezTo>
                    <a:cubicBezTo>
                      <a:pt x="1835151" y="703937"/>
                      <a:pt x="1831856" y="744296"/>
                      <a:pt x="1826040" y="776839"/>
                    </a:cubicBezTo>
                    <a:lnTo>
                      <a:pt x="1817272" y="812816"/>
                    </a:lnTo>
                    <a:lnTo>
                      <a:pt x="1817688" y="812382"/>
                    </a:lnTo>
                    <a:cubicBezTo>
                      <a:pt x="1817688" y="812382"/>
                      <a:pt x="1817374" y="813749"/>
                      <a:pt x="1816697" y="816140"/>
                    </a:cubicBezTo>
                    <a:lnTo>
                      <a:pt x="1815709" y="819229"/>
                    </a:lnTo>
                    <a:lnTo>
                      <a:pt x="1815524" y="819987"/>
                    </a:lnTo>
                    <a:lnTo>
                      <a:pt x="1815284" y="820558"/>
                    </a:lnTo>
                    <a:lnTo>
                      <a:pt x="1813529" y="826045"/>
                    </a:lnTo>
                    <a:lnTo>
                      <a:pt x="1807976" y="837928"/>
                    </a:lnTo>
                    <a:lnTo>
                      <a:pt x="1801809" y="852586"/>
                    </a:lnTo>
                    <a:lnTo>
                      <a:pt x="1799773" y="855480"/>
                    </a:lnTo>
                    <a:lnTo>
                      <a:pt x="1799482" y="856104"/>
                    </a:lnTo>
                    <a:lnTo>
                      <a:pt x="1798732" y="856961"/>
                    </a:lnTo>
                    <a:lnTo>
                      <a:pt x="1785475" y="875814"/>
                    </a:lnTo>
                    <a:lnTo>
                      <a:pt x="1774110" y="885115"/>
                    </a:lnTo>
                    <a:lnTo>
                      <a:pt x="1773194" y="886162"/>
                    </a:lnTo>
                    <a:lnTo>
                      <a:pt x="1772138" y="886728"/>
                    </a:lnTo>
                    <a:lnTo>
                      <a:pt x="1767103" y="890848"/>
                    </a:lnTo>
                    <a:lnTo>
                      <a:pt x="1762118" y="892102"/>
                    </a:lnTo>
                    <a:lnTo>
                      <a:pt x="1754723" y="896068"/>
                    </a:lnTo>
                    <a:cubicBezTo>
                      <a:pt x="1747925" y="898459"/>
                      <a:pt x="1740470" y="899825"/>
                      <a:pt x="1732309" y="899825"/>
                    </a:cubicBezTo>
                    <a:lnTo>
                      <a:pt x="1731745" y="899740"/>
                    </a:lnTo>
                    <a:lnTo>
                      <a:pt x="1726573" y="901040"/>
                    </a:lnTo>
                    <a:cubicBezTo>
                      <a:pt x="1684680" y="900337"/>
                      <a:pt x="1641021" y="871651"/>
                      <a:pt x="1616515" y="857352"/>
                    </a:cubicBezTo>
                    <a:lnTo>
                      <a:pt x="1610643" y="854667"/>
                    </a:lnTo>
                    <a:lnTo>
                      <a:pt x="1599219" y="849858"/>
                    </a:lnTo>
                    <a:lnTo>
                      <a:pt x="1595064" y="852193"/>
                    </a:lnTo>
                    <a:lnTo>
                      <a:pt x="1584653" y="859234"/>
                    </a:lnTo>
                    <a:cubicBezTo>
                      <a:pt x="1574062" y="876950"/>
                      <a:pt x="1574062" y="912616"/>
                      <a:pt x="1574062" y="914494"/>
                    </a:cubicBezTo>
                    <a:cubicBezTo>
                      <a:pt x="1574062" y="914494"/>
                      <a:pt x="1574062" y="914494"/>
                      <a:pt x="1574062" y="1307449"/>
                    </a:cubicBezTo>
                    <a:cubicBezTo>
                      <a:pt x="1574062" y="1307449"/>
                      <a:pt x="1574062" y="1307449"/>
                      <a:pt x="1179919" y="1307449"/>
                    </a:cubicBezTo>
                    <a:cubicBezTo>
                      <a:pt x="1179919" y="1307449"/>
                      <a:pt x="1114647" y="1304946"/>
                      <a:pt x="1114647" y="1279917"/>
                    </a:cubicBezTo>
                    <a:cubicBezTo>
                      <a:pt x="1114647" y="1254888"/>
                      <a:pt x="1317995" y="1049650"/>
                      <a:pt x="918831" y="1044644"/>
                    </a:cubicBezTo>
                    <a:cubicBezTo>
                      <a:pt x="522177" y="1042141"/>
                      <a:pt x="720504" y="1254888"/>
                      <a:pt x="720504" y="1279917"/>
                    </a:cubicBezTo>
                    <a:cubicBezTo>
                      <a:pt x="720504" y="1307449"/>
                      <a:pt x="655232" y="1307449"/>
                      <a:pt x="655232" y="1307449"/>
                    </a:cubicBezTo>
                    <a:cubicBezTo>
                      <a:pt x="655232" y="1307449"/>
                      <a:pt x="655232" y="1307449"/>
                      <a:pt x="263599" y="1307449"/>
                    </a:cubicBezTo>
                    <a:lnTo>
                      <a:pt x="263599" y="1307030"/>
                    </a:lnTo>
                    <a:lnTo>
                      <a:pt x="263146" y="1307449"/>
                    </a:lnTo>
                    <a:cubicBezTo>
                      <a:pt x="263146" y="908836"/>
                      <a:pt x="263146" y="908836"/>
                      <a:pt x="263146" y="908836"/>
                    </a:cubicBezTo>
                    <a:cubicBezTo>
                      <a:pt x="263146" y="908836"/>
                      <a:pt x="262520" y="893794"/>
                      <a:pt x="258764" y="878752"/>
                    </a:cubicBezTo>
                    <a:lnTo>
                      <a:pt x="250777" y="858840"/>
                    </a:lnTo>
                    <a:lnTo>
                      <a:pt x="235984" y="849418"/>
                    </a:lnTo>
                    <a:cubicBezTo>
                      <a:pt x="226570" y="849418"/>
                      <a:pt x="191031" y="877928"/>
                      <a:pt x="150285" y="892578"/>
                    </a:cubicBezTo>
                    <a:lnTo>
                      <a:pt x="136638" y="895347"/>
                    </a:lnTo>
                    <a:lnTo>
                      <a:pt x="125413" y="898808"/>
                    </a:lnTo>
                    <a:lnTo>
                      <a:pt x="127580" y="897185"/>
                    </a:lnTo>
                    <a:lnTo>
                      <a:pt x="108578" y="901040"/>
                    </a:lnTo>
                    <a:lnTo>
                      <a:pt x="92176" y="896916"/>
                    </a:lnTo>
                    <a:lnTo>
                      <a:pt x="74079" y="893231"/>
                    </a:lnTo>
                    <a:lnTo>
                      <a:pt x="72327" y="891924"/>
                    </a:lnTo>
                    <a:lnTo>
                      <a:pt x="68048" y="890848"/>
                    </a:lnTo>
                    <a:cubicBezTo>
                      <a:pt x="29655" y="868190"/>
                      <a:pt x="0" y="803427"/>
                      <a:pt x="0" y="65419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: Shape 9">
                <a:extLst>
                  <a:ext uri="{FF2B5EF4-FFF2-40B4-BE49-F238E27FC236}">
                    <a16:creationId xmlns:a16="http://schemas.microsoft.com/office/drawing/2014/main" xmlns="" id="{9F8DA80B-1A33-4916-AB54-76BE867C3CC5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1940719" y="2729706"/>
                <a:ext cx="1309688" cy="1830388"/>
              </a:xfrm>
              <a:custGeom>
                <a:avLst/>
                <a:gdLst>
                  <a:gd name="connsiteX0" fmla="*/ 0 w 1309688"/>
                  <a:gd name="connsiteY0" fmla="*/ 1567473 h 1830388"/>
                  <a:gd name="connsiteX1" fmla="*/ 0 w 1309688"/>
                  <a:gd name="connsiteY1" fmla="*/ 1176857 h 1830388"/>
                  <a:gd name="connsiteX2" fmla="*/ 3136 w 1309688"/>
                  <a:gd name="connsiteY2" fmla="*/ 1144306 h 1830388"/>
                  <a:gd name="connsiteX3" fmla="*/ 7812 w 1309688"/>
                  <a:gd name="connsiteY3" fmla="*/ 1130257 h 1830388"/>
                  <a:gd name="connsiteX4" fmla="*/ 8773 w 1309688"/>
                  <a:gd name="connsiteY4" fmla="*/ 1126608 h 1830388"/>
                  <a:gd name="connsiteX5" fmla="*/ 9271 w 1309688"/>
                  <a:gd name="connsiteY5" fmla="*/ 1125874 h 1830388"/>
                  <a:gd name="connsiteX6" fmla="*/ 10585 w 1309688"/>
                  <a:gd name="connsiteY6" fmla="*/ 1121926 h 1830388"/>
                  <a:gd name="connsiteX7" fmla="*/ 13175 w 1309688"/>
                  <a:gd name="connsiteY7" fmla="*/ 1120110 h 1830388"/>
                  <a:gd name="connsiteX8" fmla="*/ 16920 w 1309688"/>
                  <a:gd name="connsiteY8" fmla="*/ 1114581 h 1830388"/>
                  <a:gd name="connsiteX9" fmla="*/ 25066 w 1309688"/>
                  <a:gd name="connsiteY9" fmla="*/ 1111251 h 1830388"/>
                  <a:gd name="connsiteX10" fmla="*/ 44179 w 1309688"/>
                  <a:gd name="connsiteY10" fmla="*/ 1120026 h 1830388"/>
                  <a:gd name="connsiteX11" fmla="*/ 50916 w 1309688"/>
                  <a:gd name="connsiteY11" fmla="*/ 1124333 h 1830388"/>
                  <a:gd name="connsiteX12" fmla="*/ 73584 w 1309688"/>
                  <a:gd name="connsiteY12" fmla="*/ 1137576 h 1830388"/>
                  <a:gd name="connsiteX13" fmla="*/ 260934 w 1309688"/>
                  <a:gd name="connsiteY13" fmla="*/ 916446 h 1830388"/>
                  <a:gd name="connsiteX14" fmla="*/ 241534 w 1309688"/>
                  <a:gd name="connsiteY14" fmla="*/ 748491 h 1830388"/>
                  <a:gd name="connsiteX15" fmla="*/ 228058 w 1309688"/>
                  <a:gd name="connsiteY15" fmla="*/ 715692 h 1830388"/>
                  <a:gd name="connsiteX16" fmla="*/ 227090 w 1309688"/>
                  <a:gd name="connsiteY16" fmla="*/ 714479 h 1830388"/>
                  <a:gd name="connsiteX17" fmla="*/ 196806 w 1309688"/>
                  <a:gd name="connsiteY17" fmla="*/ 680327 h 1830388"/>
                  <a:gd name="connsiteX18" fmla="*/ 170475 w 1309688"/>
                  <a:gd name="connsiteY18" fmla="*/ 670760 h 1830388"/>
                  <a:gd name="connsiteX19" fmla="*/ 164179 w 1309688"/>
                  <a:gd name="connsiteY19" fmla="*/ 669143 h 1830388"/>
                  <a:gd name="connsiteX20" fmla="*/ 122563 w 1309688"/>
                  <a:gd name="connsiteY20" fmla="*/ 672716 h 1830388"/>
                  <a:gd name="connsiteX21" fmla="*/ 118170 w 1309688"/>
                  <a:gd name="connsiteY21" fmla="*/ 673622 h 1830388"/>
                  <a:gd name="connsiteX22" fmla="*/ 78129 w 1309688"/>
                  <a:gd name="connsiteY22" fmla="*/ 691229 h 1830388"/>
                  <a:gd name="connsiteX23" fmla="*/ 44595 w 1309688"/>
                  <a:gd name="connsiteY23" fmla="*/ 710901 h 1830388"/>
                  <a:gd name="connsiteX24" fmla="*/ 31716 w 1309688"/>
                  <a:gd name="connsiteY24" fmla="*/ 715686 h 1830388"/>
                  <a:gd name="connsiteX25" fmla="*/ 25090 w 1309688"/>
                  <a:gd name="connsiteY25" fmla="*/ 718634 h 1830388"/>
                  <a:gd name="connsiteX26" fmla="*/ 24636 w 1309688"/>
                  <a:gd name="connsiteY26" fmla="*/ 718316 h 1830388"/>
                  <a:gd name="connsiteX27" fmla="*/ 22592 w 1309688"/>
                  <a:gd name="connsiteY27" fmla="*/ 719075 h 1830388"/>
                  <a:gd name="connsiteX28" fmla="*/ 17377 w 1309688"/>
                  <a:gd name="connsiteY28" fmla="*/ 713226 h 1830388"/>
                  <a:gd name="connsiteX29" fmla="*/ 10585 w 1309688"/>
                  <a:gd name="connsiteY29" fmla="*/ 708462 h 1830388"/>
                  <a:gd name="connsiteX30" fmla="*/ 9068 w 1309688"/>
                  <a:gd name="connsiteY30" fmla="*/ 703904 h 1830388"/>
                  <a:gd name="connsiteX31" fmla="*/ 7531 w 1309688"/>
                  <a:gd name="connsiteY31" fmla="*/ 702180 h 1830388"/>
                  <a:gd name="connsiteX32" fmla="*/ 5284 w 1309688"/>
                  <a:gd name="connsiteY32" fmla="*/ 692536 h 1830388"/>
                  <a:gd name="connsiteX33" fmla="*/ 3136 w 1309688"/>
                  <a:gd name="connsiteY33" fmla="*/ 686083 h 1830388"/>
                  <a:gd name="connsiteX34" fmla="*/ 2420 w 1309688"/>
                  <a:gd name="connsiteY34" fmla="*/ 680245 h 1830388"/>
                  <a:gd name="connsiteX35" fmla="*/ 2118 w 1309688"/>
                  <a:gd name="connsiteY35" fmla="*/ 678949 h 1830388"/>
                  <a:gd name="connsiteX36" fmla="*/ 1979 w 1309688"/>
                  <a:gd name="connsiteY36" fmla="*/ 676644 h 1830388"/>
                  <a:gd name="connsiteX37" fmla="*/ 392 w 1309688"/>
                  <a:gd name="connsiteY37" fmla="*/ 663703 h 1830388"/>
                  <a:gd name="connsiteX38" fmla="*/ 0 w 1309688"/>
                  <a:gd name="connsiteY38" fmla="*/ 653531 h 1830388"/>
                  <a:gd name="connsiteX39" fmla="*/ 0 w 1309688"/>
                  <a:gd name="connsiteY39" fmla="*/ 262915 h 1830388"/>
                  <a:gd name="connsiteX40" fmla="*/ 393910 w 1309688"/>
                  <a:gd name="connsiteY40" fmla="*/ 262915 h 1830388"/>
                  <a:gd name="connsiteX41" fmla="*/ 456634 w 1309688"/>
                  <a:gd name="connsiteY41" fmla="*/ 262915 h 1830388"/>
                  <a:gd name="connsiteX42" fmla="*/ 654844 w 1309688"/>
                  <a:gd name="connsiteY42" fmla="*/ 0 h 1830388"/>
                  <a:gd name="connsiteX43" fmla="*/ 875634 w 1309688"/>
                  <a:gd name="connsiteY43" fmla="*/ 255403 h 1830388"/>
                  <a:gd name="connsiteX44" fmla="*/ 915778 w 1309688"/>
                  <a:gd name="connsiteY44" fmla="*/ 262915 h 1830388"/>
                  <a:gd name="connsiteX45" fmla="*/ 1309688 w 1309688"/>
                  <a:gd name="connsiteY45" fmla="*/ 262915 h 1830388"/>
                  <a:gd name="connsiteX46" fmla="*/ 1309688 w 1309688"/>
                  <a:gd name="connsiteY46" fmla="*/ 653531 h 1830388"/>
                  <a:gd name="connsiteX47" fmla="*/ 1282089 w 1309688"/>
                  <a:gd name="connsiteY47" fmla="*/ 718634 h 1830388"/>
                  <a:gd name="connsiteX48" fmla="*/ 1048754 w 1309688"/>
                  <a:gd name="connsiteY48" fmla="*/ 916446 h 1830388"/>
                  <a:gd name="connsiteX49" fmla="*/ 1282089 w 1309688"/>
                  <a:gd name="connsiteY49" fmla="*/ 1111754 h 1830388"/>
                  <a:gd name="connsiteX50" fmla="*/ 1309688 w 1309688"/>
                  <a:gd name="connsiteY50" fmla="*/ 1176857 h 1830388"/>
                  <a:gd name="connsiteX51" fmla="*/ 1309688 w 1309688"/>
                  <a:gd name="connsiteY51" fmla="*/ 1567473 h 1830388"/>
                  <a:gd name="connsiteX52" fmla="*/ 915778 w 1309688"/>
                  <a:gd name="connsiteY52" fmla="*/ 1567473 h 1830388"/>
                  <a:gd name="connsiteX53" fmla="*/ 850545 w 1309688"/>
                  <a:gd name="connsiteY53" fmla="*/ 1595017 h 1830388"/>
                  <a:gd name="connsiteX54" fmla="*/ 654844 w 1309688"/>
                  <a:gd name="connsiteY54" fmla="*/ 1830388 h 1830388"/>
                  <a:gd name="connsiteX55" fmla="*/ 415878 w 1309688"/>
                  <a:gd name="connsiteY55" fmla="*/ 1680493 h 1830388"/>
                  <a:gd name="connsiteX56" fmla="*/ 432972 w 1309688"/>
                  <a:gd name="connsiteY56" fmla="*/ 1643755 h 1830388"/>
                  <a:gd name="connsiteX57" fmla="*/ 428625 w 1309688"/>
                  <a:gd name="connsiteY57" fmla="*/ 1647826 h 1830388"/>
                  <a:gd name="connsiteX58" fmla="*/ 458704 w 1309688"/>
                  <a:gd name="connsiteY58" fmla="*/ 1595171 h 1830388"/>
                  <a:gd name="connsiteX59" fmla="*/ 455192 w 1309688"/>
                  <a:gd name="connsiteY59" fmla="*/ 1589467 h 1830388"/>
                  <a:gd name="connsiteX60" fmla="*/ 450927 w 1309688"/>
                  <a:gd name="connsiteY60" fmla="*/ 1583475 h 1830388"/>
                  <a:gd name="connsiteX61" fmla="*/ 434892 w 1309688"/>
                  <a:gd name="connsiteY61" fmla="*/ 1576052 h 1830388"/>
                  <a:gd name="connsiteX62" fmla="*/ 396040 w 1309688"/>
                  <a:gd name="connsiteY62" fmla="*/ 1570097 h 1830388"/>
                  <a:gd name="connsiteX63" fmla="*/ 0 w 1309688"/>
                  <a:gd name="connsiteY63" fmla="*/ 1570097 h 1830388"/>
                  <a:gd name="connsiteX64" fmla="*/ 0 w 1309688"/>
                  <a:gd name="connsiteY64" fmla="*/ 1567473 h 1830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1309688" h="1830388">
                    <a:moveTo>
                      <a:pt x="0" y="1567473"/>
                    </a:moveTo>
                    <a:cubicBezTo>
                      <a:pt x="0" y="1567473"/>
                      <a:pt x="0" y="1567473"/>
                      <a:pt x="0" y="1176857"/>
                    </a:cubicBezTo>
                    <a:cubicBezTo>
                      <a:pt x="0" y="1176857"/>
                      <a:pt x="0" y="1160581"/>
                      <a:pt x="3136" y="1144306"/>
                    </a:cubicBezTo>
                    <a:lnTo>
                      <a:pt x="7812" y="1130257"/>
                    </a:lnTo>
                    <a:lnTo>
                      <a:pt x="8773" y="1126608"/>
                    </a:lnTo>
                    <a:lnTo>
                      <a:pt x="9271" y="1125874"/>
                    </a:lnTo>
                    <a:lnTo>
                      <a:pt x="10585" y="1121926"/>
                    </a:lnTo>
                    <a:lnTo>
                      <a:pt x="13175" y="1120110"/>
                    </a:lnTo>
                    <a:lnTo>
                      <a:pt x="16920" y="1114581"/>
                    </a:lnTo>
                    <a:cubicBezTo>
                      <a:pt x="19740" y="1112191"/>
                      <a:pt x="22560" y="1111251"/>
                      <a:pt x="25066" y="1111251"/>
                    </a:cubicBezTo>
                    <a:cubicBezTo>
                      <a:pt x="28826" y="1111251"/>
                      <a:pt x="36972" y="1115638"/>
                      <a:pt x="44179" y="1120026"/>
                    </a:cubicBezTo>
                    <a:lnTo>
                      <a:pt x="50916" y="1124333"/>
                    </a:lnTo>
                    <a:lnTo>
                      <a:pt x="73584" y="1137576"/>
                    </a:lnTo>
                    <a:cubicBezTo>
                      <a:pt x="143796" y="1176544"/>
                      <a:pt x="260934" y="1216920"/>
                      <a:pt x="260934" y="916446"/>
                    </a:cubicBezTo>
                    <a:cubicBezTo>
                      <a:pt x="260934" y="840858"/>
                      <a:pt x="253613" y="786661"/>
                      <a:pt x="241534" y="748491"/>
                    </a:cubicBezTo>
                    <a:lnTo>
                      <a:pt x="228058" y="715692"/>
                    </a:lnTo>
                    <a:lnTo>
                      <a:pt x="227090" y="714479"/>
                    </a:lnTo>
                    <a:lnTo>
                      <a:pt x="196806" y="680327"/>
                    </a:lnTo>
                    <a:lnTo>
                      <a:pt x="170475" y="670760"/>
                    </a:lnTo>
                    <a:lnTo>
                      <a:pt x="164179" y="669143"/>
                    </a:lnTo>
                    <a:lnTo>
                      <a:pt x="122563" y="672716"/>
                    </a:lnTo>
                    <a:lnTo>
                      <a:pt x="118170" y="673622"/>
                    </a:lnTo>
                    <a:lnTo>
                      <a:pt x="78129" y="691229"/>
                    </a:lnTo>
                    <a:cubicBezTo>
                      <a:pt x="65421" y="698269"/>
                      <a:pt x="54047" y="705543"/>
                      <a:pt x="44595" y="710901"/>
                    </a:cubicBezTo>
                    <a:lnTo>
                      <a:pt x="31716" y="715686"/>
                    </a:lnTo>
                    <a:lnTo>
                      <a:pt x="25090" y="718634"/>
                    </a:lnTo>
                    <a:lnTo>
                      <a:pt x="24636" y="718316"/>
                    </a:lnTo>
                    <a:lnTo>
                      <a:pt x="22592" y="719075"/>
                    </a:lnTo>
                    <a:lnTo>
                      <a:pt x="17377" y="713226"/>
                    </a:lnTo>
                    <a:lnTo>
                      <a:pt x="10585" y="708462"/>
                    </a:lnTo>
                    <a:lnTo>
                      <a:pt x="9068" y="703904"/>
                    </a:lnTo>
                    <a:lnTo>
                      <a:pt x="7531" y="702180"/>
                    </a:lnTo>
                    <a:lnTo>
                      <a:pt x="5284" y="692536"/>
                    </a:lnTo>
                    <a:lnTo>
                      <a:pt x="3136" y="686083"/>
                    </a:lnTo>
                    <a:lnTo>
                      <a:pt x="2420" y="680245"/>
                    </a:lnTo>
                    <a:lnTo>
                      <a:pt x="2118" y="678949"/>
                    </a:lnTo>
                    <a:lnTo>
                      <a:pt x="1979" y="676644"/>
                    </a:lnTo>
                    <a:lnTo>
                      <a:pt x="392" y="663703"/>
                    </a:lnTo>
                    <a:cubicBezTo>
                      <a:pt x="0" y="657600"/>
                      <a:pt x="0" y="653531"/>
                      <a:pt x="0" y="653531"/>
                    </a:cubicBezTo>
                    <a:cubicBezTo>
                      <a:pt x="0" y="653531"/>
                      <a:pt x="0" y="653531"/>
                      <a:pt x="0" y="262915"/>
                    </a:cubicBezTo>
                    <a:cubicBezTo>
                      <a:pt x="0" y="262915"/>
                      <a:pt x="0" y="262915"/>
                      <a:pt x="393910" y="262915"/>
                    </a:cubicBezTo>
                    <a:cubicBezTo>
                      <a:pt x="396419" y="262915"/>
                      <a:pt x="456634" y="287954"/>
                      <a:pt x="456634" y="262915"/>
                    </a:cubicBezTo>
                    <a:cubicBezTo>
                      <a:pt x="456634" y="237875"/>
                      <a:pt x="255916" y="0"/>
                      <a:pt x="654844" y="0"/>
                    </a:cubicBezTo>
                    <a:cubicBezTo>
                      <a:pt x="1053772" y="0"/>
                      <a:pt x="875634" y="230363"/>
                      <a:pt x="875634" y="255403"/>
                    </a:cubicBezTo>
                    <a:cubicBezTo>
                      <a:pt x="875634" y="280442"/>
                      <a:pt x="913269" y="262915"/>
                      <a:pt x="915778" y="262915"/>
                    </a:cubicBezTo>
                    <a:cubicBezTo>
                      <a:pt x="915778" y="262915"/>
                      <a:pt x="915778" y="262915"/>
                      <a:pt x="1309688" y="262915"/>
                    </a:cubicBezTo>
                    <a:cubicBezTo>
                      <a:pt x="1309688" y="262915"/>
                      <a:pt x="1309688" y="262915"/>
                      <a:pt x="1309688" y="653531"/>
                    </a:cubicBezTo>
                    <a:cubicBezTo>
                      <a:pt x="1309688" y="653531"/>
                      <a:pt x="1307179" y="718634"/>
                      <a:pt x="1282089" y="718634"/>
                    </a:cubicBezTo>
                    <a:cubicBezTo>
                      <a:pt x="1257000" y="718634"/>
                      <a:pt x="1048754" y="518318"/>
                      <a:pt x="1048754" y="916446"/>
                    </a:cubicBezTo>
                    <a:cubicBezTo>
                      <a:pt x="1048754" y="1312070"/>
                      <a:pt x="1257000" y="1111754"/>
                      <a:pt x="1282089" y="1111754"/>
                    </a:cubicBezTo>
                    <a:cubicBezTo>
                      <a:pt x="1309688" y="1111754"/>
                      <a:pt x="1309688" y="1176857"/>
                      <a:pt x="1309688" y="1176857"/>
                    </a:cubicBezTo>
                    <a:cubicBezTo>
                      <a:pt x="1309688" y="1176857"/>
                      <a:pt x="1309688" y="1176857"/>
                      <a:pt x="1309688" y="1567473"/>
                    </a:cubicBezTo>
                    <a:cubicBezTo>
                      <a:pt x="1309688" y="1567473"/>
                      <a:pt x="1309688" y="1567473"/>
                      <a:pt x="915778" y="1567473"/>
                    </a:cubicBezTo>
                    <a:cubicBezTo>
                      <a:pt x="915778" y="1567473"/>
                      <a:pt x="850545" y="1567473"/>
                      <a:pt x="850545" y="1595017"/>
                    </a:cubicBezTo>
                    <a:cubicBezTo>
                      <a:pt x="850545" y="1620056"/>
                      <a:pt x="1053772" y="1830388"/>
                      <a:pt x="654844" y="1830388"/>
                    </a:cubicBezTo>
                    <a:cubicBezTo>
                      <a:pt x="405514" y="1830388"/>
                      <a:pt x="391401" y="1748227"/>
                      <a:pt x="415878" y="1680493"/>
                    </a:cubicBezTo>
                    <a:lnTo>
                      <a:pt x="432972" y="1643755"/>
                    </a:lnTo>
                    <a:lnTo>
                      <a:pt x="428625" y="1647826"/>
                    </a:lnTo>
                    <a:cubicBezTo>
                      <a:pt x="443665" y="1620245"/>
                      <a:pt x="456198" y="1602693"/>
                      <a:pt x="458704" y="1595171"/>
                    </a:cubicBezTo>
                    <a:lnTo>
                      <a:pt x="455192" y="1589467"/>
                    </a:lnTo>
                    <a:lnTo>
                      <a:pt x="450927" y="1583475"/>
                    </a:lnTo>
                    <a:lnTo>
                      <a:pt x="434892" y="1576052"/>
                    </a:lnTo>
                    <a:cubicBezTo>
                      <a:pt x="421732" y="1571978"/>
                      <a:pt x="406066" y="1570097"/>
                      <a:pt x="396040" y="1570097"/>
                    </a:cubicBezTo>
                    <a:cubicBezTo>
                      <a:pt x="381000" y="1570097"/>
                      <a:pt x="0" y="1570097"/>
                      <a:pt x="0" y="1570097"/>
                    </a:cubicBezTo>
                    <a:lnTo>
                      <a:pt x="0" y="15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0" name="Freeform: Shape 20">
              <a:extLst>
                <a:ext uri="{FF2B5EF4-FFF2-40B4-BE49-F238E27FC236}">
                  <a16:creationId xmlns:a16="http://schemas.microsoft.com/office/drawing/2014/main" xmlns="" id="{2DCE17DC-D38B-4E05-9A9C-8A2E77699FF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260889" y="1777234"/>
              <a:ext cx="249968" cy="392669"/>
            </a:xfrm>
            <a:custGeom>
              <a:avLst/>
              <a:gdLst>
                <a:gd name="T0" fmla="*/ 406 w 657"/>
                <a:gd name="T1" fmla="*/ 947 h 1032"/>
                <a:gd name="T2" fmla="*/ 333 w 657"/>
                <a:gd name="T3" fmla="*/ 1031 h 1032"/>
                <a:gd name="T4" fmla="*/ 250 w 657"/>
                <a:gd name="T5" fmla="*/ 947 h 1032"/>
                <a:gd name="T6" fmla="*/ 448 w 657"/>
                <a:gd name="T7" fmla="*/ 916 h 1032"/>
                <a:gd name="T8" fmla="*/ 198 w 657"/>
                <a:gd name="T9" fmla="*/ 833 h 1032"/>
                <a:gd name="T10" fmla="*/ 656 w 657"/>
                <a:gd name="T11" fmla="*/ 333 h 1032"/>
                <a:gd name="T12" fmla="*/ 562 w 657"/>
                <a:gd name="T13" fmla="*/ 562 h 1032"/>
                <a:gd name="T14" fmla="*/ 531 w 657"/>
                <a:gd name="T15" fmla="*/ 635 h 1032"/>
                <a:gd name="T16" fmla="*/ 500 w 657"/>
                <a:gd name="T17" fmla="*/ 708 h 1032"/>
                <a:gd name="T18" fmla="*/ 500 w 657"/>
                <a:gd name="T19" fmla="*/ 729 h 1032"/>
                <a:gd name="T20" fmla="*/ 166 w 657"/>
                <a:gd name="T21" fmla="*/ 791 h 1032"/>
                <a:gd name="T22" fmla="*/ 156 w 657"/>
                <a:gd name="T23" fmla="*/ 708 h 1032"/>
                <a:gd name="T24" fmla="*/ 135 w 657"/>
                <a:gd name="T25" fmla="*/ 635 h 1032"/>
                <a:gd name="T26" fmla="*/ 93 w 657"/>
                <a:gd name="T27" fmla="*/ 552 h 1032"/>
                <a:gd name="T28" fmla="*/ 0 w 657"/>
                <a:gd name="T29" fmla="*/ 333 h 1032"/>
                <a:gd name="T30" fmla="*/ 333 w 657"/>
                <a:gd name="T31" fmla="*/ 0 h 1032"/>
                <a:gd name="T32" fmla="*/ 656 w 657"/>
                <a:gd name="T33" fmla="*/ 333 h 1032"/>
                <a:gd name="T34" fmla="*/ 510 w 657"/>
                <a:gd name="T35" fmla="*/ 156 h 1032"/>
                <a:gd name="T36" fmla="*/ 156 w 657"/>
                <a:gd name="T37" fmla="*/ 156 h 1032"/>
                <a:gd name="T38" fmla="*/ 146 w 657"/>
                <a:gd name="T39" fmla="*/ 499 h 1032"/>
                <a:gd name="T40" fmla="*/ 166 w 657"/>
                <a:gd name="T41" fmla="*/ 541 h 1032"/>
                <a:gd name="T42" fmla="*/ 229 w 657"/>
                <a:gd name="T43" fmla="*/ 666 h 1032"/>
                <a:gd name="T44" fmla="*/ 427 w 657"/>
                <a:gd name="T45" fmla="*/ 718 h 1032"/>
                <a:gd name="T46" fmla="*/ 458 w 657"/>
                <a:gd name="T47" fmla="*/ 604 h 1032"/>
                <a:gd name="T48" fmla="*/ 510 w 657"/>
                <a:gd name="T49" fmla="*/ 520 h 1032"/>
                <a:gd name="T50" fmla="*/ 583 w 657"/>
                <a:gd name="T51" fmla="*/ 333 h 1032"/>
                <a:gd name="T52" fmla="*/ 354 w 657"/>
                <a:gd name="T53" fmla="*/ 354 h 1032"/>
                <a:gd name="T54" fmla="*/ 302 w 657"/>
                <a:gd name="T55" fmla="*/ 354 h 1032"/>
                <a:gd name="T56" fmla="*/ 239 w 657"/>
                <a:gd name="T57" fmla="*/ 354 h 1032"/>
                <a:gd name="T58" fmla="*/ 250 w 657"/>
                <a:gd name="T59" fmla="*/ 499 h 1032"/>
                <a:gd name="T60" fmla="*/ 302 w 657"/>
                <a:gd name="T61" fmla="*/ 499 h 1032"/>
                <a:gd name="T62" fmla="*/ 364 w 657"/>
                <a:gd name="T63" fmla="*/ 499 h 1032"/>
                <a:gd name="T64" fmla="*/ 416 w 657"/>
                <a:gd name="T65" fmla="*/ 499 h 1032"/>
                <a:gd name="T66" fmla="*/ 427 w 657"/>
                <a:gd name="T67" fmla="*/ 354 h 1032"/>
                <a:gd name="T68" fmla="*/ 385 w 657"/>
                <a:gd name="T69" fmla="*/ 416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7" h="1032">
                  <a:moveTo>
                    <a:pt x="250" y="947"/>
                  </a:moveTo>
                  <a:cubicBezTo>
                    <a:pt x="406" y="947"/>
                    <a:pt x="406" y="947"/>
                    <a:pt x="406" y="947"/>
                  </a:cubicBezTo>
                  <a:cubicBezTo>
                    <a:pt x="406" y="968"/>
                    <a:pt x="396" y="989"/>
                    <a:pt x="385" y="1010"/>
                  </a:cubicBezTo>
                  <a:cubicBezTo>
                    <a:pt x="364" y="1020"/>
                    <a:pt x="354" y="1031"/>
                    <a:pt x="333" y="1031"/>
                  </a:cubicBezTo>
                  <a:cubicBezTo>
                    <a:pt x="312" y="1031"/>
                    <a:pt x="291" y="1020"/>
                    <a:pt x="281" y="1010"/>
                  </a:cubicBezTo>
                  <a:cubicBezTo>
                    <a:pt x="260" y="989"/>
                    <a:pt x="250" y="968"/>
                    <a:pt x="250" y="947"/>
                  </a:cubicBezTo>
                  <a:close/>
                  <a:moveTo>
                    <a:pt x="208" y="916"/>
                  </a:moveTo>
                  <a:cubicBezTo>
                    <a:pt x="448" y="916"/>
                    <a:pt x="448" y="916"/>
                    <a:pt x="448" y="916"/>
                  </a:cubicBezTo>
                  <a:cubicBezTo>
                    <a:pt x="458" y="833"/>
                    <a:pt x="458" y="833"/>
                    <a:pt x="458" y="833"/>
                  </a:cubicBezTo>
                  <a:cubicBezTo>
                    <a:pt x="198" y="833"/>
                    <a:pt x="198" y="833"/>
                    <a:pt x="198" y="833"/>
                  </a:cubicBezTo>
                  <a:lnTo>
                    <a:pt x="208" y="916"/>
                  </a:lnTo>
                  <a:close/>
                  <a:moveTo>
                    <a:pt x="656" y="333"/>
                  </a:moveTo>
                  <a:cubicBezTo>
                    <a:pt x="656" y="416"/>
                    <a:pt x="625" y="489"/>
                    <a:pt x="573" y="552"/>
                  </a:cubicBezTo>
                  <a:lnTo>
                    <a:pt x="562" y="562"/>
                  </a:lnTo>
                  <a:cubicBezTo>
                    <a:pt x="562" y="562"/>
                    <a:pt x="562" y="572"/>
                    <a:pt x="552" y="572"/>
                  </a:cubicBezTo>
                  <a:cubicBezTo>
                    <a:pt x="541" y="593"/>
                    <a:pt x="541" y="614"/>
                    <a:pt x="531" y="635"/>
                  </a:cubicBezTo>
                  <a:cubicBezTo>
                    <a:pt x="521" y="656"/>
                    <a:pt x="510" y="677"/>
                    <a:pt x="510" y="697"/>
                  </a:cubicBezTo>
                  <a:cubicBezTo>
                    <a:pt x="500" y="697"/>
                    <a:pt x="500" y="697"/>
                    <a:pt x="500" y="708"/>
                  </a:cubicBezTo>
                  <a:lnTo>
                    <a:pt x="500" y="718"/>
                  </a:lnTo>
                  <a:cubicBezTo>
                    <a:pt x="500" y="729"/>
                    <a:pt x="500" y="729"/>
                    <a:pt x="500" y="729"/>
                  </a:cubicBezTo>
                  <a:cubicBezTo>
                    <a:pt x="500" y="791"/>
                    <a:pt x="500" y="791"/>
                    <a:pt x="500" y="791"/>
                  </a:cubicBezTo>
                  <a:cubicBezTo>
                    <a:pt x="166" y="791"/>
                    <a:pt x="166" y="791"/>
                    <a:pt x="166" y="791"/>
                  </a:cubicBezTo>
                  <a:cubicBezTo>
                    <a:pt x="166" y="729"/>
                    <a:pt x="166" y="729"/>
                    <a:pt x="166" y="729"/>
                  </a:cubicBezTo>
                  <a:cubicBezTo>
                    <a:pt x="166" y="718"/>
                    <a:pt x="156" y="718"/>
                    <a:pt x="156" y="708"/>
                  </a:cubicBezTo>
                  <a:lnTo>
                    <a:pt x="156" y="697"/>
                  </a:lnTo>
                  <a:cubicBezTo>
                    <a:pt x="146" y="677"/>
                    <a:pt x="146" y="656"/>
                    <a:pt x="135" y="635"/>
                  </a:cubicBezTo>
                  <a:cubicBezTo>
                    <a:pt x="125" y="614"/>
                    <a:pt x="114" y="593"/>
                    <a:pt x="104" y="572"/>
                  </a:cubicBezTo>
                  <a:cubicBezTo>
                    <a:pt x="93" y="562"/>
                    <a:pt x="93" y="562"/>
                    <a:pt x="93" y="552"/>
                  </a:cubicBezTo>
                  <a:lnTo>
                    <a:pt x="83" y="552"/>
                  </a:lnTo>
                  <a:cubicBezTo>
                    <a:pt x="31" y="489"/>
                    <a:pt x="0" y="416"/>
                    <a:pt x="0" y="333"/>
                  </a:cubicBezTo>
                  <a:cubicBezTo>
                    <a:pt x="0" y="239"/>
                    <a:pt x="31" y="166"/>
                    <a:pt x="104" y="104"/>
                  </a:cubicBezTo>
                  <a:cubicBezTo>
                    <a:pt x="166" y="31"/>
                    <a:pt x="239" y="0"/>
                    <a:pt x="333" y="0"/>
                  </a:cubicBezTo>
                  <a:cubicBezTo>
                    <a:pt x="416" y="0"/>
                    <a:pt x="500" y="31"/>
                    <a:pt x="562" y="104"/>
                  </a:cubicBezTo>
                  <a:cubicBezTo>
                    <a:pt x="625" y="166"/>
                    <a:pt x="656" y="239"/>
                    <a:pt x="656" y="333"/>
                  </a:cubicBezTo>
                  <a:close/>
                  <a:moveTo>
                    <a:pt x="583" y="333"/>
                  </a:moveTo>
                  <a:cubicBezTo>
                    <a:pt x="583" y="260"/>
                    <a:pt x="562" y="198"/>
                    <a:pt x="510" y="156"/>
                  </a:cubicBezTo>
                  <a:cubicBezTo>
                    <a:pt x="458" y="104"/>
                    <a:pt x="396" y="83"/>
                    <a:pt x="333" y="83"/>
                  </a:cubicBezTo>
                  <a:cubicBezTo>
                    <a:pt x="260" y="83"/>
                    <a:pt x="198" y="104"/>
                    <a:pt x="156" y="156"/>
                  </a:cubicBezTo>
                  <a:cubicBezTo>
                    <a:pt x="104" y="198"/>
                    <a:pt x="73" y="260"/>
                    <a:pt x="73" y="333"/>
                  </a:cubicBezTo>
                  <a:cubicBezTo>
                    <a:pt x="73" y="396"/>
                    <a:pt x="93" y="448"/>
                    <a:pt x="146" y="499"/>
                  </a:cubicBezTo>
                  <a:cubicBezTo>
                    <a:pt x="146" y="499"/>
                    <a:pt x="146" y="510"/>
                    <a:pt x="156" y="510"/>
                  </a:cubicBezTo>
                  <a:cubicBezTo>
                    <a:pt x="156" y="520"/>
                    <a:pt x="166" y="531"/>
                    <a:pt x="166" y="541"/>
                  </a:cubicBezTo>
                  <a:cubicBezTo>
                    <a:pt x="177" y="562"/>
                    <a:pt x="187" y="583"/>
                    <a:pt x="198" y="604"/>
                  </a:cubicBezTo>
                  <a:cubicBezTo>
                    <a:pt x="208" y="624"/>
                    <a:pt x="218" y="645"/>
                    <a:pt x="229" y="666"/>
                  </a:cubicBezTo>
                  <a:cubicBezTo>
                    <a:pt x="229" y="697"/>
                    <a:pt x="239" y="708"/>
                    <a:pt x="239" y="718"/>
                  </a:cubicBezTo>
                  <a:cubicBezTo>
                    <a:pt x="427" y="718"/>
                    <a:pt x="427" y="718"/>
                    <a:pt x="427" y="718"/>
                  </a:cubicBezTo>
                  <a:cubicBezTo>
                    <a:pt x="427" y="708"/>
                    <a:pt x="427" y="697"/>
                    <a:pt x="437" y="666"/>
                  </a:cubicBezTo>
                  <a:cubicBezTo>
                    <a:pt x="437" y="645"/>
                    <a:pt x="448" y="624"/>
                    <a:pt x="458" y="604"/>
                  </a:cubicBezTo>
                  <a:cubicBezTo>
                    <a:pt x="468" y="583"/>
                    <a:pt x="479" y="562"/>
                    <a:pt x="489" y="541"/>
                  </a:cubicBezTo>
                  <a:cubicBezTo>
                    <a:pt x="489" y="531"/>
                    <a:pt x="500" y="520"/>
                    <a:pt x="510" y="520"/>
                  </a:cubicBezTo>
                  <a:cubicBezTo>
                    <a:pt x="510" y="510"/>
                    <a:pt x="510" y="499"/>
                    <a:pt x="521" y="499"/>
                  </a:cubicBezTo>
                  <a:cubicBezTo>
                    <a:pt x="562" y="448"/>
                    <a:pt x="583" y="396"/>
                    <a:pt x="583" y="333"/>
                  </a:cubicBezTo>
                  <a:close/>
                  <a:moveTo>
                    <a:pt x="385" y="416"/>
                  </a:moveTo>
                  <a:cubicBezTo>
                    <a:pt x="354" y="354"/>
                    <a:pt x="354" y="354"/>
                    <a:pt x="354" y="354"/>
                  </a:cubicBezTo>
                  <a:cubicBezTo>
                    <a:pt x="333" y="302"/>
                    <a:pt x="333" y="302"/>
                    <a:pt x="333" y="302"/>
                  </a:cubicBezTo>
                  <a:cubicBezTo>
                    <a:pt x="302" y="354"/>
                    <a:pt x="302" y="354"/>
                    <a:pt x="302" y="354"/>
                  </a:cubicBezTo>
                  <a:cubicBezTo>
                    <a:pt x="271" y="416"/>
                    <a:pt x="271" y="416"/>
                    <a:pt x="271" y="416"/>
                  </a:cubicBezTo>
                  <a:cubicBezTo>
                    <a:pt x="239" y="354"/>
                    <a:pt x="239" y="354"/>
                    <a:pt x="239" y="354"/>
                  </a:cubicBezTo>
                  <a:cubicBezTo>
                    <a:pt x="187" y="385"/>
                    <a:pt x="187" y="385"/>
                    <a:pt x="187" y="385"/>
                  </a:cubicBezTo>
                  <a:cubicBezTo>
                    <a:pt x="250" y="499"/>
                    <a:pt x="250" y="499"/>
                    <a:pt x="250" y="499"/>
                  </a:cubicBezTo>
                  <a:cubicBezTo>
                    <a:pt x="271" y="552"/>
                    <a:pt x="271" y="552"/>
                    <a:pt x="271" y="552"/>
                  </a:cubicBezTo>
                  <a:cubicBezTo>
                    <a:pt x="302" y="499"/>
                    <a:pt x="302" y="499"/>
                    <a:pt x="302" y="499"/>
                  </a:cubicBezTo>
                  <a:cubicBezTo>
                    <a:pt x="333" y="437"/>
                    <a:pt x="333" y="437"/>
                    <a:pt x="333" y="437"/>
                  </a:cubicBezTo>
                  <a:cubicBezTo>
                    <a:pt x="364" y="499"/>
                    <a:pt x="364" y="499"/>
                    <a:pt x="364" y="499"/>
                  </a:cubicBezTo>
                  <a:cubicBezTo>
                    <a:pt x="385" y="552"/>
                    <a:pt x="385" y="552"/>
                    <a:pt x="385" y="552"/>
                  </a:cubicBezTo>
                  <a:cubicBezTo>
                    <a:pt x="416" y="499"/>
                    <a:pt x="416" y="499"/>
                    <a:pt x="416" y="499"/>
                  </a:cubicBezTo>
                  <a:cubicBezTo>
                    <a:pt x="479" y="385"/>
                    <a:pt x="479" y="385"/>
                    <a:pt x="479" y="385"/>
                  </a:cubicBezTo>
                  <a:cubicBezTo>
                    <a:pt x="427" y="354"/>
                    <a:pt x="427" y="354"/>
                    <a:pt x="427" y="354"/>
                  </a:cubicBezTo>
                  <a:lnTo>
                    <a:pt x="385" y="416"/>
                  </a:lnTo>
                  <a:close/>
                  <a:moveTo>
                    <a:pt x="385" y="416"/>
                  </a:moveTo>
                  <a:lnTo>
                    <a:pt x="385" y="4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21">
              <a:extLst>
                <a:ext uri="{FF2B5EF4-FFF2-40B4-BE49-F238E27FC236}">
                  <a16:creationId xmlns:a16="http://schemas.microsoft.com/office/drawing/2014/main" xmlns="" id="{7B00F277-556B-440C-ADE3-AFE70F1D8C5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583167" y="1784190"/>
              <a:ext cx="317147" cy="3489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6949"/>
                  </a:moveTo>
                  <a:cubicBezTo>
                    <a:pt x="21599" y="7542"/>
                    <a:pt x="21407" y="8153"/>
                    <a:pt x="21017" y="8781"/>
                  </a:cubicBezTo>
                  <a:cubicBezTo>
                    <a:pt x="20628" y="9416"/>
                    <a:pt x="20109" y="10015"/>
                    <a:pt x="19458" y="10585"/>
                  </a:cubicBezTo>
                  <a:cubicBezTo>
                    <a:pt x="18806" y="11152"/>
                    <a:pt x="18040" y="11651"/>
                    <a:pt x="17159" y="12083"/>
                  </a:cubicBezTo>
                  <a:cubicBezTo>
                    <a:pt x="16275" y="12512"/>
                    <a:pt x="15327" y="12820"/>
                    <a:pt x="14315" y="12996"/>
                  </a:cubicBezTo>
                  <a:cubicBezTo>
                    <a:pt x="13880" y="13090"/>
                    <a:pt x="13492" y="13284"/>
                    <a:pt x="13151" y="13578"/>
                  </a:cubicBezTo>
                  <a:cubicBezTo>
                    <a:pt x="12809" y="13872"/>
                    <a:pt x="12641" y="14204"/>
                    <a:pt x="12641" y="14571"/>
                  </a:cubicBezTo>
                  <a:cubicBezTo>
                    <a:pt x="12641" y="14900"/>
                    <a:pt x="12713" y="15140"/>
                    <a:pt x="12865" y="15293"/>
                  </a:cubicBezTo>
                  <a:cubicBezTo>
                    <a:pt x="13015" y="15449"/>
                    <a:pt x="13177" y="15596"/>
                    <a:pt x="13364" y="15728"/>
                  </a:cubicBezTo>
                  <a:cubicBezTo>
                    <a:pt x="13546" y="15866"/>
                    <a:pt x="13717" y="16010"/>
                    <a:pt x="13874" y="16169"/>
                  </a:cubicBezTo>
                  <a:cubicBezTo>
                    <a:pt x="14032" y="16330"/>
                    <a:pt x="14125" y="16574"/>
                    <a:pt x="14160" y="16903"/>
                  </a:cubicBezTo>
                  <a:cubicBezTo>
                    <a:pt x="14195" y="17117"/>
                    <a:pt x="14187" y="17340"/>
                    <a:pt x="14133" y="17564"/>
                  </a:cubicBezTo>
                  <a:cubicBezTo>
                    <a:pt x="14099" y="17696"/>
                    <a:pt x="14200" y="17805"/>
                    <a:pt x="14432" y="17893"/>
                  </a:cubicBezTo>
                  <a:cubicBezTo>
                    <a:pt x="14667" y="17981"/>
                    <a:pt x="14956" y="18069"/>
                    <a:pt x="15295" y="18154"/>
                  </a:cubicBezTo>
                  <a:cubicBezTo>
                    <a:pt x="15637" y="18236"/>
                    <a:pt x="15987" y="18342"/>
                    <a:pt x="16344" y="18468"/>
                  </a:cubicBezTo>
                  <a:cubicBezTo>
                    <a:pt x="16705" y="18595"/>
                    <a:pt x="16975" y="18756"/>
                    <a:pt x="17164" y="18953"/>
                  </a:cubicBezTo>
                  <a:cubicBezTo>
                    <a:pt x="17266" y="19050"/>
                    <a:pt x="17351" y="19232"/>
                    <a:pt x="17415" y="19511"/>
                  </a:cubicBezTo>
                  <a:cubicBezTo>
                    <a:pt x="17477" y="19790"/>
                    <a:pt x="17519" y="20090"/>
                    <a:pt x="17535" y="20416"/>
                  </a:cubicBezTo>
                  <a:cubicBezTo>
                    <a:pt x="17554" y="20727"/>
                    <a:pt x="17527" y="21000"/>
                    <a:pt x="17463" y="21241"/>
                  </a:cubicBezTo>
                  <a:cubicBezTo>
                    <a:pt x="17394" y="21479"/>
                    <a:pt x="17268" y="21599"/>
                    <a:pt x="17089" y="21599"/>
                  </a:cubicBezTo>
                  <a:lnTo>
                    <a:pt x="4496" y="21599"/>
                  </a:lnTo>
                  <a:cubicBezTo>
                    <a:pt x="4328" y="21599"/>
                    <a:pt x="4205" y="21479"/>
                    <a:pt x="4130" y="21241"/>
                  </a:cubicBezTo>
                  <a:cubicBezTo>
                    <a:pt x="4061" y="21000"/>
                    <a:pt x="4032" y="20727"/>
                    <a:pt x="4048" y="20416"/>
                  </a:cubicBezTo>
                  <a:cubicBezTo>
                    <a:pt x="4066" y="20090"/>
                    <a:pt x="4109" y="19790"/>
                    <a:pt x="4170" y="19511"/>
                  </a:cubicBezTo>
                  <a:cubicBezTo>
                    <a:pt x="4235" y="19232"/>
                    <a:pt x="4317" y="19050"/>
                    <a:pt x="4421" y="18953"/>
                  </a:cubicBezTo>
                  <a:cubicBezTo>
                    <a:pt x="4616" y="18768"/>
                    <a:pt x="4889" y="18606"/>
                    <a:pt x="5239" y="18474"/>
                  </a:cubicBezTo>
                  <a:cubicBezTo>
                    <a:pt x="5588" y="18345"/>
                    <a:pt x="5933" y="18236"/>
                    <a:pt x="6269" y="18154"/>
                  </a:cubicBezTo>
                  <a:cubicBezTo>
                    <a:pt x="6606" y="18069"/>
                    <a:pt x="6897" y="17984"/>
                    <a:pt x="7145" y="17901"/>
                  </a:cubicBezTo>
                  <a:cubicBezTo>
                    <a:pt x="7394" y="17816"/>
                    <a:pt x="7498" y="17705"/>
                    <a:pt x="7463" y="17564"/>
                  </a:cubicBezTo>
                  <a:cubicBezTo>
                    <a:pt x="7428" y="17432"/>
                    <a:pt x="7412" y="17311"/>
                    <a:pt x="7412" y="17205"/>
                  </a:cubicBezTo>
                  <a:lnTo>
                    <a:pt x="7412" y="16903"/>
                  </a:lnTo>
                  <a:cubicBezTo>
                    <a:pt x="7428" y="16574"/>
                    <a:pt x="7519" y="16330"/>
                    <a:pt x="7687" y="16169"/>
                  </a:cubicBezTo>
                  <a:cubicBezTo>
                    <a:pt x="7853" y="16010"/>
                    <a:pt x="8034" y="15866"/>
                    <a:pt x="8224" y="15728"/>
                  </a:cubicBezTo>
                  <a:cubicBezTo>
                    <a:pt x="8416" y="15593"/>
                    <a:pt x="8584" y="15446"/>
                    <a:pt x="8729" y="15293"/>
                  </a:cubicBezTo>
                  <a:cubicBezTo>
                    <a:pt x="8873" y="15140"/>
                    <a:pt x="8945" y="14900"/>
                    <a:pt x="8945" y="14571"/>
                  </a:cubicBezTo>
                  <a:cubicBezTo>
                    <a:pt x="8945" y="14204"/>
                    <a:pt x="8777" y="13875"/>
                    <a:pt x="8440" y="13578"/>
                  </a:cubicBezTo>
                  <a:cubicBezTo>
                    <a:pt x="8104" y="13281"/>
                    <a:pt x="7706" y="13090"/>
                    <a:pt x="7247" y="12996"/>
                  </a:cubicBezTo>
                  <a:cubicBezTo>
                    <a:pt x="6251" y="12811"/>
                    <a:pt x="5311" y="12497"/>
                    <a:pt x="4435" y="12062"/>
                  </a:cubicBezTo>
                  <a:cubicBezTo>
                    <a:pt x="3554" y="11628"/>
                    <a:pt x="2790" y="11128"/>
                    <a:pt x="2133" y="10570"/>
                  </a:cubicBezTo>
                  <a:cubicBezTo>
                    <a:pt x="1479" y="10012"/>
                    <a:pt x="958" y="9416"/>
                    <a:pt x="574" y="8781"/>
                  </a:cubicBezTo>
                  <a:cubicBezTo>
                    <a:pt x="189" y="8153"/>
                    <a:pt x="0" y="7542"/>
                    <a:pt x="0" y="6949"/>
                  </a:cubicBezTo>
                  <a:lnTo>
                    <a:pt x="0" y="4320"/>
                  </a:lnTo>
                  <a:cubicBezTo>
                    <a:pt x="0" y="4009"/>
                    <a:pt x="93" y="3756"/>
                    <a:pt x="285" y="3553"/>
                  </a:cubicBezTo>
                  <a:cubicBezTo>
                    <a:pt x="475" y="3354"/>
                    <a:pt x="712" y="3254"/>
                    <a:pt x="998" y="3254"/>
                  </a:cubicBezTo>
                  <a:lnTo>
                    <a:pt x="5124" y="3254"/>
                  </a:lnTo>
                  <a:cubicBezTo>
                    <a:pt x="5108" y="3139"/>
                    <a:pt x="5097" y="3025"/>
                    <a:pt x="5097" y="2901"/>
                  </a:cubicBezTo>
                  <a:lnTo>
                    <a:pt x="5097" y="2564"/>
                  </a:lnTo>
                  <a:lnTo>
                    <a:pt x="5097" y="2505"/>
                  </a:lnTo>
                  <a:cubicBezTo>
                    <a:pt x="5097" y="2005"/>
                    <a:pt x="5118" y="1594"/>
                    <a:pt x="5156" y="1265"/>
                  </a:cubicBezTo>
                  <a:cubicBezTo>
                    <a:pt x="5193" y="939"/>
                    <a:pt x="5260" y="684"/>
                    <a:pt x="5353" y="499"/>
                  </a:cubicBezTo>
                  <a:cubicBezTo>
                    <a:pt x="5444" y="320"/>
                    <a:pt x="5580" y="187"/>
                    <a:pt x="5754" y="111"/>
                  </a:cubicBezTo>
                  <a:cubicBezTo>
                    <a:pt x="5928" y="38"/>
                    <a:pt x="6165" y="0"/>
                    <a:pt x="6464" y="0"/>
                  </a:cubicBezTo>
                  <a:lnTo>
                    <a:pt x="15132" y="0"/>
                  </a:lnTo>
                  <a:cubicBezTo>
                    <a:pt x="15410" y="0"/>
                    <a:pt x="15645" y="38"/>
                    <a:pt x="15829" y="111"/>
                  </a:cubicBezTo>
                  <a:cubicBezTo>
                    <a:pt x="16011" y="187"/>
                    <a:pt x="16149" y="320"/>
                    <a:pt x="16243" y="499"/>
                  </a:cubicBezTo>
                  <a:cubicBezTo>
                    <a:pt x="16336" y="684"/>
                    <a:pt x="16403" y="939"/>
                    <a:pt x="16435" y="1265"/>
                  </a:cubicBezTo>
                  <a:cubicBezTo>
                    <a:pt x="16470" y="1594"/>
                    <a:pt x="16486" y="2006"/>
                    <a:pt x="16486" y="2505"/>
                  </a:cubicBezTo>
                  <a:lnTo>
                    <a:pt x="16486" y="2863"/>
                  </a:lnTo>
                  <a:cubicBezTo>
                    <a:pt x="16486" y="2989"/>
                    <a:pt x="16478" y="3119"/>
                    <a:pt x="16459" y="3251"/>
                  </a:cubicBezTo>
                  <a:lnTo>
                    <a:pt x="20603" y="3251"/>
                  </a:lnTo>
                  <a:cubicBezTo>
                    <a:pt x="20884" y="3251"/>
                    <a:pt x="21119" y="3351"/>
                    <a:pt x="21314" y="3550"/>
                  </a:cubicBezTo>
                  <a:cubicBezTo>
                    <a:pt x="21503" y="3753"/>
                    <a:pt x="21599" y="4006"/>
                    <a:pt x="21599" y="4317"/>
                  </a:cubicBezTo>
                  <a:lnTo>
                    <a:pt x="21599" y="6949"/>
                  </a:lnTo>
                  <a:close/>
                  <a:moveTo>
                    <a:pt x="6283" y="10550"/>
                  </a:moveTo>
                  <a:cubicBezTo>
                    <a:pt x="6072" y="9798"/>
                    <a:pt x="5882" y="8978"/>
                    <a:pt x="5714" y="8082"/>
                  </a:cubicBezTo>
                  <a:cubicBezTo>
                    <a:pt x="5548" y="7189"/>
                    <a:pt x="5407" y="6299"/>
                    <a:pt x="5287" y="5415"/>
                  </a:cubicBezTo>
                  <a:lnTo>
                    <a:pt x="1962" y="5415"/>
                  </a:lnTo>
                  <a:lnTo>
                    <a:pt x="1962" y="6949"/>
                  </a:lnTo>
                  <a:cubicBezTo>
                    <a:pt x="1962" y="7137"/>
                    <a:pt x="2064" y="7389"/>
                    <a:pt x="2264" y="7709"/>
                  </a:cubicBezTo>
                  <a:cubicBezTo>
                    <a:pt x="2462" y="8029"/>
                    <a:pt x="2753" y="8358"/>
                    <a:pt x="3126" y="8699"/>
                  </a:cubicBezTo>
                  <a:cubicBezTo>
                    <a:pt x="3500" y="9040"/>
                    <a:pt x="3954" y="9381"/>
                    <a:pt x="4488" y="9707"/>
                  </a:cubicBezTo>
                  <a:cubicBezTo>
                    <a:pt x="5022" y="10033"/>
                    <a:pt x="5618" y="10315"/>
                    <a:pt x="6283" y="10550"/>
                  </a:cubicBezTo>
                  <a:moveTo>
                    <a:pt x="19629" y="5415"/>
                  </a:moveTo>
                  <a:lnTo>
                    <a:pt x="16280" y="5415"/>
                  </a:lnTo>
                  <a:cubicBezTo>
                    <a:pt x="16179" y="6299"/>
                    <a:pt x="16043" y="7189"/>
                    <a:pt x="15877" y="8082"/>
                  </a:cubicBezTo>
                  <a:cubicBezTo>
                    <a:pt x="15712" y="8978"/>
                    <a:pt x="15522" y="9798"/>
                    <a:pt x="15308" y="10550"/>
                  </a:cubicBezTo>
                  <a:cubicBezTo>
                    <a:pt x="15973" y="10315"/>
                    <a:pt x="16574" y="10033"/>
                    <a:pt x="17105" y="9707"/>
                  </a:cubicBezTo>
                  <a:cubicBezTo>
                    <a:pt x="17637" y="9381"/>
                    <a:pt x="18091" y="9040"/>
                    <a:pt x="18467" y="8699"/>
                  </a:cubicBezTo>
                  <a:cubicBezTo>
                    <a:pt x="18844" y="8358"/>
                    <a:pt x="19130" y="8029"/>
                    <a:pt x="19330" y="7709"/>
                  </a:cubicBezTo>
                  <a:cubicBezTo>
                    <a:pt x="19530" y="7389"/>
                    <a:pt x="19629" y="7137"/>
                    <a:pt x="19629" y="6949"/>
                  </a:cubicBezTo>
                  <a:lnTo>
                    <a:pt x="19629" y="54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22">
              <a:extLst>
                <a:ext uri="{FF2B5EF4-FFF2-40B4-BE49-F238E27FC236}">
                  <a16:creationId xmlns:a16="http://schemas.microsoft.com/office/drawing/2014/main" xmlns="" id="{04449D46-2C4B-4DFE-B590-E570F613870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14344" y="1870824"/>
              <a:ext cx="416176" cy="232180"/>
            </a:xfrm>
            <a:custGeom>
              <a:avLst/>
              <a:gdLst>
                <a:gd name="T0" fmla="*/ 585 w 1564"/>
                <a:gd name="T1" fmla="*/ 610 h 871"/>
                <a:gd name="T2" fmla="*/ 451 w 1564"/>
                <a:gd name="T3" fmla="*/ 744 h 871"/>
                <a:gd name="T4" fmla="*/ 585 w 1564"/>
                <a:gd name="T5" fmla="*/ 870 h 871"/>
                <a:gd name="T6" fmla="*/ 710 w 1564"/>
                <a:gd name="T7" fmla="*/ 744 h 871"/>
                <a:gd name="T8" fmla="*/ 585 w 1564"/>
                <a:gd name="T9" fmla="*/ 610 h 871"/>
                <a:gd name="T10" fmla="*/ 585 w 1564"/>
                <a:gd name="T11" fmla="*/ 811 h 871"/>
                <a:gd name="T12" fmla="*/ 518 w 1564"/>
                <a:gd name="T13" fmla="*/ 744 h 871"/>
                <a:gd name="T14" fmla="*/ 585 w 1564"/>
                <a:gd name="T15" fmla="*/ 677 h 871"/>
                <a:gd name="T16" fmla="*/ 643 w 1564"/>
                <a:gd name="T17" fmla="*/ 744 h 871"/>
                <a:gd name="T18" fmla="*/ 585 w 1564"/>
                <a:gd name="T19" fmla="*/ 811 h 871"/>
                <a:gd name="T20" fmla="*/ 1563 w 1564"/>
                <a:gd name="T21" fmla="*/ 519 h 871"/>
                <a:gd name="T22" fmla="*/ 1563 w 1564"/>
                <a:gd name="T23" fmla="*/ 652 h 871"/>
                <a:gd name="T24" fmla="*/ 1505 w 1564"/>
                <a:gd name="T25" fmla="*/ 719 h 871"/>
                <a:gd name="T26" fmla="*/ 1429 w 1564"/>
                <a:gd name="T27" fmla="*/ 719 h 871"/>
                <a:gd name="T28" fmla="*/ 1262 w 1564"/>
                <a:gd name="T29" fmla="*/ 569 h 871"/>
                <a:gd name="T30" fmla="*/ 1095 w 1564"/>
                <a:gd name="T31" fmla="*/ 719 h 871"/>
                <a:gd name="T32" fmla="*/ 752 w 1564"/>
                <a:gd name="T33" fmla="*/ 719 h 871"/>
                <a:gd name="T34" fmla="*/ 585 w 1564"/>
                <a:gd name="T35" fmla="*/ 569 h 871"/>
                <a:gd name="T36" fmla="*/ 409 w 1564"/>
                <a:gd name="T37" fmla="*/ 719 h 871"/>
                <a:gd name="T38" fmla="*/ 326 w 1564"/>
                <a:gd name="T39" fmla="*/ 719 h 871"/>
                <a:gd name="T40" fmla="*/ 267 w 1564"/>
                <a:gd name="T41" fmla="*/ 652 h 871"/>
                <a:gd name="T42" fmla="*/ 267 w 1564"/>
                <a:gd name="T43" fmla="*/ 519 h 871"/>
                <a:gd name="T44" fmla="*/ 1563 w 1564"/>
                <a:gd name="T45" fmla="*/ 519 h 871"/>
                <a:gd name="T46" fmla="*/ 1262 w 1564"/>
                <a:gd name="T47" fmla="*/ 610 h 871"/>
                <a:gd name="T48" fmla="*/ 1128 w 1564"/>
                <a:gd name="T49" fmla="*/ 744 h 871"/>
                <a:gd name="T50" fmla="*/ 1262 w 1564"/>
                <a:gd name="T51" fmla="*/ 870 h 871"/>
                <a:gd name="T52" fmla="*/ 1396 w 1564"/>
                <a:gd name="T53" fmla="*/ 744 h 871"/>
                <a:gd name="T54" fmla="*/ 1262 w 1564"/>
                <a:gd name="T55" fmla="*/ 610 h 871"/>
                <a:gd name="T56" fmla="*/ 1262 w 1564"/>
                <a:gd name="T57" fmla="*/ 811 h 871"/>
                <a:gd name="T58" fmla="*/ 1195 w 1564"/>
                <a:gd name="T59" fmla="*/ 744 h 871"/>
                <a:gd name="T60" fmla="*/ 1262 w 1564"/>
                <a:gd name="T61" fmla="*/ 677 h 871"/>
                <a:gd name="T62" fmla="*/ 1329 w 1564"/>
                <a:gd name="T63" fmla="*/ 744 h 871"/>
                <a:gd name="T64" fmla="*/ 1262 w 1564"/>
                <a:gd name="T65" fmla="*/ 811 h 871"/>
                <a:gd name="T66" fmla="*/ 1538 w 1564"/>
                <a:gd name="T67" fmla="*/ 376 h 871"/>
                <a:gd name="T68" fmla="*/ 1295 w 1564"/>
                <a:gd name="T69" fmla="*/ 134 h 871"/>
                <a:gd name="T70" fmla="*/ 1229 w 1564"/>
                <a:gd name="T71" fmla="*/ 109 h 871"/>
                <a:gd name="T72" fmla="*/ 1112 w 1564"/>
                <a:gd name="T73" fmla="*/ 109 h 871"/>
                <a:gd name="T74" fmla="*/ 1112 w 1564"/>
                <a:gd name="T75" fmla="*/ 59 h 871"/>
                <a:gd name="T76" fmla="*/ 1045 w 1564"/>
                <a:gd name="T77" fmla="*/ 0 h 871"/>
                <a:gd name="T78" fmla="*/ 326 w 1564"/>
                <a:gd name="T79" fmla="*/ 0 h 871"/>
                <a:gd name="T80" fmla="*/ 267 w 1564"/>
                <a:gd name="T81" fmla="*/ 59 h 871"/>
                <a:gd name="T82" fmla="*/ 267 w 1564"/>
                <a:gd name="T83" fmla="*/ 75 h 871"/>
                <a:gd name="T84" fmla="*/ 8 w 1564"/>
                <a:gd name="T85" fmla="*/ 101 h 871"/>
                <a:gd name="T86" fmla="*/ 459 w 1564"/>
                <a:gd name="T87" fmla="*/ 159 h 871"/>
                <a:gd name="T88" fmla="*/ 0 w 1564"/>
                <a:gd name="T89" fmla="*/ 209 h 871"/>
                <a:gd name="T90" fmla="*/ 459 w 1564"/>
                <a:gd name="T91" fmla="*/ 268 h 871"/>
                <a:gd name="T92" fmla="*/ 0 w 1564"/>
                <a:gd name="T93" fmla="*/ 309 h 871"/>
                <a:gd name="T94" fmla="*/ 267 w 1564"/>
                <a:gd name="T95" fmla="*/ 360 h 871"/>
                <a:gd name="T96" fmla="*/ 267 w 1564"/>
                <a:gd name="T97" fmla="*/ 485 h 871"/>
                <a:gd name="T98" fmla="*/ 1563 w 1564"/>
                <a:gd name="T99" fmla="*/ 485 h 871"/>
                <a:gd name="T100" fmla="*/ 1563 w 1564"/>
                <a:gd name="T101" fmla="*/ 435 h 871"/>
                <a:gd name="T102" fmla="*/ 1538 w 1564"/>
                <a:gd name="T103" fmla="*/ 376 h 871"/>
                <a:gd name="T104" fmla="*/ 1429 w 1564"/>
                <a:gd name="T105" fmla="*/ 385 h 871"/>
                <a:gd name="T106" fmla="*/ 1195 w 1564"/>
                <a:gd name="T107" fmla="*/ 385 h 871"/>
                <a:gd name="T108" fmla="*/ 1178 w 1564"/>
                <a:gd name="T109" fmla="*/ 376 h 871"/>
                <a:gd name="T110" fmla="*/ 1178 w 1564"/>
                <a:gd name="T111" fmla="*/ 193 h 871"/>
                <a:gd name="T112" fmla="*/ 1195 w 1564"/>
                <a:gd name="T113" fmla="*/ 184 h 871"/>
                <a:gd name="T114" fmla="*/ 1237 w 1564"/>
                <a:gd name="T115" fmla="*/ 184 h 871"/>
                <a:gd name="T116" fmla="*/ 1245 w 1564"/>
                <a:gd name="T117" fmla="*/ 184 h 871"/>
                <a:gd name="T118" fmla="*/ 1438 w 1564"/>
                <a:gd name="T119" fmla="*/ 368 h 871"/>
                <a:gd name="T120" fmla="*/ 1429 w 1564"/>
                <a:gd name="T121" fmla="*/ 385 h 871"/>
                <a:gd name="T122" fmla="*/ 1429 w 1564"/>
                <a:gd name="T123" fmla="*/ 385 h 871"/>
                <a:gd name="T124" fmla="*/ 1429 w 1564"/>
                <a:gd name="T125" fmla="*/ 385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4" h="871">
                  <a:moveTo>
                    <a:pt x="585" y="610"/>
                  </a:moveTo>
                  <a:cubicBezTo>
                    <a:pt x="510" y="610"/>
                    <a:pt x="451" y="669"/>
                    <a:pt x="451" y="744"/>
                  </a:cubicBezTo>
                  <a:cubicBezTo>
                    <a:pt x="451" y="820"/>
                    <a:pt x="510" y="870"/>
                    <a:pt x="585" y="870"/>
                  </a:cubicBezTo>
                  <a:cubicBezTo>
                    <a:pt x="652" y="870"/>
                    <a:pt x="710" y="820"/>
                    <a:pt x="710" y="744"/>
                  </a:cubicBezTo>
                  <a:cubicBezTo>
                    <a:pt x="710" y="669"/>
                    <a:pt x="652" y="610"/>
                    <a:pt x="585" y="610"/>
                  </a:cubicBezTo>
                  <a:close/>
                  <a:moveTo>
                    <a:pt x="585" y="811"/>
                  </a:moveTo>
                  <a:cubicBezTo>
                    <a:pt x="543" y="811"/>
                    <a:pt x="518" y="778"/>
                    <a:pt x="518" y="744"/>
                  </a:cubicBezTo>
                  <a:cubicBezTo>
                    <a:pt x="518" y="711"/>
                    <a:pt x="543" y="677"/>
                    <a:pt x="585" y="677"/>
                  </a:cubicBezTo>
                  <a:cubicBezTo>
                    <a:pt x="618" y="677"/>
                    <a:pt x="643" y="711"/>
                    <a:pt x="643" y="744"/>
                  </a:cubicBezTo>
                  <a:cubicBezTo>
                    <a:pt x="643" y="778"/>
                    <a:pt x="618" y="811"/>
                    <a:pt x="585" y="811"/>
                  </a:cubicBezTo>
                  <a:close/>
                  <a:moveTo>
                    <a:pt x="1563" y="519"/>
                  </a:moveTo>
                  <a:cubicBezTo>
                    <a:pt x="1563" y="652"/>
                    <a:pt x="1563" y="652"/>
                    <a:pt x="1563" y="652"/>
                  </a:cubicBezTo>
                  <a:cubicBezTo>
                    <a:pt x="1563" y="694"/>
                    <a:pt x="1538" y="719"/>
                    <a:pt x="1505" y="719"/>
                  </a:cubicBezTo>
                  <a:cubicBezTo>
                    <a:pt x="1429" y="719"/>
                    <a:pt x="1429" y="719"/>
                    <a:pt x="1429" y="719"/>
                  </a:cubicBezTo>
                  <a:cubicBezTo>
                    <a:pt x="1421" y="636"/>
                    <a:pt x="1346" y="569"/>
                    <a:pt x="1262" y="569"/>
                  </a:cubicBezTo>
                  <a:cubicBezTo>
                    <a:pt x="1178" y="569"/>
                    <a:pt x="1103" y="636"/>
                    <a:pt x="1095" y="719"/>
                  </a:cubicBezTo>
                  <a:cubicBezTo>
                    <a:pt x="752" y="719"/>
                    <a:pt x="752" y="719"/>
                    <a:pt x="752" y="719"/>
                  </a:cubicBezTo>
                  <a:cubicBezTo>
                    <a:pt x="735" y="636"/>
                    <a:pt x="669" y="569"/>
                    <a:pt x="585" y="569"/>
                  </a:cubicBezTo>
                  <a:cubicBezTo>
                    <a:pt x="493" y="569"/>
                    <a:pt x="426" y="636"/>
                    <a:pt x="409" y="719"/>
                  </a:cubicBezTo>
                  <a:cubicBezTo>
                    <a:pt x="326" y="719"/>
                    <a:pt x="326" y="719"/>
                    <a:pt x="326" y="719"/>
                  </a:cubicBezTo>
                  <a:cubicBezTo>
                    <a:pt x="292" y="719"/>
                    <a:pt x="267" y="694"/>
                    <a:pt x="267" y="652"/>
                  </a:cubicBezTo>
                  <a:cubicBezTo>
                    <a:pt x="267" y="519"/>
                    <a:pt x="267" y="519"/>
                    <a:pt x="267" y="519"/>
                  </a:cubicBezTo>
                  <a:lnTo>
                    <a:pt x="1563" y="519"/>
                  </a:lnTo>
                  <a:close/>
                  <a:moveTo>
                    <a:pt x="1262" y="610"/>
                  </a:moveTo>
                  <a:cubicBezTo>
                    <a:pt x="1187" y="610"/>
                    <a:pt x="1128" y="669"/>
                    <a:pt x="1128" y="744"/>
                  </a:cubicBezTo>
                  <a:cubicBezTo>
                    <a:pt x="1128" y="820"/>
                    <a:pt x="1187" y="870"/>
                    <a:pt x="1262" y="870"/>
                  </a:cubicBezTo>
                  <a:cubicBezTo>
                    <a:pt x="1337" y="870"/>
                    <a:pt x="1396" y="820"/>
                    <a:pt x="1396" y="744"/>
                  </a:cubicBezTo>
                  <a:cubicBezTo>
                    <a:pt x="1396" y="669"/>
                    <a:pt x="1337" y="610"/>
                    <a:pt x="1262" y="610"/>
                  </a:cubicBezTo>
                  <a:close/>
                  <a:moveTo>
                    <a:pt x="1262" y="811"/>
                  </a:moveTo>
                  <a:cubicBezTo>
                    <a:pt x="1229" y="811"/>
                    <a:pt x="1195" y="778"/>
                    <a:pt x="1195" y="744"/>
                  </a:cubicBezTo>
                  <a:cubicBezTo>
                    <a:pt x="1195" y="711"/>
                    <a:pt x="1229" y="677"/>
                    <a:pt x="1262" y="677"/>
                  </a:cubicBezTo>
                  <a:cubicBezTo>
                    <a:pt x="1295" y="677"/>
                    <a:pt x="1329" y="711"/>
                    <a:pt x="1329" y="744"/>
                  </a:cubicBezTo>
                  <a:cubicBezTo>
                    <a:pt x="1329" y="778"/>
                    <a:pt x="1295" y="811"/>
                    <a:pt x="1262" y="811"/>
                  </a:cubicBezTo>
                  <a:close/>
                  <a:moveTo>
                    <a:pt x="1538" y="376"/>
                  </a:moveTo>
                  <a:cubicBezTo>
                    <a:pt x="1295" y="134"/>
                    <a:pt x="1295" y="134"/>
                    <a:pt x="1295" y="134"/>
                  </a:cubicBezTo>
                  <a:cubicBezTo>
                    <a:pt x="1279" y="117"/>
                    <a:pt x="1254" y="109"/>
                    <a:pt x="1229" y="109"/>
                  </a:cubicBezTo>
                  <a:cubicBezTo>
                    <a:pt x="1112" y="109"/>
                    <a:pt x="1112" y="109"/>
                    <a:pt x="1112" y="109"/>
                  </a:cubicBezTo>
                  <a:cubicBezTo>
                    <a:pt x="1112" y="59"/>
                    <a:pt x="1112" y="59"/>
                    <a:pt x="1112" y="59"/>
                  </a:cubicBezTo>
                  <a:cubicBezTo>
                    <a:pt x="1112" y="25"/>
                    <a:pt x="1078" y="0"/>
                    <a:pt x="1045" y="0"/>
                  </a:cubicBezTo>
                  <a:cubicBezTo>
                    <a:pt x="326" y="0"/>
                    <a:pt x="326" y="0"/>
                    <a:pt x="326" y="0"/>
                  </a:cubicBezTo>
                  <a:cubicBezTo>
                    <a:pt x="292" y="0"/>
                    <a:pt x="267" y="25"/>
                    <a:pt x="267" y="59"/>
                  </a:cubicBezTo>
                  <a:cubicBezTo>
                    <a:pt x="267" y="75"/>
                    <a:pt x="267" y="75"/>
                    <a:pt x="267" y="75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459" y="159"/>
                    <a:pt x="459" y="159"/>
                    <a:pt x="459" y="159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0" y="309"/>
                    <a:pt x="0" y="309"/>
                    <a:pt x="0" y="309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67" y="485"/>
                    <a:pt x="267" y="485"/>
                    <a:pt x="267" y="485"/>
                  </a:cubicBezTo>
                  <a:cubicBezTo>
                    <a:pt x="1563" y="485"/>
                    <a:pt x="1563" y="485"/>
                    <a:pt x="1563" y="485"/>
                  </a:cubicBezTo>
                  <a:cubicBezTo>
                    <a:pt x="1563" y="435"/>
                    <a:pt x="1563" y="435"/>
                    <a:pt x="1563" y="435"/>
                  </a:cubicBezTo>
                  <a:cubicBezTo>
                    <a:pt x="1563" y="410"/>
                    <a:pt x="1555" y="393"/>
                    <a:pt x="1538" y="376"/>
                  </a:cubicBezTo>
                  <a:close/>
                  <a:moveTo>
                    <a:pt x="1429" y="385"/>
                  </a:moveTo>
                  <a:cubicBezTo>
                    <a:pt x="1195" y="385"/>
                    <a:pt x="1195" y="385"/>
                    <a:pt x="1195" y="385"/>
                  </a:cubicBezTo>
                  <a:cubicBezTo>
                    <a:pt x="1187" y="385"/>
                    <a:pt x="1178" y="376"/>
                    <a:pt x="1178" y="376"/>
                  </a:cubicBezTo>
                  <a:cubicBezTo>
                    <a:pt x="1178" y="193"/>
                    <a:pt x="1178" y="193"/>
                    <a:pt x="1178" y="193"/>
                  </a:cubicBezTo>
                  <a:cubicBezTo>
                    <a:pt x="1178" y="184"/>
                    <a:pt x="1187" y="184"/>
                    <a:pt x="1195" y="184"/>
                  </a:cubicBezTo>
                  <a:cubicBezTo>
                    <a:pt x="1237" y="184"/>
                    <a:pt x="1237" y="184"/>
                    <a:pt x="1237" y="184"/>
                  </a:cubicBezTo>
                  <a:lnTo>
                    <a:pt x="1245" y="184"/>
                  </a:lnTo>
                  <a:cubicBezTo>
                    <a:pt x="1438" y="368"/>
                    <a:pt x="1438" y="368"/>
                    <a:pt x="1438" y="368"/>
                  </a:cubicBezTo>
                  <a:cubicBezTo>
                    <a:pt x="1446" y="376"/>
                    <a:pt x="1438" y="385"/>
                    <a:pt x="1429" y="385"/>
                  </a:cubicBezTo>
                  <a:close/>
                  <a:moveTo>
                    <a:pt x="1429" y="385"/>
                  </a:moveTo>
                  <a:lnTo>
                    <a:pt x="1429" y="3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3" name="Group 23">
              <a:extLst>
                <a:ext uri="{FF2B5EF4-FFF2-40B4-BE49-F238E27FC236}">
                  <a16:creationId xmlns:a16="http://schemas.microsoft.com/office/drawing/2014/main" xmlns="" id="{5F925466-0256-4FDA-8E23-88D9EE9B3DB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749980" y="1831792"/>
              <a:ext cx="366227" cy="241724"/>
              <a:chOff x="3763963" y="5216524"/>
              <a:chExt cx="466725" cy="307975"/>
            </a:xfrm>
            <a:solidFill>
              <a:schemeClr val="bg1"/>
            </a:solidFill>
          </p:grpSpPr>
          <p:sp>
            <p:nvSpPr>
              <p:cNvPr id="44" name="Freeform: Shape 24">
                <a:extLst>
                  <a:ext uri="{FF2B5EF4-FFF2-40B4-BE49-F238E27FC236}">
                    <a16:creationId xmlns:a16="http://schemas.microsoft.com/office/drawing/2014/main" xmlns="" id="{EBCC861E-8233-4457-94BE-34F2539B11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0675" y="5421312"/>
                <a:ext cx="100013" cy="103187"/>
              </a:xfrm>
              <a:custGeom>
                <a:avLst/>
                <a:gdLst>
                  <a:gd name="T0" fmla="*/ 276 w 277"/>
                  <a:gd name="T1" fmla="*/ 218 h 286"/>
                  <a:gd name="T2" fmla="*/ 276 w 277"/>
                  <a:gd name="T3" fmla="*/ 209 h 286"/>
                  <a:gd name="T4" fmla="*/ 276 w 277"/>
                  <a:gd name="T5" fmla="*/ 201 h 286"/>
                  <a:gd name="T6" fmla="*/ 276 w 277"/>
                  <a:gd name="T7" fmla="*/ 193 h 286"/>
                  <a:gd name="T8" fmla="*/ 268 w 277"/>
                  <a:gd name="T9" fmla="*/ 176 h 286"/>
                  <a:gd name="T10" fmla="*/ 268 w 277"/>
                  <a:gd name="T11" fmla="*/ 168 h 286"/>
                  <a:gd name="T12" fmla="*/ 268 w 277"/>
                  <a:gd name="T13" fmla="*/ 159 h 286"/>
                  <a:gd name="T14" fmla="*/ 268 w 277"/>
                  <a:gd name="T15" fmla="*/ 151 h 286"/>
                  <a:gd name="T16" fmla="*/ 268 w 277"/>
                  <a:gd name="T17" fmla="*/ 143 h 286"/>
                  <a:gd name="T18" fmla="*/ 259 w 277"/>
                  <a:gd name="T19" fmla="*/ 109 h 286"/>
                  <a:gd name="T20" fmla="*/ 259 w 277"/>
                  <a:gd name="T21" fmla="*/ 92 h 286"/>
                  <a:gd name="T22" fmla="*/ 259 w 277"/>
                  <a:gd name="T23" fmla="*/ 84 h 286"/>
                  <a:gd name="T24" fmla="*/ 251 w 277"/>
                  <a:gd name="T25" fmla="*/ 51 h 286"/>
                  <a:gd name="T26" fmla="*/ 251 w 277"/>
                  <a:gd name="T27" fmla="*/ 42 h 286"/>
                  <a:gd name="T28" fmla="*/ 242 w 277"/>
                  <a:gd name="T29" fmla="*/ 34 h 286"/>
                  <a:gd name="T30" fmla="*/ 242 w 277"/>
                  <a:gd name="T31" fmla="*/ 17 h 286"/>
                  <a:gd name="T32" fmla="*/ 234 w 277"/>
                  <a:gd name="T33" fmla="*/ 0 h 286"/>
                  <a:gd name="T34" fmla="*/ 226 w 277"/>
                  <a:gd name="T35" fmla="*/ 0 h 286"/>
                  <a:gd name="T36" fmla="*/ 8 w 277"/>
                  <a:gd name="T37" fmla="*/ 59 h 286"/>
                  <a:gd name="T38" fmla="*/ 8 w 277"/>
                  <a:gd name="T39" fmla="*/ 67 h 286"/>
                  <a:gd name="T40" fmla="*/ 8 w 277"/>
                  <a:gd name="T41" fmla="*/ 76 h 286"/>
                  <a:gd name="T42" fmla="*/ 8 w 277"/>
                  <a:gd name="T43" fmla="*/ 84 h 286"/>
                  <a:gd name="T44" fmla="*/ 8 w 277"/>
                  <a:gd name="T45" fmla="*/ 92 h 286"/>
                  <a:gd name="T46" fmla="*/ 8 w 277"/>
                  <a:gd name="T47" fmla="*/ 101 h 286"/>
                  <a:gd name="T48" fmla="*/ 8 w 277"/>
                  <a:gd name="T49" fmla="*/ 118 h 286"/>
                  <a:gd name="T50" fmla="*/ 8 w 277"/>
                  <a:gd name="T51" fmla="*/ 134 h 286"/>
                  <a:gd name="T52" fmla="*/ 17 w 277"/>
                  <a:gd name="T53" fmla="*/ 143 h 286"/>
                  <a:gd name="T54" fmla="*/ 17 w 277"/>
                  <a:gd name="T55" fmla="*/ 159 h 286"/>
                  <a:gd name="T56" fmla="*/ 17 w 277"/>
                  <a:gd name="T57" fmla="*/ 168 h 286"/>
                  <a:gd name="T58" fmla="*/ 17 w 277"/>
                  <a:gd name="T59" fmla="*/ 176 h 286"/>
                  <a:gd name="T60" fmla="*/ 17 w 277"/>
                  <a:gd name="T61" fmla="*/ 185 h 286"/>
                  <a:gd name="T62" fmla="*/ 8 w 277"/>
                  <a:gd name="T63" fmla="*/ 201 h 286"/>
                  <a:gd name="T64" fmla="*/ 8 w 277"/>
                  <a:gd name="T65" fmla="*/ 209 h 286"/>
                  <a:gd name="T66" fmla="*/ 8 w 277"/>
                  <a:gd name="T67" fmla="*/ 218 h 286"/>
                  <a:gd name="T68" fmla="*/ 8 w 277"/>
                  <a:gd name="T69" fmla="*/ 226 h 286"/>
                  <a:gd name="T70" fmla="*/ 8 w 277"/>
                  <a:gd name="T71" fmla="*/ 243 h 286"/>
                  <a:gd name="T72" fmla="*/ 8 w 277"/>
                  <a:gd name="T73" fmla="*/ 251 h 286"/>
                  <a:gd name="T74" fmla="*/ 0 w 277"/>
                  <a:gd name="T75" fmla="*/ 260 h 286"/>
                  <a:gd name="T76" fmla="*/ 0 w 277"/>
                  <a:gd name="T77" fmla="*/ 268 h 286"/>
                  <a:gd name="T78" fmla="*/ 0 w 277"/>
                  <a:gd name="T79" fmla="*/ 276 h 286"/>
                  <a:gd name="T80" fmla="*/ 0 w 277"/>
                  <a:gd name="T81" fmla="*/ 285 h 286"/>
                  <a:gd name="T82" fmla="*/ 268 w 277"/>
                  <a:gd name="T83" fmla="*/ 285 h 286"/>
                  <a:gd name="T84" fmla="*/ 276 w 277"/>
                  <a:gd name="T85" fmla="*/ 276 h 286"/>
                  <a:gd name="T86" fmla="*/ 276 w 277"/>
                  <a:gd name="T87" fmla="*/ 260 h 286"/>
                  <a:gd name="T88" fmla="*/ 276 w 277"/>
                  <a:gd name="T89" fmla="*/ 243 h 286"/>
                  <a:gd name="T90" fmla="*/ 276 w 277"/>
                  <a:gd name="T91" fmla="*/ 226 h 286"/>
                  <a:gd name="T92" fmla="*/ 276 w 277"/>
                  <a:gd name="T93" fmla="*/ 218 h 286"/>
                  <a:gd name="T94" fmla="*/ 276 w 277"/>
                  <a:gd name="T95" fmla="*/ 218 h 286"/>
                  <a:gd name="T96" fmla="*/ 276 w 277"/>
                  <a:gd name="T97" fmla="*/ 218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77" h="286">
                    <a:moveTo>
                      <a:pt x="276" y="218"/>
                    </a:moveTo>
                    <a:lnTo>
                      <a:pt x="276" y="209"/>
                    </a:lnTo>
                    <a:lnTo>
                      <a:pt x="276" y="201"/>
                    </a:lnTo>
                    <a:cubicBezTo>
                      <a:pt x="276" y="193"/>
                      <a:pt x="276" y="193"/>
                      <a:pt x="276" y="193"/>
                    </a:cubicBezTo>
                    <a:cubicBezTo>
                      <a:pt x="276" y="193"/>
                      <a:pt x="276" y="185"/>
                      <a:pt x="268" y="176"/>
                    </a:cubicBezTo>
                    <a:cubicBezTo>
                      <a:pt x="268" y="168"/>
                      <a:pt x="268" y="168"/>
                      <a:pt x="268" y="168"/>
                    </a:cubicBezTo>
                    <a:lnTo>
                      <a:pt x="268" y="159"/>
                    </a:lnTo>
                    <a:lnTo>
                      <a:pt x="268" y="151"/>
                    </a:lnTo>
                    <a:cubicBezTo>
                      <a:pt x="268" y="143"/>
                      <a:pt x="268" y="143"/>
                      <a:pt x="268" y="143"/>
                    </a:cubicBezTo>
                    <a:cubicBezTo>
                      <a:pt x="268" y="134"/>
                      <a:pt x="268" y="118"/>
                      <a:pt x="259" y="109"/>
                    </a:cubicBezTo>
                    <a:cubicBezTo>
                      <a:pt x="259" y="109"/>
                      <a:pt x="259" y="101"/>
                      <a:pt x="259" y="92"/>
                    </a:cubicBezTo>
                    <a:lnTo>
                      <a:pt x="259" y="84"/>
                    </a:lnTo>
                    <a:cubicBezTo>
                      <a:pt x="259" y="67"/>
                      <a:pt x="251" y="59"/>
                      <a:pt x="251" y="51"/>
                    </a:cubicBezTo>
                    <a:cubicBezTo>
                      <a:pt x="251" y="42"/>
                      <a:pt x="251" y="42"/>
                      <a:pt x="251" y="42"/>
                    </a:cubicBezTo>
                    <a:cubicBezTo>
                      <a:pt x="242" y="34"/>
                      <a:pt x="242" y="34"/>
                      <a:pt x="242" y="34"/>
                    </a:cubicBezTo>
                    <a:cubicBezTo>
                      <a:pt x="242" y="26"/>
                      <a:pt x="242" y="26"/>
                      <a:pt x="242" y="17"/>
                    </a:cubicBezTo>
                    <a:cubicBezTo>
                      <a:pt x="242" y="9"/>
                      <a:pt x="234" y="9"/>
                      <a:pt x="234" y="0"/>
                    </a:cubicBezTo>
                    <a:lnTo>
                      <a:pt x="226" y="0"/>
                    </a:lnTo>
                    <a:cubicBezTo>
                      <a:pt x="8" y="59"/>
                      <a:pt x="8" y="59"/>
                      <a:pt x="8" y="59"/>
                    </a:cubicBezTo>
                    <a:cubicBezTo>
                      <a:pt x="8" y="67"/>
                      <a:pt x="0" y="67"/>
                      <a:pt x="8" y="67"/>
                    </a:cubicBezTo>
                    <a:cubicBezTo>
                      <a:pt x="8" y="76"/>
                      <a:pt x="8" y="76"/>
                      <a:pt x="8" y="76"/>
                    </a:cubicBezTo>
                    <a:lnTo>
                      <a:pt x="8" y="84"/>
                    </a:lnTo>
                    <a:cubicBezTo>
                      <a:pt x="8" y="92"/>
                      <a:pt x="8" y="92"/>
                      <a:pt x="8" y="92"/>
                    </a:cubicBezTo>
                    <a:lnTo>
                      <a:pt x="8" y="101"/>
                    </a:lnTo>
                    <a:cubicBezTo>
                      <a:pt x="8" y="109"/>
                      <a:pt x="8" y="118"/>
                      <a:pt x="8" y="118"/>
                    </a:cubicBezTo>
                    <a:cubicBezTo>
                      <a:pt x="8" y="126"/>
                      <a:pt x="8" y="126"/>
                      <a:pt x="8" y="134"/>
                    </a:cubicBezTo>
                    <a:cubicBezTo>
                      <a:pt x="17" y="134"/>
                      <a:pt x="17" y="134"/>
                      <a:pt x="17" y="143"/>
                    </a:cubicBezTo>
                    <a:cubicBezTo>
                      <a:pt x="17" y="151"/>
                      <a:pt x="17" y="159"/>
                      <a:pt x="17" y="159"/>
                    </a:cubicBezTo>
                    <a:cubicBezTo>
                      <a:pt x="17" y="168"/>
                      <a:pt x="17" y="168"/>
                      <a:pt x="17" y="168"/>
                    </a:cubicBezTo>
                    <a:lnTo>
                      <a:pt x="17" y="176"/>
                    </a:lnTo>
                    <a:cubicBezTo>
                      <a:pt x="17" y="185"/>
                      <a:pt x="17" y="185"/>
                      <a:pt x="17" y="185"/>
                    </a:cubicBezTo>
                    <a:cubicBezTo>
                      <a:pt x="17" y="193"/>
                      <a:pt x="8" y="193"/>
                      <a:pt x="8" y="201"/>
                    </a:cubicBezTo>
                    <a:lnTo>
                      <a:pt x="8" y="209"/>
                    </a:lnTo>
                    <a:lnTo>
                      <a:pt x="8" y="218"/>
                    </a:lnTo>
                    <a:cubicBezTo>
                      <a:pt x="8" y="226"/>
                      <a:pt x="8" y="226"/>
                      <a:pt x="8" y="226"/>
                    </a:cubicBezTo>
                    <a:cubicBezTo>
                      <a:pt x="8" y="235"/>
                      <a:pt x="8" y="235"/>
                      <a:pt x="8" y="243"/>
                    </a:cubicBezTo>
                    <a:lnTo>
                      <a:pt x="8" y="251"/>
                    </a:lnTo>
                    <a:cubicBezTo>
                      <a:pt x="8" y="251"/>
                      <a:pt x="8" y="260"/>
                      <a:pt x="0" y="260"/>
                    </a:cubicBezTo>
                    <a:lnTo>
                      <a:pt x="0" y="268"/>
                    </a:lnTo>
                    <a:lnTo>
                      <a:pt x="0" y="276"/>
                    </a:lnTo>
                    <a:lnTo>
                      <a:pt x="0" y="285"/>
                    </a:lnTo>
                    <a:cubicBezTo>
                      <a:pt x="268" y="285"/>
                      <a:pt x="268" y="285"/>
                      <a:pt x="268" y="285"/>
                    </a:cubicBezTo>
                    <a:cubicBezTo>
                      <a:pt x="268" y="285"/>
                      <a:pt x="276" y="285"/>
                      <a:pt x="276" y="276"/>
                    </a:cubicBezTo>
                    <a:cubicBezTo>
                      <a:pt x="276" y="268"/>
                      <a:pt x="276" y="268"/>
                      <a:pt x="276" y="260"/>
                    </a:cubicBezTo>
                    <a:cubicBezTo>
                      <a:pt x="276" y="260"/>
                      <a:pt x="276" y="251"/>
                      <a:pt x="276" y="243"/>
                    </a:cubicBezTo>
                    <a:cubicBezTo>
                      <a:pt x="276" y="243"/>
                      <a:pt x="276" y="235"/>
                      <a:pt x="276" y="226"/>
                    </a:cubicBezTo>
                    <a:lnTo>
                      <a:pt x="276" y="218"/>
                    </a:lnTo>
                    <a:close/>
                    <a:moveTo>
                      <a:pt x="276" y="218"/>
                    </a:moveTo>
                    <a:lnTo>
                      <a:pt x="276" y="21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25">
                <a:extLst>
                  <a:ext uri="{FF2B5EF4-FFF2-40B4-BE49-F238E27FC236}">
                    <a16:creationId xmlns:a16="http://schemas.microsoft.com/office/drawing/2014/main" xmlns="" id="{AE78C4DF-ECE8-4471-B25E-05F82458BE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3050" y="5297487"/>
                <a:ext cx="123825" cy="133350"/>
              </a:xfrm>
              <a:custGeom>
                <a:avLst/>
                <a:gdLst>
                  <a:gd name="T0" fmla="*/ 343 w 344"/>
                  <a:gd name="T1" fmla="*/ 276 h 369"/>
                  <a:gd name="T2" fmla="*/ 335 w 344"/>
                  <a:gd name="T3" fmla="*/ 259 h 369"/>
                  <a:gd name="T4" fmla="*/ 326 w 344"/>
                  <a:gd name="T5" fmla="*/ 242 h 369"/>
                  <a:gd name="T6" fmla="*/ 318 w 344"/>
                  <a:gd name="T7" fmla="*/ 234 h 369"/>
                  <a:gd name="T8" fmla="*/ 310 w 344"/>
                  <a:gd name="T9" fmla="*/ 209 h 369"/>
                  <a:gd name="T10" fmla="*/ 301 w 344"/>
                  <a:gd name="T11" fmla="*/ 192 h 369"/>
                  <a:gd name="T12" fmla="*/ 276 w 344"/>
                  <a:gd name="T13" fmla="*/ 150 h 369"/>
                  <a:gd name="T14" fmla="*/ 268 w 344"/>
                  <a:gd name="T15" fmla="*/ 142 h 369"/>
                  <a:gd name="T16" fmla="*/ 251 w 344"/>
                  <a:gd name="T17" fmla="*/ 125 h 369"/>
                  <a:gd name="T18" fmla="*/ 234 w 344"/>
                  <a:gd name="T19" fmla="*/ 108 h 369"/>
                  <a:gd name="T20" fmla="*/ 226 w 344"/>
                  <a:gd name="T21" fmla="*/ 92 h 369"/>
                  <a:gd name="T22" fmla="*/ 209 w 344"/>
                  <a:gd name="T23" fmla="*/ 75 h 369"/>
                  <a:gd name="T24" fmla="*/ 184 w 344"/>
                  <a:gd name="T25" fmla="*/ 58 h 369"/>
                  <a:gd name="T26" fmla="*/ 167 w 344"/>
                  <a:gd name="T27" fmla="*/ 33 h 369"/>
                  <a:gd name="T28" fmla="*/ 151 w 344"/>
                  <a:gd name="T29" fmla="*/ 25 h 369"/>
                  <a:gd name="T30" fmla="*/ 134 w 344"/>
                  <a:gd name="T31" fmla="*/ 8 h 369"/>
                  <a:gd name="T32" fmla="*/ 117 w 344"/>
                  <a:gd name="T33" fmla="*/ 8 h 369"/>
                  <a:gd name="T34" fmla="*/ 0 w 344"/>
                  <a:gd name="T35" fmla="*/ 159 h 369"/>
                  <a:gd name="T36" fmla="*/ 9 w 344"/>
                  <a:gd name="T37" fmla="*/ 167 h 369"/>
                  <a:gd name="T38" fmla="*/ 17 w 344"/>
                  <a:gd name="T39" fmla="*/ 175 h 369"/>
                  <a:gd name="T40" fmla="*/ 34 w 344"/>
                  <a:gd name="T41" fmla="*/ 192 h 369"/>
                  <a:gd name="T42" fmla="*/ 42 w 344"/>
                  <a:gd name="T43" fmla="*/ 209 h 369"/>
                  <a:gd name="T44" fmla="*/ 59 w 344"/>
                  <a:gd name="T45" fmla="*/ 226 h 369"/>
                  <a:gd name="T46" fmla="*/ 67 w 344"/>
                  <a:gd name="T47" fmla="*/ 242 h 369"/>
                  <a:gd name="T48" fmla="*/ 84 w 344"/>
                  <a:gd name="T49" fmla="*/ 259 h 369"/>
                  <a:gd name="T50" fmla="*/ 92 w 344"/>
                  <a:gd name="T51" fmla="*/ 276 h 369"/>
                  <a:gd name="T52" fmla="*/ 101 w 344"/>
                  <a:gd name="T53" fmla="*/ 301 h 369"/>
                  <a:gd name="T54" fmla="*/ 109 w 344"/>
                  <a:gd name="T55" fmla="*/ 317 h 369"/>
                  <a:gd name="T56" fmla="*/ 117 w 344"/>
                  <a:gd name="T57" fmla="*/ 334 h 369"/>
                  <a:gd name="T58" fmla="*/ 117 w 344"/>
                  <a:gd name="T59" fmla="*/ 351 h 369"/>
                  <a:gd name="T60" fmla="*/ 126 w 344"/>
                  <a:gd name="T61" fmla="*/ 359 h 369"/>
                  <a:gd name="T62" fmla="*/ 335 w 344"/>
                  <a:gd name="T63" fmla="*/ 284 h 369"/>
                  <a:gd name="T64" fmla="*/ 335 w 344"/>
                  <a:gd name="T65" fmla="*/ 284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44" h="369">
                    <a:moveTo>
                      <a:pt x="335" y="284"/>
                    </a:moveTo>
                    <a:cubicBezTo>
                      <a:pt x="343" y="284"/>
                      <a:pt x="343" y="276"/>
                      <a:pt x="343" y="276"/>
                    </a:cubicBezTo>
                    <a:cubicBezTo>
                      <a:pt x="343" y="267"/>
                      <a:pt x="343" y="267"/>
                      <a:pt x="343" y="267"/>
                    </a:cubicBezTo>
                    <a:cubicBezTo>
                      <a:pt x="335" y="267"/>
                      <a:pt x="335" y="267"/>
                      <a:pt x="335" y="259"/>
                    </a:cubicBezTo>
                    <a:lnTo>
                      <a:pt x="335" y="250"/>
                    </a:lnTo>
                    <a:cubicBezTo>
                      <a:pt x="326" y="250"/>
                      <a:pt x="326" y="242"/>
                      <a:pt x="326" y="242"/>
                    </a:cubicBezTo>
                    <a:lnTo>
                      <a:pt x="326" y="234"/>
                    </a:lnTo>
                    <a:lnTo>
                      <a:pt x="318" y="234"/>
                    </a:lnTo>
                    <a:cubicBezTo>
                      <a:pt x="318" y="226"/>
                      <a:pt x="318" y="226"/>
                      <a:pt x="318" y="217"/>
                    </a:cubicBezTo>
                    <a:cubicBezTo>
                      <a:pt x="310" y="217"/>
                      <a:pt x="310" y="209"/>
                      <a:pt x="310" y="209"/>
                    </a:cubicBezTo>
                    <a:cubicBezTo>
                      <a:pt x="310" y="200"/>
                      <a:pt x="301" y="200"/>
                      <a:pt x="301" y="200"/>
                    </a:cubicBezTo>
                    <a:lnTo>
                      <a:pt x="301" y="192"/>
                    </a:lnTo>
                    <a:cubicBezTo>
                      <a:pt x="293" y="192"/>
                      <a:pt x="293" y="184"/>
                      <a:pt x="293" y="184"/>
                    </a:cubicBezTo>
                    <a:cubicBezTo>
                      <a:pt x="284" y="175"/>
                      <a:pt x="276" y="159"/>
                      <a:pt x="276" y="150"/>
                    </a:cubicBezTo>
                    <a:cubicBezTo>
                      <a:pt x="268" y="150"/>
                      <a:pt x="268" y="150"/>
                      <a:pt x="268" y="150"/>
                    </a:cubicBezTo>
                    <a:cubicBezTo>
                      <a:pt x="268" y="142"/>
                      <a:pt x="268" y="142"/>
                      <a:pt x="268" y="142"/>
                    </a:cubicBezTo>
                    <a:cubicBezTo>
                      <a:pt x="260" y="142"/>
                      <a:pt x="260" y="142"/>
                      <a:pt x="260" y="142"/>
                    </a:cubicBezTo>
                    <a:cubicBezTo>
                      <a:pt x="260" y="133"/>
                      <a:pt x="260" y="133"/>
                      <a:pt x="251" y="125"/>
                    </a:cubicBezTo>
                    <a:lnTo>
                      <a:pt x="243" y="117"/>
                    </a:lnTo>
                    <a:cubicBezTo>
                      <a:pt x="243" y="108"/>
                      <a:pt x="234" y="108"/>
                      <a:pt x="234" y="108"/>
                    </a:cubicBezTo>
                    <a:lnTo>
                      <a:pt x="234" y="100"/>
                    </a:lnTo>
                    <a:cubicBezTo>
                      <a:pt x="226" y="100"/>
                      <a:pt x="226" y="100"/>
                      <a:pt x="226" y="92"/>
                    </a:cubicBezTo>
                    <a:lnTo>
                      <a:pt x="218" y="92"/>
                    </a:lnTo>
                    <a:cubicBezTo>
                      <a:pt x="218" y="83"/>
                      <a:pt x="209" y="83"/>
                      <a:pt x="209" y="75"/>
                    </a:cubicBezTo>
                    <a:cubicBezTo>
                      <a:pt x="201" y="75"/>
                      <a:pt x="201" y="67"/>
                      <a:pt x="201" y="67"/>
                    </a:cubicBezTo>
                    <a:cubicBezTo>
                      <a:pt x="193" y="58"/>
                      <a:pt x="193" y="58"/>
                      <a:pt x="184" y="58"/>
                    </a:cubicBezTo>
                    <a:cubicBezTo>
                      <a:pt x="184" y="50"/>
                      <a:pt x="176" y="50"/>
                      <a:pt x="176" y="41"/>
                    </a:cubicBezTo>
                    <a:cubicBezTo>
                      <a:pt x="176" y="41"/>
                      <a:pt x="167" y="41"/>
                      <a:pt x="167" y="33"/>
                    </a:cubicBezTo>
                    <a:cubicBezTo>
                      <a:pt x="167" y="33"/>
                      <a:pt x="159" y="33"/>
                      <a:pt x="159" y="25"/>
                    </a:cubicBezTo>
                    <a:cubicBezTo>
                      <a:pt x="151" y="25"/>
                      <a:pt x="151" y="25"/>
                      <a:pt x="151" y="25"/>
                    </a:cubicBezTo>
                    <a:cubicBezTo>
                      <a:pt x="151" y="16"/>
                      <a:pt x="142" y="16"/>
                      <a:pt x="142" y="16"/>
                    </a:cubicBezTo>
                    <a:lnTo>
                      <a:pt x="134" y="8"/>
                    </a:lnTo>
                    <a:lnTo>
                      <a:pt x="126" y="8"/>
                    </a:lnTo>
                    <a:cubicBezTo>
                      <a:pt x="126" y="0"/>
                      <a:pt x="117" y="0"/>
                      <a:pt x="117" y="8"/>
                    </a:cubicBezTo>
                    <a:cubicBezTo>
                      <a:pt x="0" y="150"/>
                      <a:pt x="0" y="150"/>
                      <a:pt x="0" y="150"/>
                    </a:cubicBezTo>
                    <a:lnTo>
                      <a:pt x="0" y="159"/>
                    </a:lnTo>
                    <a:lnTo>
                      <a:pt x="9" y="159"/>
                    </a:lnTo>
                    <a:lnTo>
                      <a:pt x="9" y="167"/>
                    </a:lnTo>
                    <a:lnTo>
                      <a:pt x="17" y="167"/>
                    </a:lnTo>
                    <a:cubicBezTo>
                      <a:pt x="17" y="175"/>
                      <a:pt x="17" y="175"/>
                      <a:pt x="17" y="175"/>
                    </a:cubicBezTo>
                    <a:cubicBezTo>
                      <a:pt x="25" y="175"/>
                      <a:pt x="25" y="184"/>
                      <a:pt x="25" y="184"/>
                    </a:cubicBezTo>
                    <a:lnTo>
                      <a:pt x="34" y="192"/>
                    </a:lnTo>
                    <a:lnTo>
                      <a:pt x="34" y="200"/>
                    </a:lnTo>
                    <a:cubicBezTo>
                      <a:pt x="42" y="200"/>
                      <a:pt x="42" y="200"/>
                      <a:pt x="42" y="209"/>
                    </a:cubicBezTo>
                    <a:cubicBezTo>
                      <a:pt x="42" y="209"/>
                      <a:pt x="51" y="209"/>
                      <a:pt x="51" y="217"/>
                    </a:cubicBezTo>
                    <a:cubicBezTo>
                      <a:pt x="51" y="217"/>
                      <a:pt x="59" y="217"/>
                      <a:pt x="59" y="226"/>
                    </a:cubicBezTo>
                    <a:cubicBezTo>
                      <a:pt x="59" y="226"/>
                      <a:pt x="59" y="234"/>
                      <a:pt x="67" y="234"/>
                    </a:cubicBezTo>
                    <a:cubicBezTo>
                      <a:pt x="67" y="242"/>
                      <a:pt x="67" y="242"/>
                      <a:pt x="67" y="242"/>
                    </a:cubicBezTo>
                    <a:cubicBezTo>
                      <a:pt x="75" y="242"/>
                      <a:pt x="75" y="250"/>
                      <a:pt x="75" y="250"/>
                    </a:cubicBezTo>
                    <a:cubicBezTo>
                      <a:pt x="75" y="259"/>
                      <a:pt x="84" y="259"/>
                      <a:pt x="84" y="259"/>
                    </a:cubicBezTo>
                    <a:cubicBezTo>
                      <a:pt x="84" y="267"/>
                      <a:pt x="84" y="267"/>
                      <a:pt x="84" y="267"/>
                    </a:cubicBezTo>
                    <a:lnTo>
                      <a:pt x="92" y="276"/>
                    </a:lnTo>
                    <a:cubicBezTo>
                      <a:pt x="92" y="276"/>
                      <a:pt x="92" y="284"/>
                      <a:pt x="101" y="292"/>
                    </a:cubicBezTo>
                    <a:lnTo>
                      <a:pt x="101" y="301"/>
                    </a:lnTo>
                    <a:lnTo>
                      <a:pt x="109" y="309"/>
                    </a:lnTo>
                    <a:cubicBezTo>
                      <a:pt x="109" y="317"/>
                      <a:pt x="109" y="317"/>
                      <a:pt x="109" y="317"/>
                    </a:cubicBezTo>
                    <a:cubicBezTo>
                      <a:pt x="109" y="326"/>
                      <a:pt x="117" y="326"/>
                      <a:pt x="117" y="326"/>
                    </a:cubicBezTo>
                    <a:lnTo>
                      <a:pt x="117" y="334"/>
                    </a:lnTo>
                    <a:lnTo>
                      <a:pt x="117" y="342"/>
                    </a:lnTo>
                    <a:lnTo>
                      <a:pt x="117" y="351"/>
                    </a:lnTo>
                    <a:cubicBezTo>
                      <a:pt x="126" y="351"/>
                      <a:pt x="126" y="351"/>
                      <a:pt x="126" y="351"/>
                    </a:cubicBezTo>
                    <a:cubicBezTo>
                      <a:pt x="126" y="359"/>
                      <a:pt x="126" y="359"/>
                      <a:pt x="126" y="359"/>
                    </a:cubicBezTo>
                    <a:lnTo>
                      <a:pt x="134" y="368"/>
                    </a:lnTo>
                    <a:lnTo>
                      <a:pt x="335" y="284"/>
                    </a:lnTo>
                    <a:close/>
                    <a:moveTo>
                      <a:pt x="335" y="284"/>
                    </a:moveTo>
                    <a:lnTo>
                      <a:pt x="335" y="2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26">
                <a:extLst>
                  <a:ext uri="{FF2B5EF4-FFF2-40B4-BE49-F238E27FC236}">
                    <a16:creationId xmlns:a16="http://schemas.microsoft.com/office/drawing/2014/main" xmlns="" id="{6A930E97-6EB3-4220-A03C-8CEFEF7339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6213" y="5253037"/>
                <a:ext cx="39687" cy="57150"/>
              </a:xfrm>
              <a:custGeom>
                <a:avLst/>
                <a:gdLst>
                  <a:gd name="T0" fmla="*/ 8 w 109"/>
                  <a:gd name="T1" fmla="*/ 151 h 160"/>
                  <a:gd name="T2" fmla="*/ 17 w 109"/>
                  <a:gd name="T3" fmla="*/ 151 h 160"/>
                  <a:gd name="T4" fmla="*/ 17 w 109"/>
                  <a:gd name="T5" fmla="*/ 159 h 160"/>
                  <a:gd name="T6" fmla="*/ 25 w 109"/>
                  <a:gd name="T7" fmla="*/ 159 h 160"/>
                  <a:gd name="T8" fmla="*/ 33 w 109"/>
                  <a:gd name="T9" fmla="*/ 159 h 160"/>
                  <a:gd name="T10" fmla="*/ 108 w 109"/>
                  <a:gd name="T11" fmla="*/ 9 h 160"/>
                  <a:gd name="T12" fmla="*/ 100 w 109"/>
                  <a:gd name="T13" fmla="*/ 9 h 160"/>
                  <a:gd name="T14" fmla="*/ 92 w 109"/>
                  <a:gd name="T15" fmla="*/ 0 h 160"/>
                  <a:gd name="T16" fmla="*/ 83 w 109"/>
                  <a:gd name="T17" fmla="*/ 0 h 160"/>
                  <a:gd name="T18" fmla="*/ 67 w 109"/>
                  <a:gd name="T19" fmla="*/ 0 h 160"/>
                  <a:gd name="T20" fmla="*/ 58 w 109"/>
                  <a:gd name="T21" fmla="*/ 0 h 160"/>
                  <a:gd name="T22" fmla="*/ 41 w 109"/>
                  <a:gd name="T23" fmla="*/ 0 h 160"/>
                  <a:gd name="T24" fmla="*/ 33 w 109"/>
                  <a:gd name="T25" fmla="*/ 0 h 160"/>
                  <a:gd name="T26" fmla="*/ 25 w 109"/>
                  <a:gd name="T27" fmla="*/ 0 h 160"/>
                  <a:gd name="T28" fmla="*/ 17 w 109"/>
                  <a:gd name="T29" fmla="*/ 0 h 160"/>
                  <a:gd name="T30" fmla="*/ 8 w 109"/>
                  <a:gd name="T31" fmla="*/ 0 h 160"/>
                  <a:gd name="T32" fmla="*/ 0 w 109"/>
                  <a:gd name="T33" fmla="*/ 9 h 160"/>
                  <a:gd name="T34" fmla="*/ 0 w 109"/>
                  <a:gd name="T35" fmla="*/ 142 h 160"/>
                  <a:gd name="T36" fmla="*/ 0 w 109"/>
                  <a:gd name="T37" fmla="*/ 151 h 160"/>
                  <a:gd name="T38" fmla="*/ 8 w 109"/>
                  <a:gd name="T39" fmla="*/ 151 h 160"/>
                  <a:gd name="T40" fmla="*/ 8 w 109"/>
                  <a:gd name="T41" fmla="*/ 151 h 160"/>
                  <a:gd name="T42" fmla="*/ 8 w 109"/>
                  <a:gd name="T43" fmla="*/ 15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9" h="160">
                    <a:moveTo>
                      <a:pt x="8" y="151"/>
                    </a:moveTo>
                    <a:lnTo>
                      <a:pt x="17" y="151"/>
                    </a:lnTo>
                    <a:lnTo>
                      <a:pt x="17" y="159"/>
                    </a:lnTo>
                    <a:cubicBezTo>
                      <a:pt x="25" y="159"/>
                      <a:pt x="25" y="159"/>
                      <a:pt x="25" y="159"/>
                    </a:cubicBezTo>
                    <a:cubicBezTo>
                      <a:pt x="33" y="159"/>
                      <a:pt x="33" y="159"/>
                      <a:pt x="33" y="159"/>
                    </a:cubicBezTo>
                    <a:cubicBezTo>
                      <a:pt x="108" y="9"/>
                      <a:pt x="108" y="9"/>
                      <a:pt x="108" y="9"/>
                    </a:cubicBezTo>
                    <a:lnTo>
                      <a:pt x="100" y="9"/>
                    </a:lnTo>
                    <a:cubicBezTo>
                      <a:pt x="92" y="9"/>
                      <a:pt x="92" y="0"/>
                      <a:pt x="92" y="0"/>
                    </a:cubicBezTo>
                    <a:lnTo>
                      <a:pt x="83" y="0"/>
                    </a:lnTo>
                    <a:cubicBezTo>
                      <a:pt x="75" y="0"/>
                      <a:pt x="75" y="0"/>
                      <a:pt x="67" y="0"/>
                    </a:cubicBezTo>
                    <a:lnTo>
                      <a:pt x="58" y="0"/>
                    </a:lnTo>
                    <a:cubicBezTo>
                      <a:pt x="50" y="0"/>
                      <a:pt x="50" y="0"/>
                      <a:pt x="41" y="0"/>
                    </a:cubicBezTo>
                    <a:lnTo>
                      <a:pt x="33" y="0"/>
                    </a:lnTo>
                    <a:lnTo>
                      <a:pt x="25" y="0"/>
                    </a:lnTo>
                    <a:lnTo>
                      <a:pt x="17" y="0"/>
                    </a:lnTo>
                    <a:lnTo>
                      <a:pt x="8" y="0"/>
                    </a:lnTo>
                    <a:cubicBezTo>
                      <a:pt x="8" y="0"/>
                      <a:pt x="0" y="0"/>
                      <a:pt x="0" y="9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51"/>
                      <a:pt x="0" y="151"/>
                      <a:pt x="0" y="151"/>
                    </a:cubicBezTo>
                    <a:lnTo>
                      <a:pt x="8" y="151"/>
                    </a:lnTo>
                    <a:close/>
                    <a:moveTo>
                      <a:pt x="8" y="151"/>
                    </a:moveTo>
                    <a:lnTo>
                      <a:pt x="8" y="15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27">
                <a:extLst>
                  <a:ext uri="{FF2B5EF4-FFF2-40B4-BE49-F238E27FC236}">
                    <a16:creationId xmlns:a16="http://schemas.microsoft.com/office/drawing/2014/main" xmlns="" id="{03F2C3BC-6EEB-4C80-9EF4-42C18F3649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6063" y="5267324"/>
                <a:ext cx="50800" cy="76200"/>
              </a:xfrm>
              <a:custGeom>
                <a:avLst/>
                <a:gdLst>
                  <a:gd name="T0" fmla="*/ 17 w 143"/>
                  <a:gd name="T1" fmla="*/ 192 h 210"/>
                  <a:gd name="T2" fmla="*/ 25 w 143"/>
                  <a:gd name="T3" fmla="*/ 201 h 210"/>
                  <a:gd name="T4" fmla="*/ 34 w 143"/>
                  <a:gd name="T5" fmla="*/ 201 h 210"/>
                  <a:gd name="T6" fmla="*/ 42 w 143"/>
                  <a:gd name="T7" fmla="*/ 201 h 210"/>
                  <a:gd name="T8" fmla="*/ 142 w 143"/>
                  <a:gd name="T9" fmla="*/ 59 h 210"/>
                  <a:gd name="T10" fmla="*/ 142 w 143"/>
                  <a:gd name="T11" fmla="*/ 42 h 210"/>
                  <a:gd name="T12" fmla="*/ 134 w 143"/>
                  <a:gd name="T13" fmla="*/ 42 h 210"/>
                  <a:gd name="T14" fmla="*/ 126 w 143"/>
                  <a:gd name="T15" fmla="*/ 42 h 210"/>
                  <a:gd name="T16" fmla="*/ 117 w 143"/>
                  <a:gd name="T17" fmla="*/ 33 h 210"/>
                  <a:gd name="T18" fmla="*/ 109 w 143"/>
                  <a:gd name="T19" fmla="*/ 25 h 210"/>
                  <a:gd name="T20" fmla="*/ 100 w 143"/>
                  <a:gd name="T21" fmla="*/ 25 h 210"/>
                  <a:gd name="T22" fmla="*/ 84 w 143"/>
                  <a:gd name="T23" fmla="*/ 17 h 210"/>
                  <a:gd name="T24" fmla="*/ 75 w 143"/>
                  <a:gd name="T25" fmla="*/ 9 h 210"/>
                  <a:gd name="T26" fmla="*/ 59 w 143"/>
                  <a:gd name="T27" fmla="*/ 9 h 210"/>
                  <a:gd name="T28" fmla="*/ 42 w 143"/>
                  <a:gd name="T29" fmla="*/ 0 h 210"/>
                  <a:gd name="T30" fmla="*/ 0 w 143"/>
                  <a:gd name="T31" fmla="*/ 184 h 210"/>
                  <a:gd name="T32" fmla="*/ 8 w 143"/>
                  <a:gd name="T33" fmla="*/ 184 h 210"/>
                  <a:gd name="T34" fmla="*/ 17 w 143"/>
                  <a:gd name="T35" fmla="*/ 192 h 210"/>
                  <a:gd name="T36" fmla="*/ 17 w 143"/>
                  <a:gd name="T37" fmla="*/ 192 h 210"/>
                  <a:gd name="T38" fmla="*/ 17 w 143"/>
                  <a:gd name="T39" fmla="*/ 192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3" h="210">
                    <a:moveTo>
                      <a:pt x="17" y="192"/>
                    </a:moveTo>
                    <a:cubicBezTo>
                      <a:pt x="25" y="192"/>
                      <a:pt x="25" y="192"/>
                      <a:pt x="25" y="201"/>
                    </a:cubicBezTo>
                    <a:lnTo>
                      <a:pt x="34" y="201"/>
                    </a:lnTo>
                    <a:cubicBezTo>
                      <a:pt x="42" y="209"/>
                      <a:pt x="42" y="209"/>
                      <a:pt x="42" y="201"/>
                    </a:cubicBezTo>
                    <a:cubicBezTo>
                      <a:pt x="142" y="59"/>
                      <a:pt x="142" y="59"/>
                      <a:pt x="142" y="59"/>
                    </a:cubicBezTo>
                    <a:cubicBezTo>
                      <a:pt x="142" y="50"/>
                      <a:pt x="142" y="50"/>
                      <a:pt x="142" y="42"/>
                    </a:cubicBezTo>
                    <a:cubicBezTo>
                      <a:pt x="134" y="42"/>
                      <a:pt x="134" y="42"/>
                      <a:pt x="134" y="42"/>
                    </a:cubicBezTo>
                    <a:lnTo>
                      <a:pt x="126" y="42"/>
                    </a:lnTo>
                    <a:cubicBezTo>
                      <a:pt x="126" y="42"/>
                      <a:pt x="126" y="33"/>
                      <a:pt x="117" y="33"/>
                    </a:cubicBezTo>
                    <a:cubicBezTo>
                      <a:pt x="117" y="33"/>
                      <a:pt x="109" y="33"/>
                      <a:pt x="109" y="25"/>
                    </a:cubicBezTo>
                    <a:lnTo>
                      <a:pt x="100" y="25"/>
                    </a:lnTo>
                    <a:cubicBezTo>
                      <a:pt x="92" y="25"/>
                      <a:pt x="92" y="17"/>
                      <a:pt x="84" y="17"/>
                    </a:cubicBezTo>
                    <a:cubicBezTo>
                      <a:pt x="84" y="17"/>
                      <a:pt x="75" y="17"/>
                      <a:pt x="75" y="9"/>
                    </a:cubicBezTo>
                    <a:cubicBezTo>
                      <a:pt x="67" y="9"/>
                      <a:pt x="67" y="9"/>
                      <a:pt x="59" y="9"/>
                    </a:cubicBezTo>
                    <a:cubicBezTo>
                      <a:pt x="59" y="9"/>
                      <a:pt x="50" y="0"/>
                      <a:pt x="42" y="0"/>
                    </a:cubicBezTo>
                    <a:cubicBezTo>
                      <a:pt x="0" y="184"/>
                      <a:pt x="0" y="184"/>
                      <a:pt x="0" y="184"/>
                    </a:cubicBezTo>
                    <a:lnTo>
                      <a:pt x="8" y="184"/>
                    </a:lnTo>
                    <a:lnTo>
                      <a:pt x="17" y="192"/>
                    </a:lnTo>
                    <a:close/>
                    <a:moveTo>
                      <a:pt x="17" y="192"/>
                    </a:moveTo>
                    <a:lnTo>
                      <a:pt x="17" y="19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Freeform: Shape 28">
                <a:extLst>
                  <a:ext uri="{FF2B5EF4-FFF2-40B4-BE49-F238E27FC236}">
                    <a16:creationId xmlns:a16="http://schemas.microsoft.com/office/drawing/2014/main" xmlns="" id="{69E229D9-0C31-40E4-9999-93F43697FD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4450" y="5253037"/>
                <a:ext cx="114300" cy="79375"/>
              </a:xfrm>
              <a:custGeom>
                <a:avLst/>
                <a:gdLst>
                  <a:gd name="T0" fmla="*/ 251 w 319"/>
                  <a:gd name="T1" fmla="*/ 151 h 219"/>
                  <a:gd name="T2" fmla="*/ 267 w 319"/>
                  <a:gd name="T3" fmla="*/ 151 h 219"/>
                  <a:gd name="T4" fmla="*/ 284 w 319"/>
                  <a:gd name="T5" fmla="*/ 151 h 219"/>
                  <a:gd name="T6" fmla="*/ 301 w 319"/>
                  <a:gd name="T7" fmla="*/ 151 h 219"/>
                  <a:gd name="T8" fmla="*/ 318 w 319"/>
                  <a:gd name="T9" fmla="*/ 142 h 219"/>
                  <a:gd name="T10" fmla="*/ 301 w 319"/>
                  <a:gd name="T11" fmla="*/ 0 h 219"/>
                  <a:gd name="T12" fmla="*/ 276 w 319"/>
                  <a:gd name="T13" fmla="*/ 9 h 219"/>
                  <a:gd name="T14" fmla="*/ 259 w 319"/>
                  <a:gd name="T15" fmla="*/ 9 h 219"/>
                  <a:gd name="T16" fmla="*/ 234 w 319"/>
                  <a:gd name="T17" fmla="*/ 17 h 219"/>
                  <a:gd name="T18" fmla="*/ 217 w 319"/>
                  <a:gd name="T19" fmla="*/ 17 h 219"/>
                  <a:gd name="T20" fmla="*/ 192 w 319"/>
                  <a:gd name="T21" fmla="*/ 25 h 219"/>
                  <a:gd name="T22" fmla="*/ 175 w 319"/>
                  <a:gd name="T23" fmla="*/ 34 h 219"/>
                  <a:gd name="T24" fmla="*/ 159 w 319"/>
                  <a:gd name="T25" fmla="*/ 34 h 219"/>
                  <a:gd name="T26" fmla="*/ 125 w 319"/>
                  <a:gd name="T27" fmla="*/ 51 h 219"/>
                  <a:gd name="T28" fmla="*/ 108 w 319"/>
                  <a:gd name="T29" fmla="*/ 59 h 219"/>
                  <a:gd name="T30" fmla="*/ 84 w 319"/>
                  <a:gd name="T31" fmla="*/ 67 h 219"/>
                  <a:gd name="T32" fmla="*/ 58 w 319"/>
                  <a:gd name="T33" fmla="*/ 84 h 219"/>
                  <a:gd name="T34" fmla="*/ 42 w 319"/>
                  <a:gd name="T35" fmla="*/ 92 h 219"/>
                  <a:gd name="T36" fmla="*/ 25 w 319"/>
                  <a:gd name="T37" fmla="*/ 109 h 219"/>
                  <a:gd name="T38" fmla="*/ 8 w 319"/>
                  <a:gd name="T39" fmla="*/ 117 h 219"/>
                  <a:gd name="T40" fmla="*/ 0 w 319"/>
                  <a:gd name="T41" fmla="*/ 134 h 219"/>
                  <a:gd name="T42" fmla="*/ 67 w 319"/>
                  <a:gd name="T43" fmla="*/ 218 h 219"/>
                  <a:gd name="T44" fmla="*/ 75 w 319"/>
                  <a:gd name="T45" fmla="*/ 209 h 219"/>
                  <a:gd name="T46" fmla="*/ 92 w 319"/>
                  <a:gd name="T47" fmla="*/ 201 h 219"/>
                  <a:gd name="T48" fmla="*/ 108 w 319"/>
                  <a:gd name="T49" fmla="*/ 193 h 219"/>
                  <a:gd name="T50" fmla="*/ 125 w 319"/>
                  <a:gd name="T51" fmla="*/ 184 h 219"/>
                  <a:gd name="T52" fmla="*/ 150 w 319"/>
                  <a:gd name="T53" fmla="*/ 176 h 219"/>
                  <a:gd name="T54" fmla="*/ 167 w 319"/>
                  <a:gd name="T55" fmla="*/ 167 h 219"/>
                  <a:gd name="T56" fmla="*/ 184 w 319"/>
                  <a:gd name="T57" fmla="*/ 167 h 219"/>
                  <a:gd name="T58" fmla="*/ 209 w 319"/>
                  <a:gd name="T59" fmla="*/ 159 h 219"/>
                  <a:gd name="T60" fmla="*/ 226 w 319"/>
                  <a:gd name="T61" fmla="*/ 159 h 219"/>
                  <a:gd name="T62" fmla="*/ 242 w 319"/>
                  <a:gd name="T63" fmla="*/ 151 h 219"/>
                  <a:gd name="T64" fmla="*/ 242 w 319"/>
                  <a:gd name="T65" fmla="*/ 151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9" h="219">
                    <a:moveTo>
                      <a:pt x="242" y="151"/>
                    </a:moveTo>
                    <a:cubicBezTo>
                      <a:pt x="251" y="151"/>
                      <a:pt x="251" y="151"/>
                      <a:pt x="251" y="151"/>
                    </a:cubicBezTo>
                    <a:lnTo>
                      <a:pt x="259" y="151"/>
                    </a:lnTo>
                    <a:lnTo>
                      <a:pt x="267" y="151"/>
                    </a:lnTo>
                    <a:lnTo>
                      <a:pt x="276" y="151"/>
                    </a:lnTo>
                    <a:lnTo>
                      <a:pt x="284" y="151"/>
                    </a:lnTo>
                    <a:lnTo>
                      <a:pt x="293" y="151"/>
                    </a:lnTo>
                    <a:lnTo>
                      <a:pt x="301" y="151"/>
                    </a:lnTo>
                    <a:lnTo>
                      <a:pt x="309" y="151"/>
                    </a:lnTo>
                    <a:cubicBezTo>
                      <a:pt x="318" y="151"/>
                      <a:pt x="318" y="142"/>
                      <a:pt x="318" y="142"/>
                    </a:cubicBezTo>
                    <a:cubicBezTo>
                      <a:pt x="309" y="9"/>
                      <a:pt x="309" y="9"/>
                      <a:pt x="309" y="9"/>
                    </a:cubicBezTo>
                    <a:cubicBezTo>
                      <a:pt x="309" y="9"/>
                      <a:pt x="309" y="0"/>
                      <a:pt x="301" y="0"/>
                    </a:cubicBezTo>
                    <a:lnTo>
                      <a:pt x="293" y="0"/>
                    </a:lnTo>
                    <a:cubicBezTo>
                      <a:pt x="284" y="9"/>
                      <a:pt x="284" y="9"/>
                      <a:pt x="276" y="9"/>
                    </a:cubicBezTo>
                    <a:lnTo>
                      <a:pt x="267" y="9"/>
                    </a:lnTo>
                    <a:lnTo>
                      <a:pt x="259" y="9"/>
                    </a:lnTo>
                    <a:cubicBezTo>
                      <a:pt x="251" y="9"/>
                      <a:pt x="251" y="9"/>
                      <a:pt x="242" y="9"/>
                    </a:cubicBezTo>
                    <a:lnTo>
                      <a:pt x="234" y="17"/>
                    </a:lnTo>
                    <a:cubicBezTo>
                      <a:pt x="226" y="17"/>
                      <a:pt x="226" y="17"/>
                      <a:pt x="226" y="17"/>
                    </a:cubicBezTo>
                    <a:lnTo>
                      <a:pt x="217" y="17"/>
                    </a:lnTo>
                    <a:cubicBezTo>
                      <a:pt x="209" y="17"/>
                      <a:pt x="209" y="17"/>
                      <a:pt x="200" y="25"/>
                    </a:cubicBezTo>
                    <a:lnTo>
                      <a:pt x="192" y="25"/>
                    </a:lnTo>
                    <a:cubicBezTo>
                      <a:pt x="184" y="25"/>
                      <a:pt x="184" y="25"/>
                      <a:pt x="184" y="25"/>
                    </a:cubicBezTo>
                    <a:cubicBezTo>
                      <a:pt x="175" y="34"/>
                      <a:pt x="175" y="34"/>
                      <a:pt x="175" y="34"/>
                    </a:cubicBezTo>
                    <a:cubicBezTo>
                      <a:pt x="167" y="34"/>
                      <a:pt x="167" y="34"/>
                      <a:pt x="167" y="34"/>
                    </a:cubicBezTo>
                    <a:lnTo>
                      <a:pt x="159" y="34"/>
                    </a:lnTo>
                    <a:cubicBezTo>
                      <a:pt x="150" y="42"/>
                      <a:pt x="150" y="42"/>
                      <a:pt x="142" y="42"/>
                    </a:cubicBezTo>
                    <a:cubicBezTo>
                      <a:pt x="142" y="42"/>
                      <a:pt x="134" y="51"/>
                      <a:pt x="125" y="51"/>
                    </a:cubicBezTo>
                    <a:cubicBezTo>
                      <a:pt x="117" y="51"/>
                      <a:pt x="117" y="51"/>
                      <a:pt x="117" y="59"/>
                    </a:cubicBezTo>
                    <a:cubicBezTo>
                      <a:pt x="108" y="59"/>
                      <a:pt x="108" y="59"/>
                      <a:pt x="108" y="59"/>
                    </a:cubicBezTo>
                    <a:lnTo>
                      <a:pt x="100" y="59"/>
                    </a:lnTo>
                    <a:cubicBezTo>
                      <a:pt x="92" y="67"/>
                      <a:pt x="92" y="67"/>
                      <a:pt x="84" y="67"/>
                    </a:cubicBezTo>
                    <a:lnTo>
                      <a:pt x="75" y="75"/>
                    </a:lnTo>
                    <a:cubicBezTo>
                      <a:pt x="67" y="75"/>
                      <a:pt x="67" y="75"/>
                      <a:pt x="58" y="84"/>
                    </a:cubicBezTo>
                    <a:lnTo>
                      <a:pt x="50" y="92"/>
                    </a:lnTo>
                    <a:lnTo>
                      <a:pt x="42" y="92"/>
                    </a:lnTo>
                    <a:cubicBezTo>
                      <a:pt x="33" y="101"/>
                      <a:pt x="33" y="101"/>
                      <a:pt x="33" y="101"/>
                    </a:cubicBezTo>
                    <a:cubicBezTo>
                      <a:pt x="25" y="101"/>
                      <a:pt x="25" y="109"/>
                      <a:pt x="25" y="109"/>
                    </a:cubicBezTo>
                    <a:cubicBezTo>
                      <a:pt x="17" y="109"/>
                      <a:pt x="17" y="109"/>
                      <a:pt x="17" y="109"/>
                    </a:cubicBezTo>
                    <a:cubicBezTo>
                      <a:pt x="17" y="117"/>
                      <a:pt x="8" y="117"/>
                      <a:pt x="8" y="117"/>
                    </a:cubicBezTo>
                    <a:cubicBezTo>
                      <a:pt x="8" y="117"/>
                      <a:pt x="0" y="117"/>
                      <a:pt x="0" y="126"/>
                    </a:cubicBezTo>
                    <a:lnTo>
                      <a:pt x="0" y="134"/>
                    </a:lnTo>
                    <a:cubicBezTo>
                      <a:pt x="58" y="209"/>
                      <a:pt x="58" y="209"/>
                      <a:pt x="58" y="209"/>
                    </a:cubicBezTo>
                    <a:cubicBezTo>
                      <a:pt x="58" y="218"/>
                      <a:pt x="58" y="218"/>
                      <a:pt x="67" y="218"/>
                    </a:cubicBezTo>
                    <a:cubicBezTo>
                      <a:pt x="67" y="209"/>
                      <a:pt x="67" y="209"/>
                      <a:pt x="67" y="209"/>
                    </a:cubicBezTo>
                    <a:cubicBezTo>
                      <a:pt x="75" y="209"/>
                      <a:pt x="75" y="209"/>
                      <a:pt x="75" y="209"/>
                    </a:cubicBezTo>
                    <a:lnTo>
                      <a:pt x="84" y="201"/>
                    </a:lnTo>
                    <a:lnTo>
                      <a:pt x="92" y="201"/>
                    </a:lnTo>
                    <a:lnTo>
                      <a:pt x="100" y="201"/>
                    </a:lnTo>
                    <a:cubicBezTo>
                      <a:pt x="100" y="193"/>
                      <a:pt x="100" y="193"/>
                      <a:pt x="108" y="193"/>
                    </a:cubicBezTo>
                    <a:cubicBezTo>
                      <a:pt x="108" y="193"/>
                      <a:pt x="117" y="193"/>
                      <a:pt x="117" y="184"/>
                    </a:cubicBezTo>
                    <a:lnTo>
                      <a:pt x="125" y="184"/>
                    </a:lnTo>
                    <a:cubicBezTo>
                      <a:pt x="134" y="184"/>
                      <a:pt x="134" y="184"/>
                      <a:pt x="134" y="176"/>
                    </a:cubicBezTo>
                    <a:cubicBezTo>
                      <a:pt x="142" y="176"/>
                      <a:pt x="142" y="176"/>
                      <a:pt x="150" y="176"/>
                    </a:cubicBezTo>
                    <a:lnTo>
                      <a:pt x="159" y="176"/>
                    </a:lnTo>
                    <a:cubicBezTo>
                      <a:pt x="159" y="167"/>
                      <a:pt x="167" y="167"/>
                      <a:pt x="167" y="167"/>
                    </a:cubicBezTo>
                    <a:lnTo>
                      <a:pt x="175" y="167"/>
                    </a:lnTo>
                    <a:lnTo>
                      <a:pt x="184" y="167"/>
                    </a:lnTo>
                    <a:cubicBezTo>
                      <a:pt x="192" y="167"/>
                      <a:pt x="192" y="159"/>
                      <a:pt x="200" y="159"/>
                    </a:cubicBezTo>
                    <a:cubicBezTo>
                      <a:pt x="209" y="159"/>
                      <a:pt x="209" y="159"/>
                      <a:pt x="209" y="159"/>
                    </a:cubicBezTo>
                    <a:lnTo>
                      <a:pt x="217" y="159"/>
                    </a:lnTo>
                    <a:lnTo>
                      <a:pt x="226" y="159"/>
                    </a:lnTo>
                    <a:lnTo>
                      <a:pt x="234" y="151"/>
                    </a:lnTo>
                    <a:lnTo>
                      <a:pt x="242" y="151"/>
                    </a:lnTo>
                    <a:close/>
                    <a:moveTo>
                      <a:pt x="242" y="151"/>
                    </a:moveTo>
                    <a:lnTo>
                      <a:pt x="242" y="15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29">
                <a:extLst>
                  <a:ext uri="{FF2B5EF4-FFF2-40B4-BE49-F238E27FC236}">
                    <a16:creationId xmlns:a16="http://schemas.microsoft.com/office/drawing/2014/main" xmlns="" id="{BEB5E1D6-97FD-489A-AFC9-2586A4DD03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6663" y="5313362"/>
                <a:ext cx="84137" cy="106362"/>
              </a:xfrm>
              <a:custGeom>
                <a:avLst/>
                <a:gdLst>
                  <a:gd name="T0" fmla="*/ 83 w 235"/>
                  <a:gd name="T1" fmla="*/ 101 h 294"/>
                  <a:gd name="T2" fmla="*/ 75 w 235"/>
                  <a:gd name="T3" fmla="*/ 109 h 294"/>
                  <a:gd name="T4" fmla="*/ 58 w 235"/>
                  <a:gd name="T5" fmla="*/ 134 h 294"/>
                  <a:gd name="T6" fmla="*/ 50 w 235"/>
                  <a:gd name="T7" fmla="*/ 151 h 294"/>
                  <a:gd name="T8" fmla="*/ 24 w 235"/>
                  <a:gd name="T9" fmla="*/ 185 h 294"/>
                  <a:gd name="T10" fmla="*/ 24 w 235"/>
                  <a:gd name="T11" fmla="*/ 201 h 294"/>
                  <a:gd name="T12" fmla="*/ 16 w 235"/>
                  <a:gd name="T13" fmla="*/ 226 h 294"/>
                  <a:gd name="T14" fmla="*/ 8 w 235"/>
                  <a:gd name="T15" fmla="*/ 243 h 294"/>
                  <a:gd name="T16" fmla="*/ 0 w 235"/>
                  <a:gd name="T17" fmla="*/ 260 h 294"/>
                  <a:gd name="T18" fmla="*/ 50 w 235"/>
                  <a:gd name="T19" fmla="*/ 293 h 294"/>
                  <a:gd name="T20" fmla="*/ 66 w 235"/>
                  <a:gd name="T21" fmla="*/ 285 h 294"/>
                  <a:gd name="T22" fmla="*/ 66 w 235"/>
                  <a:gd name="T23" fmla="*/ 268 h 294"/>
                  <a:gd name="T24" fmla="*/ 75 w 235"/>
                  <a:gd name="T25" fmla="*/ 251 h 294"/>
                  <a:gd name="T26" fmla="*/ 91 w 235"/>
                  <a:gd name="T27" fmla="*/ 235 h 294"/>
                  <a:gd name="T28" fmla="*/ 100 w 235"/>
                  <a:gd name="T29" fmla="*/ 226 h 294"/>
                  <a:gd name="T30" fmla="*/ 116 w 235"/>
                  <a:gd name="T31" fmla="*/ 193 h 294"/>
                  <a:gd name="T32" fmla="*/ 133 w 235"/>
                  <a:gd name="T33" fmla="*/ 176 h 294"/>
                  <a:gd name="T34" fmla="*/ 150 w 235"/>
                  <a:gd name="T35" fmla="*/ 159 h 294"/>
                  <a:gd name="T36" fmla="*/ 158 w 235"/>
                  <a:gd name="T37" fmla="*/ 151 h 294"/>
                  <a:gd name="T38" fmla="*/ 167 w 235"/>
                  <a:gd name="T39" fmla="*/ 134 h 294"/>
                  <a:gd name="T40" fmla="*/ 183 w 235"/>
                  <a:gd name="T41" fmla="*/ 118 h 294"/>
                  <a:gd name="T42" fmla="*/ 200 w 235"/>
                  <a:gd name="T43" fmla="*/ 101 h 294"/>
                  <a:gd name="T44" fmla="*/ 217 w 235"/>
                  <a:gd name="T45" fmla="*/ 92 h 294"/>
                  <a:gd name="T46" fmla="*/ 225 w 235"/>
                  <a:gd name="T47" fmla="*/ 84 h 294"/>
                  <a:gd name="T48" fmla="*/ 234 w 235"/>
                  <a:gd name="T49" fmla="*/ 67 h 294"/>
                  <a:gd name="T50" fmla="*/ 167 w 235"/>
                  <a:gd name="T51" fmla="*/ 0 h 294"/>
                  <a:gd name="T52" fmla="*/ 150 w 235"/>
                  <a:gd name="T53" fmla="*/ 9 h 294"/>
                  <a:gd name="T54" fmla="*/ 142 w 235"/>
                  <a:gd name="T55" fmla="*/ 26 h 294"/>
                  <a:gd name="T56" fmla="*/ 125 w 235"/>
                  <a:gd name="T57" fmla="*/ 42 h 294"/>
                  <a:gd name="T58" fmla="*/ 108 w 235"/>
                  <a:gd name="T59" fmla="*/ 59 h 294"/>
                  <a:gd name="T60" fmla="*/ 91 w 235"/>
                  <a:gd name="T61" fmla="*/ 84 h 294"/>
                  <a:gd name="T62" fmla="*/ 83 w 235"/>
                  <a:gd name="T63" fmla="*/ 92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35" h="294">
                    <a:moveTo>
                      <a:pt x="83" y="92"/>
                    </a:moveTo>
                    <a:lnTo>
                      <a:pt x="83" y="101"/>
                    </a:lnTo>
                    <a:lnTo>
                      <a:pt x="75" y="101"/>
                    </a:lnTo>
                    <a:cubicBezTo>
                      <a:pt x="75" y="109"/>
                      <a:pt x="75" y="109"/>
                      <a:pt x="75" y="109"/>
                    </a:cubicBezTo>
                    <a:cubicBezTo>
                      <a:pt x="66" y="118"/>
                      <a:pt x="66" y="118"/>
                      <a:pt x="66" y="126"/>
                    </a:cubicBezTo>
                    <a:cubicBezTo>
                      <a:pt x="58" y="126"/>
                      <a:pt x="58" y="134"/>
                      <a:pt x="58" y="134"/>
                    </a:cubicBezTo>
                    <a:cubicBezTo>
                      <a:pt x="50" y="143"/>
                      <a:pt x="50" y="143"/>
                      <a:pt x="50" y="143"/>
                    </a:cubicBezTo>
                    <a:lnTo>
                      <a:pt x="50" y="151"/>
                    </a:lnTo>
                    <a:cubicBezTo>
                      <a:pt x="41" y="159"/>
                      <a:pt x="41" y="168"/>
                      <a:pt x="33" y="176"/>
                    </a:cubicBezTo>
                    <a:cubicBezTo>
                      <a:pt x="33" y="176"/>
                      <a:pt x="33" y="185"/>
                      <a:pt x="24" y="185"/>
                    </a:cubicBezTo>
                    <a:cubicBezTo>
                      <a:pt x="24" y="193"/>
                      <a:pt x="24" y="193"/>
                      <a:pt x="24" y="193"/>
                    </a:cubicBezTo>
                    <a:lnTo>
                      <a:pt x="24" y="201"/>
                    </a:lnTo>
                    <a:lnTo>
                      <a:pt x="16" y="209"/>
                    </a:lnTo>
                    <a:cubicBezTo>
                      <a:pt x="16" y="218"/>
                      <a:pt x="16" y="218"/>
                      <a:pt x="16" y="226"/>
                    </a:cubicBezTo>
                    <a:cubicBezTo>
                      <a:pt x="8" y="226"/>
                      <a:pt x="8" y="226"/>
                      <a:pt x="8" y="235"/>
                    </a:cubicBezTo>
                    <a:lnTo>
                      <a:pt x="8" y="243"/>
                    </a:lnTo>
                    <a:cubicBezTo>
                      <a:pt x="8" y="243"/>
                      <a:pt x="0" y="243"/>
                      <a:pt x="0" y="251"/>
                    </a:cubicBezTo>
                    <a:lnTo>
                      <a:pt x="0" y="260"/>
                    </a:lnTo>
                    <a:cubicBezTo>
                      <a:pt x="0" y="268"/>
                      <a:pt x="0" y="268"/>
                      <a:pt x="0" y="268"/>
                    </a:cubicBezTo>
                    <a:cubicBezTo>
                      <a:pt x="50" y="293"/>
                      <a:pt x="50" y="293"/>
                      <a:pt x="50" y="293"/>
                    </a:cubicBezTo>
                    <a:cubicBezTo>
                      <a:pt x="58" y="293"/>
                      <a:pt x="58" y="293"/>
                      <a:pt x="58" y="285"/>
                    </a:cubicBezTo>
                    <a:lnTo>
                      <a:pt x="66" y="285"/>
                    </a:lnTo>
                    <a:lnTo>
                      <a:pt x="66" y="276"/>
                    </a:lnTo>
                    <a:lnTo>
                      <a:pt x="66" y="268"/>
                    </a:lnTo>
                    <a:cubicBezTo>
                      <a:pt x="75" y="268"/>
                      <a:pt x="75" y="268"/>
                      <a:pt x="75" y="260"/>
                    </a:cubicBezTo>
                    <a:lnTo>
                      <a:pt x="75" y="251"/>
                    </a:lnTo>
                    <a:cubicBezTo>
                      <a:pt x="83" y="251"/>
                      <a:pt x="83" y="251"/>
                      <a:pt x="83" y="243"/>
                    </a:cubicBezTo>
                    <a:lnTo>
                      <a:pt x="91" y="235"/>
                    </a:lnTo>
                    <a:lnTo>
                      <a:pt x="91" y="226"/>
                    </a:lnTo>
                    <a:lnTo>
                      <a:pt x="100" y="226"/>
                    </a:lnTo>
                    <a:cubicBezTo>
                      <a:pt x="100" y="218"/>
                      <a:pt x="100" y="218"/>
                      <a:pt x="100" y="218"/>
                    </a:cubicBezTo>
                    <a:cubicBezTo>
                      <a:pt x="108" y="209"/>
                      <a:pt x="108" y="201"/>
                      <a:pt x="116" y="193"/>
                    </a:cubicBezTo>
                    <a:lnTo>
                      <a:pt x="125" y="185"/>
                    </a:lnTo>
                    <a:cubicBezTo>
                      <a:pt x="125" y="176"/>
                      <a:pt x="133" y="176"/>
                      <a:pt x="133" y="176"/>
                    </a:cubicBezTo>
                    <a:cubicBezTo>
                      <a:pt x="133" y="168"/>
                      <a:pt x="142" y="168"/>
                      <a:pt x="142" y="159"/>
                    </a:cubicBezTo>
                    <a:lnTo>
                      <a:pt x="150" y="159"/>
                    </a:lnTo>
                    <a:lnTo>
                      <a:pt x="150" y="151"/>
                    </a:lnTo>
                    <a:lnTo>
                      <a:pt x="158" y="151"/>
                    </a:ln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7" y="143"/>
                      <a:pt x="167" y="134"/>
                      <a:pt x="167" y="134"/>
                    </a:cubicBezTo>
                    <a:cubicBezTo>
                      <a:pt x="175" y="134"/>
                      <a:pt x="175" y="126"/>
                      <a:pt x="175" y="126"/>
                    </a:cubicBezTo>
                    <a:cubicBezTo>
                      <a:pt x="183" y="126"/>
                      <a:pt x="183" y="118"/>
                      <a:pt x="183" y="118"/>
                    </a:cubicBezTo>
                    <a:cubicBezTo>
                      <a:pt x="192" y="118"/>
                      <a:pt x="192" y="109"/>
                      <a:pt x="192" y="109"/>
                    </a:cubicBezTo>
                    <a:cubicBezTo>
                      <a:pt x="200" y="109"/>
                      <a:pt x="200" y="109"/>
                      <a:pt x="200" y="101"/>
                    </a:cubicBezTo>
                    <a:lnTo>
                      <a:pt x="209" y="101"/>
                    </a:lnTo>
                    <a:cubicBezTo>
                      <a:pt x="209" y="92"/>
                      <a:pt x="217" y="92"/>
                      <a:pt x="217" y="92"/>
                    </a:cubicBezTo>
                    <a:lnTo>
                      <a:pt x="217" y="84"/>
                    </a:lnTo>
                    <a:cubicBezTo>
                      <a:pt x="225" y="84"/>
                      <a:pt x="225" y="84"/>
                      <a:pt x="225" y="84"/>
                    </a:cubicBezTo>
                    <a:lnTo>
                      <a:pt x="234" y="84"/>
                    </a:lnTo>
                    <a:cubicBezTo>
                      <a:pt x="234" y="76"/>
                      <a:pt x="234" y="76"/>
                      <a:pt x="234" y="67"/>
                    </a:cubicBezTo>
                    <a:cubicBezTo>
                      <a:pt x="175" y="0"/>
                      <a:pt x="175" y="0"/>
                      <a:pt x="175" y="0"/>
                    </a:cubicBezTo>
                    <a:cubicBezTo>
                      <a:pt x="167" y="0"/>
                      <a:pt x="167" y="0"/>
                      <a:pt x="167" y="0"/>
                    </a:cubicBezTo>
                    <a:cubicBezTo>
                      <a:pt x="158" y="0"/>
                      <a:pt x="158" y="0"/>
                      <a:pt x="158" y="9"/>
                    </a:cubicBezTo>
                    <a:lnTo>
                      <a:pt x="150" y="9"/>
                    </a:lnTo>
                    <a:lnTo>
                      <a:pt x="150" y="17"/>
                    </a:lnTo>
                    <a:cubicBezTo>
                      <a:pt x="142" y="17"/>
                      <a:pt x="142" y="26"/>
                      <a:pt x="142" y="26"/>
                    </a:cubicBezTo>
                    <a:lnTo>
                      <a:pt x="133" y="34"/>
                    </a:lnTo>
                    <a:lnTo>
                      <a:pt x="125" y="42"/>
                    </a:lnTo>
                    <a:lnTo>
                      <a:pt x="116" y="51"/>
                    </a:lnTo>
                    <a:cubicBezTo>
                      <a:pt x="116" y="59"/>
                      <a:pt x="108" y="59"/>
                      <a:pt x="108" y="59"/>
                    </a:cubicBezTo>
                    <a:cubicBezTo>
                      <a:pt x="108" y="67"/>
                      <a:pt x="100" y="67"/>
                      <a:pt x="100" y="76"/>
                    </a:cubicBezTo>
                    <a:cubicBezTo>
                      <a:pt x="91" y="76"/>
                      <a:pt x="91" y="84"/>
                      <a:pt x="91" y="84"/>
                    </a:cubicBezTo>
                    <a:lnTo>
                      <a:pt x="83" y="92"/>
                    </a:lnTo>
                    <a:close/>
                    <a:moveTo>
                      <a:pt x="83" y="92"/>
                    </a:moveTo>
                    <a:lnTo>
                      <a:pt x="83" y="9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Freeform: Shape 30">
                <a:extLst>
                  <a:ext uri="{FF2B5EF4-FFF2-40B4-BE49-F238E27FC236}">
                    <a16:creationId xmlns:a16="http://schemas.microsoft.com/office/drawing/2014/main" xmlns="" id="{051E3B21-DCE7-44E3-998F-29A8CA51D6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3963" y="5430837"/>
                <a:ext cx="26987" cy="93662"/>
              </a:xfrm>
              <a:custGeom>
                <a:avLst/>
                <a:gdLst>
                  <a:gd name="T0" fmla="*/ 17 w 76"/>
                  <a:gd name="T1" fmla="*/ 8 h 260"/>
                  <a:gd name="T2" fmla="*/ 8 w 76"/>
                  <a:gd name="T3" fmla="*/ 8 h 260"/>
                  <a:gd name="T4" fmla="*/ 8 w 76"/>
                  <a:gd name="T5" fmla="*/ 16 h 260"/>
                  <a:gd name="T6" fmla="*/ 8 w 76"/>
                  <a:gd name="T7" fmla="*/ 25 h 260"/>
                  <a:gd name="T8" fmla="*/ 8 w 76"/>
                  <a:gd name="T9" fmla="*/ 33 h 260"/>
                  <a:gd name="T10" fmla="*/ 8 w 76"/>
                  <a:gd name="T11" fmla="*/ 41 h 260"/>
                  <a:gd name="T12" fmla="*/ 8 w 76"/>
                  <a:gd name="T13" fmla="*/ 50 h 260"/>
                  <a:gd name="T14" fmla="*/ 0 w 76"/>
                  <a:gd name="T15" fmla="*/ 66 h 260"/>
                  <a:gd name="T16" fmla="*/ 0 w 76"/>
                  <a:gd name="T17" fmla="*/ 83 h 260"/>
                  <a:gd name="T18" fmla="*/ 0 w 76"/>
                  <a:gd name="T19" fmla="*/ 100 h 260"/>
                  <a:gd name="T20" fmla="*/ 0 w 76"/>
                  <a:gd name="T21" fmla="*/ 125 h 260"/>
                  <a:gd name="T22" fmla="*/ 0 w 76"/>
                  <a:gd name="T23" fmla="*/ 133 h 260"/>
                  <a:gd name="T24" fmla="*/ 0 w 76"/>
                  <a:gd name="T25" fmla="*/ 142 h 260"/>
                  <a:gd name="T26" fmla="*/ 0 w 76"/>
                  <a:gd name="T27" fmla="*/ 150 h 260"/>
                  <a:gd name="T28" fmla="*/ 0 w 76"/>
                  <a:gd name="T29" fmla="*/ 159 h 260"/>
                  <a:gd name="T30" fmla="*/ 0 w 76"/>
                  <a:gd name="T31" fmla="*/ 167 h 260"/>
                  <a:gd name="T32" fmla="*/ 0 w 76"/>
                  <a:gd name="T33" fmla="*/ 175 h 260"/>
                  <a:gd name="T34" fmla="*/ 0 w 76"/>
                  <a:gd name="T35" fmla="*/ 183 h 260"/>
                  <a:gd name="T36" fmla="*/ 0 w 76"/>
                  <a:gd name="T37" fmla="*/ 192 h 260"/>
                  <a:gd name="T38" fmla="*/ 0 w 76"/>
                  <a:gd name="T39" fmla="*/ 200 h 260"/>
                  <a:gd name="T40" fmla="*/ 0 w 76"/>
                  <a:gd name="T41" fmla="*/ 209 h 260"/>
                  <a:gd name="T42" fmla="*/ 0 w 76"/>
                  <a:gd name="T43" fmla="*/ 217 h 260"/>
                  <a:gd name="T44" fmla="*/ 8 w 76"/>
                  <a:gd name="T45" fmla="*/ 225 h 260"/>
                  <a:gd name="T46" fmla="*/ 8 w 76"/>
                  <a:gd name="T47" fmla="*/ 242 h 260"/>
                  <a:gd name="T48" fmla="*/ 8 w 76"/>
                  <a:gd name="T49" fmla="*/ 250 h 260"/>
                  <a:gd name="T50" fmla="*/ 17 w 76"/>
                  <a:gd name="T51" fmla="*/ 259 h 260"/>
                  <a:gd name="T52" fmla="*/ 34 w 76"/>
                  <a:gd name="T53" fmla="*/ 259 h 260"/>
                  <a:gd name="T54" fmla="*/ 42 w 76"/>
                  <a:gd name="T55" fmla="*/ 250 h 260"/>
                  <a:gd name="T56" fmla="*/ 42 w 76"/>
                  <a:gd name="T57" fmla="*/ 234 h 260"/>
                  <a:gd name="T58" fmla="*/ 42 w 76"/>
                  <a:gd name="T59" fmla="*/ 225 h 260"/>
                  <a:gd name="T60" fmla="*/ 42 w 76"/>
                  <a:gd name="T61" fmla="*/ 209 h 260"/>
                  <a:gd name="T62" fmla="*/ 42 w 76"/>
                  <a:gd name="T63" fmla="*/ 200 h 260"/>
                  <a:gd name="T64" fmla="*/ 42 w 76"/>
                  <a:gd name="T65" fmla="*/ 192 h 260"/>
                  <a:gd name="T66" fmla="*/ 42 w 76"/>
                  <a:gd name="T67" fmla="*/ 183 h 260"/>
                  <a:gd name="T68" fmla="*/ 42 w 76"/>
                  <a:gd name="T69" fmla="*/ 175 h 260"/>
                  <a:gd name="T70" fmla="*/ 42 w 76"/>
                  <a:gd name="T71" fmla="*/ 167 h 260"/>
                  <a:gd name="T72" fmla="*/ 42 w 76"/>
                  <a:gd name="T73" fmla="*/ 159 h 260"/>
                  <a:gd name="T74" fmla="*/ 42 w 76"/>
                  <a:gd name="T75" fmla="*/ 150 h 260"/>
                  <a:gd name="T76" fmla="*/ 42 w 76"/>
                  <a:gd name="T77" fmla="*/ 142 h 260"/>
                  <a:gd name="T78" fmla="*/ 42 w 76"/>
                  <a:gd name="T79" fmla="*/ 133 h 260"/>
                  <a:gd name="T80" fmla="*/ 42 w 76"/>
                  <a:gd name="T81" fmla="*/ 125 h 260"/>
                  <a:gd name="T82" fmla="*/ 50 w 76"/>
                  <a:gd name="T83" fmla="*/ 100 h 260"/>
                  <a:gd name="T84" fmla="*/ 50 w 76"/>
                  <a:gd name="T85" fmla="*/ 92 h 260"/>
                  <a:gd name="T86" fmla="*/ 58 w 76"/>
                  <a:gd name="T87" fmla="*/ 75 h 260"/>
                  <a:gd name="T88" fmla="*/ 58 w 76"/>
                  <a:gd name="T89" fmla="*/ 58 h 260"/>
                  <a:gd name="T90" fmla="*/ 58 w 76"/>
                  <a:gd name="T91" fmla="*/ 50 h 260"/>
                  <a:gd name="T92" fmla="*/ 67 w 76"/>
                  <a:gd name="T93" fmla="*/ 41 h 260"/>
                  <a:gd name="T94" fmla="*/ 67 w 76"/>
                  <a:gd name="T95" fmla="*/ 33 h 260"/>
                  <a:gd name="T96" fmla="*/ 67 w 76"/>
                  <a:gd name="T97" fmla="*/ 25 h 260"/>
                  <a:gd name="T98" fmla="*/ 75 w 76"/>
                  <a:gd name="T99" fmla="*/ 16 h 260"/>
                  <a:gd name="T100" fmla="*/ 67 w 76"/>
                  <a:gd name="T101" fmla="*/ 8 h 260"/>
                  <a:gd name="T102" fmla="*/ 25 w 76"/>
                  <a:gd name="T103" fmla="*/ 0 h 260"/>
                  <a:gd name="T104" fmla="*/ 17 w 76"/>
                  <a:gd name="T105" fmla="*/ 8 h 260"/>
                  <a:gd name="T106" fmla="*/ 17 w 76"/>
                  <a:gd name="T107" fmla="*/ 8 h 260"/>
                  <a:gd name="T108" fmla="*/ 17 w 76"/>
                  <a:gd name="T109" fmla="*/ 8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6" h="260">
                    <a:moveTo>
                      <a:pt x="17" y="8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8" y="16"/>
                      <a:pt x="8" y="16"/>
                      <a:pt x="8" y="16"/>
                    </a:cubicBezTo>
                    <a:lnTo>
                      <a:pt x="8" y="25"/>
                    </a:lnTo>
                    <a:lnTo>
                      <a:pt x="8" y="33"/>
                    </a:lnTo>
                    <a:lnTo>
                      <a:pt x="8" y="41"/>
                    </a:lnTo>
                    <a:lnTo>
                      <a:pt x="8" y="50"/>
                    </a:lnTo>
                    <a:cubicBezTo>
                      <a:pt x="8" y="50"/>
                      <a:pt x="0" y="58"/>
                      <a:pt x="0" y="66"/>
                    </a:cubicBezTo>
                    <a:cubicBezTo>
                      <a:pt x="0" y="75"/>
                      <a:pt x="0" y="75"/>
                      <a:pt x="0" y="83"/>
                    </a:cubicBezTo>
                    <a:cubicBezTo>
                      <a:pt x="0" y="92"/>
                      <a:pt x="0" y="92"/>
                      <a:pt x="0" y="100"/>
                    </a:cubicBezTo>
                    <a:cubicBezTo>
                      <a:pt x="0" y="108"/>
                      <a:pt x="0" y="117"/>
                      <a:pt x="0" y="125"/>
                    </a:cubicBezTo>
                    <a:cubicBezTo>
                      <a:pt x="0" y="133"/>
                      <a:pt x="0" y="133"/>
                      <a:pt x="0" y="133"/>
                    </a:cubicBezTo>
                    <a:lnTo>
                      <a:pt x="0" y="142"/>
                    </a:lnTo>
                    <a:lnTo>
                      <a:pt x="0" y="150"/>
                    </a:lnTo>
                    <a:cubicBezTo>
                      <a:pt x="0" y="159"/>
                      <a:pt x="0" y="159"/>
                      <a:pt x="0" y="159"/>
                    </a:cubicBezTo>
                    <a:lnTo>
                      <a:pt x="0" y="167"/>
                    </a:lnTo>
                    <a:cubicBezTo>
                      <a:pt x="0" y="175"/>
                      <a:pt x="0" y="175"/>
                      <a:pt x="0" y="175"/>
                    </a:cubicBezTo>
                    <a:cubicBezTo>
                      <a:pt x="0" y="183"/>
                      <a:pt x="0" y="183"/>
                      <a:pt x="0" y="183"/>
                    </a:cubicBezTo>
                    <a:lnTo>
                      <a:pt x="0" y="192"/>
                    </a:lnTo>
                    <a:lnTo>
                      <a:pt x="0" y="200"/>
                    </a:lnTo>
                    <a:lnTo>
                      <a:pt x="0" y="209"/>
                    </a:lnTo>
                    <a:lnTo>
                      <a:pt x="0" y="217"/>
                    </a:lnTo>
                    <a:lnTo>
                      <a:pt x="8" y="225"/>
                    </a:lnTo>
                    <a:cubicBezTo>
                      <a:pt x="8" y="234"/>
                      <a:pt x="8" y="234"/>
                      <a:pt x="8" y="242"/>
                    </a:cubicBezTo>
                    <a:lnTo>
                      <a:pt x="8" y="250"/>
                    </a:lnTo>
                    <a:cubicBezTo>
                      <a:pt x="8" y="259"/>
                      <a:pt x="17" y="259"/>
                      <a:pt x="17" y="259"/>
                    </a:cubicBezTo>
                    <a:cubicBezTo>
                      <a:pt x="34" y="259"/>
                      <a:pt x="34" y="259"/>
                      <a:pt x="34" y="259"/>
                    </a:cubicBezTo>
                    <a:cubicBezTo>
                      <a:pt x="42" y="259"/>
                      <a:pt x="42" y="250"/>
                      <a:pt x="42" y="250"/>
                    </a:cubicBezTo>
                    <a:cubicBezTo>
                      <a:pt x="42" y="242"/>
                      <a:pt x="42" y="242"/>
                      <a:pt x="42" y="234"/>
                    </a:cubicBezTo>
                    <a:lnTo>
                      <a:pt x="42" y="225"/>
                    </a:lnTo>
                    <a:cubicBezTo>
                      <a:pt x="42" y="217"/>
                      <a:pt x="42" y="217"/>
                      <a:pt x="42" y="209"/>
                    </a:cubicBezTo>
                    <a:lnTo>
                      <a:pt x="42" y="200"/>
                    </a:lnTo>
                    <a:cubicBezTo>
                      <a:pt x="42" y="192"/>
                      <a:pt x="42" y="192"/>
                      <a:pt x="42" y="192"/>
                    </a:cubicBezTo>
                    <a:lnTo>
                      <a:pt x="42" y="183"/>
                    </a:lnTo>
                    <a:lnTo>
                      <a:pt x="42" y="175"/>
                    </a:lnTo>
                    <a:cubicBezTo>
                      <a:pt x="42" y="167"/>
                      <a:pt x="42" y="167"/>
                      <a:pt x="42" y="167"/>
                    </a:cubicBezTo>
                    <a:lnTo>
                      <a:pt x="42" y="159"/>
                    </a:lnTo>
                    <a:cubicBezTo>
                      <a:pt x="42" y="150"/>
                      <a:pt x="42" y="150"/>
                      <a:pt x="42" y="150"/>
                    </a:cubicBezTo>
                    <a:lnTo>
                      <a:pt x="42" y="142"/>
                    </a:lnTo>
                    <a:lnTo>
                      <a:pt x="42" y="133"/>
                    </a:lnTo>
                    <a:cubicBezTo>
                      <a:pt x="42" y="125"/>
                      <a:pt x="42" y="125"/>
                      <a:pt x="42" y="125"/>
                    </a:cubicBezTo>
                    <a:cubicBezTo>
                      <a:pt x="50" y="117"/>
                      <a:pt x="50" y="108"/>
                      <a:pt x="50" y="100"/>
                    </a:cubicBezTo>
                    <a:lnTo>
                      <a:pt x="50" y="92"/>
                    </a:lnTo>
                    <a:cubicBezTo>
                      <a:pt x="50" y="83"/>
                      <a:pt x="50" y="83"/>
                      <a:pt x="58" y="75"/>
                    </a:cubicBezTo>
                    <a:cubicBezTo>
                      <a:pt x="58" y="75"/>
                      <a:pt x="58" y="66"/>
                      <a:pt x="58" y="58"/>
                    </a:cubicBezTo>
                    <a:lnTo>
                      <a:pt x="58" y="50"/>
                    </a:lnTo>
                    <a:cubicBezTo>
                      <a:pt x="67" y="41"/>
                      <a:pt x="67" y="41"/>
                      <a:pt x="67" y="41"/>
                    </a:cubicBezTo>
                    <a:cubicBezTo>
                      <a:pt x="67" y="33"/>
                      <a:pt x="67" y="33"/>
                      <a:pt x="67" y="33"/>
                    </a:cubicBezTo>
                    <a:lnTo>
                      <a:pt x="67" y="25"/>
                    </a:lnTo>
                    <a:lnTo>
                      <a:pt x="75" y="16"/>
                    </a:lnTo>
                    <a:cubicBezTo>
                      <a:pt x="75" y="16"/>
                      <a:pt x="67" y="16"/>
                      <a:pt x="67" y="8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7" y="0"/>
                      <a:pt x="17" y="0"/>
                      <a:pt x="17" y="8"/>
                    </a:cubicBezTo>
                    <a:close/>
                    <a:moveTo>
                      <a:pt x="17" y="8"/>
                    </a:moveTo>
                    <a:lnTo>
                      <a:pt x="17" y="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31">
                <a:extLst>
                  <a:ext uri="{FF2B5EF4-FFF2-40B4-BE49-F238E27FC236}">
                    <a16:creationId xmlns:a16="http://schemas.microsoft.com/office/drawing/2014/main" xmlns="" id="{0BE4F492-F307-40A8-AA1D-95280925C2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5888" y="5216524"/>
                <a:ext cx="142875" cy="304800"/>
              </a:xfrm>
              <a:custGeom>
                <a:avLst/>
                <a:gdLst>
                  <a:gd name="T0" fmla="*/ 76 w 395"/>
                  <a:gd name="T1" fmla="*/ 836 h 845"/>
                  <a:gd name="T2" fmla="*/ 126 w 395"/>
                  <a:gd name="T3" fmla="*/ 844 h 845"/>
                  <a:gd name="T4" fmla="*/ 218 w 395"/>
                  <a:gd name="T5" fmla="*/ 786 h 845"/>
                  <a:gd name="T6" fmla="*/ 226 w 395"/>
                  <a:gd name="T7" fmla="*/ 761 h 845"/>
                  <a:gd name="T8" fmla="*/ 327 w 395"/>
                  <a:gd name="T9" fmla="*/ 301 h 845"/>
                  <a:gd name="T10" fmla="*/ 368 w 395"/>
                  <a:gd name="T11" fmla="*/ 134 h 845"/>
                  <a:gd name="T12" fmla="*/ 394 w 395"/>
                  <a:gd name="T13" fmla="*/ 25 h 845"/>
                  <a:gd name="T14" fmla="*/ 377 w 395"/>
                  <a:gd name="T15" fmla="*/ 0 h 845"/>
                  <a:gd name="T16" fmla="*/ 360 w 395"/>
                  <a:gd name="T17" fmla="*/ 8 h 845"/>
                  <a:gd name="T18" fmla="*/ 310 w 395"/>
                  <a:gd name="T19" fmla="*/ 117 h 845"/>
                  <a:gd name="T20" fmla="*/ 235 w 395"/>
                  <a:gd name="T21" fmla="*/ 267 h 845"/>
                  <a:gd name="T22" fmla="*/ 26 w 395"/>
                  <a:gd name="T23" fmla="*/ 694 h 845"/>
                  <a:gd name="T24" fmla="*/ 76 w 395"/>
                  <a:gd name="T25" fmla="*/ 836 h 845"/>
                  <a:gd name="T26" fmla="*/ 126 w 395"/>
                  <a:gd name="T27" fmla="*/ 686 h 845"/>
                  <a:gd name="T28" fmla="*/ 176 w 395"/>
                  <a:gd name="T29" fmla="*/ 736 h 845"/>
                  <a:gd name="T30" fmla="*/ 126 w 395"/>
                  <a:gd name="T31" fmla="*/ 786 h 845"/>
                  <a:gd name="T32" fmla="*/ 76 w 395"/>
                  <a:gd name="T33" fmla="*/ 736 h 845"/>
                  <a:gd name="T34" fmla="*/ 126 w 395"/>
                  <a:gd name="T35" fmla="*/ 686 h 845"/>
                  <a:gd name="T36" fmla="*/ 126 w 395"/>
                  <a:gd name="T37" fmla="*/ 686 h 845"/>
                  <a:gd name="T38" fmla="*/ 126 w 395"/>
                  <a:gd name="T39" fmla="*/ 686 h 8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95" h="845">
                    <a:moveTo>
                      <a:pt x="76" y="836"/>
                    </a:moveTo>
                    <a:cubicBezTo>
                      <a:pt x="93" y="844"/>
                      <a:pt x="109" y="844"/>
                      <a:pt x="126" y="844"/>
                    </a:cubicBezTo>
                    <a:cubicBezTo>
                      <a:pt x="159" y="844"/>
                      <a:pt x="201" y="819"/>
                      <a:pt x="218" y="786"/>
                    </a:cubicBezTo>
                    <a:cubicBezTo>
                      <a:pt x="218" y="777"/>
                      <a:pt x="218" y="769"/>
                      <a:pt x="226" y="761"/>
                    </a:cubicBezTo>
                    <a:cubicBezTo>
                      <a:pt x="327" y="301"/>
                      <a:pt x="327" y="301"/>
                      <a:pt x="327" y="301"/>
                    </a:cubicBezTo>
                    <a:cubicBezTo>
                      <a:pt x="368" y="134"/>
                      <a:pt x="368" y="134"/>
                      <a:pt x="368" y="134"/>
                    </a:cubicBezTo>
                    <a:cubicBezTo>
                      <a:pt x="394" y="25"/>
                      <a:pt x="394" y="25"/>
                      <a:pt x="394" y="25"/>
                    </a:cubicBezTo>
                    <a:cubicBezTo>
                      <a:pt x="394" y="8"/>
                      <a:pt x="385" y="0"/>
                      <a:pt x="377" y="0"/>
                    </a:cubicBezTo>
                    <a:cubicBezTo>
                      <a:pt x="368" y="0"/>
                      <a:pt x="368" y="0"/>
                      <a:pt x="360" y="8"/>
                    </a:cubicBezTo>
                    <a:cubicBezTo>
                      <a:pt x="310" y="117"/>
                      <a:pt x="310" y="117"/>
                      <a:pt x="310" y="117"/>
                    </a:cubicBezTo>
                    <a:cubicBezTo>
                      <a:pt x="235" y="267"/>
                      <a:pt x="235" y="267"/>
                      <a:pt x="235" y="267"/>
                    </a:cubicBezTo>
                    <a:cubicBezTo>
                      <a:pt x="26" y="694"/>
                      <a:pt x="26" y="694"/>
                      <a:pt x="26" y="694"/>
                    </a:cubicBezTo>
                    <a:cubicBezTo>
                      <a:pt x="0" y="744"/>
                      <a:pt x="26" y="811"/>
                      <a:pt x="76" y="836"/>
                    </a:cubicBezTo>
                    <a:close/>
                    <a:moveTo>
                      <a:pt x="126" y="686"/>
                    </a:moveTo>
                    <a:cubicBezTo>
                      <a:pt x="151" y="686"/>
                      <a:pt x="176" y="711"/>
                      <a:pt x="176" y="736"/>
                    </a:cubicBezTo>
                    <a:cubicBezTo>
                      <a:pt x="176" y="769"/>
                      <a:pt x="151" y="786"/>
                      <a:pt x="126" y="786"/>
                    </a:cubicBezTo>
                    <a:cubicBezTo>
                      <a:pt x="101" y="786"/>
                      <a:pt x="76" y="769"/>
                      <a:pt x="76" y="736"/>
                    </a:cubicBezTo>
                    <a:cubicBezTo>
                      <a:pt x="76" y="711"/>
                      <a:pt x="101" y="686"/>
                      <a:pt x="126" y="686"/>
                    </a:cubicBezTo>
                    <a:close/>
                    <a:moveTo>
                      <a:pt x="126" y="686"/>
                    </a:moveTo>
                    <a:lnTo>
                      <a:pt x="126" y="68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Group 32">
              <a:extLst>
                <a:ext uri="{FF2B5EF4-FFF2-40B4-BE49-F238E27FC236}">
                  <a16:creationId xmlns:a16="http://schemas.microsoft.com/office/drawing/2014/main" xmlns="" id="{0D44A09A-0FEE-4F02-B098-B7D4180D226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410457" y="1803316"/>
              <a:ext cx="326897" cy="310701"/>
              <a:chOff x="1835150" y="2800349"/>
              <a:chExt cx="382588" cy="363538"/>
            </a:xfrm>
            <a:solidFill>
              <a:schemeClr val="bg1"/>
            </a:solidFill>
          </p:grpSpPr>
          <p:sp>
            <p:nvSpPr>
              <p:cNvPr id="40" name="Freeform: Shape 33">
                <a:extLst>
                  <a:ext uri="{FF2B5EF4-FFF2-40B4-BE49-F238E27FC236}">
                    <a16:creationId xmlns:a16="http://schemas.microsoft.com/office/drawing/2014/main" xmlns="" id="{F4FC04DA-71A1-4FA4-98C1-FE5C2BE44E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8488" y="3140074"/>
                <a:ext cx="271462" cy="23813"/>
              </a:xfrm>
              <a:custGeom>
                <a:avLst/>
                <a:gdLst>
                  <a:gd name="T0" fmla="*/ 41 w 753"/>
                  <a:gd name="T1" fmla="*/ 42 h 68"/>
                  <a:gd name="T2" fmla="*/ 192 w 753"/>
                  <a:gd name="T3" fmla="*/ 42 h 68"/>
                  <a:gd name="T4" fmla="*/ 217 w 753"/>
                  <a:gd name="T5" fmla="*/ 67 h 68"/>
                  <a:gd name="T6" fmla="*/ 543 w 753"/>
                  <a:gd name="T7" fmla="*/ 67 h 68"/>
                  <a:gd name="T8" fmla="*/ 568 w 753"/>
                  <a:gd name="T9" fmla="*/ 42 h 68"/>
                  <a:gd name="T10" fmla="*/ 710 w 753"/>
                  <a:gd name="T11" fmla="*/ 42 h 68"/>
                  <a:gd name="T12" fmla="*/ 752 w 753"/>
                  <a:gd name="T13" fmla="*/ 0 h 68"/>
                  <a:gd name="T14" fmla="*/ 0 w 753"/>
                  <a:gd name="T15" fmla="*/ 0 h 68"/>
                  <a:gd name="T16" fmla="*/ 41 w 753"/>
                  <a:gd name="T17" fmla="*/ 42 h 68"/>
                  <a:gd name="T18" fmla="*/ 41 w 753"/>
                  <a:gd name="T19" fmla="*/ 42 h 68"/>
                  <a:gd name="T20" fmla="*/ 41 w 753"/>
                  <a:gd name="T21" fmla="*/ 4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3" h="68">
                    <a:moveTo>
                      <a:pt x="41" y="42"/>
                    </a:moveTo>
                    <a:cubicBezTo>
                      <a:pt x="192" y="42"/>
                      <a:pt x="192" y="42"/>
                      <a:pt x="192" y="42"/>
                    </a:cubicBezTo>
                    <a:cubicBezTo>
                      <a:pt x="192" y="50"/>
                      <a:pt x="200" y="67"/>
                      <a:pt x="217" y="67"/>
                    </a:cubicBezTo>
                    <a:cubicBezTo>
                      <a:pt x="543" y="67"/>
                      <a:pt x="543" y="67"/>
                      <a:pt x="543" y="67"/>
                    </a:cubicBezTo>
                    <a:cubicBezTo>
                      <a:pt x="552" y="67"/>
                      <a:pt x="568" y="50"/>
                      <a:pt x="568" y="42"/>
                    </a:cubicBezTo>
                    <a:cubicBezTo>
                      <a:pt x="710" y="42"/>
                      <a:pt x="710" y="42"/>
                      <a:pt x="710" y="42"/>
                    </a:cubicBezTo>
                    <a:cubicBezTo>
                      <a:pt x="735" y="42"/>
                      <a:pt x="752" y="17"/>
                      <a:pt x="75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"/>
                      <a:pt x="16" y="42"/>
                      <a:pt x="41" y="42"/>
                    </a:cubicBezTo>
                    <a:close/>
                    <a:moveTo>
                      <a:pt x="41" y="42"/>
                    </a:moveTo>
                    <a:lnTo>
                      <a:pt x="41" y="4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34">
                <a:extLst>
                  <a:ext uri="{FF2B5EF4-FFF2-40B4-BE49-F238E27FC236}">
                    <a16:creationId xmlns:a16="http://schemas.microsoft.com/office/drawing/2014/main" xmlns="" id="{33E93038-180E-4ABB-AED2-05871526CC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5150" y="2955924"/>
                <a:ext cx="382588" cy="174625"/>
              </a:xfrm>
              <a:custGeom>
                <a:avLst/>
                <a:gdLst>
                  <a:gd name="T0" fmla="*/ 1020 w 1062"/>
                  <a:gd name="T1" fmla="*/ 100 h 486"/>
                  <a:gd name="T2" fmla="*/ 894 w 1062"/>
                  <a:gd name="T3" fmla="*/ 75 h 486"/>
                  <a:gd name="T4" fmla="*/ 894 w 1062"/>
                  <a:gd name="T5" fmla="*/ 0 h 486"/>
                  <a:gd name="T6" fmla="*/ 0 w 1062"/>
                  <a:gd name="T7" fmla="*/ 0 h 486"/>
                  <a:gd name="T8" fmla="*/ 267 w 1062"/>
                  <a:gd name="T9" fmla="*/ 485 h 486"/>
                  <a:gd name="T10" fmla="*/ 627 w 1062"/>
                  <a:gd name="T11" fmla="*/ 485 h 486"/>
                  <a:gd name="T12" fmla="*/ 819 w 1062"/>
                  <a:gd name="T13" fmla="*/ 351 h 486"/>
                  <a:gd name="T14" fmla="*/ 1061 w 1062"/>
                  <a:gd name="T15" fmla="*/ 192 h 486"/>
                  <a:gd name="T16" fmla="*/ 1020 w 1062"/>
                  <a:gd name="T17" fmla="*/ 100 h 486"/>
                  <a:gd name="T18" fmla="*/ 861 w 1062"/>
                  <a:gd name="T19" fmla="*/ 284 h 486"/>
                  <a:gd name="T20" fmla="*/ 894 w 1062"/>
                  <a:gd name="T21" fmla="*/ 142 h 486"/>
                  <a:gd name="T22" fmla="*/ 978 w 1062"/>
                  <a:gd name="T23" fmla="*/ 151 h 486"/>
                  <a:gd name="T24" fmla="*/ 995 w 1062"/>
                  <a:gd name="T25" fmla="*/ 192 h 486"/>
                  <a:gd name="T26" fmla="*/ 861 w 1062"/>
                  <a:gd name="T27" fmla="*/ 284 h 486"/>
                  <a:gd name="T28" fmla="*/ 861 w 1062"/>
                  <a:gd name="T29" fmla="*/ 284 h 486"/>
                  <a:gd name="T30" fmla="*/ 861 w 1062"/>
                  <a:gd name="T31" fmla="*/ 284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62" h="486">
                    <a:moveTo>
                      <a:pt x="1020" y="100"/>
                    </a:moveTo>
                    <a:cubicBezTo>
                      <a:pt x="986" y="67"/>
                      <a:pt x="928" y="67"/>
                      <a:pt x="894" y="75"/>
                    </a:cubicBezTo>
                    <a:cubicBezTo>
                      <a:pt x="894" y="50"/>
                      <a:pt x="894" y="25"/>
                      <a:pt x="89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43"/>
                      <a:pt x="42" y="418"/>
                      <a:pt x="267" y="485"/>
                    </a:cubicBezTo>
                    <a:cubicBezTo>
                      <a:pt x="627" y="485"/>
                      <a:pt x="627" y="485"/>
                      <a:pt x="627" y="485"/>
                    </a:cubicBezTo>
                    <a:cubicBezTo>
                      <a:pt x="719" y="452"/>
                      <a:pt x="786" y="410"/>
                      <a:pt x="819" y="351"/>
                    </a:cubicBezTo>
                    <a:cubicBezTo>
                      <a:pt x="911" y="351"/>
                      <a:pt x="1053" y="318"/>
                      <a:pt x="1061" y="192"/>
                    </a:cubicBezTo>
                    <a:cubicBezTo>
                      <a:pt x="1061" y="142"/>
                      <a:pt x="1036" y="117"/>
                      <a:pt x="1020" y="100"/>
                    </a:cubicBezTo>
                    <a:close/>
                    <a:moveTo>
                      <a:pt x="861" y="284"/>
                    </a:moveTo>
                    <a:cubicBezTo>
                      <a:pt x="878" y="243"/>
                      <a:pt x="886" y="192"/>
                      <a:pt x="894" y="142"/>
                    </a:cubicBezTo>
                    <a:cubicBezTo>
                      <a:pt x="919" y="134"/>
                      <a:pt x="961" y="134"/>
                      <a:pt x="978" y="151"/>
                    </a:cubicBezTo>
                    <a:cubicBezTo>
                      <a:pt x="978" y="151"/>
                      <a:pt x="995" y="159"/>
                      <a:pt x="995" y="192"/>
                    </a:cubicBezTo>
                    <a:cubicBezTo>
                      <a:pt x="986" y="259"/>
                      <a:pt x="911" y="276"/>
                      <a:pt x="861" y="284"/>
                    </a:cubicBezTo>
                    <a:close/>
                    <a:moveTo>
                      <a:pt x="861" y="284"/>
                    </a:moveTo>
                    <a:lnTo>
                      <a:pt x="861" y="2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35">
                <a:extLst>
                  <a:ext uri="{FF2B5EF4-FFF2-40B4-BE49-F238E27FC236}">
                    <a16:creationId xmlns:a16="http://schemas.microsoft.com/office/drawing/2014/main" xmlns="" id="{3D1CAFA8-3D0F-4F1A-90D8-4BB88A1BD7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6113" y="2800349"/>
                <a:ext cx="112712" cy="144463"/>
              </a:xfrm>
              <a:custGeom>
                <a:avLst/>
                <a:gdLst>
                  <a:gd name="T0" fmla="*/ 142 w 311"/>
                  <a:gd name="T1" fmla="*/ 401 h 402"/>
                  <a:gd name="T2" fmla="*/ 234 w 311"/>
                  <a:gd name="T3" fmla="*/ 243 h 402"/>
                  <a:gd name="T4" fmla="*/ 268 w 311"/>
                  <a:gd name="T5" fmla="*/ 0 h 402"/>
                  <a:gd name="T6" fmla="*/ 159 w 311"/>
                  <a:gd name="T7" fmla="*/ 276 h 402"/>
                  <a:gd name="T8" fmla="*/ 142 w 311"/>
                  <a:gd name="T9" fmla="*/ 401 h 402"/>
                  <a:gd name="T10" fmla="*/ 142 w 311"/>
                  <a:gd name="T11" fmla="*/ 401 h 402"/>
                  <a:gd name="T12" fmla="*/ 142 w 311"/>
                  <a:gd name="T13" fmla="*/ 401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1" h="402">
                    <a:moveTo>
                      <a:pt x="142" y="401"/>
                    </a:moveTo>
                    <a:cubicBezTo>
                      <a:pt x="142" y="401"/>
                      <a:pt x="310" y="385"/>
                      <a:pt x="234" y="243"/>
                    </a:cubicBezTo>
                    <a:cubicBezTo>
                      <a:pt x="168" y="126"/>
                      <a:pt x="184" y="59"/>
                      <a:pt x="268" y="0"/>
                    </a:cubicBezTo>
                    <a:cubicBezTo>
                      <a:pt x="268" y="0"/>
                      <a:pt x="0" y="67"/>
                      <a:pt x="159" y="276"/>
                    </a:cubicBezTo>
                    <a:cubicBezTo>
                      <a:pt x="209" y="360"/>
                      <a:pt x="142" y="401"/>
                      <a:pt x="142" y="401"/>
                    </a:cubicBezTo>
                    <a:close/>
                    <a:moveTo>
                      <a:pt x="142" y="401"/>
                    </a:moveTo>
                    <a:lnTo>
                      <a:pt x="142" y="40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36">
                <a:extLst>
                  <a:ext uri="{FF2B5EF4-FFF2-40B4-BE49-F238E27FC236}">
                    <a16:creationId xmlns:a16="http://schemas.microsoft.com/office/drawing/2014/main" xmlns="" id="{B69FDA18-73DD-4FB6-8D50-1E0D90DCAB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3425" y="2867024"/>
                <a:ext cx="53975" cy="73025"/>
              </a:xfrm>
              <a:custGeom>
                <a:avLst/>
                <a:gdLst>
                  <a:gd name="T0" fmla="*/ 17 w 151"/>
                  <a:gd name="T1" fmla="*/ 201 h 202"/>
                  <a:gd name="T2" fmla="*/ 75 w 151"/>
                  <a:gd name="T3" fmla="*/ 67 h 202"/>
                  <a:gd name="T4" fmla="*/ 84 w 151"/>
                  <a:gd name="T5" fmla="*/ 0 h 202"/>
                  <a:gd name="T6" fmla="*/ 33 w 151"/>
                  <a:gd name="T7" fmla="*/ 75 h 202"/>
                  <a:gd name="T8" fmla="*/ 17 w 151"/>
                  <a:gd name="T9" fmla="*/ 201 h 202"/>
                  <a:gd name="T10" fmla="*/ 17 w 151"/>
                  <a:gd name="T11" fmla="*/ 201 h 202"/>
                  <a:gd name="T12" fmla="*/ 17 w 151"/>
                  <a:gd name="T13" fmla="*/ 201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202">
                    <a:moveTo>
                      <a:pt x="17" y="201"/>
                    </a:moveTo>
                    <a:cubicBezTo>
                      <a:pt x="17" y="201"/>
                      <a:pt x="150" y="176"/>
                      <a:pt x="75" y="67"/>
                    </a:cubicBezTo>
                    <a:cubicBezTo>
                      <a:pt x="50" y="17"/>
                      <a:pt x="84" y="0"/>
                      <a:pt x="84" y="0"/>
                    </a:cubicBezTo>
                    <a:cubicBezTo>
                      <a:pt x="84" y="0"/>
                      <a:pt x="0" y="0"/>
                      <a:pt x="33" y="75"/>
                    </a:cubicBezTo>
                    <a:cubicBezTo>
                      <a:pt x="67" y="142"/>
                      <a:pt x="58" y="176"/>
                      <a:pt x="17" y="201"/>
                    </a:cubicBezTo>
                    <a:close/>
                    <a:moveTo>
                      <a:pt x="17" y="201"/>
                    </a:moveTo>
                    <a:lnTo>
                      <a:pt x="17" y="20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0" name="TextBox 52">
              <a:extLst>
                <a:ext uri="{FF2B5EF4-FFF2-40B4-BE49-F238E27FC236}">
                  <a16:creationId xmlns:a16="http://schemas.microsoft.com/office/drawing/2014/main" xmlns="" id="{A31AFD95-1391-46A0-BF1C-6A1E1DF0F709}"/>
                </a:ext>
              </a:extLst>
            </p:cNvPr>
            <p:cNvSpPr txBox="1"/>
            <p:nvPr/>
          </p:nvSpPr>
          <p:spPr>
            <a:xfrm>
              <a:off x="1767851" y="2148724"/>
              <a:ext cx="946386" cy="230819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1" name="TextBox 53">
              <a:extLst>
                <a:ext uri="{FF2B5EF4-FFF2-40B4-BE49-F238E27FC236}">
                  <a16:creationId xmlns:a16="http://schemas.microsoft.com/office/drawing/2014/main" xmlns="" id="{B8BFB451-11D0-4E75-A919-B3C54A74A13A}"/>
                </a:ext>
              </a:extLst>
            </p:cNvPr>
            <p:cNvSpPr txBox="1"/>
            <p:nvPr/>
          </p:nvSpPr>
          <p:spPr>
            <a:xfrm>
              <a:off x="2914575" y="2198537"/>
              <a:ext cx="946386" cy="230819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2" name="TextBox 54">
              <a:extLst>
                <a:ext uri="{FF2B5EF4-FFF2-40B4-BE49-F238E27FC236}">
                  <a16:creationId xmlns:a16="http://schemas.microsoft.com/office/drawing/2014/main" xmlns="" id="{610D0306-BBE0-4F0E-8787-C9F399210B90}"/>
                </a:ext>
              </a:extLst>
            </p:cNvPr>
            <p:cNvSpPr txBox="1"/>
            <p:nvPr/>
          </p:nvSpPr>
          <p:spPr>
            <a:xfrm>
              <a:off x="4098808" y="2152817"/>
              <a:ext cx="946386" cy="230819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3" name="TextBox 55">
              <a:extLst>
                <a:ext uri="{FF2B5EF4-FFF2-40B4-BE49-F238E27FC236}">
                  <a16:creationId xmlns:a16="http://schemas.microsoft.com/office/drawing/2014/main" xmlns="" id="{B65DEDBE-433C-464E-8AC8-60741BE67374}"/>
                </a:ext>
              </a:extLst>
            </p:cNvPr>
            <p:cNvSpPr txBox="1"/>
            <p:nvPr/>
          </p:nvSpPr>
          <p:spPr>
            <a:xfrm>
              <a:off x="5268547" y="2198537"/>
              <a:ext cx="946386" cy="230819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4" name="TextBox 56">
              <a:extLst>
                <a:ext uri="{FF2B5EF4-FFF2-40B4-BE49-F238E27FC236}">
                  <a16:creationId xmlns:a16="http://schemas.microsoft.com/office/drawing/2014/main" xmlns="" id="{1C65CCD2-5475-492A-809A-CFB43CD8D2A9}"/>
                </a:ext>
              </a:extLst>
            </p:cNvPr>
            <p:cNvSpPr txBox="1"/>
            <p:nvPr/>
          </p:nvSpPr>
          <p:spPr>
            <a:xfrm>
              <a:off x="6475876" y="2152817"/>
              <a:ext cx="946386" cy="230819"/>
            </a:xfrm>
            <a:prstGeom prst="rect">
              <a:avLst/>
            </a:prstGeom>
            <a:noFill/>
          </p:spPr>
          <p:txBody>
            <a:bodyPr wrap="none" lIns="91422" tIns="45711" rIns="91422" bIns="45711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sp>
        <p:nvSpPr>
          <p:cNvPr id="25" name="Rectangle 61">
            <a:extLst>
              <a:ext uri="{FF2B5EF4-FFF2-40B4-BE49-F238E27FC236}">
                <a16:creationId xmlns:a16="http://schemas.microsoft.com/office/drawing/2014/main" xmlns="" id="{86C98AE1-66C9-43D3-90C9-CB3AD550E75F}"/>
              </a:ext>
            </a:extLst>
          </p:cNvPr>
          <p:cNvSpPr/>
          <p:nvPr/>
        </p:nvSpPr>
        <p:spPr>
          <a:xfrm>
            <a:off x="658271" y="3723692"/>
            <a:ext cx="1483460" cy="415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dk1">
                    <a:lumMod val="100000"/>
                  </a:schemeClr>
                </a:solidFill>
              </a14:hiddenFill>
            </a:ext>
          </a:extLst>
        </p:spPr>
        <p:txBody>
          <a:bodyPr wrap="square" anchor="ctr" anchorCtr="1">
            <a:normAutofit fontScale="92500" lnSpcReduction="100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点击输入替换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</a:rPr>
              <a:t>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点击输入替换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</a:rPr>
              <a:t>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Rectangle 63">
            <a:extLst>
              <a:ext uri="{FF2B5EF4-FFF2-40B4-BE49-F238E27FC236}">
                <a16:creationId xmlns:a16="http://schemas.microsoft.com/office/drawing/2014/main" xmlns="" id="{28B434EB-636A-4344-A04C-FA5A8D974D61}"/>
              </a:ext>
            </a:extLst>
          </p:cNvPr>
          <p:cNvSpPr/>
          <p:nvPr/>
        </p:nvSpPr>
        <p:spPr>
          <a:xfrm>
            <a:off x="2259593" y="3723692"/>
            <a:ext cx="1483460" cy="415499"/>
          </a:xfrm>
          <a:prstGeom prst="rect">
            <a:avLst/>
          </a:prstGeom>
          <a:noFill/>
        </p:spPr>
        <p:txBody>
          <a:bodyPr wrap="square" anchor="ctr" anchorCtr="1">
            <a:normAutofit fontScale="92500" lnSpcReduction="100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点击输入替换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</a:rPr>
              <a:t>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点击输入替换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</a:rPr>
              <a:t>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Rectangle 64">
            <a:extLst>
              <a:ext uri="{FF2B5EF4-FFF2-40B4-BE49-F238E27FC236}">
                <a16:creationId xmlns:a16="http://schemas.microsoft.com/office/drawing/2014/main" xmlns="" id="{DEB85214-0EB0-471A-BFEC-532D8FEAFE71}"/>
              </a:ext>
            </a:extLst>
          </p:cNvPr>
          <p:cNvSpPr/>
          <p:nvPr/>
        </p:nvSpPr>
        <p:spPr>
          <a:xfrm>
            <a:off x="3792486" y="3723692"/>
            <a:ext cx="1483460" cy="415499"/>
          </a:xfrm>
          <a:prstGeom prst="rect">
            <a:avLst/>
          </a:prstGeom>
          <a:noFill/>
        </p:spPr>
        <p:txBody>
          <a:bodyPr wrap="square" anchor="ctr" anchorCtr="1">
            <a:normAutofit fontScale="92500" lnSpcReduction="100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点击输入替换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</a:rPr>
              <a:t>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点击输入替换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</a:rPr>
              <a:t>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Rectangle 65">
            <a:extLst>
              <a:ext uri="{FF2B5EF4-FFF2-40B4-BE49-F238E27FC236}">
                <a16:creationId xmlns:a16="http://schemas.microsoft.com/office/drawing/2014/main" xmlns="" id="{3B81BD9E-733E-4BF5-BA7C-861E0C9D4181}"/>
              </a:ext>
            </a:extLst>
          </p:cNvPr>
          <p:cNvSpPr/>
          <p:nvPr/>
        </p:nvSpPr>
        <p:spPr>
          <a:xfrm>
            <a:off x="5369892" y="3723692"/>
            <a:ext cx="1483460" cy="415499"/>
          </a:xfrm>
          <a:prstGeom prst="rect">
            <a:avLst/>
          </a:prstGeom>
          <a:noFill/>
        </p:spPr>
        <p:txBody>
          <a:bodyPr wrap="square" anchor="ctr" anchorCtr="1">
            <a:normAutofit fontScale="92500" lnSpcReduction="100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点击输入替换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</a:rPr>
              <a:t>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点击输入替换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</a:rPr>
              <a:t>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Rectangle 66">
            <a:extLst>
              <a:ext uri="{FF2B5EF4-FFF2-40B4-BE49-F238E27FC236}">
                <a16:creationId xmlns:a16="http://schemas.microsoft.com/office/drawing/2014/main" xmlns="" id="{9C21F045-F61C-43A5-8999-5F09FC92E64C}"/>
              </a:ext>
            </a:extLst>
          </p:cNvPr>
          <p:cNvSpPr/>
          <p:nvPr/>
        </p:nvSpPr>
        <p:spPr>
          <a:xfrm>
            <a:off x="6979177" y="3723692"/>
            <a:ext cx="1483460" cy="415499"/>
          </a:xfrm>
          <a:prstGeom prst="rect">
            <a:avLst/>
          </a:prstGeom>
          <a:noFill/>
        </p:spPr>
        <p:txBody>
          <a:bodyPr wrap="square" anchor="ctr" anchorCtr="1">
            <a:normAutofit fontScale="92500" lnSpcReduction="100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点击输入替换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</a:rPr>
              <a:t>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点击输入替换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</a:rPr>
              <a:t>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9" name="Title 1">
            <a:extLst>
              <a:ext uri="{FF2B5EF4-FFF2-40B4-BE49-F238E27FC236}">
                <a16:creationId xmlns:a16="http://schemas.microsoft.com/office/drawing/2014/main" xmlns="" id="{EFCFA725-3FD9-4CF0-800C-90B47C71B976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</a:p>
        </p:txBody>
      </p:sp>
    </p:spTree>
    <p:extLst>
      <p:ext uri="{BB962C8B-B14F-4D97-AF65-F5344CB8AC3E}">
        <p14:creationId xmlns:p14="http://schemas.microsoft.com/office/powerpoint/2010/main" val="271247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25" grpId="0"/>
      <p:bldP spid="26" grpId="0"/>
      <p:bldP spid="27" grpId="0"/>
      <p:bldP spid="28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itle 1">
            <a:extLst>
              <a:ext uri="{FF2B5EF4-FFF2-40B4-BE49-F238E27FC236}">
                <a16:creationId xmlns:a16="http://schemas.microsoft.com/office/drawing/2014/main" xmlns="" id="{119A58E3-ACC6-4261-A43A-7FAECE313E24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xmlns="" id="{E68F68F0-DF78-4109-9094-0DE7E51B7556}"/>
              </a:ext>
            </a:extLst>
          </p:cNvPr>
          <p:cNvGrpSpPr/>
          <p:nvPr/>
        </p:nvGrpSpPr>
        <p:grpSpPr>
          <a:xfrm>
            <a:off x="857251" y="2944018"/>
            <a:ext cx="2325494" cy="1456134"/>
            <a:chOff x="1143000" y="3924300"/>
            <a:chExt cx="3100659" cy="1941513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xmlns="" id="{AFE6C760-1930-4490-AD4E-AA14A9EE0DCA}"/>
                </a:ext>
              </a:extLst>
            </p:cNvPr>
            <p:cNvSpPr/>
            <p:nvPr/>
          </p:nvSpPr>
          <p:spPr>
            <a:xfrm>
              <a:off x="1143000" y="3924300"/>
              <a:ext cx="3100659" cy="194151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xmlns="" id="{4C8C443E-FC78-45F6-80EF-EEC3183A90F9}"/>
                </a:ext>
              </a:extLst>
            </p:cNvPr>
            <p:cNvGrpSpPr/>
            <p:nvPr/>
          </p:nvGrpSpPr>
          <p:grpSpPr>
            <a:xfrm>
              <a:off x="1400801" y="4334228"/>
              <a:ext cx="2585055" cy="930834"/>
              <a:chOff x="5354322" y="1967781"/>
              <a:chExt cx="2585055" cy="930834"/>
            </a:xfrm>
          </p:grpSpPr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xmlns="" id="{A7F1642A-6226-437F-9B5F-A9F3834146D8}"/>
                  </a:ext>
                </a:extLst>
              </p:cNvPr>
              <p:cNvSpPr/>
              <p:nvPr/>
            </p:nvSpPr>
            <p:spPr>
              <a:xfrm>
                <a:off x="5354322" y="2332305"/>
                <a:ext cx="2585055" cy="566310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900" dirty="0" smtClean="0">
                    <a:solidFill>
                      <a:schemeClr val="bg1"/>
                    </a:solidFill>
                  </a:rPr>
                  <a:t>内容</a:t>
                </a:r>
                <a:endParaRPr lang="en-US" altLang="zh-CN" sz="900" dirty="0">
                  <a:solidFill>
                    <a:schemeClr val="bg1"/>
                  </a:solidFill>
                </a:endParaRPr>
              </a:p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900" dirty="0" smtClean="0">
                    <a:solidFill>
                      <a:schemeClr val="bg1"/>
                    </a:solidFill>
                  </a:rPr>
                  <a:t>内容</a:t>
                </a:r>
                <a:endParaRPr lang="en-US" altLang="zh-CN" sz="9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6" name="矩形 55">
                <a:extLst>
                  <a:ext uri="{FF2B5EF4-FFF2-40B4-BE49-F238E27FC236}">
                    <a16:creationId xmlns:a16="http://schemas.microsoft.com/office/drawing/2014/main" xmlns="" id="{4BD9F0E3-6161-48C7-8810-CE87F9EA48C5}"/>
                  </a:ext>
                </a:extLst>
              </p:cNvPr>
              <p:cNvSpPr/>
              <p:nvPr/>
            </p:nvSpPr>
            <p:spPr>
              <a:xfrm>
                <a:off x="5354323" y="1967781"/>
                <a:ext cx="2084387" cy="373010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15" b="1" dirty="0">
                    <a:solidFill>
                      <a:schemeClr val="bg1"/>
                    </a:solidFill>
                  </a:rPr>
                  <a:t>标题文字添加</a:t>
                </a:r>
              </a:p>
            </p:txBody>
          </p:sp>
        </p:grp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xmlns="" id="{AD0E51EF-8F36-49E6-AA43-3E0C9F2FF969}"/>
              </a:ext>
            </a:extLst>
          </p:cNvPr>
          <p:cNvGrpSpPr/>
          <p:nvPr/>
        </p:nvGrpSpPr>
        <p:grpSpPr>
          <a:xfrm>
            <a:off x="5961257" y="2944018"/>
            <a:ext cx="2325494" cy="1456134"/>
            <a:chOff x="7948341" y="3924300"/>
            <a:chExt cx="3100659" cy="1941513"/>
          </a:xfrm>
        </p:grpSpPr>
        <p:sp>
          <p:nvSpPr>
            <p:cNvPr id="58" name="矩形 57">
              <a:extLst>
                <a:ext uri="{FF2B5EF4-FFF2-40B4-BE49-F238E27FC236}">
                  <a16:creationId xmlns:a16="http://schemas.microsoft.com/office/drawing/2014/main" xmlns="" id="{A3280697-F33D-4051-AA8B-D09CB5424FAB}"/>
                </a:ext>
              </a:extLst>
            </p:cNvPr>
            <p:cNvSpPr/>
            <p:nvPr/>
          </p:nvSpPr>
          <p:spPr>
            <a:xfrm>
              <a:off x="7948341" y="3924300"/>
              <a:ext cx="3100659" cy="194151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xmlns="" id="{AC6CE382-E3E0-4D8E-9EFA-19BE647AD0F6}"/>
                </a:ext>
              </a:extLst>
            </p:cNvPr>
            <p:cNvGrpSpPr/>
            <p:nvPr/>
          </p:nvGrpSpPr>
          <p:grpSpPr>
            <a:xfrm>
              <a:off x="8206142" y="4334228"/>
              <a:ext cx="2585055" cy="930834"/>
              <a:chOff x="5354322" y="1967781"/>
              <a:chExt cx="2585055" cy="930834"/>
            </a:xfrm>
          </p:grpSpPr>
          <p:sp>
            <p:nvSpPr>
              <p:cNvPr id="60" name="矩形 59">
                <a:extLst>
                  <a:ext uri="{FF2B5EF4-FFF2-40B4-BE49-F238E27FC236}">
                    <a16:creationId xmlns:a16="http://schemas.microsoft.com/office/drawing/2014/main" xmlns="" id="{93A512BF-401B-4B04-A7BF-68F5B11DE456}"/>
                  </a:ext>
                </a:extLst>
              </p:cNvPr>
              <p:cNvSpPr/>
              <p:nvPr/>
            </p:nvSpPr>
            <p:spPr>
              <a:xfrm>
                <a:off x="5354322" y="2332305"/>
                <a:ext cx="2585055" cy="566310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900" dirty="0" smtClean="0">
                    <a:solidFill>
                      <a:schemeClr val="bg1"/>
                    </a:solidFill>
                  </a:rPr>
                  <a:t>内容</a:t>
                </a:r>
                <a:endParaRPr lang="en-US" altLang="zh-CN" sz="900" dirty="0">
                  <a:solidFill>
                    <a:schemeClr val="bg1"/>
                  </a:solidFill>
                </a:endParaRPr>
              </a:p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900" dirty="0" smtClean="0">
                    <a:solidFill>
                      <a:schemeClr val="bg1"/>
                    </a:solidFill>
                  </a:rPr>
                  <a:t>内容</a:t>
                </a:r>
                <a:endParaRPr lang="en-US" altLang="zh-CN" sz="9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1" name="矩形 60">
                <a:extLst>
                  <a:ext uri="{FF2B5EF4-FFF2-40B4-BE49-F238E27FC236}">
                    <a16:creationId xmlns:a16="http://schemas.microsoft.com/office/drawing/2014/main" xmlns="" id="{ED5A7781-6B81-4C0A-90B1-409BC6268C0A}"/>
                  </a:ext>
                </a:extLst>
              </p:cNvPr>
              <p:cNvSpPr/>
              <p:nvPr/>
            </p:nvSpPr>
            <p:spPr>
              <a:xfrm>
                <a:off x="5354323" y="1967781"/>
                <a:ext cx="2084387" cy="373010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15" b="1" dirty="0">
                    <a:solidFill>
                      <a:schemeClr val="bg1"/>
                    </a:solidFill>
                  </a:rPr>
                  <a:t>标题文字添加</a:t>
                </a:r>
              </a:p>
            </p:txBody>
          </p:sp>
        </p:grp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xmlns="" id="{E5B1E0C3-621D-43E6-AA8A-65F62520CCA1}"/>
              </a:ext>
            </a:extLst>
          </p:cNvPr>
          <p:cNvGrpSpPr/>
          <p:nvPr/>
        </p:nvGrpSpPr>
        <p:grpSpPr>
          <a:xfrm>
            <a:off x="3409255" y="1286670"/>
            <a:ext cx="2325494" cy="1456134"/>
            <a:chOff x="4545671" y="1714500"/>
            <a:chExt cx="3100659" cy="1941513"/>
          </a:xfrm>
        </p:grpSpPr>
        <p:sp>
          <p:nvSpPr>
            <p:cNvPr id="63" name="矩形 62">
              <a:extLst>
                <a:ext uri="{FF2B5EF4-FFF2-40B4-BE49-F238E27FC236}">
                  <a16:creationId xmlns:a16="http://schemas.microsoft.com/office/drawing/2014/main" xmlns="" id="{F8BCCB90-4622-45F0-BBA4-A29DFB4D47B1}"/>
                </a:ext>
              </a:extLst>
            </p:cNvPr>
            <p:cNvSpPr/>
            <p:nvPr/>
          </p:nvSpPr>
          <p:spPr>
            <a:xfrm>
              <a:off x="4545671" y="1714500"/>
              <a:ext cx="3100659" cy="19415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grpSp>
          <p:nvGrpSpPr>
            <p:cNvPr id="64" name="组合 63">
              <a:extLst>
                <a:ext uri="{FF2B5EF4-FFF2-40B4-BE49-F238E27FC236}">
                  <a16:creationId xmlns:a16="http://schemas.microsoft.com/office/drawing/2014/main" xmlns="" id="{05F9AF0F-AE04-47E3-88D9-C23C9662D438}"/>
                </a:ext>
              </a:extLst>
            </p:cNvPr>
            <p:cNvGrpSpPr/>
            <p:nvPr/>
          </p:nvGrpSpPr>
          <p:grpSpPr>
            <a:xfrm>
              <a:off x="4817985" y="2124428"/>
              <a:ext cx="2585055" cy="930834"/>
              <a:chOff x="5354322" y="1967781"/>
              <a:chExt cx="2585055" cy="930834"/>
            </a:xfrm>
          </p:grpSpPr>
          <p:sp>
            <p:nvSpPr>
              <p:cNvPr id="65" name="矩形 64">
                <a:extLst>
                  <a:ext uri="{FF2B5EF4-FFF2-40B4-BE49-F238E27FC236}">
                    <a16:creationId xmlns:a16="http://schemas.microsoft.com/office/drawing/2014/main" xmlns="" id="{5F7CF75E-00BA-40DD-9BDD-F422C7D74722}"/>
                  </a:ext>
                </a:extLst>
              </p:cNvPr>
              <p:cNvSpPr/>
              <p:nvPr/>
            </p:nvSpPr>
            <p:spPr>
              <a:xfrm>
                <a:off x="5354322" y="2332305"/>
                <a:ext cx="2585055" cy="566310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900" dirty="0" smtClean="0">
                    <a:solidFill>
                      <a:schemeClr val="bg1"/>
                    </a:solidFill>
                  </a:rPr>
                  <a:t>内容</a:t>
                </a:r>
                <a:endParaRPr lang="en-US" altLang="zh-CN" sz="900" dirty="0">
                  <a:solidFill>
                    <a:schemeClr val="bg1"/>
                  </a:solidFill>
                </a:endParaRPr>
              </a:p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900" dirty="0" smtClean="0">
                    <a:solidFill>
                      <a:schemeClr val="bg1"/>
                    </a:solidFill>
                  </a:rPr>
                  <a:t>内容</a:t>
                </a:r>
                <a:endParaRPr lang="en-US" altLang="zh-CN" sz="9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6" name="矩形 65">
                <a:extLst>
                  <a:ext uri="{FF2B5EF4-FFF2-40B4-BE49-F238E27FC236}">
                    <a16:creationId xmlns:a16="http://schemas.microsoft.com/office/drawing/2014/main" xmlns="" id="{64FF62CE-88B9-4777-B6E6-6BB28B7BA523}"/>
                  </a:ext>
                </a:extLst>
              </p:cNvPr>
              <p:cNvSpPr/>
              <p:nvPr/>
            </p:nvSpPr>
            <p:spPr>
              <a:xfrm>
                <a:off x="5354323" y="1967781"/>
                <a:ext cx="2084387" cy="373010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15" b="1" dirty="0">
                    <a:solidFill>
                      <a:schemeClr val="bg1"/>
                    </a:solidFill>
                  </a:rPr>
                  <a:t>标题文字添加</a:t>
                </a:r>
              </a:p>
            </p:txBody>
          </p:sp>
        </p:grpSp>
      </p:grpSp>
      <p:pic>
        <p:nvPicPr>
          <p:cNvPr id="67" name="图片占位符 27">
            <a:extLst>
              <a:ext uri="{FF2B5EF4-FFF2-40B4-BE49-F238E27FC236}">
                <a16:creationId xmlns:a16="http://schemas.microsoft.com/office/drawing/2014/main" xmlns="" id="{91124CEE-CA18-44D9-B4B6-1C1B38216B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304881"/>
            <a:ext cx="2283153" cy="141936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</p:pic>
      <p:pic>
        <p:nvPicPr>
          <p:cNvPr id="68" name="图片占位符 28">
            <a:extLst>
              <a:ext uri="{FF2B5EF4-FFF2-40B4-BE49-F238E27FC236}">
                <a16:creationId xmlns:a16="http://schemas.microsoft.com/office/drawing/2014/main" xmlns="" id="{BDD3745A-9207-4BBE-9040-CDC804A84B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255" y="2944018"/>
            <a:ext cx="2325493" cy="1456584"/>
          </a:xfrm>
          <a:prstGeom prst="rect">
            <a:avLst/>
          </a:prstGeom>
        </p:spPr>
      </p:pic>
      <p:pic>
        <p:nvPicPr>
          <p:cNvPr id="69" name="图片占位符 29">
            <a:extLst>
              <a:ext uri="{FF2B5EF4-FFF2-40B4-BE49-F238E27FC236}">
                <a16:creationId xmlns:a16="http://schemas.microsoft.com/office/drawing/2014/main" xmlns="" id="{46BF8BE1-89EB-4A61-9A84-68D47036C3B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257" y="1287210"/>
            <a:ext cx="2325494" cy="145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38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>
            <a:extLst>
              <a:ext uri="{FF2B5EF4-FFF2-40B4-BE49-F238E27FC236}">
                <a16:creationId xmlns:a16="http://schemas.microsoft.com/office/drawing/2014/main" xmlns="" id="{5C4DA0A4-CC46-40EF-92F4-A2D9689D73C7}"/>
              </a:ext>
            </a:extLst>
          </p:cNvPr>
          <p:cNvGrpSpPr/>
          <p:nvPr/>
        </p:nvGrpSpPr>
        <p:grpSpPr>
          <a:xfrm>
            <a:off x="685800" y="1035864"/>
            <a:ext cx="3886201" cy="2576600"/>
            <a:chOff x="685800" y="1035864"/>
            <a:chExt cx="3886201" cy="2576600"/>
          </a:xfrm>
        </p:grpSpPr>
        <p:grpSp>
          <p:nvGrpSpPr>
            <p:cNvPr id="4" name="Group 23">
              <a:extLst>
                <a:ext uri="{FF2B5EF4-FFF2-40B4-BE49-F238E27FC236}">
                  <a16:creationId xmlns:a16="http://schemas.microsoft.com/office/drawing/2014/main" xmlns="" id="{6725D6D1-6BFC-4268-908A-478D50B36396}"/>
                </a:ext>
              </a:extLst>
            </p:cNvPr>
            <p:cNvGrpSpPr/>
            <p:nvPr/>
          </p:nvGrpSpPr>
          <p:grpSpPr>
            <a:xfrm>
              <a:off x="685800" y="1194596"/>
              <a:ext cx="1923788" cy="1923000"/>
              <a:chOff x="914400" y="1592795"/>
              <a:chExt cx="2565050" cy="2563999"/>
            </a:xfrm>
          </p:grpSpPr>
          <p:sp>
            <p:nvSpPr>
              <p:cNvPr id="40" name="Freeform: Shape 4">
                <a:extLst>
                  <a:ext uri="{FF2B5EF4-FFF2-40B4-BE49-F238E27FC236}">
                    <a16:creationId xmlns:a16="http://schemas.microsoft.com/office/drawing/2014/main" xmlns="" id="{2D68DF02-DAFC-42F3-85AA-C2A9B3F65191}"/>
                  </a:ext>
                </a:extLst>
              </p:cNvPr>
              <p:cNvSpPr/>
              <p:nvPr/>
            </p:nvSpPr>
            <p:spPr>
              <a:xfrm>
                <a:off x="914400" y="1593089"/>
                <a:ext cx="1242909" cy="1248859"/>
              </a:xfrm>
              <a:custGeom>
                <a:avLst/>
                <a:gdLst>
                  <a:gd name="connsiteX0" fmla="*/ 840278 w 905306"/>
                  <a:gd name="connsiteY0" fmla="*/ 0 h 909640"/>
                  <a:gd name="connsiteX1" fmla="*/ 851190 w 905306"/>
                  <a:gd name="connsiteY1" fmla="*/ 2203 h 909640"/>
                  <a:gd name="connsiteX2" fmla="*/ 905306 w 905306"/>
                  <a:gd name="connsiteY2" fmla="*/ 83845 h 909640"/>
                  <a:gd name="connsiteX3" fmla="*/ 905306 w 905306"/>
                  <a:gd name="connsiteY3" fmla="*/ 588892 h 909640"/>
                  <a:gd name="connsiteX4" fmla="*/ 890689 w 905306"/>
                  <a:gd name="connsiteY4" fmla="*/ 575814 h 909640"/>
                  <a:gd name="connsiteX5" fmla="*/ 835587 w 905306"/>
                  <a:gd name="connsiteY5" fmla="*/ 536285 h 909640"/>
                  <a:gd name="connsiteX6" fmla="*/ 766341 w 905306"/>
                  <a:gd name="connsiteY6" fmla="*/ 502822 h 909640"/>
                  <a:gd name="connsiteX7" fmla="*/ 693350 w 905306"/>
                  <a:gd name="connsiteY7" fmla="*/ 490415 h 909640"/>
                  <a:gd name="connsiteX8" fmla="*/ 490817 w 905306"/>
                  <a:gd name="connsiteY8" fmla="*/ 561964 h 909640"/>
                  <a:gd name="connsiteX9" fmla="*/ 417536 w 905306"/>
                  <a:gd name="connsiteY9" fmla="*/ 760457 h 909640"/>
                  <a:gd name="connsiteX10" fmla="*/ 431097 w 905306"/>
                  <a:gd name="connsiteY10" fmla="*/ 840084 h 909640"/>
                  <a:gd name="connsiteX11" fmla="*/ 461851 w 905306"/>
                  <a:gd name="connsiteY11" fmla="*/ 909640 h 909640"/>
                  <a:gd name="connsiteX12" fmla="*/ 79511 w 905306"/>
                  <a:gd name="connsiteY12" fmla="*/ 909640 h 909640"/>
                  <a:gd name="connsiteX13" fmla="*/ 16858 w 905306"/>
                  <a:gd name="connsiteY13" fmla="*/ 883688 h 909640"/>
                  <a:gd name="connsiteX14" fmla="*/ 0 w 905306"/>
                  <a:gd name="connsiteY14" fmla="*/ 858685 h 909640"/>
                  <a:gd name="connsiteX15" fmla="*/ 1064 w 905306"/>
                  <a:gd name="connsiteY15" fmla="*/ 837626 h 909640"/>
                  <a:gd name="connsiteX16" fmla="*/ 838605 w 905306"/>
                  <a:gd name="connsiteY16" fmla="*/ 85 h 909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05306" h="909640">
                    <a:moveTo>
                      <a:pt x="840278" y="0"/>
                    </a:moveTo>
                    <a:lnTo>
                      <a:pt x="851190" y="2203"/>
                    </a:lnTo>
                    <a:cubicBezTo>
                      <a:pt x="882992" y="15654"/>
                      <a:pt x="905306" y="47144"/>
                      <a:pt x="905306" y="83845"/>
                    </a:cubicBezTo>
                    <a:lnTo>
                      <a:pt x="905306" y="588892"/>
                    </a:lnTo>
                    <a:lnTo>
                      <a:pt x="890689" y="575814"/>
                    </a:lnTo>
                    <a:cubicBezTo>
                      <a:pt x="875301" y="563502"/>
                      <a:pt x="856933" y="550330"/>
                      <a:pt x="835587" y="536285"/>
                    </a:cubicBezTo>
                    <a:cubicBezTo>
                      <a:pt x="814238" y="522245"/>
                      <a:pt x="791156" y="511091"/>
                      <a:pt x="766341" y="502822"/>
                    </a:cubicBezTo>
                    <a:cubicBezTo>
                      <a:pt x="741531" y="494549"/>
                      <a:pt x="717201" y="490415"/>
                      <a:pt x="693350" y="490415"/>
                    </a:cubicBezTo>
                    <a:cubicBezTo>
                      <a:pt x="607182" y="490415"/>
                      <a:pt x="539673" y="514266"/>
                      <a:pt x="490817" y="561964"/>
                    </a:cubicBezTo>
                    <a:cubicBezTo>
                      <a:pt x="441966" y="609666"/>
                      <a:pt x="417536" y="675827"/>
                      <a:pt x="417536" y="760457"/>
                    </a:cubicBezTo>
                    <a:cubicBezTo>
                      <a:pt x="417536" y="786231"/>
                      <a:pt x="422059" y="812773"/>
                      <a:pt x="431097" y="840084"/>
                    </a:cubicBezTo>
                    <a:lnTo>
                      <a:pt x="461851" y="909640"/>
                    </a:lnTo>
                    <a:lnTo>
                      <a:pt x="79511" y="909640"/>
                    </a:lnTo>
                    <a:cubicBezTo>
                      <a:pt x="55044" y="909640"/>
                      <a:pt x="32893" y="899723"/>
                      <a:pt x="16858" y="883688"/>
                    </a:cubicBezTo>
                    <a:lnTo>
                      <a:pt x="0" y="858685"/>
                    </a:lnTo>
                    <a:lnTo>
                      <a:pt x="1064" y="837626"/>
                    </a:lnTo>
                    <a:cubicBezTo>
                      <a:pt x="45912" y="396014"/>
                      <a:pt x="396993" y="44933"/>
                      <a:pt x="838605" y="8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5">
                <a:extLst>
                  <a:ext uri="{FF2B5EF4-FFF2-40B4-BE49-F238E27FC236}">
                    <a16:creationId xmlns:a16="http://schemas.microsoft.com/office/drawing/2014/main" xmlns="" id="{93D3023A-1F4D-4253-AC1A-0DC290BCCC03}"/>
                  </a:ext>
                </a:extLst>
              </p:cNvPr>
              <p:cNvSpPr/>
              <p:nvPr/>
            </p:nvSpPr>
            <p:spPr>
              <a:xfrm>
                <a:off x="2230296" y="1592795"/>
                <a:ext cx="1249154" cy="1249155"/>
              </a:xfrm>
              <a:custGeom>
                <a:avLst/>
                <a:gdLst>
                  <a:gd name="connsiteX0" fmla="*/ 66091 w 909855"/>
                  <a:gd name="connsiteY0" fmla="*/ 0 h 909855"/>
                  <a:gd name="connsiteX1" fmla="*/ 72014 w 909855"/>
                  <a:gd name="connsiteY1" fmla="*/ 300 h 909855"/>
                  <a:gd name="connsiteX2" fmla="*/ 909556 w 909855"/>
                  <a:gd name="connsiteY2" fmla="*/ 837841 h 909855"/>
                  <a:gd name="connsiteX3" fmla="*/ 909855 w 909855"/>
                  <a:gd name="connsiteY3" fmla="*/ 843764 h 909855"/>
                  <a:gd name="connsiteX4" fmla="*/ 907437 w 909855"/>
                  <a:gd name="connsiteY4" fmla="*/ 855739 h 909855"/>
                  <a:gd name="connsiteX5" fmla="*/ 825795 w 909855"/>
                  <a:gd name="connsiteY5" fmla="*/ 909855 h 909855"/>
                  <a:gd name="connsiteX6" fmla="*/ 447060 w 909855"/>
                  <a:gd name="connsiteY6" fmla="*/ 909855 h 909855"/>
                  <a:gd name="connsiteX7" fmla="*/ 460048 w 909855"/>
                  <a:gd name="connsiteY7" fmla="*/ 889347 h 909855"/>
                  <a:gd name="connsiteX8" fmla="*/ 493081 w 909855"/>
                  <a:gd name="connsiteY8" fmla="*/ 760672 h 909855"/>
                  <a:gd name="connsiteX9" fmla="*/ 419800 w 909855"/>
                  <a:gd name="connsiteY9" fmla="*/ 562179 h 909855"/>
                  <a:gd name="connsiteX10" fmla="*/ 217268 w 909855"/>
                  <a:gd name="connsiteY10" fmla="*/ 490630 h 909855"/>
                  <a:gd name="connsiteX11" fmla="*/ 144276 w 909855"/>
                  <a:gd name="connsiteY11" fmla="*/ 503037 h 909855"/>
                  <a:gd name="connsiteX12" fmla="*/ 75035 w 909855"/>
                  <a:gd name="connsiteY12" fmla="*/ 536500 h 909855"/>
                  <a:gd name="connsiteX13" fmla="*/ 19928 w 909855"/>
                  <a:gd name="connsiteY13" fmla="*/ 576029 h 909855"/>
                  <a:gd name="connsiteX14" fmla="*/ 0 w 909855"/>
                  <a:gd name="connsiteY14" fmla="*/ 593859 h 909855"/>
                  <a:gd name="connsiteX15" fmla="*/ 0 w 909855"/>
                  <a:gd name="connsiteY15" fmla="*/ 84060 h 909855"/>
                  <a:gd name="connsiteX16" fmla="*/ 54116 w 909855"/>
                  <a:gd name="connsiteY16" fmla="*/ 2418 h 909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09855" h="909855">
                    <a:moveTo>
                      <a:pt x="66091" y="0"/>
                    </a:moveTo>
                    <a:lnTo>
                      <a:pt x="72014" y="300"/>
                    </a:lnTo>
                    <a:cubicBezTo>
                      <a:pt x="513626" y="45148"/>
                      <a:pt x="864708" y="396229"/>
                      <a:pt x="909556" y="837841"/>
                    </a:cubicBezTo>
                    <a:lnTo>
                      <a:pt x="909855" y="843764"/>
                    </a:lnTo>
                    <a:lnTo>
                      <a:pt x="907437" y="855739"/>
                    </a:lnTo>
                    <a:cubicBezTo>
                      <a:pt x="893986" y="887541"/>
                      <a:pt x="862496" y="909855"/>
                      <a:pt x="825795" y="909855"/>
                    </a:cubicBezTo>
                    <a:lnTo>
                      <a:pt x="447060" y="909855"/>
                    </a:lnTo>
                    <a:lnTo>
                      <a:pt x="460048" y="889347"/>
                    </a:lnTo>
                    <a:cubicBezTo>
                      <a:pt x="482071" y="846071"/>
                      <a:pt x="493081" y="803179"/>
                      <a:pt x="493081" y="760672"/>
                    </a:cubicBezTo>
                    <a:cubicBezTo>
                      <a:pt x="493081" y="676042"/>
                      <a:pt x="468656" y="609881"/>
                      <a:pt x="419800" y="562179"/>
                    </a:cubicBezTo>
                    <a:cubicBezTo>
                      <a:pt x="370949" y="514481"/>
                      <a:pt x="303435" y="490630"/>
                      <a:pt x="217268" y="490630"/>
                    </a:cubicBezTo>
                    <a:cubicBezTo>
                      <a:pt x="193417" y="490630"/>
                      <a:pt x="169086" y="494764"/>
                      <a:pt x="144276" y="503037"/>
                    </a:cubicBezTo>
                    <a:cubicBezTo>
                      <a:pt x="119466" y="511306"/>
                      <a:pt x="96384" y="522460"/>
                      <a:pt x="75035" y="536500"/>
                    </a:cubicBezTo>
                    <a:cubicBezTo>
                      <a:pt x="53685" y="550545"/>
                      <a:pt x="35316" y="563717"/>
                      <a:pt x="19928" y="576029"/>
                    </a:cubicBezTo>
                    <a:lnTo>
                      <a:pt x="0" y="593859"/>
                    </a:lnTo>
                    <a:lnTo>
                      <a:pt x="0" y="84060"/>
                    </a:lnTo>
                    <a:cubicBezTo>
                      <a:pt x="0" y="47359"/>
                      <a:pt x="22315" y="15869"/>
                      <a:pt x="54116" y="241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6">
                <a:extLst>
                  <a:ext uri="{FF2B5EF4-FFF2-40B4-BE49-F238E27FC236}">
                    <a16:creationId xmlns:a16="http://schemas.microsoft.com/office/drawing/2014/main" xmlns="" id="{A436B166-6293-4485-8EB0-D18095CECEA2}"/>
                  </a:ext>
                </a:extLst>
              </p:cNvPr>
              <p:cNvSpPr/>
              <p:nvPr/>
            </p:nvSpPr>
            <p:spPr>
              <a:xfrm>
                <a:off x="2230296" y="2907638"/>
                <a:ext cx="1249154" cy="1249156"/>
              </a:xfrm>
              <a:custGeom>
                <a:avLst/>
                <a:gdLst>
                  <a:gd name="connsiteX0" fmla="*/ 415985 w 909855"/>
                  <a:gd name="connsiteY0" fmla="*/ 0 h 909856"/>
                  <a:gd name="connsiteX1" fmla="*/ 825795 w 909855"/>
                  <a:gd name="connsiteY1" fmla="*/ 0 h 909856"/>
                  <a:gd name="connsiteX2" fmla="*/ 907437 w 909855"/>
                  <a:gd name="connsiteY2" fmla="*/ 54116 h 909856"/>
                  <a:gd name="connsiteX3" fmla="*/ 909855 w 909855"/>
                  <a:gd name="connsiteY3" fmla="*/ 66091 h 909856"/>
                  <a:gd name="connsiteX4" fmla="*/ 909556 w 909855"/>
                  <a:gd name="connsiteY4" fmla="*/ 72015 h 909856"/>
                  <a:gd name="connsiteX5" fmla="*/ 72014 w 909855"/>
                  <a:gd name="connsiteY5" fmla="*/ 909557 h 909856"/>
                  <a:gd name="connsiteX6" fmla="*/ 66095 w 909855"/>
                  <a:gd name="connsiteY6" fmla="*/ 909856 h 909856"/>
                  <a:gd name="connsiteX7" fmla="*/ 54116 w 909855"/>
                  <a:gd name="connsiteY7" fmla="*/ 907437 h 909856"/>
                  <a:gd name="connsiteX8" fmla="*/ 0 w 909855"/>
                  <a:gd name="connsiteY8" fmla="*/ 825795 h 909856"/>
                  <a:gd name="connsiteX9" fmla="*/ 0 w 909855"/>
                  <a:gd name="connsiteY9" fmla="*/ 409439 h 909856"/>
                  <a:gd name="connsiteX10" fmla="*/ 1464 w 909855"/>
                  <a:gd name="connsiteY10" fmla="*/ 408840 h 909856"/>
                  <a:gd name="connsiteX11" fmla="*/ 360944 w 909855"/>
                  <a:gd name="connsiteY11" fmla="*/ 62627 h 909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09855" h="909856">
                    <a:moveTo>
                      <a:pt x="415985" y="0"/>
                    </a:moveTo>
                    <a:lnTo>
                      <a:pt x="825795" y="0"/>
                    </a:lnTo>
                    <a:cubicBezTo>
                      <a:pt x="862496" y="0"/>
                      <a:pt x="893986" y="22314"/>
                      <a:pt x="907437" y="54116"/>
                    </a:cubicBezTo>
                    <a:lnTo>
                      <a:pt x="909855" y="66091"/>
                    </a:lnTo>
                    <a:lnTo>
                      <a:pt x="909556" y="72015"/>
                    </a:lnTo>
                    <a:cubicBezTo>
                      <a:pt x="864708" y="513627"/>
                      <a:pt x="513626" y="864709"/>
                      <a:pt x="72014" y="909557"/>
                    </a:cubicBezTo>
                    <a:lnTo>
                      <a:pt x="66095" y="909856"/>
                    </a:lnTo>
                    <a:lnTo>
                      <a:pt x="54116" y="907437"/>
                    </a:lnTo>
                    <a:cubicBezTo>
                      <a:pt x="22315" y="893986"/>
                      <a:pt x="0" y="862496"/>
                      <a:pt x="0" y="825795"/>
                    </a:cubicBezTo>
                    <a:lnTo>
                      <a:pt x="0" y="409439"/>
                    </a:lnTo>
                    <a:lnTo>
                      <a:pt x="1464" y="408840"/>
                    </a:lnTo>
                    <a:lnTo>
                      <a:pt x="360944" y="6262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7">
                <a:extLst>
                  <a:ext uri="{FF2B5EF4-FFF2-40B4-BE49-F238E27FC236}">
                    <a16:creationId xmlns:a16="http://schemas.microsoft.com/office/drawing/2014/main" xmlns="" id="{A8DF52AD-AB4A-41CD-8BF3-58696C41FA32}"/>
                  </a:ext>
                </a:extLst>
              </p:cNvPr>
              <p:cNvSpPr/>
              <p:nvPr/>
            </p:nvSpPr>
            <p:spPr>
              <a:xfrm>
                <a:off x="914400" y="2907639"/>
                <a:ext cx="1242909" cy="1248861"/>
              </a:xfrm>
              <a:custGeom>
                <a:avLst/>
                <a:gdLst>
                  <a:gd name="connsiteX0" fmla="*/ 79511 w 905306"/>
                  <a:gd name="connsiteY0" fmla="*/ 0 h 909641"/>
                  <a:gd name="connsiteX1" fmla="*/ 495151 w 905306"/>
                  <a:gd name="connsiteY1" fmla="*/ 0 h 909641"/>
                  <a:gd name="connsiteX2" fmla="*/ 501203 w 905306"/>
                  <a:gd name="connsiteY2" fmla="*/ 8678 h 909641"/>
                  <a:gd name="connsiteX3" fmla="*/ 533227 w 905306"/>
                  <a:gd name="connsiteY3" fmla="*/ 46470 h 909641"/>
                  <a:gd name="connsiteX4" fmla="*/ 549099 w 905306"/>
                  <a:gd name="connsiteY4" fmla="*/ 61473 h 909641"/>
                  <a:gd name="connsiteX5" fmla="*/ 905306 w 905306"/>
                  <a:gd name="connsiteY5" fmla="*/ 405129 h 909641"/>
                  <a:gd name="connsiteX6" fmla="*/ 905306 w 905306"/>
                  <a:gd name="connsiteY6" fmla="*/ 825795 h 909641"/>
                  <a:gd name="connsiteX7" fmla="*/ 851190 w 905306"/>
                  <a:gd name="connsiteY7" fmla="*/ 907437 h 909641"/>
                  <a:gd name="connsiteX8" fmla="*/ 840274 w 905306"/>
                  <a:gd name="connsiteY8" fmla="*/ 909641 h 909641"/>
                  <a:gd name="connsiteX9" fmla="*/ 838605 w 905306"/>
                  <a:gd name="connsiteY9" fmla="*/ 909557 h 909641"/>
                  <a:gd name="connsiteX10" fmla="*/ 1064 w 905306"/>
                  <a:gd name="connsiteY10" fmla="*/ 72015 h 909641"/>
                  <a:gd name="connsiteX11" fmla="*/ 0 w 905306"/>
                  <a:gd name="connsiteY11" fmla="*/ 50955 h 909641"/>
                  <a:gd name="connsiteX12" fmla="*/ 16858 w 905306"/>
                  <a:gd name="connsiteY12" fmla="*/ 25952 h 909641"/>
                  <a:gd name="connsiteX13" fmla="*/ 79511 w 905306"/>
                  <a:gd name="connsiteY13" fmla="*/ 0 h 90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05306" h="909641">
                    <a:moveTo>
                      <a:pt x="79511" y="0"/>
                    </a:moveTo>
                    <a:lnTo>
                      <a:pt x="495151" y="0"/>
                    </a:lnTo>
                    <a:lnTo>
                      <a:pt x="501203" y="8678"/>
                    </a:lnTo>
                    <a:cubicBezTo>
                      <a:pt x="515822" y="26947"/>
                      <a:pt x="526497" y="39549"/>
                      <a:pt x="533227" y="46470"/>
                    </a:cubicBezTo>
                    <a:cubicBezTo>
                      <a:pt x="539962" y="53395"/>
                      <a:pt x="545250" y="58397"/>
                      <a:pt x="549099" y="61473"/>
                    </a:cubicBezTo>
                    <a:lnTo>
                      <a:pt x="905306" y="405129"/>
                    </a:lnTo>
                    <a:lnTo>
                      <a:pt x="905306" y="825795"/>
                    </a:lnTo>
                    <a:cubicBezTo>
                      <a:pt x="905306" y="862496"/>
                      <a:pt x="882992" y="893986"/>
                      <a:pt x="851190" y="907437"/>
                    </a:cubicBezTo>
                    <a:lnTo>
                      <a:pt x="840274" y="909641"/>
                    </a:lnTo>
                    <a:lnTo>
                      <a:pt x="838605" y="909557"/>
                    </a:lnTo>
                    <a:cubicBezTo>
                      <a:pt x="396993" y="864709"/>
                      <a:pt x="45912" y="513627"/>
                      <a:pt x="1064" y="72015"/>
                    </a:cubicBezTo>
                    <a:lnTo>
                      <a:pt x="0" y="50955"/>
                    </a:lnTo>
                    <a:lnTo>
                      <a:pt x="16858" y="25952"/>
                    </a:lnTo>
                    <a:cubicBezTo>
                      <a:pt x="32893" y="9918"/>
                      <a:pt x="55044" y="0"/>
                      <a:pt x="7951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Group 1">
              <a:extLst>
                <a:ext uri="{FF2B5EF4-FFF2-40B4-BE49-F238E27FC236}">
                  <a16:creationId xmlns:a16="http://schemas.microsoft.com/office/drawing/2014/main" xmlns="" id="{DDED68AA-65B2-4843-B988-1B92C4C7071F}"/>
                </a:ext>
              </a:extLst>
            </p:cNvPr>
            <p:cNvGrpSpPr/>
            <p:nvPr/>
          </p:nvGrpSpPr>
          <p:grpSpPr>
            <a:xfrm>
              <a:off x="2664322" y="1035864"/>
              <a:ext cx="1907679" cy="692371"/>
              <a:chOff x="3552429" y="1381152"/>
              <a:chExt cx="2543572" cy="923162"/>
            </a:xfrm>
          </p:grpSpPr>
          <p:sp>
            <p:nvSpPr>
              <p:cNvPr id="34" name="TextBox 8">
                <a:extLst>
                  <a:ext uri="{FF2B5EF4-FFF2-40B4-BE49-F238E27FC236}">
                    <a16:creationId xmlns:a16="http://schemas.microsoft.com/office/drawing/2014/main" xmlns="" id="{1870D546-4322-492F-8AE3-9627DD9D6326}"/>
                  </a:ext>
                </a:extLst>
              </p:cNvPr>
              <p:cNvSpPr txBox="1"/>
              <p:nvPr/>
            </p:nvSpPr>
            <p:spPr>
              <a:xfrm>
                <a:off x="3552429" y="1841995"/>
                <a:ext cx="1871497" cy="462319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8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algn="r"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8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5" name="Rectangle 25">
                <a:extLst>
                  <a:ext uri="{FF2B5EF4-FFF2-40B4-BE49-F238E27FC236}">
                    <a16:creationId xmlns:a16="http://schemas.microsoft.com/office/drawing/2014/main" xmlns="" id="{D84D2CDA-22FC-4083-B4E6-080CE0896A1E}"/>
                  </a:ext>
                </a:extLst>
              </p:cNvPr>
              <p:cNvSpPr/>
              <p:nvPr/>
            </p:nvSpPr>
            <p:spPr>
              <a:xfrm>
                <a:off x="3552429" y="1381152"/>
                <a:ext cx="2543572" cy="529440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/>
              </a:bodyPr>
              <a:lstStyle/>
              <a:p>
                <a:r>
                  <a:rPr lang="en-US" altLang="zh-CN" sz="1400" b="1">
                    <a:solidFill>
                      <a:schemeClr val="accent1">
                        <a:lumMod val="100000"/>
                      </a:schemeClr>
                    </a:solidFill>
                  </a:rPr>
                  <a:t>01</a:t>
                </a:r>
                <a:r>
                  <a:rPr lang="zh-CN" altLang="en-US" sz="14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 </a:t>
                </a:r>
              </a:p>
            </p:txBody>
          </p:sp>
        </p:grpSp>
        <p:grpSp>
          <p:nvGrpSpPr>
            <p:cNvPr id="8" name="Group 9">
              <a:extLst>
                <a:ext uri="{FF2B5EF4-FFF2-40B4-BE49-F238E27FC236}">
                  <a16:creationId xmlns:a16="http://schemas.microsoft.com/office/drawing/2014/main" xmlns="" id="{17F9C4E4-948E-4132-A928-942867B6D43F}"/>
                </a:ext>
              </a:extLst>
            </p:cNvPr>
            <p:cNvGrpSpPr/>
            <p:nvPr/>
          </p:nvGrpSpPr>
          <p:grpSpPr>
            <a:xfrm>
              <a:off x="2664322" y="1658496"/>
              <a:ext cx="1907679" cy="752833"/>
              <a:chOff x="3552429" y="2211328"/>
              <a:chExt cx="2543572" cy="1003778"/>
            </a:xfrm>
          </p:grpSpPr>
          <p:sp>
            <p:nvSpPr>
              <p:cNvPr id="30" name="TextBox 28">
                <a:extLst>
                  <a:ext uri="{FF2B5EF4-FFF2-40B4-BE49-F238E27FC236}">
                    <a16:creationId xmlns:a16="http://schemas.microsoft.com/office/drawing/2014/main" xmlns="" id="{D80F8CAB-A605-4BC8-A12E-4FBB446EA413}"/>
                  </a:ext>
                </a:extLst>
              </p:cNvPr>
              <p:cNvSpPr txBox="1"/>
              <p:nvPr/>
            </p:nvSpPr>
            <p:spPr>
              <a:xfrm>
                <a:off x="3552429" y="2638192"/>
                <a:ext cx="1871497" cy="57691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8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algn="r"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8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1" name="Rectangle 29">
                <a:extLst>
                  <a:ext uri="{FF2B5EF4-FFF2-40B4-BE49-F238E27FC236}">
                    <a16:creationId xmlns:a16="http://schemas.microsoft.com/office/drawing/2014/main" xmlns="" id="{FF30D840-2399-4A74-BE32-FDB7C8773AA2}"/>
                  </a:ext>
                </a:extLst>
              </p:cNvPr>
              <p:cNvSpPr/>
              <p:nvPr/>
            </p:nvSpPr>
            <p:spPr>
              <a:xfrm>
                <a:off x="3552429" y="2211328"/>
                <a:ext cx="2543572" cy="529440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/>
              </a:bodyPr>
              <a:lstStyle/>
              <a:p>
                <a:r>
                  <a:rPr lang="en-US" altLang="zh-CN" sz="1400" b="1">
                    <a:solidFill>
                      <a:schemeClr val="accent2">
                        <a:lumMod val="100000"/>
                      </a:schemeClr>
                    </a:solidFill>
                  </a:rPr>
                  <a:t>02</a:t>
                </a:r>
                <a:r>
                  <a:rPr lang="zh-CN" altLang="en-US" sz="14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 </a:t>
                </a:r>
              </a:p>
            </p:txBody>
          </p:sp>
        </p:grpSp>
        <p:grpSp>
          <p:nvGrpSpPr>
            <p:cNvPr id="10" name="Group 10">
              <a:extLst>
                <a:ext uri="{FF2B5EF4-FFF2-40B4-BE49-F238E27FC236}">
                  <a16:creationId xmlns:a16="http://schemas.microsoft.com/office/drawing/2014/main" xmlns="" id="{0B64F570-A92D-492B-BFB9-7E0721C415B2}"/>
                </a:ext>
              </a:extLst>
            </p:cNvPr>
            <p:cNvGrpSpPr/>
            <p:nvPr/>
          </p:nvGrpSpPr>
          <p:grpSpPr>
            <a:xfrm>
              <a:off x="2664322" y="2281128"/>
              <a:ext cx="1907679" cy="631772"/>
              <a:chOff x="3552429" y="3041504"/>
              <a:chExt cx="2543572" cy="842363"/>
            </a:xfrm>
          </p:grpSpPr>
          <p:sp>
            <p:nvSpPr>
              <p:cNvPr id="26" name="TextBox 32">
                <a:extLst>
                  <a:ext uri="{FF2B5EF4-FFF2-40B4-BE49-F238E27FC236}">
                    <a16:creationId xmlns:a16="http://schemas.microsoft.com/office/drawing/2014/main" xmlns="" id="{6EA71E0D-6C58-4E35-862C-22F450E5462A}"/>
                  </a:ext>
                </a:extLst>
              </p:cNvPr>
              <p:cNvSpPr txBox="1"/>
              <p:nvPr/>
            </p:nvSpPr>
            <p:spPr>
              <a:xfrm>
                <a:off x="3552429" y="3468368"/>
                <a:ext cx="1871497" cy="415499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8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algn="r"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8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7" name="Rectangle 33">
                <a:extLst>
                  <a:ext uri="{FF2B5EF4-FFF2-40B4-BE49-F238E27FC236}">
                    <a16:creationId xmlns:a16="http://schemas.microsoft.com/office/drawing/2014/main" xmlns="" id="{BE6059B3-B575-4B88-8F9B-947E647991E5}"/>
                  </a:ext>
                </a:extLst>
              </p:cNvPr>
              <p:cNvSpPr/>
              <p:nvPr/>
            </p:nvSpPr>
            <p:spPr>
              <a:xfrm>
                <a:off x="3552429" y="3041504"/>
                <a:ext cx="2543572" cy="529440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/>
              </a:bodyPr>
              <a:lstStyle/>
              <a:p>
                <a:r>
                  <a:rPr lang="en-US" altLang="zh-CN" sz="1400" b="1">
                    <a:solidFill>
                      <a:schemeClr val="accent3">
                        <a:lumMod val="100000"/>
                      </a:schemeClr>
                    </a:solidFill>
                  </a:rPr>
                  <a:t>03</a:t>
                </a:r>
                <a:r>
                  <a:rPr lang="zh-CN" altLang="en-US" sz="14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 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xmlns="" id="{375FE9C4-B29A-4C7C-B87A-DF79277A603F}"/>
                </a:ext>
              </a:extLst>
            </p:cNvPr>
            <p:cNvGrpSpPr/>
            <p:nvPr/>
          </p:nvGrpSpPr>
          <p:grpSpPr>
            <a:xfrm>
              <a:off x="2664322" y="2903760"/>
              <a:ext cx="1907679" cy="708704"/>
              <a:chOff x="3552429" y="3871680"/>
              <a:chExt cx="2543572" cy="944939"/>
            </a:xfrm>
          </p:grpSpPr>
          <p:sp>
            <p:nvSpPr>
              <p:cNvPr id="22" name="TextBox 36">
                <a:extLst>
                  <a:ext uri="{FF2B5EF4-FFF2-40B4-BE49-F238E27FC236}">
                    <a16:creationId xmlns:a16="http://schemas.microsoft.com/office/drawing/2014/main" xmlns="" id="{EC732347-851E-4954-B11E-8EB3254D31BF}"/>
                  </a:ext>
                </a:extLst>
              </p:cNvPr>
              <p:cNvSpPr txBox="1"/>
              <p:nvPr/>
            </p:nvSpPr>
            <p:spPr>
              <a:xfrm>
                <a:off x="3552430" y="4401120"/>
                <a:ext cx="1871496" cy="415499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8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algn="r"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8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3" name="Rectangle 37">
                <a:extLst>
                  <a:ext uri="{FF2B5EF4-FFF2-40B4-BE49-F238E27FC236}">
                    <a16:creationId xmlns:a16="http://schemas.microsoft.com/office/drawing/2014/main" xmlns="" id="{55E9CD50-E938-4891-AC32-462588678774}"/>
                  </a:ext>
                </a:extLst>
              </p:cNvPr>
              <p:cNvSpPr/>
              <p:nvPr/>
            </p:nvSpPr>
            <p:spPr>
              <a:xfrm>
                <a:off x="3552429" y="3871680"/>
                <a:ext cx="2543572" cy="529440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/>
              </a:bodyPr>
              <a:lstStyle/>
              <a:p>
                <a:r>
                  <a:rPr lang="en-US" altLang="zh-CN" sz="1400" b="1">
                    <a:solidFill>
                      <a:schemeClr val="accent4">
                        <a:lumMod val="100000"/>
                      </a:schemeClr>
                    </a:solidFill>
                  </a:rPr>
                  <a:t>04</a:t>
                </a:r>
                <a:r>
                  <a:rPr lang="zh-CN" altLang="en-US" sz="14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 </a:t>
                </a:r>
              </a:p>
            </p:txBody>
          </p:sp>
        </p:grp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xmlns="" id="{208C748D-7D55-48C2-BB19-8BB0D270A54F}"/>
              </a:ext>
            </a:extLst>
          </p:cNvPr>
          <p:cNvGrpSpPr/>
          <p:nvPr/>
        </p:nvGrpSpPr>
        <p:grpSpPr>
          <a:xfrm>
            <a:off x="4572000" y="1035864"/>
            <a:ext cx="3959907" cy="2627432"/>
            <a:chOff x="4572000" y="1035864"/>
            <a:chExt cx="3959907" cy="2627432"/>
          </a:xfrm>
        </p:grpSpPr>
        <p:grpSp>
          <p:nvGrpSpPr>
            <p:cNvPr id="5" name="Group 24">
              <a:extLst>
                <a:ext uri="{FF2B5EF4-FFF2-40B4-BE49-F238E27FC236}">
                  <a16:creationId xmlns:a16="http://schemas.microsoft.com/office/drawing/2014/main" xmlns="" id="{9C141AD2-7960-4849-A020-E687E2A3351A}"/>
                </a:ext>
              </a:extLst>
            </p:cNvPr>
            <p:cNvGrpSpPr/>
            <p:nvPr/>
          </p:nvGrpSpPr>
          <p:grpSpPr>
            <a:xfrm>
              <a:off x="4572000" y="1197830"/>
              <a:ext cx="1923567" cy="1922778"/>
              <a:chOff x="6096000" y="1597106"/>
              <a:chExt cx="2564756" cy="2563704"/>
            </a:xfrm>
          </p:grpSpPr>
          <p:sp>
            <p:nvSpPr>
              <p:cNvPr id="36" name="Freeform: Shape 13">
                <a:extLst>
                  <a:ext uri="{FF2B5EF4-FFF2-40B4-BE49-F238E27FC236}">
                    <a16:creationId xmlns:a16="http://schemas.microsoft.com/office/drawing/2014/main" xmlns="" id="{9FCECFAE-76CC-43CE-B8AF-80145B7C2B25}"/>
                  </a:ext>
                </a:extLst>
              </p:cNvPr>
              <p:cNvSpPr/>
              <p:nvPr/>
            </p:nvSpPr>
            <p:spPr>
              <a:xfrm>
                <a:off x="6096000" y="1597400"/>
                <a:ext cx="1242766" cy="1248717"/>
              </a:xfrm>
              <a:custGeom>
                <a:avLst/>
                <a:gdLst>
                  <a:gd name="connsiteX0" fmla="*/ 905306 w 905306"/>
                  <a:gd name="connsiteY0" fmla="*/ 632923 h 909641"/>
                  <a:gd name="connsiteX1" fmla="*/ 905306 w 905306"/>
                  <a:gd name="connsiteY1" fmla="*/ 693437 h 909641"/>
                  <a:gd name="connsiteX2" fmla="*/ 643030 w 905306"/>
                  <a:gd name="connsiteY2" fmla="*/ 909641 h 909641"/>
                  <a:gd name="connsiteX3" fmla="*/ 573437 w 905306"/>
                  <a:gd name="connsiteY3" fmla="*/ 909641 h 909641"/>
                  <a:gd name="connsiteX4" fmla="*/ 840274 w 905306"/>
                  <a:gd name="connsiteY4" fmla="*/ 0 h 909641"/>
                  <a:gd name="connsiteX5" fmla="*/ 851190 w 905306"/>
                  <a:gd name="connsiteY5" fmla="*/ 2204 h 909641"/>
                  <a:gd name="connsiteX6" fmla="*/ 905306 w 905306"/>
                  <a:gd name="connsiteY6" fmla="*/ 83846 h 909641"/>
                  <a:gd name="connsiteX7" fmla="*/ 905306 w 905306"/>
                  <a:gd name="connsiteY7" fmla="*/ 495414 h 909641"/>
                  <a:gd name="connsiteX8" fmla="*/ 882045 w 905306"/>
                  <a:gd name="connsiteY8" fmla="*/ 508372 h 909641"/>
                  <a:gd name="connsiteX9" fmla="*/ 400389 w 905306"/>
                  <a:gd name="connsiteY9" fmla="*/ 909641 h 909641"/>
                  <a:gd name="connsiteX10" fmla="*/ 79511 w 905306"/>
                  <a:gd name="connsiteY10" fmla="*/ 909641 h 909641"/>
                  <a:gd name="connsiteX11" fmla="*/ 16858 w 905306"/>
                  <a:gd name="connsiteY11" fmla="*/ 883689 h 909641"/>
                  <a:gd name="connsiteX12" fmla="*/ 0 w 905306"/>
                  <a:gd name="connsiteY12" fmla="*/ 858686 h 909641"/>
                  <a:gd name="connsiteX13" fmla="*/ 1064 w 905306"/>
                  <a:gd name="connsiteY13" fmla="*/ 837626 h 909641"/>
                  <a:gd name="connsiteX14" fmla="*/ 838605 w 905306"/>
                  <a:gd name="connsiteY14" fmla="*/ 85 h 90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05306" h="909641">
                    <a:moveTo>
                      <a:pt x="905306" y="632923"/>
                    </a:moveTo>
                    <a:lnTo>
                      <a:pt x="905306" y="693437"/>
                    </a:lnTo>
                    <a:lnTo>
                      <a:pt x="643030" y="909641"/>
                    </a:lnTo>
                    <a:lnTo>
                      <a:pt x="573437" y="909641"/>
                    </a:lnTo>
                    <a:close/>
                    <a:moveTo>
                      <a:pt x="840274" y="0"/>
                    </a:moveTo>
                    <a:lnTo>
                      <a:pt x="851190" y="2204"/>
                    </a:lnTo>
                    <a:cubicBezTo>
                      <a:pt x="882992" y="15655"/>
                      <a:pt x="905306" y="47145"/>
                      <a:pt x="905306" y="83846"/>
                    </a:cubicBezTo>
                    <a:lnTo>
                      <a:pt x="905306" y="495414"/>
                    </a:lnTo>
                    <a:lnTo>
                      <a:pt x="882045" y="508372"/>
                    </a:lnTo>
                    <a:lnTo>
                      <a:pt x="400389" y="909641"/>
                    </a:lnTo>
                    <a:lnTo>
                      <a:pt x="79511" y="909641"/>
                    </a:lnTo>
                    <a:cubicBezTo>
                      <a:pt x="55044" y="909641"/>
                      <a:pt x="32892" y="899724"/>
                      <a:pt x="16858" y="883689"/>
                    </a:cubicBezTo>
                    <a:lnTo>
                      <a:pt x="0" y="858686"/>
                    </a:lnTo>
                    <a:lnTo>
                      <a:pt x="1064" y="837626"/>
                    </a:lnTo>
                    <a:cubicBezTo>
                      <a:pt x="45912" y="396014"/>
                      <a:pt x="396993" y="44933"/>
                      <a:pt x="838605" y="8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14">
                <a:extLst>
                  <a:ext uri="{FF2B5EF4-FFF2-40B4-BE49-F238E27FC236}">
                    <a16:creationId xmlns:a16="http://schemas.microsoft.com/office/drawing/2014/main" xmlns="" id="{546204B3-A0FC-4240-A87F-C0261DCCB97C}"/>
                  </a:ext>
                </a:extLst>
              </p:cNvPr>
              <p:cNvSpPr/>
              <p:nvPr/>
            </p:nvSpPr>
            <p:spPr>
              <a:xfrm>
                <a:off x="7411745" y="1597106"/>
                <a:ext cx="1249011" cy="1249011"/>
              </a:xfrm>
              <a:custGeom>
                <a:avLst/>
                <a:gdLst>
                  <a:gd name="connsiteX0" fmla="*/ 0 w 909855"/>
                  <a:gd name="connsiteY0" fmla="*/ 628704 h 909855"/>
                  <a:gd name="connsiteX1" fmla="*/ 337187 w 909855"/>
                  <a:gd name="connsiteY1" fmla="*/ 909855 h 909855"/>
                  <a:gd name="connsiteX2" fmla="*/ 267594 w 909855"/>
                  <a:gd name="connsiteY2" fmla="*/ 909855 h 909855"/>
                  <a:gd name="connsiteX3" fmla="*/ 0 w 909855"/>
                  <a:gd name="connsiteY3" fmla="*/ 689268 h 909855"/>
                  <a:gd name="connsiteX4" fmla="*/ 66095 w 909855"/>
                  <a:gd name="connsiteY4" fmla="*/ 0 h 909855"/>
                  <a:gd name="connsiteX5" fmla="*/ 72014 w 909855"/>
                  <a:gd name="connsiteY5" fmla="*/ 299 h 909855"/>
                  <a:gd name="connsiteX6" fmla="*/ 909556 w 909855"/>
                  <a:gd name="connsiteY6" fmla="*/ 837840 h 909855"/>
                  <a:gd name="connsiteX7" fmla="*/ 909855 w 909855"/>
                  <a:gd name="connsiteY7" fmla="*/ 843764 h 909855"/>
                  <a:gd name="connsiteX8" fmla="*/ 907437 w 909855"/>
                  <a:gd name="connsiteY8" fmla="*/ 855739 h 909855"/>
                  <a:gd name="connsiteX9" fmla="*/ 825795 w 909855"/>
                  <a:gd name="connsiteY9" fmla="*/ 909855 h 909855"/>
                  <a:gd name="connsiteX10" fmla="*/ 510198 w 909855"/>
                  <a:gd name="connsiteY10" fmla="*/ 909855 h 909855"/>
                  <a:gd name="connsiteX11" fmla="*/ 373983 w 909855"/>
                  <a:gd name="connsiteY11" fmla="*/ 796654 h 909855"/>
                  <a:gd name="connsiteX12" fmla="*/ 373983 w 909855"/>
                  <a:gd name="connsiteY12" fmla="*/ 514808 h 909855"/>
                  <a:gd name="connsiteX13" fmla="*/ 367761 w 909855"/>
                  <a:gd name="connsiteY13" fmla="*/ 498920 h 909855"/>
                  <a:gd name="connsiteX14" fmla="*/ 351873 w 909855"/>
                  <a:gd name="connsiteY14" fmla="*/ 492698 h 909855"/>
                  <a:gd name="connsiteX15" fmla="*/ 219243 w 909855"/>
                  <a:gd name="connsiteY15" fmla="*/ 492698 h 909855"/>
                  <a:gd name="connsiteX16" fmla="*/ 203349 w 909855"/>
                  <a:gd name="connsiteY16" fmla="*/ 498920 h 909855"/>
                  <a:gd name="connsiteX17" fmla="*/ 197133 w 909855"/>
                  <a:gd name="connsiteY17" fmla="*/ 514808 h 909855"/>
                  <a:gd name="connsiteX18" fmla="*/ 197133 w 909855"/>
                  <a:gd name="connsiteY18" fmla="*/ 649512 h 909855"/>
                  <a:gd name="connsiteX19" fmla="*/ 28579 w 909855"/>
                  <a:gd name="connsiteY19" fmla="*/ 508586 h 909855"/>
                  <a:gd name="connsiteX20" fmla="*/ 4402 w 909855"/>
                  <a:gd name="connsiteY20" fmla="*/ 495118 h 909855"/>
                  <a:gd name="connsiteX21" fmla="*/ 0 w 909855"/>
                  <a:gd name="connsiteY21" fmla="*/ 494420 h 909855"/>
                  <a:gd name="connsiteX22" fmla="*/ 0 w 909855"/>
                  <a:gd name="connsiteY22" fmla="*/ 84060 h 909855"/>
                  <a:gd name="connsiteX23" fmla="*/ 54116 w 909855"/>
                  <a:gd name="connsiteY23" fmla="*/ 2418 h 909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909855" h="909855">
                    <a:moveTo>
                      <a:pt x="0" y="628704"/>
                    </a:moveTo>
                    <a:lnTo>
                      <a:pt x="337187" y="909855"/>
                    </a:lnTo>
                    <a:lnTo>
                      <a:pt x="267594" y="909855"/>
                    </a:lnTo>
                    <a:lnTo>
                      <a:pt x="0" y="689268"/>
                    </a:lnTo>
                    <a:close/>
                    <a:moveTo>
                      <a:pt x="66095" y="0"/>
                    </a:moveTo>
                    <a:lnTo>
                      <a:pt x="72014" y="299"/>
                    </a:lnTo>
                    <a:cubicBezTo>
                      <a:pt x="513626" y="45147"/>
                      <a:pt x="864708" y="396228"/>
                      <a:pt x="909556" y="837840"/>
                    </a:cubicBezTo>
                    <a:lnTo>
                      <a:pt x="909855" y="843764"/>
                    </a:lnTo>
                    <a:lnTo>
                      <a:pt x="907437" y="855739"/>
                    </a:lnTo>
                    <a:cubicBezTo>
                      <a:pt x="893986" y="887541"/>
                      <a:pt x="862496" y="909855"/>
                      <a:pt x="825795" y="909855"/>
                    </a:cubicBezTo>
                    <a:lnTo>
                      <a:pt x="510198" y="909855"/>
                    </a:lnTo>
                    <a:lnTo>
                      <a:pt x="373983" y="796654"/>
                    </a:lnTo>
                    <a:lnTo>
                      <a:pt x="373983" y="514808"/>
                    </a:lnTo>
                    <a:cubicBezTo>
                      <a:pt x="373983" y="508359"/>
                      <a:pt x="371909" y="503063"/>
                      <a:pt x="367761" y="498920"/>
                    </a:cubicBezTo>
                    <a:cubicBezTo>
                      <a:pt x="363618" y="494772"/>
                      <a:pt x="358322" y="492698"/>
                      <a:pt x="351873" y="492698"/>
                    </a:cubicBezTo>
                    <a:lnTo>
                      <a:pt x="219243" y="492698"/>
                    </a:lnTo>
                    <a:cubicBezTo>
                      <a:pt x="212794" y="492698"/>
                      <a:pt x="207498" y="494772"/>
                      <a:pt x="203349" y="498920"/>
                    </a:cubicBezTo>
                    <a:cubicBezTo>
                      <a:pt x="199207" y="503063"/>
                      <a:pt x="197133" y="508359"/>
                      <a:pt x="197133" y="514808"/>
                    </a:cubicBezTo>
                    <a:lnTo>
                      <a:pt x="197133" y="649512"/>
                    </a:lnTo>
                    <a:lnTo>
                      <a:pt x="28579" y="508586"/>
                    </a:lnTo>
                    <a:cubicBezTo>
                      <a:pt x="21212" y="502600"/>
                      <a:pt x="13152" y="498110"/>
                      <a:pt x="4402" y="495118"/>
                    </a:cubicBezTo>
                    <a:lnTo>
                      <a:pt x="0" y="494420"/>
                    </a:lnTo>
                    <a:lnTo>
                      <a:pt x="0" y="84060"/>
                    </a:lnTo>
                    <a:cubicBezTo>
                      <a:pt x="0" y="47359"/>
                      <a:pt x="22314" y="15869"/>
                      <a:pt x="54116" y="241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15">
                <a:extLst>
                  <a:ext uri="{FF2B5EF4-FFF2-40B4-BE49-F238E27FC236}">
                    <a16:creationId xmlns:a16="http://schemas.microsoft.com/office/drawing/2014/main" xmlns="" id="{C2127DB4-23D0-40E8-9485-8E20076B1651}"/>
                  </a:ext>
                </a:extLst>
              </p:cNvPr>
              <p:cNvSpPr/>
              <p:nvPr/>
            </p:nvSpPr>
            <p:spPr>
              <a:xfrm>
                <a:off x="7411745" y="2911799"/>
                <a:ext cx="1249011" cy="1249011"/>
              </a:xfrm>
              <a:custGeom>
                <a:avLst/>
                <a:gdLst>
                  <a:gd name="connsiteX0" fmla="*/ 325637 w 909855"/>
                  <a:gd name="connsiteY0" fmla="*/ 0 h 909855"/>
                  <a:gd name="connsiteX1" fmla="*/ 394570 w 909855"/>
                  <a:gd name="connsiteY1" fmla="*/ 0 h 909855"/>
                  <a:gd name="connsiteX2" fmla="*/ 454112 w 909855"/>
                  <a:gd name="connsiteY2" fmla="*/ 49647 h 909855"/>
                  <a:gd name="connsiteX3" fmla="*/ 468619 w 909855"/>
                  <a:gd name="connsiteY3" fmla="*/ 54483 h 909855"/>
                  <a:gd name="connsiteX4" fmla="*/ 470693 w 909855"/>
                  <a:gd name="connsiteY4" fmla="*/ 54483 h 909855"/>
                  <a:gd name="connsiteX5" fmla="*/ 485201 w 909855"/>
                  <a:gd name="connsiteY5" fmla="*/ 46885 h 909855"/>
                  <a:gd name="connsiteX6" fmla="*/ 524482 w 909855"/>
                  <a:gd name="connsiteY6" fmla="*/ 0 h 909855"/>
                  <a:gd name="connsiteX7" fmla="*/ 825795 w 909855"/>
                  <a:gd name="connsiteY7" fmla="*/ 0 h 909855"/>
                  <a:gd name="connsiteX8" fmla="*/ 907437 w 909855"/>
                  <a:gd name="connsiteY8" fmla="*/ 54116 h 909855"/>
                  <a:gd name="connsiteX9" fmla="*/ 909855 w 909855"/>
                  <a:gd name="connsiteY9" fmla="*/ 66091 h 909855"/>
                  <a:gd name="connsiteX10" fmla="*/ 909556 w 909855"/>
                  <a:gd name="connsiteY10" fmla="*/ 72014 h 909855"/>
                  <a:gd name="connsiteX11" fmla="*/ 72014 w 909855"/>
                  <a:gd name="connsiteY11" fmla="*/ 909556 h 909855"/>
                  <a:gd name="connsiteX12" fmla="*/ 66091 w 909855"/>
                  <a:gd name="connsiteY12" fmla="*/ 909855 h 909855"/>
                  <a:gd name="connsiteX13" fmla="*/ 54116 w 909855"/>
                  <a:gd name="connsiteY13" fmla="*/ 907437 h 909855"/>
                  <a:gd name="connsiteX14" fmla="*/ 0 w 909855"/>
                  <a:gd name="connsiteY14" fmla="*/ 825795 h 909855"/>
                  <a:gd name="connsiteX15" fmla="*/ 0 w 909855"/>
                  <a:gd name="connsiteY15" fmla="*/ 153955 h 909855"/>
                  <a:gd name="connsiteX16" fmla="*/ 64503 w 909855"/>
                  <a:gd name="connsiteY16" fmla="*/ 153955 h 909855"/>
                  <a:gd name="connsiteX17" fmla="*/ 64503 w 909855"/>
                  <a:gd name="connsiteY17" fmla="*/ 419224 h 909855"/>
                  <a:gd name="connsiteX18" fmla="*/ 329768 w 909855"/>
                  <a:gd name="connsiteY18" fmla="*/ 419224 h 909855"/>
                  <a:gd name="connsiteX19" fmla="*/ 360856 w 909855"/>
                  <a:gd name="connsiteY19" fmla="*/ 406098 h 909855"/>
                  <a:gd name="connsiteX20" fmla="*/ 373983 w 909855"/>
                  <a:gd name="connsiteY20" fmla="*/ 375014 h 909855"/>
                  <a:gd name="connsiteX21" fmla="*/ 373983 w 909855"/>
                  <a:gd name="connsiteY21" fmla="*/ 43430 h 909855"/>
                  <a:gd name="connsiteX22" fmla="*/ 373290 w 909855"/>
                  <a:gd name="connsiteY22" fmla="*/ 39282 h 909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09855" h="909855">
                    <a:moveTo>
                      <a:pt x="325637" y="0"/>
                    </a:moveTo>
                    <a:lnTo>
                      <a:pt x="394570" y="0"/>
                    </a:lnTo>
                    <a:lnTo>
                      <a:pt x="454112" y="49647"/>
                    </a:lnTo>
                    <a:cubicBezTo>
                      <a:pt x="457800" y="52869"/>
                      <a:pt x="462635" y="54483"/>
                      <a:pt x="468619" y="54483"/>
                    </a:cubicBezTo>
                    <a:lnTo>
                      <a:pt x="470693" y="54483"/>
                    </a:lnTo>
                    <a:cubicBezTo>
                      <a:pt x="476677" y="53562"/>
                      <a:pt x="481513" y="51028"/>
                      <a:pt x="485201" y="46885"/>
                    </a:cubicBezTo>
                    <a:lnTo>
                      <a:pt x="524482" y="0"/>
                    </a:lnTo>
                    <a:lnTo>
                      <a:pt x="825795" y="0"/>
                    </a:lnTo>
                    <a:cubicBezTo>
                      <a:pt x="862496" y="0"/>
                      <a:pt x="893986" y="22314"/>
                      <a:pt x="907437" y="54116"/>
                    </a:cubicBezTo>
                    <a:lnTo>
                      <a:pt x="909855" y="66091"/>
                    </a:lnTo>
                    <a:lnTo>
                      <a:pt x="909556" y="72014"/>
                    </a:lnTo>
                    <a:cubicBezTo>
                      <a:pt x="864708" y="513626"/>
                      <a:pt x="513626" y="864708"/>
                      <a:pt x="72014" y="909556"/>
                    </a:cubicBezTo>
                    <a:lnTo>
                      <a:pt x="66091" y="909855"/>
                    </a:lnTo>
                    <a:lnTo>
                      <a:pt x="54116" y="907437"/>
                    </a:lnTo>
                    <a:cubicBezTo>
                      <a:pt x="22314" y="893986"/>
                      <a:pt x="0" y="862496"/>
                      <a:pt x="0" y="825795"/>
                    </a:cubicBezTo>
                    <a:lnTo>
                      <a:pt x="0" y="153955"/>
                    </a:lnTo>
                    <a:lnTo>
                      <a:pt x="64503" y="153955"/>
                    </a:lnTo>
                    <a:lnTo>
                      <a:pt x="64503" y="419224"/>
                    </a:lnTo>
                    <a:lnTo>
                      <a:pt x="329768" y="419224"/>
                    </a:lnTo>
                    <a:cubicBezTo>
                      <a:pt x="341741" y="419224"/>
                      <a:pt x="352105" y="414849"/>
                      <a:pt x="360856" y="406098"/>
                    </a:cubicBezTo>
                    <a:cubicBezTo>
                      <a:pt x="369607" y="397352"/>
                      <a:pt x="373983" y="386987"/>
                      <a:pt x="373983" y="375014"/>
                    </a:cubicBezTo>
                    <a:lnTo>
                      <a:pt x="373983" y="43430"/>
                    </a:lnTo>
                    <a:cubicBezTo>
                      <a:pt x="373983" y="41589"/>
                      <a:pt x="373750" y="40203"/>
                      <a:pt x="373290" y="3928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16">
                <a:extLst>
                  <a:ext uri="{FF2B5EF4-FFF2-40B4-BE49-F238E27FC236}">
                    <a16:creationId xmlns:a16="http://schemas.microsoft.com/office/drawing/2014/main" xmlns="" id="{87392EEE-21AF-4A09-9BDA-CEE7F33CDBB5}"/>
                  </a:ext>
                </a:extLst>
              </p:cNvPr>
              <p:cNvSpPr/>
              <p:nvPr/>
            </p:nvSpPr>
            <p:spPr>
              <a:xfrm>
                <a:off x="6096000" y="2911798"/>
                <a:ext cx="1242766" cy="1248716"/>
              </a:xfrm>
              <a:custGeom>
                <a:avLst/>
                <a:gdLst>
                  <a:gd name="connsiteX0" fmla="*/ 79511 w 905306"/>
                  <a:gd name="connsiteY0" fmla="*/ 0 h 909640"/>
                  <a:gd name="connsiteX1" fmla="*/ 386142 w 905306"/>
                  <a:gd name="connsiteY1" fmla="*/ 0 h 909640"/>
                  <a:gd name="connsiteX2" fmla="*/ 425423 w 905306"/>
                  <a:gd name="connsiteY2" fmla="*/ 46885 h 909640"/>
                  <a:gd name="connsiteX3" fmla="*/ 439930 w 905306"/>
                  <a:gd name="connsiteY3" fmla="*/ 54483 h 909640"/>
                  <a:gd name="connsiteX4" fmla="*/ 456512 w 905306"/>
                  <a:gd name="connsiteY4" fmla="*/ 49647 h 909640"/>
                  <a:gd name="connsiteX5" fmla="*/ 516054 w 905306"/>
                  <a:gd name="connsiteY5" fmla="*/ 0 h 909640"/>
                  <a:gd name="connsiteX6" fmla="*/ 584987 w 905306"/>
                  <a:gd name="connsiteY6" fmla="*/ 0 h 909640"/>
                  <a:gd name="connsiteX7" fmla="*/ 537334 w 905306"/>
                  <a:gd name="connsiteY7" fmla="*/ 39282 h 909640"/>
                  <a:gd name="connsiteX8" fmla="*/ 536987 w 905306"/>
                  <a:gd name="connsiteY8" fmla="*/ 41356 h 909640"/>
                  <a:gd name="connsiteX9" fmla="*/ 536641 w 905306"/>
                  <a:gd name="connsiteY9" fmla="*/ 43430 h 909640"/>
                  <a:gd name="connsiteX10" fmla="*/ 536641 w 905306"/>
                  <a:gd name="connsiteY10" fmla="*/ 375014 h 909640"/>
                  <a:gd name="connsiteX11" fmla="*/ 549767 w 905306"/>
                  <a:gd name="connsiteY11" fmla="*/ 406098 h 909640"/>
                  <a:gd name="connsiteX12" fmla="*/ 580856 w 905306"/>
                  <a:gd name="connsiteY12" fmla="*/ 419224 h 909640"/>
                  <a:gd name="connsiteX13" fmla="*/ 846120 w 905306"/>
                  <a:gd name="connsiteY13" fmla="*/ 419224 h 909640"/>
                  <a:gd name="connsiteX14" fmla="*/ 846120 w 905306"/>
                  <a:gd name="connsiteY14" fmla="*/ 153955 h 909640"/>
                  <a:gd name="connsiteX15" fmla="*/ 905306 w 905306"/>
                  <a:gd name="connsiteY15" fmla="*/ 153955 h 909640"/>
                  <a:gd name="connsiteX16" fmla="*/ 905306 w 905306"/>
                  <a:gd name="connsiteY16" fmla="*/ 825795 h 909640"/>
                  <a:gd name="connsiteX17" fmla="*/ 851190 w 905306"/>
                  <a:gd name="connsiteY17" fmla="*/ 907437 h 909640"/>
                  <a:gd name="connsiteX18" fmla="*/ 840278 w 905306"/>
                  <a:gd name="connsiteY18" fmla="*/ 909640 h 909640"/>
                  <a:gd name="connsiteX19" fmla="*/ 838605 w 905306"/>
                  <a:gd name="connsiteY19" fmla="*/ 909556 h 909640"/>
                  <a:gd name="connsiteX20" fmla="*/ 1064 w 905306"/>
                  <a:gd name="connsiteY20" fmla="*/ 72014 h 909640"/>
                  <a:gd name="connsiteX21" fmla="*/ 0 w 905306"/>
                  <a:gd name="connsiteY21" fmla="*/ 50955 h 909640"/>
                  <a:gd name="connsiteX22" fmla="*/ 16858 w 905306"/>
                  <a:gd name="connsiteY22" fmla="*/ 25952 h 909640"/>
                  <a:gd name="connsiteX23" fmla="*/ 79511 w 905306"/>
                  <a:gd name="connsiteY23" fmla="*/ 0 h 909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905306" h="909640">
                    <a:moveTo>
                      <a:pt x="79511" y="0"/>
                    </a:moveTo>
                    <a:lnTo>
                      <a:pt x="386142" y="0"/>
                    </a:lnTo>
                    <a:lnTo>
                      <a:pt x="425423" y="46885"/>
                    </a:lnTo>
                    <a:cubicBezTo>
                      <a:pt x="429105" y="51028"/>
                      <a:pt x="433941" y="53562"/>
                      <a:pt x="439930" y="54483"/>
                    </a:cubicBezTo>
                    <a:cubicBezTo>
                      <a:pt x="445459" y="54943"/>
                      <a:pt x="450983" y="53329"/>
                      <a:pt x="456512" y="49647"/>
                    </a:cubicBezTo>
                    <a:lnTo>
                      <a:pt x="516054" y="0"/>
                    </a:lnTo>
                    <a:lnTo>
                      <a:pt x="584987" y="0"/>
                    </a:lnTo>
                    <a:lnTo>
                      <a:pt x="537334" y="39282"/>
                    </a:lnTo>
                    <a:cubicBezTo>
                      <a:pt x="537334" y="39742"/>
                      <a:pt x="537220" y="40436"/>
                      <a:pt x="536987" y="41356"/>
                    </a:cubicBezTo>
                    <a:cubicBezTo>
                      <a:pt x="536760" y="42277"/>
                      <a:pt x="536641" y="42970"/>
                      <a:pt x="536641" y="43430"/>
                    </a:cubicBezTo>
                    <a:lnTo>
                      <a:pt x="536641" y="375014"/>
                    </a:lnTo>
                    <a:cubicBezTo>
                      <a:pt x="536641" y="386987"/>
                      <a:pt x="541016" y="397352"/>
                      <a:pt x="549767" y="406098"/>
                    </a:cubicBezTo>
                    <a:cubicBezTo>
                      <a:pt x="558518" y="414849"/>
                      <a:pt x="568883" y="419224"/>
                      <a:pt x="580856" y="419224"/>
                    </a:cubicBezTo>
                    <a:lnTo>
                      <a:pt x="846120" y="419224"/>
                    </a:lnTo>
                    <a:lnTo>
                      <a:pt x="846120" y="153955"/>
                    </a:lnTo>
                    <a:lnTo>
                      <a:pt x="905306" y="153955"/>
                    </a:lnTo>
                    <a:lnTo>
                      <a:pt x="905306" y="825795"/>
                    </a:lnTo>
                    <a:cubicBezTo>
                      <a:pt x="905306" y="862496"/>
                      <a:pt x="882992" y="893986"/>
                      <a:pt x="851190" y="907437"/>
                    </a:cubicBezTo>
                    <a:lnTo>
                      <a:pt x="840278" y="909640"/>
                    </a:lnTo>
                    <a:lnTo>
                      <a:pt x="838605" y="909556"/>
                    </a:lnTo>
                    <a:cubicBezTo>
                      <a:pt x="396993" y="864708"/>
                      <a:pt x="45912" y="513626"/>
                      <a:pt x="1064" y="72014"/>
                    </a:cubicBezTo>
                    <a:lnTo>
                      <a:pt x="0" y="50955"/>
                    </a:lnTo>
                    <a:lnTo>
                      <a:pt x="16858" y="25952"/>
                    </a:lnTo>
                    <a:cubicBezTo>
                      <a:pt x="32892" y="9918"/>
                      <a:pt x="55044" y="0"/>
                      <a:pt x="7951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Group 17">
              <a:extLst>
                <a:ext uri="{FF2B5EF4-FFF2-40B4-BE49-F238E27FC236}">
                  <a16:creationId xmlns:a16="http://schemas.microsoft.com/office/drawing/2014/main" xmlns="" id="{20ABEEFD-12EF-49D2-B3AF-A1176AC1608E}"/>
                </a:ext>
              </a:extLst>
            </p:cNvPr>
            <p:cNvGrpSpPr/>
            <p:nvPr/>
          </p:nvGrpSpPr>
          <p:grpSpPr>
            <a:xfrm>
              <a:off x="6624228" y="1035864"/>
              <a:ext cx="1907679" cy="759536"/>
              <a:chOff x="8832304" y="1381152"/>
              <a:chExt cx="2543572" cy="1012715"/>
            </a:xfrm>
          </p:grpSpPr>
          <p:sp>
            <p:nvSpPr>
              <p:cNvPr id="32" name="TextBox 26">
                <a:extLst>
                  <a:ext uri="{FF2B5EF4-FFF2-40B4-BE49-F238E27FC236}">
                    <a16:creationId xmlns:a16="http://schemas.microsoft.com/office/drawing/2014/main" xmlns="" id="{123EF692-03DB-4CBF-A6BA-E23E31CDD075}"/>
                  </a:ext>
                </a:extLst>
              </p:cNvPr>
              <p:cNvSpPr txBox="1"/>
              <p:nvPr/>
            </p:nvSpPr>
            <p:spPr>
              <a:xfrm>
                <a:off x="8832304" y="1910592"/>
                <a:ext cx="1776199" cy="483275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8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algn="r"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8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" name="Rectangle 27">
                <a:extLst>
                  <a:ext uri="{FF2B5EF4-FFF2-40B4-BE49-F238E27FC236}">
                    <a16:creationId xmlns:a16="http://schemas.microsoft.com/office/drawing/2014/main" xmlns="" id="{19530F28-B02F-4E48-8B50-6773A786059C}"/>
                  </a:ext>
                </a:extLst>
              </p:cNvPr>
              <p:cNvSpPr/>
              <p:nvPr/>
            </p:nvSpPr>
            <p:spPr>
              <a:xfrm>
                <a:off x="8832304" y="1381152"/>
                <a:ext cx="2543572" cy="529440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/>
              </a:bodyPr>
              <a:lstStyle/>
              <a:p>
                <a:r>
                  <a:rPr lang="en-US" altLang="zh-CN" sz="1400" b="1">
                    <a:solidFill>
                      <a:schemeClr val="accent1">
                        <a:lumMod val="100000"/>
                      </a:schemeClr>
                    </a:solidFill>
                  </a:rPr>
                  <a:t>01</a:t>
                </a:r>
                <a:r>
                  <a:rPr lang="zh-CN" altLang="en-US" sz="14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 </a:t>
                </a:r>
              </a:p>
            </p:txBody>
          </p:sp>
        </p:grpSp>
        <p:grpSp>
          <p:nvGrpSpPr>
            <p:cNvPr id="9" name="Group 18">
              <a:extLst>
                <a:ext uri="{FF2B5EF4-FFF2-40B4-BE49-F238E27FC236}">
                  <a16:creationId xmlns:a16="http://schemas.microsoft.com/office/drawing/2014/main" xmlns="" id="{E58A4A62-47FD-4631-A2B3-915534C4CF31}"/>
                </a:ext>
              </a:extLst>
            </p:cNvPr>
            <p:cNvGrpSpPr/>
            <p:nvPr/>
          </p:nvGrpSpPr>
          <p:grpSpPr>
            <a:xfrm>
              <a:off x="6624228" y="1658496"/>
              <a:ext cx="1907679" cy="708704"/>
              <a:chOff x="8832304" y="2211328"/>
              <a:chExt cx="2543572" cy="944939"/>
            </a:xfrm>
          </p:grpSpPr>
          <p:sp>
            <p:nvSpPr>
              <p:cNvPr id="28" name="TextBox 30">
                <a:extLst>
                  <a:ext uri="{FF2B5EF4-FFF2-40B4-BE49-F238E27FC236}">
                    <a16:creationId xmlns:a16="http://schemas.microsoft.com/office/drawing/2014/main" xmlns="" id="{6AC126F0-A0BA-4856-ADA2-640146FED802}"/>
                  </a:ext>
                </a:extLst>
              </p:cNvPr>
              <p:cNvSpPr txBox="1"/>
              <p:nvPr/>
            </p:nvSpPr>
            <p:spPr>
              <a:xfrm>
                <a:off x="8832304" y="2740768"/>
                <a:ext cx="1776199" cy="415499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8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algn="r"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8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9" name="Rectangle 31">
                <a:extLst>
                  <a:ext uri="{FF2B5EF4-FFF2-40B4-BE49-F238E27FC236}">
                    <a16:creationId xmlns:a16="http://schemas.microsoft.com/office/drawing/2014/main" xmlns="" id="{48EABCB8-EF22-4E40-8A96-623D8EB61D2C}"/>
                  </a:ext>
                </a:extLst>
              </p:cNvPr>
              <p:cNvSpPr/>
              <p:nvPr/>
            </p:nvSpPr>
            <p:spPr>
              <a:xfrm>
                <a:off x="8832304" y="2211328"/>
                <a:ext cx="2543572" cy="529440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/>
              </a:bodyPr>
              <a:lstStyle/>
              <a:p>
                <a:r>
                  <a:rPr lang="en-US" altLang="zh-CN" sz="1400" b="1">
                    <a:solidFill>
                      <a:schemeClr val="accent2">
                        <a:lumMod val="100000"/>
                      </a:schemeClr>
                    </a:solidFill>
                  </a:rPr>
                  <a:t>02</a:t>
                </a:r>
                <a:r>
                  <a:rPr lang="zh-CN" altLang="en-US" sz="14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 </a:t>
                </a:r>
              </a:p>
            </p:txBody>
          </p:sp>
        </p:grpSp>
        <p:grpSp>
          <p:nvGrpSpPr>
            <p:cNvPr id="11" name="Group 19">
              <a:extLst>
                <a:ext uri="{FF2B5EF4-FFF2-40B4-BE49-F238E27FC236}">
                  <a16:creationId xmlns:a16="http://schemas.microsoft.com/office/drawing/2014/main" xmlns="" id="{00728213-702B-4D2E-951C-F71B6AE688E0}"/>
                </a:ext>
              </a:extLst>
            </p:cNvPr>
            <p:cNvGrpSpPr/>
            <p:nvPr/>
          </p:nvGrpSpPr>
          <p:grpSpPr>
            <a:xfrm>
              <a:off x="6624228" y="2281128"/>
              <a:ext cx="1907679" cy="708704"/>
              <a:chOff x="8832304" y="3041504"/>
              <a:chExt cx="2543572" cy="944939"/>
            </a:xfrm>
          </p:grpSpPr>
          <p:sp>
            <p:nvSpPr>
              <p:cNvPr id="24" name="TextBox 34">
                <a:extLst>
                  <a:ext uri="{FF2B5EF4-FFF2-40B4-BE49-F238E27FC236}">
                    <a16:creationId xmlns:a16="http://schemas.microsoft.com/office/drawing/2014/main" xmlns="" id="{BAA23760-DEEA-45D2-8F81-164FE85CB414}"/>
                  </a:ext>
                </a:extLst>
              </p:cNvPr>
              <p:cNvSpPr txBox="1"/>
              <p:nvPr/>
            </p:nvSpPr>
            <p:spPr>
              <a:xfrm>
                <a:off x="8832304" y="3570944"/>
                <a:ext cx="1776199" cy="415499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8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algn="r"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8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5" name="Rectangle 35">
                <a:extLst>
                  <a:ext uri="{FF2B5EF4-FFF2-40B4-BE49-F238E27FC236}">
                    <a16:creationId xmlns:a16="http://schemas.microsoft.com/office/drawing/2014/main" xmlns="" id="{DFA4F68D-F6B6-4C72-B2E5-AFD0FF921F90}"/>
                  </a:ext>
                </a:extLst>
              </p:cNvPr>
              <p:cNvSpPr/>
              <p:nvPr/>
            </p:nvSpPr>
            <p:spPr>
              <a:xfrm>
                <a:off x="8832304" y="3041504"/>
                <a:ext cx="2543572" cy="529440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/>
              </a:bodyPr>
              <a:lstStyle/>
              <a:p>
                <a:r>
                  <a:rPr lang="en-US" altLang="zh-CN" sz="1400" b="1">
                    <a:solidFill>
                      <a:schemeClr val="accent3">
                        <a:lumMod val="100000"/>
                      </a:schemeClr>
                    </a:solidFill>
                  </a:rPr>
                  <a:t>03</a:t>
                </a:r>
                <a:r>
                  <a:rPr lang="zh-CN" altLang="en-US" sz="14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 </a:t>
                </a:r>
              </a:p>
            </p:txBody>
          </p:sp>
        </p:grpSp>
        <p:grpSp>
          <p:nvGrpSpPr>
            <p:cNvPr id="13" name="Group 20">
              <a:extLst>
                <a:ext uri="{FF2B5EF4-FFF2-40B4-BE49-F238E27FC236}">
                  <a16:creationId xmlns:a16="http://schemas.microsoft.com/office/drawing/2014/main" xmlns="" id="{83341913-7A6C-4DE7-B916-B26F4F8251DF}"/>
                </a:ext>
              </a:extLst>
            </p:cNvPr>
            <p:cNvGrpSpPr/>
            <p:nvPr/>
          </p:nvGrpSpPr>
          <p:grpSpPr>
            <a:xfrm>
              <a:off x="6624228" y="2903760"/>
              <a:ext cx="1907679" cy="759536"/>
              <a:chOff x="8832304" y="3871680"/>
              <a:chExt cx="2543572" cy="1012715"/>
            </a:xfrm>
          </p:grpSpPr>
          <p:sp>
            <p:nvSpPr>
              <p:cNvPr id="20" name="TextBox 38">
                <a:extLst>
                  <a:ext uri="{FF2B5EF4-FFF2-40B4-BE49-F238E27FC236}">
                    <a16:creationId xmlns:a16="http://schemas.microsoft.com/office/drawing/2014/main" xmlns="" id="{FF43A138-447C-4520-ADB6-00D73D1694E0}"/>
                  </a:ext>
                </a:extLst>
              </p:cNvPr>
              <p:cNvSpPr txBox="1"/>
              <p:nvPr/>
            </p:nvSpPr>
            <p:spPr>
              <a:xfrm>
                <a:off x="8832305" y="4401120"/>
                <a:ext cx="1776197" cy="483275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8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algn="r"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8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1" name="Rectangle 39">
                <a:extLst>
                  <a:ext uri="{FF2B5EF4-FFF2-40B4-BE49-F238E27FC236}">
                    <a16:creationId xmlns:a16="http://schemas.microsoft.com/office/drawing/2014/main" xmlns="" id="{8C285D8A-2D32-428A-84CD-7C7679EB6E02}"/>
                  </a:ext>
                </a:extLst>
              </p:cNvPr>
              <p:cNvSpPr/>
              <p:nvPr/>
            </p:nvSpPr>
            <p:spPr>
              <a:xfrm>
                <a:off x="8832304" y="3871680"/>
                <a:ext cx="2543572" cy="529440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/>
              </a:bodyPr>
              <a:lstStyle/>
              <a:p>
                <a:r>
                  <a:rPr lang="en-US" altLang="zh-CN" sz="1400" b="1">
                    <a:solidFill>
                      <a:schemeClr val="accent4">
                        <a:lumMod val="100000"/>
                      </a:schemeClr>
                    </a:solidFill>
                  </a:rPr>
                  <a:t>04</a:t>
                </a:r>
                <a:r>
                  <a:rPr lang="zh-CN" altLang="en-US" sz="14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 </a:t>
                </a:r>
              </a:p>
            </p:txBody>
          </p:sp>
        </p:grpSp>
      </p:grpSp>
      <p:grpSp>
        <p:nvGrpSpPr>
          <p:cNvPr id="14" name="Group 22">
            <a:extLst>
              <a:ext uri="{FF2B5EF4-FFF2-40B4-BE49-F238E27FC236}">
                <a16:creationId xmlns:a16="http://schemas.microsoft.com/office/drawing/2014/main" xmlns="" id="{9EFF2C06-04FD-4289-B59E-6D00E1D26612}"/>
              </a:ext>
            </a:extLst>
          </p:cNvPr>
          <p:cNvGrpSpPr/>
          <p:nvPr/>
        </p:nvGrpSpPr>
        <p:grpSpPr>
          <a:xfrm>
            <a:off x="1038885" y="3663299"/>
            <a:ext cx="3476846" cy="727124"/>
            <a:chOff x="1385180" y="4884394"/>
            <a:chExt cx="4635795" cy="969498"/>
          </a:xfrm>
        </p:grpSpPr>
        <p:sp>
          <p:nvSpPr>
            <p:cNvPr id="18" name="TextBox 21">
              <a:extLst>
                <a:ext uri="{FF2B5EF4-FFF2-40B4-BE49-F238E27FC236}">
                  <a16:creationId xmlns:a16="http://schemas.microsoft.com/office/drawing/2014/main" xmlns="" id="{D42A4774-B407-4BB1-854C-20A42E0A70AC}"/>
                </a:ext>
              </a:extLst>
            </p:cNvPr>
            <p:cNvSpPr txBox="1"/>
            <p:nvPr/>
          </p:nvSpPr>
          <p:spPr>
            <a:xfrm>
              <a:off x="1385180" y="5299893"/>
              <a:ext cx="1926511" cy="553999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800" dirty="0" smtClean="0">
                  <a:solidFill>
                    <a:schemeClr val="bg1">
                      <a:lumMod val="50000"/>
                    </a:schemeClr>
                  </a:solidFill>
                </a:rPr>
                <a:t>内容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800" dirty="0" smtClean="0">
                  <a:solidFill>
                    <a:schemeClr val="bg1">
                      <a:lumMod val="50000"/>
                    </a:schemeClr>
                  </a:solidFill>
                </a:rPr>
                <a:t>内容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9" name="Rectangle 12">
              <a:extLst>
                <a:ext uri="{FF2B5EF4-FFF2-40B4-BE49-F238E27FC236}">
                  <a16:creationId xmlns:a16="http://schemas.microsoft.com/office/drawing/2014/main" xmlns="" id="{2082E23D-8333-432E-9170-3EBEAD3C7F98}"/>
                </a:ext>
              </a:extLst>
            </p:cNvPr>
            <p:cNvSpPr/>
            <p:nvPr/>
          </p:nvSpPr>
          <p:spPr>
            <a:xfrm>
              <a:off x="1385180" y="4884394"/>
              <a:ext cx="4635795" cy="415498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b="1" dirty="0">
                  <a:solidFill>
                    <a:srgbClr val="3E3429"/>
                  </a:solidFill>
                </a:rPr>
                <a:t>标题文本预设 </a:t>
              </a:r>
            </a:p>
          </p:txBody>
        </p:sp>
      </p:grpSp>
      <p:grpSp>
        <p:nvGrpSpPr>
          <p:cNvPr id="15" name="Group 42">
            <a:extLst>
              <a:ext uri="{FF2B5EF4-FFF2-40B4-BE49-F238E27FC236}">
                <a16:creationId xmlns:a16="http://schemas.microsoft.com/office/drawing/2014/main" xmlns="" id="{DC586833-8587-4301-A823-27870A7AAF37}"/>
              </a:ext>
            </a:extLst>
          </p:cNvPr>
          <p:cNvGrpSpPr/>
          <p:nvPr/>
        </p:nvGrpSpPr>
        <p:grpSpPr>
          <a:xfrm>
            <a:off x="4925085" y="3663299"/>
            <a:ext cx="3476846" cy="727124"/>
            <a:chOff x="6566780" y="4884394"/>
            <a:chExt cx="4635795" cy="969498"/>
          </a:xfrm>
        </p:grpSpPr>
        <p:sp>
          <p:nvSpPr>
            <p:cNvPr id="16" name="TextBox 40">
              <a:extLst>
                <a:ext uri="{FF2B5EF4-FFF2-40B4-BE49-F238E27FC236}">
                  <a16:creationId xmlns:a16="http://schemas.microsoft.com/office/drawing/2014/main" xmlns="" id="{EAB1BA1D-CE8A-471A-B3C8-45339AC617D1}"/>
                </a:ext>
              </a:extLst>
            </p:cNvPr>
            <p:cNvSpPr txBox="1"/>
            <p:nvPr/>
          </p:nvSpPr>
          <p:spPr>
            <a:xfrm>
              <a:off x="6566780" y="5299893"/>
              <a:ext cx="1737465" cy="553999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800" dirty="0" smtClean="0">
                  <a:solidFill>
                    <a:schemeClr val="bg1">
                      <a:lumMod val="50000"/>
                    </a:schemeClr>
                  </a:solidFill>
                </a:rPr>
                <a:t>内容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800" dirty="0" smtClean="0">
                  <a:solidFill>
                    <a:schemeClr val="bg1">
                      <a:lumMod val="50000"/>
                    </a:schemeClr>
                  </a:solidFill>
                </a:rPr>
                <a:t>内容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7" name="Rectangle 41">
              <a:extLst>
                <a:ext uri="{FF2B5EF4-FFF2-40B4-BE49-F238E27FC236}">
                  <a16:creationId xmlns:a16="http://schemas.microsoft.com/office/drawing/2014/main" xmlns="" id="{6540C8AF-567C-44FC-B4BB-9EA9697DAEB1}"/>
                </a:ext>
              </a:extLst>
            </p:cNvPr>
            <p:cNvSpPr/>
            <p:nvPr/>
          </p:nvSpPr>
          <p:spPr>
            <a:xfrm>
              <a:off x="6566780" y="4884394"/>
              <a:ext cx="4635795" cy="415498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b="1">
                  <a:solidFill>
                    <a:schemeClr val="accent5">
                      <a:lumMod val="100000"/>
                    </a:schemeClr>
                  </a:solidFill>
                </a:rPr>
                <a:t>标题文本预设 </a:t>
              </a:r>
            </a:p>
          </p:txBody>
        </p:sp>
      </p:grpSp>
      <p:sp>
        <p:nvSpPr>
          <p:cNvPr id="46" name="Title 1">
            <a:extLst>
              <a:ext uri="{FF2B5EF4-FFF2-40B4-BE49-F238E27FC236}">
                <a16:creationId xmlns:a16="http://schemas.microsoft.com/office/drawing/2014/main" xmlns="" id="{909F7F91-02CF-4760-83B7-D71B068121D0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</a:p>
        </p:txBody>
      </p:sp>
    </p:spTree>
    <p:extLst>
      <p:ext uri="{BB962C8B-B14F-4D97-AF65-F5344CB8AC3E}">
        <p14:creationId xmlns:p14="http://schemas.microsoft.com/office/powerpoint/2010/main" val="1069356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1">
            <a:extLst>
              <a:ext uri="{FF2B5EF4-FFF2-40B4-BE49-F238E27FC236}">
                <a16:creationId xmlns:a16="http://schemas.microsoft.com/office/drawing/2014/main" xmlns="" id="{918C8766-5CDC-4BED-B2B8-04FED7E4322A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</a:p>
        </p:txBody>
      </p:sp>
      <p:graphicFrame>
        <p:nvGraphicFramePr>
          <p:cNvPr id="37" name="图表 36">
            <a:extLst>
              <a:ext uri="{FF2B5EF4-FFF2-40B4-BE49-F238E27FC236}">
                <a16:creationId xmlns:a16="http://schemas.microsoft.com/office/drawing/2014/main" xmlns="" id="{14E7D5C3-F7E6-4AC7-B01D-9BF6E8319E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2160695"/>
              </p:ext>
            </p:extLst>
          </p:nvPr>
        </p:nvGraphicFramePr>
        <p:xfrm>
          <a:off x="785813" y="1372395"/>
          <a:ext cx="7572375" cy="2111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0929841A-31DF-4DFC-8242-18A4D5943BA5}"/>
              </a:ext>
            </a:extLst>
          </p:cNvPr>
          <p:cNvGrpSpPr/>
          <p:nvPr/>
        </p:nvGrpSpPr>
        <p:grpSpPr>
          <a:xfrm>
            <a:off x="866605" y="3774680"/>
            <a:ext cx="1761179" cy="698126"/>
            <a:chOff x="5354322" y="1967781"/>
            <a:chExt cx="2348239" cy="930834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xmlns="" id="{499E6FFD-713F-42EA-B861-773DB9AA40ED}"/>
                </a:ext>
              </a:extLst>
            </p:cNvPr>
            <p:cNvSpPr/>
            <p:nvPr/>
          </p:nvSpPr>
          <p:spPr>
            <a:xfrm>
              <a:off x="5354322" y="2332306"/>
              <a:ext cx="2348239" cy="56630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</a:rPr>
                <a:t>内容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</a:rPr>
                <a:t>内容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xmlns="" id="{7576D513-935A-46B7-BFC9-0A4466D12C52}"/>
                </a:ext>
              </a:extLst>
            </p:cNvPr>
            <p:cNvSpPr/>
            <p:nvPr/>
          </p:nvSpPr>
          <p:spPr>
            <a:xfrm>
              <a:off x="5354323" y="1967781"/>
              <a:ext cx="2084388" cy="37300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15" b="1" dirty="0"/>
                <a:t>标题文字添加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583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7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8">
            <a:extLst>
              <a:ext uri="{FF2B5EF4-FFF2-40B4-BE49-F238E27FC236}">
                <a16:creationId xmlns:a16="http://schemas.microsoft.com/office/drawing/2014/main" xmlns="" id="{BDB4B7BF-A73D-4753-BE73-65B52245926C}"/>
              </a:ext>
            </a:extLst>
          </p:cNvPr>
          <p:cNvSpPr txBox="1"/>
          <p:nvPr/>
        </p:nvSpPr>
        <p:spPr>
          <a:xfrm>
            <a:off x="4932040" y="2100213"/>
            <a:ext cx="441386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</a:t>
            </a:r>
            <a:r>
              <a:rPr lang="en-GB" altLang="zh-CN" sz="4000" dirty="0">
                <a:latin typeface="Ravie" panose="04040805050809020602" pitchFamily="82" charset="0"/>
                <a:ea typeface="华康雅宋体W9(P)" panose="02020900000000000000" pitchFamily="18" charset="-122"/>
                <a:cs typeface="+mn-ea"/>
                <a:sym typeface="+mn-lt"/>
              </a:rPr>
              <a:t> </a:t>
            </a: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教学方案</a:t>
            </a:r>
            <a:endParaRPr lang="en-GB" altLang="zh-CN" sz="4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TextBox 49">
            <a:extLst>
              <a:ext uri="{FF2B5EF4-FFF2-40B4-BE49-F238E27FC236}">
                <a16:creationId xmlns:a16="http://schemas.microsoft.com/office/drawing/2014/main" xmlns="" id="{820C4095-F357-435B-A862-992D5141BE51}"/>
              </a:ext>
            </a:extLst>
          </p:cNvPr>
          <p:cNvSpPr txBox="1"/>
          <p:nvPr/>
        </p:nvSpPr>
        <p:spPr>
          <a:xfrm>
            <a:off x="5796136" y="2715766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16C5FD54-4C2F-4E4E-9B16-F342FA1DFF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9512" y="1564530"/>
            <a:ext cx="4474670" cy="294596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733ADCD2-DA06-4594-B1C6-872E65D010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69" y="627534"/>
            <a:ext cx="2994443" cy="383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56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xmlns="" id="{AF3AE698-CDED-426E-869C-9514AA824D44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教学方案 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E88231F4-CB02-419C-AAF8-041066CAA74B}"/>
              </a:ext>
            </a:extLst>
          </p:cNvPr>
          <p:cNvGrpSpPr/>
          <p:nvPr/>
        </p:nvGrpSpPr>
        <p:grpSpPr>
          <a:xfrm>
            <a:off x="1159538" y="3293791"/>
            <a:ext cx="1770324" cy="922682"/>
            <a:chOff x="3488972" y="2425949"/>
            <a:chExt cx="2360432" cy="1230241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2726D73B-3EFD-45F1-986C-95F56B4FBE2C}"/>
                </a:ext>
              </a:extLst>
            </p:cNvPr>
            <p:cNvSpPr/>
            <p:nvPr/>
          </p:nvSpPr>
          <p:spPr>
            <a:xfrm>
              <a:off x="3488972" y="2942149"/>
              <a:ext cx="2360432" cy="7140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</a:rPr>
                <a:t>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</a:rPr>
                <a:t>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4F4524FA-23E6-4F09-80F2-9F49518326E9}"/>
                </a:ext>
              </a:extLst>
            </p:cNvPr>
            <p:cNvSpPr/>
            <p:nvPr/>
          </p:nvSpPr>
          <p:spPr>
            <a:xfrm>
              <a:off x="3626995" y="2425949"/>
              <a:ext cx="2084387" cy="56630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800" b="1" dirty="0"/>
                <a:t>文字添加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133A48FB-A09E-40BC-94C3-02EE28976930}"/>
              </a:ext>
            </a:extLst>
          </p:cNvPr>
          <p:cNvGrpSpPr/>
          <p:nvPr/>
        </p:nvGrpSpPr>
        <p:grpSpPr>
          <a:xfrm>
            <a:off x="3686839" y="3293791"/>
            <a:ext cx="1770324" cy="922682"/>
            <a:chOff x="3488972" y="2425949"/>
            <a:chExt cx="2360432" cy="1230241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3035DE60-0B0B-473C-BA9D-4439094BDE9B}"/>
                </a:ext>
              </a:extLst>
            </p:cNvPr>
            <p:cNvSpPr/>
            <p:nvPr/>
          </p:nvSpPr>
          <p:spPr>
            <a:xfrm>
              <a:off x="3488972" y="2942149"/>
              <a:ext cx="2360432" cy="7140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</a:rPr>
                <a:t>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</a:rPr>
                <a:t>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9E4C436D-3213-4F1F-B798-AAA590A83416}"/>
                </a:ext>
              </a:extLst>
            </p:cNvPr>
            <p:cNvSpPr/>
            <p:nvPr/>
          </p:nvSpPr>
          <p:spPr>
            <a:xfrm>
              <a:off x="3626995" y="2425949"/>
              <a:ext cx="2084387" cy="56630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800" b="1" dirty="0"/>
                <a:t>文字添加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D7FD2272-6042-467A-BB79-D8A7FD105E92}"/>
              </a:ext>
            </a:extLst>
          </p:cNvPr>
          <p:cNvGrpSpPr/>
          <p:nvPr/>
        </p:nvGrpSpPr>
        <p:grpSpPr>
          <a:xfrm>
            <a:off x="6214139" y="3293791"/>
            <a:ext cx="1770324" cy="922682"/>
            <a:chOff x="3488972" y="2425949"/>
            <a:chExt cx="2360432" cy="1230241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xmlns="" id="{35FB5499-2021-4096-BEC5-52D94E7BA412}"/>
                </a:ext>
              </a:extLst>
            </p:cNvPr>
            <p:cNvSpPr/>
            <p:nvPr/>
          </p:nvSpPr>
          <p:spPr>
            <a:xfrm>
              <a:off x="3488972" y="2942149"/>
              <a:ext cx="2360432" cy="7140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</a:rPr>
                <a:t>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</a:rPr>
                <a:t>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xmlns="" id="{FCBD0047-0E79-49C3-9FBE-AF1CDEF09E1D}"/>
                </a:ext>
              </a:extLst>
            </p:cNvPr>
            <p:cNvSpPr/>
            <p:nvPr/>
          </p:nvSpPr>
          <p:spPr>
            <a:xfrm>
              <a:off x="3626995" y="2425949"/>
              <a:ext cx="2084387" cy="56630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800" b="1" dirty="0"/>
                <a:t>文字添加</a:t>
              </a:r>
            </a:p>
          </p:txBody>
        </p:sp>
      </p:grpSp>
      <p:pic>
        <p:nvPicPr>
          <p:cNvPr id="38" name="图片占位符 22">
            <a:extLst>
              <a:ext uri="{FF2B5EF4-FFF2-40B4-BE49-F238E27FC236}">
                <a16:creationId xmlns:a16="http://schemas.microsoft.com/office/drawing/2014/main" xmlns="" id="{B53B9F7E-E5FF-4246-BF3E-392A51FF6F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900" y="1707160"/>
            <a:ext cx="1625598" cy="1082867"/>
          </a:xfrm>
          <a:prstGeom prst="rect">
            <a:avLst/>
          </a:prstGeom>
        </p:spPr>
      </p:pic>
      <p:pic>
        <p:nvPicPr>
          <p:cNvPr id="39" name="图片占位符 23">
            <a:extLst>
              <a:ext uri="{FF2B5EF4-FFF2-40B4-BE49-F238E27FC236}">
                <a16:creationId xmlns:a16="http://schemas.microsoft.com/office/drawing/2014/main" xmlns="" id="{EF7FA4C7-A7F1-4A8B-BD67-D337091257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201" y="1707160"/>
            <a:ext cx="1625598" cy="1082867"/>
          </a:xfrm>
          <a:prstGeom prst="rect">
            <a:avLst/>
          </a:prstGeom>
        </p:spPr>
      </p:pic>
      <p:pic>
        <p:nvPicPr>
          <p:cNvPr id="40" name="图片占位符 24">
            <a:extLst>
              <a:ext uri="{FF2B5EF4-FFF2-40B4-BE49-F238E27FC236}">
                <a16:creationId xmlns:a16="http://schemas.microsoft.com/office/drawing/2014/main" xmlns="" id="{7BE8390D-6A7F-4FEF-A06C-2FCF5B78D0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1" y="1707160"/>
            <a:ext cx="1625598" cy="108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47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bd2ea9e-0624-482e-b56a-7987bd8a2bbd">
            <a:extLst>
              <a:ext uri="{FF2B5EF4-FFF2-40B4-BE49-F238E27FC236}">
                <a16:creationId xmlns:a16="http://schemas.microsoft.com/office/drawing/2014/main" xmlns="" id="{2616F1DE-19FC-4205-9FC8-F82A5CA46B25}"/>
              </a:ext>
            </a:extLst>
          </p:cNvPr>
          <p:cNvGrpSpPr>
            <a:grpSpLocks noChangeAspect="1"/>
          </p:cNvGrpSpPr>
          <p:nvPr/>
        </p:nvGrpSpPr>
        <p:grpSpPr>
          <a:xfrm>
            <a:off x="1760754" y="1417226"/>
            <a:ext cx="5568689" cy="2826277"/>
            <a:chOff x="2347672" y="1889634"/>
            <a:chExt cx="7424919" cy="376837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83798E1D-9BD9-4817-9C8C-937F2844FD2C}"/>
                </a:ext>
              </a:extLst>
            </p:cNvPr>
            <p:cNvGrpSpPr/>
            <p:nvPr/>
          </p:nvGrpSpPr>
          <p:grpSpPr>
            <a:xfrm>
              <a:off x="3530999" y="2327009"/>
              <a:ext cx="657104" cy="1066399"/>
              <a:chOff x="1555060" y="1309888"/>
              <a:chExt cx="2525713" cy="4098924"/>
            </a:xfrm>
          </p:grpSpPr>
          <p:sp>
            <p:nvSpPr>
              <p:cNvPr id="79" name="Freeform: Shape 4">
                <a:extLst>
                  <a:ext uri="{FF2B5EF4-FFF2-40B4-BE49-F238E27FC236}">
                    <a16:creationId xmlns:a16="http://schemas.microsoft.com/office/drawing/2014/main" xmlns="" id="{D0C0894E-8F04-44A2-8560-1FF354B707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1022" y="4419800"/>
                <a:ext cx="1093788" cy="9890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91" y="0"/>
                  </a:cxn>
                  <a:cxn ang="0">
                    <a:pos x="815" y="136"/>
                  </a:cxn>
                  <a:cxn ang="0">
                    <a:pos x="815" y="562"/>
                  </a:cxn>
                  <a:cxn ang="0">
                    <a:pos x="813" y="582"/>
                  </a:cxn>
                  <a:cxn ang="0">
                    <a:pos x="805" y="603"/>
                  </a:cxn>
                  <a:cxn ang="0">
                    <a:pos x="795" y="623"/>
                  </a:cxn>
                  <a:cxn ang="0">
                    <a:pos x="782" y="642"/>
                  </a:cxn>
                  <a:cxn ang="0">
                    <a:pos x="766" y="658"/>
                  </a:cxn>
                  <a:cxn ang="0">
                    <a:pos x="749" y="669"/>
                  </a:cxn>
                  <a:cxn ang="0">
                    <a:pos x="511" y="792"/>
                  </a:cxn>
                  <a:cxn ang="0">
                    <a:pos x="491" y="800"/>
                  </a:cxn>
                  <a:cxn ang="0">
                    <a:pos x="469" y="805"/>
                  </a:cxn>
                  <a:cxn ang="0">
                    <a:pos x="445" y="806"/>
                  </a:cxn>
                  <a:cxn ang="0">
                    <a:pos x="421" y="805"/>
                  </a:cxn>
                  <a:cxn ang="0">
                    <a:pos x="399" y="800"/>
                  </a:cxn>
                  <a:cxn ang="0">
                    <a:pos x="380" y="792"/>
                  </a:cxn>
                  <a:cxn ang="0">
                    <a:pos x="141" y="669"/>
                  </a:cxn>
                  <a:cxn ang="0">
                    <a:pos x="124" y="658"/>
                  </a:cxn>
                  <a:cxn ang="0">
                    <a:pos x="108" y="642"/>
                  </a:cxn>
                  <a:cxn ang="0">
                    <a:pos x="95" y="623"/>
                  </a:cxn>
                  <a:cxn ang="0">
                    <a:pos x="84" y="603"/>
                  </a:cxn>
                  <a:cxn ang="0">
                    <a:pos x="77" y="582"/>
                  </a:cxn>
                  <a:cxn ang="0">
                    <a:pos x="75" y="562"/>
                  </a:cxn>
                  <a:cxn ang="0">
                    <a:pos x="75" y="136"/>
                  </a:cxn>
                  <a:cxn ang="0">
                    <a:pos x="0" y="0"/>
                  </a:cxn>
                </a:cxnLst>
                <a:rect l="0" t="0" r="r" b="b"/>
                <a:pathLst>
                  <a:path w="891" h="806">
                    <a:moveTo>
                      <a:pt x="0" y="0"/>
                    </a:moveTo>
                    <a:lnTo>
                      <a:pt x="891" y="0"/>
                    </a:lnTo>
                    <a:lnTo>
                      <a:pt x="815" y="136"/>
                    </a:lnTo>
                    <a:lnTo>
                      <a:pt x="815" y="562"/>
                    </a:lnTo>
                    <a:lnTo>
                      <a:pt x="813" y="582"/>
                    </a:lnTo>
                    <a:lnTo>
                      <a:pt x="805" y="603"/>
                    </a:lnTo>
                    <a:lnTo>
                      <a:pt x="795" y="623"/>
                    </a:lnTo>
                    <a:lnTo>
                      <a:pt x="782" y="642"/>
                    </a:lnTo>
                    <a:lnTo>
                      <a:pt x="766" y="658"/>
                    </a:lnTo>
                    <a:lnTo>
                      <a:pt x="749" y="669"/>
                    </a:lnTo>
                    <a:lnTo>
                      <a:pt x="511" y="792"/>
                    </a:lnTo>
                    <a:lnTo>
                      <a:pt x="491" y="800"/>
                    </a:lnTo>
                    <a:lnTo>
                      <a:pt x="469" y="805"/>
                    </a:lnTo>
                    <a:lnTo>
                      <a:pt x="445" y="806"/>
                    </a:lnTo>
                    <a:lnTo>
                      <a:pt x="421" y="805"/>
                    </a:lnTo>
                    <a:lnTo>
                      <a:pt x="399" y="800"/>
                    </a:lnTo>
                    <a:lnTo>
                      <a:pt x="380" y="792"/>
                    </a:lnTo>
                    <a:lnTo>
                      <a:pt x="141" y="669"/>
                    </a:lnTo>
                    <a:lnTo>
                      <a:pt x="124" y="658"/>
                    </a:lnTo>
                    <a:lnTo>
                      <a:pt x="108" y="642"/>
                    </a:lnTo>
                    <a:lnTo>
                      <a:pt x="95" y="623"/>
                    </a:lnTo>
                    <a:lnTo>
                      <a:pt x="84" y="603"/>
                    </a:lnTo>
                    <a:lnTo>
                      <a:pt x="77" y="582"/>
                    </a:lnTo>
                    <a:lnTo>
                      <a:pt x="75" y="562"/>
                    </a:lnTo>
                    <a:lnTo>
                      <a:pt x="75" y="1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Freeform: Shape 5">
                <a:extLst>
                  <a:ext uri="{FF2B5EF4-FFF2-40B4-BE49-F238E27FC236}">
                    <a16:creationId xmlns:a16="http://schemas.microsoft.com/office/drawing/2014/main" xmlns="" id="{FCDD65AB-0C7B-4687-A728-36E03A7800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2993" y="4589764"/>
                <a:ext cx="908618" cy="169458"/>
              </a:xfrm>
              <a:custGeom>
                <a:avLst/>
                <a:gdLst>
                  <a:gd name="T0" fmla="*/ 2147483647 w 740"/>
                  <a:gd name="T1" fmla="*/ 0 h 138"/>
                  <a:gd name="T2" fmla="*/ 2147483647 w 740"/>
                  <a:gd name="T3" fmla="*/ 2147483647 h 138"/>
                  <a:gd name="T4" fmla="*/ 0 w 740"/>
                  <a:gd name="T5" fmla="*/ 2147483647 h 138"/>
                  <a:gd name="T6" fmla="*/ 0 w 740"/>
                  <a:gd name="T7" fmla="*/ 2147483647 h 138"/>
                  <a:gd name="T8" fmla="*/ 2147483647 w 740"/>
                  <a:gd name="T9" fmla="*/ 0 h 1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0"/>
                  <a:gd name="T16" fmla="*/ 0 h 138"/>
                  <a:gd name="T17" fmla="*/ 740 w 740"/>
                  <a:gd name="T18" fmla="*/ 138 h 1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0" h="138">
                    <a:moveTo>
                      <a:pt x="740" y="0"/>
                    </a:moveTo>
                    <a:lnTo>
                      <a:pt x="740" y="79"/>
                    </a:lnTo>
                    <a:lnTo>
                      <a:pt x="0" y="138"/>
                    </a:lnTo>
                    <a:lnTo>
                      <a:pt x="0" y="59"/>
                    </a:lnTo>
                    <a:lnTo>
                      <a:pt x="74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Freeform: Shape 6">
                <a:extLst>
                  <a:ext uri="{FF2B5EF4-FFF2-40B4-BE49-F238E27FC236}">
                    <a16:creationId xmlns:a16="http://schemas.microsoft.com/office/drawing/2014/main" xmlns="" id="{96F86177-9BAF-43CF-A092-AF4C2F1848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2993" y="4816936"/>
                <a:ext cx="908618" cy="170687"/>
              </a:xfrm>
              <a:custGeom>
                <a:avLst/>
                <a:gdLst>
                  <a:gd name="T0" fmla="*/ 2147483647 w 740"/>
                  <a:gd name="T1" fmla="*/ 0 h 139"/>
                  <a:gd name="T2" fmla="*/ 2147483647 w 740"/>
                  <a:gd name="T3" fmla="*/ 2147483647 h 139"/>
                  <a:gd name="T4" fmla="*/ 0 w 740"/>
                  <a:gd name="T5" fmla="*/ 2147483647 h 139"/>
                  <a:gd name="T6" fmla="*/ 0 w 740"/>
                  <a:gd name="T7" fmla="*/ 2147483647 h 139"/>
                  <a:gd name="T8" fmla="*/ 2147483647 w 740"/>
                  <a:gd name="T9" fmla="*/ 0 h 1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0"/>
                  <a:gd name="T16" fmla="*/ 0 h 139"/>
                  <a:gd name="T17" fmla="*/ 740 w 740"/>
                  <a:gd name="T18" fmla="*/ 139 h 1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0" h="139">
                    <a:moveTo>
                      <a:pt x="740" y="0"/>
                    </a:moveTo>
                    <a:lnTo>
                      <a:pt x="740" y="80"/>
                    </a:lnTo>
                    <a:lnTo>
                      <a:pt x="0" y="139"/>
                    </a:lnTo>
                    <a:lnTo>
                      <a:pt x="0" y="59"/>
                    </a:lnTo>
                    <a:lnTo>
                      <a:pt x="74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Freeform: Shape 7">
                <a:extLst>
                  <a:ext uri="{FF2B5EF4-FFF2-40B4-BE49-F238E27FC236}">
                    <a16:creationId xmlns:a16="http://schemas.microsoft.com/office/drawing/2014/main" xmlns="" id="{8C21B801-4274-4A50-AA56-E0C5CE6D03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4222" y="5046565"/>
                <a:ext cx="907391" cy="167002"/>
              </a:xfrm>
              <a:custGeom>
                <a:avLst/>
                <a:gdLst>
                  <a:gd name="T0" fmla="*/ 2147483647 w 739"/>
                  <a:gd name="T1" fmla="*/ 0 h 136"/>
                  <a:gd name="T2" fmla="*/ 2147483647 w 739"/>
                  <a:gd name="T3" fmla="*/ 2147483647 h 136"/>
                  <a:gd name="T4" fmla="*/ 2147483647 w 739"/>
                  <a:gd name="T5" fmla="*/ 2147483647 h 136"/>
                  <a:gd name="T6" fmla="*/ 2147483647 w 739"/>
                  <a:gd name="T7" fmla="*/ 2147483647 h 136"/>
                  <a:gd name="T8" fmla="*/ 2147483647 w 739"/>
                  <a:gd name="T9" fmla="*/ 2147483647 h 136"/>
                  <a:gd name="T10" fmla="*/ 2147483647 w 739"/>
                  <a:gd name="T11" fmla="*/ 2147483647 h 136"/>
                  <a:gd name="T12" fmla="*/ 2147483647 w 739"/>
                  <a:gd name="T13" fmla="*/ 2147483647 h 136"/>
                  <a:gd name="T14" fmla="*/ 2147483647 w 739"/>
                  <a:gd name="T15" fmla="*/ 2147483647 h 136"/>
                  <a:gd name="T16" fmla="*/ 0 w 739"/>
                  <a:gd name="T17" fmla="*/ 2147483647 h 136"/>
                  <a:gd name="T18" fmla="*/ 2147483647 w 739"/>
                  <a:gd name="T19" fmla="*/ 0 h 1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39"/>
                  <a:gd name="T31" fmla="*/ 0 h 136"/>
                  <a:gd name="T32" fmla="*/ 739 w 739"/>
                  <a:gd name="T33" fmla="*/ 136 h 1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39" h="136">
                    <a:moveTo>
                      <a:pt x="739" y="0"/>
                    </a:moveTo>
                    <a:lnTo>
                      <a:pt x="739" y="51"/>
                    </a:lnTo>
                    <a:lnTo>
                      <a:pt x="738" y="65"/>
                    </a:lnTo>
                    <a:lnTo>
                      <a:pt x="735" y="80"/>
                    </a:lnTo>
                    <a:lnTo>
                      <a:pt x="36" y="136"/>
                    </a:lnTo>
                    <a:lnTo>
                      <a:pt x="23" y="119"/>
                    </a:lnTo>
                    <a:lnTo>
                      <a:pt x="11" y="99"/>
                    </a:lnTo>
                    <a:lnTo>
                      <a:pt x="4" y="79"/>
                    </a:lnTo>
                    <a:lnTo>
                      <a:pt x="0" y="59"/>
                    </a:lnTo>
                    <a:lnTo>
                      <a:pt x="739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Freeform: Shape 8">
                <a:extLst>
                  <a:ext uri="{FF2B5EF4-FFF2-40B4-BE49-F238E27FC236}">
                    <a16:creationId xmlns:a16="http://schemas.microsoft.com/office/drawing/2014/main" xmlns="" id="{C86E0667-B5B8-4ED3-9EE4-A51D31D508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6276" y="5317943"/>
                <a:ext cx="303282" cy="90869"/>
              </a:xfrm>
              <a:custGeom>
                <a:avLst/>
                <a:gdLst>
                  <a:gd name="T0" fmla="*/ 2147483647 w 247"/>
                  <a:gd name="T1" fmla="*/ 0 h 74"/>
                  <a:gd name="T2" fmla="*/ 2147483647 w 247"/>
                  <a:gd name="T3" fmla="*/ 2147483647 h 74"/>
                  <a:gd name="T4" fmla="*/ 2147483647 w 247"/>
                  <a:gd name="T5" fmla="*/ 2147483647 h 74"/>
                  <a:gd name="T6" fmla="*/ 2147483647 w 247"/>
                  <a:gd name="T7" fmla="*/ 2147483647 h 74"/>
                  <a:gd name="T8" fmla="*/ 2147483647 w 247"/>
                  <a:gd name="T9" fmla="*/ 2147483647 h 74"/>
                  <a:gd name="T10" fmla="*/ 2147483647 w 247"/>
                  <a:gd name="T11" fmla="*/ 2147483647 h 74"/>
                  <a:gd name="T12" fmla="*/ 2147483647 w 247"/>
                  <a:gd name="T13" fmla="*/ 2147483647 h 74"/>
                  <a:gd name="T14" fmla="*/ 2147483647 w 247"/>
                  <a:gd name="T15" fmla="*/ 2147483647 h 74"/>
                  <a:gd name="T16" fmla="*/ 2147483647 w 247"/>
                  <a:gd name="T17" fmla="*/ 2147483647 h 74"/>
                  <a:gd name="T18" fmla="*/ 2147483647 w 247"/>
                  <a:gd name="T19" fmla="*/ 2147483647 h 74"/>
                  <a:gd name="T20" fmla="*/ 2147483647 w 247"/>
                  <a:gd name="T21" fmla="*/ 2147483647 h 74"/>
                  <a:gd name="T22" fmla="*/ 2147483647 w 247"/>
                  <a:gd name="T23" fmla="*/ 2147483647 h 74"/>
                  <a:gd name="T24" fmla="*/ 2147483647 w 247"/>
                  <a:gd name="T25" fmla="*/ 2147483647 h 74"/>
                  <a:gd name="T26" fmla="*/ 0 w 247"/>
                  <a:gd name="T27" fmla="*/ 2147483647 h 74"/>
                  <a:gd name="T28" fmla="*/ 2147483647 w 247"/>
                  <a:gd name="T29" fmla="*/ 2147483647 h 74"/>
                  <a:gd name="T30" fmla="*/ 2147483647 w 247"/>
                  <a:gd name="T31" fmla="*/ 2147483647 h 74"/>
                  <a:gd name="T32" fmla="*/ 2147483647 w 247"/>
                  <a:gd name="T33" fmla="*/ 2147483647 h 74"/>
                  <a:gd name="T34" fmla="*/ 2147483647 w 247"/>
                  <a:gd name="T35" fmla="*/ 2147483647 h 74"/>
                  <a:gd name="T36" fmla="*/ 2147483647 w 247"/>
                  <a:gd name="T37" fmla="*/ 0 h 7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47"/>
                  <a:gd name="T58" fmla="*/ 0 h 74"/>
                  <a:gd name="T59" fmla="*/ 247 w 247"/>
                  <a:gd name="T60" fmla="*/ 74 h 7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47" h="74">
                    <a:moveTo>
                      <a:pt x="123" y="0"/>
                    </a:moveTo>
                    <a:lnTo>
                      <a:pt x="153" y="1"/>
                    </a:lnTo>
                    <a:lnTo>
                      <a:pt x="180" y="5"/>
                    </a:lnTo>
                    <a:lnTo>
                      <a:pt x="206" y="12"/>
                    </a:lnTo>
                    <a:lnTo>
                      <a:pt x="228" y="20"/>
                    </a:lnTo>
                    <a:lnTo>
                      <a:pt x="247" y="30"/>
                    </a:lnTo>
                    <a:lnTo>
                      <a:pt x="189" y="60"/>
                    </a:lnTo>
                    <a:lnTo>
                      <a:pt x="169" y="68"/>
                    </a:lnTo>
                    <a:lnTo>
                      <a:pt x="147" y="73"/>
                    </a:lnTo>
                    <a:lnTo>
                      <a:pt x="122" y="74"/>
                    </a:lnTo>
                    <a:lnTo>
                      <a:pt x="99" y="73"/>
                    </a:lnTo>
                    <a:lnTo>
                      <a:pt x="77" y="68"/>
                    </a:lnTo>
                    <a:lnTo>
                      <a:pt x="57" y="60"/>
                    </a:lnTo>
                    <a:lnTo>
                      <a:pt x="0" y="30"/>
                    </a:lnTo>
                    <a:lnTo>
                      <a:pt x="18" y="20"/>
                    </a:lnTo>
                    <a:lnTo>
                      <a:pt x="40" y="12"/>
                    </a:lnTo>
                    <a:lnTo>
                      <a:pt x="66" y="5"/>
                    </a:lnTo>
                    <a:lnTo>
                      <a:pt x="94" y="1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Freeform: Shape 9">
                <a:extLst>
                  <a:ext uri="{FF2B5EF4-FFF2-40B4-BE49-F238E27FC236}">
                    <a16:creationId xmlns:a16="http://schemas.microsoft.com/office/drawing/2014/main" xmlns="" id="{20A1F792-32BA-478C-9F4C-B29809643F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5060" y="1309888"/>
                <a:ext cx="2525713" cy="3150940"/>
              </a:xfrm>
              <a:custGeom>
                <a:avLst/>
                <a:gdLst/>
                <a:ahLst/>
                <a:cxnLst>
                  <a:cxn ang="0">
                    <a:pos x="1109" y="3"/>
                  </a:cxn>
                  <a:cxn ang="0">
                    <a:pos x="1264" y="27"/>
                  </a:cxn>
                  <a:cxn ang="0">
                    <a:pos x="1411" y="74"/>
                  </a:cxn>
                  <a:cxn ang="0">
                    <a:pos x="1548" y="140"/>
                  </a:cxn>
                  <a:cxn ang="0">
                    <a:pos x="1671" y="226"/>
                  </a:cxn>
                  <a:cxn ang="0">
                    <a:pos x="1782" y="329"/>
                  </a:cxn>
                  <a:cxn ang="0">
                    <a:pos x="1876" y="445"/>
                  </a:cxn>
                  <a:cxn ang="0">
                    <a:pos x="1952" y="576"/>
                  </a:cxn>
                  <a:cxn ang="0">
                    <a:pos x="2009" y="718"/>
                  </a:cxn>
                  <a:cxn ang="0">
                    <a:pos x="2045" y="869"/>
                  </a:cxn>
                  <a:cxn ang="0">
                    <a:pos x="2057" y="1028"/>
                  </a:cxn>
                  <a:cxn ang="0">
                    <a:pos x="2046" y="1166"/>
                  </a:cxn>
                  <a:cxn ang="0">
                    <a:pos x="2016" y="1295"/>
                  </a:cxn>
                  <a:cxn ang="0">
                    <a:pos x="1971" y="1418"/>
                  </a:cxn>
                  <a:cxn ang="0">
                    <a:pos x="1915" y="1535"/>
                  </a:cxn>
                  <a:cxn ang="0">
                    <a:pos x="1850" y="1649"/>
                  </a:cxn>
                  <a:cxn ang="0">
                    <a:pos x="1748" y="1814"/>
                  </a:cxn>
                  <a:cxn ang="0">
                    <a:pos x="1649" y="1979"/>
                  </a:cxn>
                  <a:cxn ang="0">
                    <a:pos x="1592" y="2090"/>
                  </a:cxn>
                  <a:cxn ang="0">
                    <a:pos x="1547" y="2204"/>
                  </a:cxn>
                  <a:cxn ang="0">
                    <a:pos x="1516" y="2323"/>
                  </a:cxn>
                  <a:cxn ang="0">
                    <a:pos x="1505" y="2447"/>
                  </a:cxn>
                  <a:cxn ang="0">
                    <a:pos x="1496" y="2503"/>
                  </a:cxn>
                  <a:cxn ang="0">
                    <a:pos x="1481" y="2535"/>
                  </a:cxn>
                  <a:cxn ang="0">
                    <a:pos x="1456" y="2557"/>
                  </a:cxn>
                  <a:cxn ang="0">
                    <a:pos x="1424" y="2566"/>
                  </a:cxn>
                  <a:cxn ang="0">
                    <a:pos x="615" y="2564"/>
                  </a:cxn>
                  <a:cxn ang="0">
                    <a:pos x="586" y="2548"/>
                  </a:cxn>
                  <a:cxn ang="0">
                    <a:pos x="567" y="2520"/>
                  </a:cxn>
                  <a:cxn ang="0">
                    <a:pos x="553" y="2475"/>
                  </a:cxn>
                  <a:cxn ang="0">
                    <a:pos x="549" y="2387"/>
                  </a:cxn>
                  <a:cxn ang="0">
                    <a:pos x="531" y="2270"/>
                  </a:cxn>
                  <a:cxn ang="0">
                    <a:pos x="497" y="2158"/>
                  </a:cxn>
                  <a:cxn ang="0">
                    <a:pos x="449" y="2050"/>
                  </a:cxn>
                  <a:cxn ang="0">
                    <a:pos x="393" y="1944"/>
                  </a:cxn>
                  <a:cxn ang="0">
                    <a:pos x="329" y="1838"/>
                  </a:cxn>
                  <a:cxn ang="0">
                    <a:pos x="229" y="1680"/>
                  </a:cxn>
                  <a:cxn ang="0">
                    <a:pos x="165" y="1572"/>
                  </a:cxn>
                  <a:cxn ang="0">
                    <a:pos x="106" y="1460"/>
                  </a:cxn>
                  <a:cxn ang="0">
                    <a:pos x="58" y="1345"/>
                  </a:cxn>
                  <a:cxn ang="0">
                    <a:pos x="22" y="1224"/>
                  </a:cxn>
                  <a:cxn ang="0">
                    <a:pos x="3" y="1095"/>
                  </a:cxn>
                  <a:cxn ang="0">
                    <a:pos x="3" y="948"/>
                  </a:cxn>
                  <a:cxn ang="0">
                    <a:pos x="27" y="793"/>
                  </a:cxn>
                  <a:cxn ang="0">
                    <a:pos x="74" y="646"/>
                  </a:cxn>
                  <a:cxn ang="0">
                    <a:pos x="140" y="509"/>
                  </a:cxn>
                  <a:cxn ang="0">
                    <a:pos x="226" y="385"/>
                  </a:cxn>
                  <a:cxn ang="0">
                    <a:pos x="329" y="275"/>
                  </a:cxn>
                  <a:cxn ang="0">
                    <a:pos x="445" y="181"/>
                  </a:cxn>
                  <a:cxn ang="0">
                    <a:pos x="576" y="105"/>
                  </a:cxn>
                  <a:cxn ang="0">
                    <a:pos x="718" y="48"/>
                  </a:cxn>
                  <a:cxn ang="0">
                    <a:pos x="869" y="12"/>
                  </a:cxn>
                  <a:cxn ang="0">
                    <a:pos x="1028" y="0"/>
                  </a:cxn>
                </a:cxnLst>
                <a:rect l="0" t="0" r="r" b="b"/>
                <a:pathLst>
                  <a:path w="2057" h="2566">
                    <a:moveTo>
                      <a:pt x="1028" y="0"/>
                    </a:moveTo>
                    <a:lnTo>
                      <a:pt x="1109" y="3"/>
                    </a:lnTo>
                    <a:lnTo>
                      <a:pt x="1188" y="12"/>
                    </a:lnTo>
                    <a:lnTo>
                      <a:pt x="1264" y="27"/>
                    </a:lnTo>
                    <a:lnTo>
                      <a:pt x="1339" y="48"/>
                    </a:lnTo>
                    <a:lnTo>
                      <a:pt x="1411" y="74"/>
                    </a:lnTo>
                    <a:lnTo>
                      <a:pt x="1481" y="105"/>
                    </a:lnTo>
                    <a:lnTo>
                      <a:pt x="1548" y="140"/>
                    </a:lnTo>
                    <a:lnTo>
                      <a:pt x="1612" y="181"/>
                    </a:lnTo>
                    <a:lnTo>
                      <a:pt x="1671" y="226"/>
                    </a:lnTo>
                    <a:lnTo>
                      <a:pt x="1728" y="275"/>
                    </a:lnTo>
                    <a:lnTo>
                      <a:pt x="1782" y="329"/>
                    </a:lnTo>
                    <a:lnTo>
                      <a:pt x="1831" y="385"/>
                    </a:lnTo>
                    <a:lnTo>
                      <a:pt x="1876" y="445"/>
                    </a:lnTo>
                    <a:lnTo>
                      <a:pt x="1917" y="509"/>
                    </a:lnTo>
                    <a:lnTo>
                      <a:pt x="1952" y="576"/>
                    </a:lnTo>
                    <a:lnTo>
                      <a:pt x="1983" y="646"/>
                    </a:lnTo>
                    <a:lnTo>
                      <a:pt x="2009" y="718"/>
                    </a:lnTo>
                    <a:lnTo>
                      <a:pt x="2030" y="793"/>
                    </a:lnTo>
                    <a:lnTo>
                      <a:pt x="2045" y="869"/>
                    </a:lnTo>
                    <a:lnTo>
                      <a:pt x="2054" y="948"/>
                    </a:lnTo>
                    <a:lnTo>
                      <a:pt x="2057" y="1028"/>
                    </a:lnTo>
                    <a:lnTo>
                      <a:pt x="2054" y="1098"/>
                    </a:lnTo>
                    <a:lnTo>
                      <a:pt x="2046" y="1166"/>
                    </a:lnTo>
                    <a:lnTo>
                      <a:pt x="2034" y="1231"/>
                    </a:lnTo>
                    <a:lnTo>
                      <a:pt x="2016" y="1295"/>
                    </a:lnTo>
                    <a:lnTo>
                      <a:pt x="1995" y="1357"/>
                    </a:lnTo>
                    <a:lnTo>
                      <a:pt x="1971" y="1418"/>
                    </a:lnTo>
                    <a:lnTo>
                      <a:pt x="1944" y="1477"/>
                    </a:lnTo>
                    <a:lnTo>
                      <a:pt x="1915" y="1535"/>
                    </a:lnTo>
                    <a:lnTo>
                      <a:pt x="1883" y="1592"/>
                    </a:lnTo>
                    <a:lnTo>
                      <a:pt x="1850" y="1649"/>
                    </a:lnTo>
                    <a:lnTo>
                      <a:pt x="1817" y="1705"/>
                    </a:lnTo>
                    <a:lnTo>
                      <a:pt x="1748" y="1814"/>
                    </a:lnTo>
                    <a:lnTo>
                      <a:pt x="1681" y="1924"/>
                    </a:lnTo>
                    <a:lnTo>
                      <a:pt x="1649" y="1979"/>
                    </a:lnTo>
                    <a:lnTo>
                      <a:pt x="1620" y="2034"/>
                    </a:lnTo>
                    <a:lnTo>
                      <a:pt x="1592" y="2090"/>
                    </a:lnTo>
                    <a:lnTo>
                      <a:pt x="1568" y="2147"/>
                    </a:lnTo>
                    <a:lnTo>
                      <a:pt x="1547" y="2204"/>
                    </a:lnTo>
                    <a:lnTo>
                      <a:pt x="1529" y="2263"/>
                    </a:lnTo>
                    <a:lnTo>
                      <a:pt x="1516" y="2323"/>
                    </a:lnTo>
                    <a:lnTo>
                      <a:pt x="1508" y="2384"/>
                    </a:lnTo>
                    <a:lnTo>
                      <a:pt x="1505" y="2447"/>
                    </a:lnTo>
                    <a:lnTo>
                      <a:pt x="1503" y="2475"/>
                    </a:lnTo>
                    <a:lnTo>
                      <a:pt x="1496" y="2503"/>
                    </a:lnTo>
                    <a:lnTo>
                      <a:pt x="1489" y="2520"/>
                    </a:lnTo>
                    <a:lnTo>
                      <a:pt x="1481" y="2535"/>
                    </a:lnTo>
                    <a:lnTo>
                      <a:pt x="1470" y="2548"/>
                    </a:lnTo>
                    <a:lnTo>
                      <a:pt x="1456" y="2557"/>
                    </a:lnTo>
                    <a:lnTo>
                      <a:pt x="1441" y="2564"/>
                    </a:lnTo>
                    <a:lnTo>
                      <a:pt x="1424" y="2566"/>
                    </a:lnTo>
                    <a:lnTo>
                      <a:pt x="632" y="2566"/>
                    </a:lnTo>
                    <a:lnTo>
                      <a:pt x="615" y="2564"/>
                    </a:lnTo>
                    <a:lnTo>
                      <a:pt x="599" y="2557"/>
                    </a:lnTo>
                    <a:lnTo>
                      <a:pt x="586" y="2548"/>
                    </a:lnTo>
                    <a:lnTo>
                      <a:pt x="575" y="2535"/>
                    </a:lnTo>
                    <a:lnTo>
                      <a:pt x="567" y="2520"/>
                    </a:lnTo>
                    <a:lnTo>
                      <a:pt x="560" y="2503"/>
                    </a:lnTo>
                    <a:lnTo>
                      <a:pt x="553" y="2475"/>
                    </a:lnTo>
                    <a:lnTo>
                      <a:pt x="551" y="2447"/>
                    </a:lnTo>
                    <a:lnTo>
                      <a:pt x="549" y="2387"/>
                    </a:lnTo>
                    <a:lnTo>
                      <a:pt x="543" y="2327"/>
                    </a:lnTo>
                    <a:lnTo>
                      <a:pt x="531" y="2270"/>
                    </a:lnTo>
                    <a:lnTo>
                      <a:pt x="516" y="2214"/>
                    </a:lnTo>
                    <a:lnTo>
                      <a:pt x="497" y="2158"/>
                    </a:lnTo>
                    <a:lnTo>
                      <a:pt x="475" y="2104"/>
                    </a:lnTo>
                    <a:lnTo>
                      <a:pt x="449" y="2050"/>
                    </a:lnTo>
                    <a:lnTo>
                      <a:pt x="422" y="1997"/>
                    </a:lnTo>
                    <a:lnTo>
                      <a:pt x="393" y="1944"/>
                    </a:lnTo>
                    <a:lnTo>
                      <a:pt x="361" y="1891"/>
                    </a:lnTo>
                    <a:lnTo>
                      <a:pt x="329" y="1838"/>
                    </a:lnTo>
                    <a:lnTo>
                      <a:pt x="262" y="1733"/>
                    </a:lnTo>
                    <a:lnTo>
                      <a:pt x="229" y="1680"/>
                    </a:lnTo>
                    <a:lnTo>
                      <a:pt x="197" y="1626"/>
                    </a:lnTo>
                    <a:lnTo>
                      <a:pt x="165" y="1572"/>
                    </a:lnTo>
                    <a:lnTo>
                      <a:pt x="135" y="1517"/>
                    </a:lnTo>
                    <a:lnTo>
                      <a:pt x="106" y="1460"/>
                    </a:lnTo>
                    <a:lnTo>
                      <a:pt x="81" y="1403"/>
                    </a:lnTo>
                    <a:lnTo>
                      <a:pt x="58" y="1345"/>
                    </a:lnTo>
                    <a:lnTo>
                      <a:pt x="39" y="1285"/>
                    </a:lnTo>
                    <a:lnTo>
                      <a:pt x="22" y="1224"/>
                    </a:lnTo>
                    <a:lnTo>
                      <a:pt x="10" y="1160"/>
                    </a:lnTo>
                    <a:lnTo>
                      <a:pt x="3" y="1095"/>
                    </a:lnTo>
                    <a:lnTo>
                      <a:pt x="0" y="1028"/>
                    </a:lnTo>
                    <a:lnTo>
                      <a:pt x="3" y="948"/>
                    </a:lnTo>
                    <a:lnTo>
                      <a:pt x="12" y="869"/>
                    </a:lnTo>
                    <a:lnTo>
                      <a:pt x="27" y="793"/>
                    </a:lnTo>
                    <a:lnTo>
                      <a:pt x="48" y="718"/>
                    </a:lnTo>
                    <a:lnTo>
                      <a:pt x="74" y="646"/>
                    </a:lnTo>
                    <a:lnTo>
                      <a:pt x="104" y="576"/>
                    </a:lnTo>
                    <a:lnTo>
                      <a:pt x="140" y="509"/>
                    </a:lnTo>
                    <a:lnTo>
                      <a:pt x="181" y="445"/>
                    </a:lnTo>
                    <a:lnTo>
                      <a:pt x="226" y="385"/>
                    </a:lnTo>
                    <a:lnTo>
                      <a:pt x="275" y="329"/>
                    </a:lnTo>
                    <a:lnTo>
                      <a:pt x="329" y="275"/>
                    </a:lnTo>
                    <a:lnTo>
                      <a:pt x="385" y="226"/>
                    </a:lnTo>
                    <a:lnTo>
                      <a:pt x="445" y="181"/>
                    </a:lnTo>
                    <a:lnTo>
                      <a:pt x="509" y="140"/>
                    </a:lnTo>
                    <a:lnTo>
                      <a:pt x="576" y="105"/>
                    </a:lnTo>
                    <a:lnTo>
                      <a:pt x="646" y="74"/>
                    </a:lnTo>
                    <a:lnTo>
                      <a:pt x="718" y="48"/>
                    </a:lnTo>
                    <a:lnTo>
                      <a:pt x="793" y="27"/>
                    </a:lnTo>
                    <a:lnTo>
                      <a:pt x="869" y="12"/>
                    </a:lnTo>
                    <a:lnTo>
                      <a:pt x="948" y="3"/>
                    </a:lnTo>
                    <a:lnTo>
                      <a:pt x="102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Freeform: Shape 10">
                <a:extLst>
                  <a:ext uri="{FF2B5EF4-FFF2-40B4-BE49-F238E27FC236}">
                    <a16:creationId xmlns:a16="http://schemas.microsoft.com/office/drawing/2014/main" xmlns="" id="{6257B010-45D6-4267-8AB9-197F80FC98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7723" y="3541913"/>
                <a:ext cx="558800" cy="919163"/>
              </a:xfrm>
              <a:custGeom>
                <a:avLst/>
                <a:gdLst/>
                <a:ahLst/>
                <a:cxnLst>
                  <a:cxn ang="0">
                    <a:pos x="228" y="0"/>
                  </a:cxn>
                  <a:cxn ang="0">
                    <a:pos x="265" y="3"/>
                  </a:cxn>
                  <a:cxn ang="0">
                    <a:pos x="300" y="10"/>
                  </a:cxn>
                  <a:cxn ang="0">
                    <a:pos x="333" y="22"/>
                  </a:cxn>
                  <a:cxn ang="0">
                    <a:pos x="362" y="39"/>
                  </a:cxn>
                  <a:cxn ang="0">
                    <a:pos x="390" y="59"/>
                  </a:cxn>
                  <a:cxn ang="0">
                    <a:pos x="412" y="82"/>
                  </a:cxn>
                  <a:cxn ang="0">
                    <a:pos x="430" y="108"/>
                  </a:cxn>
                  <a:cxn ang="0">
                    <a:pos x="444" y="137"/>
                  </a:cxn>
                  <a:cxn ang="0">
                    <a:pos x="453" y="167"/>
                  </a:cxn>
                  <a:cxn ang="0">
                    <a:pos x="456" y="200"/>
                  </a:cxn>
                  <a:cxn ang="0">
                    <a:pos x="456" y="748"/>
                  </a:cxn>
                  <a:cxn ang="0">
                    <a:pos x="0" y="748"/>
                  </a:cxn>
                  <a:cxn ang="0">
                    <a:pos x="0" y="200"/>
                  </a:cxn>
                  <a:cxn ang="0">
                    <a:pos x="3" y="167"/>
                  </a:cxn>
                  <a:cxn ang="0">
                    <a:pos x="11" y="137"/>
                  </a:cxn>
                  <a:cxn ang="0">
                    <a:pos x="26" y="108"/>
                  </a:cxn>
                  <a:cxn ang="0">
                    <a:pos x="44" y="82"/>
                  </a:cxn>
                  <a:cxn ang="0">
                    <a:pos x="67" y="59"/>
                  </a:cxn>
                  <a:cxn ang="0">
                    <a:pos x="94" y="39"/>
                  </a:cxn>
                  <a:cxn ang="0">
                    <a:pos x="124" y="22"/>
                  </a:cxn>
                  <a:cxn ang="0">
                    <a:pos x="156" y="10"/>
                  </a:cxn>
                  <a:cxn ang="0">
                    <a:pos x="192" y="3"/>
                  </a:cxn>
                  <a:cxn ang="0">
                    <a:pos x="228" y="0"/>
                  </a:cxn>
                </a:cxnLst>
                <a:rect l="0" t="0" r="r" b="b"/>
                <a:pathLst>
                  <a:path w="456" h="748">
                    <a:moveTo>
                      <a:pt x="228" y="0"/>
                    </a:moveTo>
                    <a:lnTo>
                      <a:pt x="265" y="3"/>
                    </a:lnTo>
                    <a:lnTo>
                      <a:pt x="300" y="10"/>
                    </a:lnTo>
                    <a:lnTo>
                      <a:pt x="333" y="22"/>
                    </a:lnTo>
                    <a:lnTo>
                      <a:pt x="362" y="39"/>
                    </a:lnTo>
                    <a:lnTo>
                      <a:pt x="390" y="59"/>
                    </a:lnTo>
                    <a:lnTo>
                      <a:pt x="412" y="82"/>
                    </a:lnTo>
                    <a:lnTo>
                      <a:pt x="430" y="108"/>
                    </a:lnTo>
                    <a:lnTo>
                      <a:pt x="444" y="137"/>
                    </a:lnTo>
                    <a:lnTo>
                      <a:pt x="453" y="167"/>
                    </a:lnTo>
                    <a:lnTo>
                      <a:pt x="456" y="200"/>
                    </a:lnTo>
                    <a:lnTo>
                      <a:pt x="456" y="748"/>
                    </a:lnTo>
                    <a:lnTo>
                      <a:pt x="0" y="748"/>
                    </a:lnTo>
                    <a:lnTo>
                      <a:pt x="0" y="200"/>
                    </a:lnTo>
                    <a:lnTo>
                      <a:pt x="3" y="167"/>
                    </a:lnTo>
                    <a:lnTo>
                      <a:pt x="11" y="137"/>
                    </a:lnTo>
                    <a:lnTo>
                      <a:pt x="26" y="108"/>
                    </a:lnTo>
                    <a:lnTo>
                      <a:pt x="44" y="82"/>
                    </a:lnTo>
                    <a:lnTo>
                      <a:pt x="67" y="59"/>
                    </a:lnTo>
                    <a:lnTo>
                      <a:pt x="94" y="39"/>
                    </a:lnTo>
                    <a:lnTo>
                      <a:pt x="124" y="22"/>
                    </a:lnTo>
                    <a:lnTo>
                      <a:pt x="156" y="10"/>
                    </a:lnTo>
                    <a:lnTo>
                      <a:pt x="192" y="3"/>
                    </a:lnTo>
                    <a:lnTo>
                      <a:pt x="228" y="0"/>
                    </a:lnTo>
                    <a:close/>
                  </a:path>
                </a:pathLst>
              </a:custGeom>
              <a:solidFill>
                <a:srgbClr val="E1E8E7"/>
              </a:solidFill>
              <a:ln w="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Freeform: Shape 11">
                <a:extLst>
                  <a:ext uri="{FF2B5EF4-FFF2-40B4-BE49-F238E27FC236}">
                    <a16:creationId xmlns:a16="http://schemas.microsoft.com/office/drawing/2014/main" xmlns="" id="{D3276F48-2A1B-43C3-9308-EB26F23AAD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2447" y="4289625"/>
                <a:ext cx="1149350" cy="171450"/>
              </a:xfrm>
              <a:custGeom>
                <a:avLst/>
                <a:gdLst>
                  <a:gd name="T0" fmla="*/ 696 w 936"/>
                  <a:gd name="T1" fmla="*/ 0 h 140"/>
                  <a:gd name="T2" fmla="*/ 747 w 936"/>
                  <a:gd name="T3" fmla="*/ 10 h 140"/>
                  <a:gd name="T4" fmla="*/ 794 w 936"/>
                  <a:gd name="T5" fmla="*/ 20 h 140"/>
                  <a:gd name="T6" fmla="*/ 838 w 936"/>
                  <a:gd name="T7" fmla="*/ 33 h 140"/>
                  <a:gd name="T8" fmla="*/ 876 w 936"/>
                  <a:gd name="T9" fmla="*/ 46 h 140"/>
                  <a:gd name="T10" fmla="*/ 909 w 936"/>
                  <a:gd name="T11" fmla="*/ 60 h 140"/>
                  <a:gd name="T12" fmla="*/ 936 w 936"/>
                  <a:gd name="T13" fmla="*/ 77 h 140"/>
                  <a:gd name="T14" fmla="*/ 929 w 936"/>
                  <a:gd name="T15" fmla="*/ 94 h 140"/>
                  <a:gd name="T16" fmla="*/ 921 w 936"/>
                  <a:gd name="T17" fmla="*/ 109 h 140"/>
                  <a:gd name="T18" fmla="*/ 910 w 936"/>
                  <a:gd name="T19" fmla="*/ 122 h 140"/>
                  <a:gd name="T20" fmla="*/ 896 w 936"/>
                  <a:gd name="T21" fmla="*/ 131 h 140"/>
                  <a:gd name="T22" fmla="*/ 881 w 936"/>
                  <a:gd name="T23" fmla="*/ 138 h 140"/>
                  <a:gd name="T24" fmla="*/ 864 w 936"/>
                  <a:gd name="T25" fmla="*/ 140 h 140"/>
                  <a:gd name="T26" fmla="*/ 696 w 936"/>
                  <a:gd name="T27" fmla="*/ 140 h 140"/>
                  <a:gd name="T28" fmla="*/ 696 w 936"/>
                  <a:gd name="T29" fmla="*/ 0 h 140"/>
                  <a:gd name="T30" fmla="*/ 240 w 936"/>
                  <a:gd name="T31" fmla="*/ 0 h 140"/>
                  <a:gd name="T32" fmla="*/ 240 w 936"/>
                  <a:gd name="T33" fmla="*/ 140 h 140"/>
                  <a:gd name="T34" fmla="*/ 72 w 936"/>
                  <a:gd name="T35" fmla="*/ 140 h 140"/>
                  <a:gd name="T36" fmla="*/ 55 w 936"/>
                  <a:gd name="T37" fmla="*/ 138 h 140"/>
                  <a:gd name="T38" fmla="*/ 39 w 936"/>
                  <a:gd name="T39" fmla="*/ 131 h 140"/>
                  <a:gd name="T40" fmla="*/ 26 w 936"/>
                  <a:gd name="T41" fmla="*/ 122 h 140"/>
                  <a:gd name="T42" fmla="*/ 15 w 936"/>
                  <a:gd name="T43" fmla="*/ 109 h 140"/>
                  <a:gd name="T44" fmla="*/ 7 w 936"/>
                  <a:gd name="T45" fmla="*/ 94 h 140"/>
                  <a:gd name="T46" fmla="*/ 0 w 936"/>
                  <a:gd name="T47" fmla="*/ 77 h 140"/>
                  <a:gd name="T48" fmla="*/ 27 w 936"/>
                  <a:gd name="T49" fmla="*/ 60 h 140"/>
                  <a:gd name="T50" fmla="*/ 60 w 936"/>
                  <a:gd name="T51" fmla="*/ 46 h 140"/>
                  <a:gd name="T52" fmla="*/ 98 w 936"/>
                  <a:gd name="T53" fmla="*/ 33 h 140"/>
                  <a:gd name="T54" fmla="*/ 142 w 936"/>
                  <a:gd name="T55" fmla="*/ 20 h 140"/>
                  <a:gd name="T56" fmla="*/ 189 w 936"/>
                  <a:gd name="T57" fmla="*/ 10 h 140"/>
                  <a:gd name="T58" fmla="*/ 240 w 936"/>
                  <a:gd name="T59" fmla="*/ 0 h 14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936"/>
                  <a:gd name="T91" fmla="*/ 0 h 140"/>
                  <a:gd name="T92" fmla="*/ 936 w 936"/>
                  <a:gd name="T93" fmla="*/ 140 h 140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936" h="140">
                    <a:moveTo>
                      <a:pt x="696" y="0"/>
                    </a:moveTo>
                    <a:lnTo>
                      <a:pt x="747" y="10"/>
                    </a:lnTo>
                    <a:lnTo>
                      <a:pt x="794" y="20"/>
                    </a:lnTo>
                    <a:lnTo>
                      <a:pt x="838" y="33"/>
                    </a:lnTo>
                    <a:lnTo>
                      <a:pt x="876" y="46"/>
                    </a:lnTo>
                    <a:lnTo>
                      <a:pt x="909" y="60"/>
                    </a:lnTo>
                    <a:lnTo>
                      <a:pt x="936" y="77"/>
                    </a:lnTo>
                    <a:lnTo>
                      <a:pt x="929" y="94"/>
                    </a:lnTo>
                    <a:lnTo>
                      <a:pt x="921" y="109"/>
                    </a:lnTo>
                    <a:lnTo>
                      <a:pt x="910" y="122"/>
                    </a:lnTo>
                    <a:lnTo>
                      <a:pt x="896" y="131"/>
                    </a:lnTo>
                    <a:lnTo>
                      <a:pt x="881" y="138"/>
                    </a:lnTo>
                    <a:lnTo>
                      <a:pt x="864" y="140"/>
                    </a:lnTo>
                    <a:lnTo>
                      <a:pt x="696" y="140"/>
                    </a:lnTo>
                    <a:lnTo>
                      <a:pt x="696" y="0"/>
                    </a:lnTo>
                    <a:close/>
                    <a:moveTo>
                      <a:pt x="240" y="0"/>
                    </a:moveTo>
                    <a:lnTo>
                      <a:pt x="240" y="140"/>
                    </a:lnTo>
                    <a:lnTo>
                      <a:pt x="72" y="140"/>
                    </a:lnTo>
                    <a:lnTo>
                      <a:pt x="55" y="138"/>
                    </a:lnTo>
                    <a:lnTo>
                      <a:pt x="39" y="131"/>
                    </a:lnTo>
                    <a:lnTo>
                      <a:pt x="26" y="122"/>
                    </a:lnTo>
                    <a:lnTo>
                      <a:pt x="15" y="109"/>
                    </a:lnTo>
                    <a:lnTo>
                      <a:pt x="7" y="94"/>
                    </a:lnTo>
                    <a:lnTo>
                      <a:pt x="0" y="77"/>
                    </a:lnTo>
                    <a:lnTo>
                      <a:pt x="27" y="60"/>
                    </a:lnTo>
                    <a:lnTo>
                      <a:pt x="60" y="46"/>
                    </a:lnTo>
                    <a:lnTo>
                      <a:pt x="98" y="33"/>
                    </a:lnTo>
                    <a:lnTo>
                      <a:pt x="142" y="20"/>
                    </a:lnTo>
                    <a:lnTo>
                      <a:pt x="189" y="10"/>
                    </a:lnTo>
                    <a:lnTo>
                      <a:pt x="24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Freeform: Shape 12">
                <a:extLst>
                  <a:ext uri="{FF2B5EF4-FFF2-40B4-BE49-F238E27FC236}">
                    <a16:creationId xmlns:a16="http://schemas.microsoft.com/office/drawing/2014/main" xmlns="" id="{A818AF06-6F47-4A8F-AAA7-E438CA3C3E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7723" y="4270575"/>
                <a:ext cx="558800" cy="190500"/>
              </a:xfrm>
              <a:custGeom>
                <a:avLst/>
                <a:gdLst>
                  <a:gd name="T0" fmla="*/ 297 w 456"/>
                  <a:gd name="T1" fmla="*/ 0 h 155"/>
                  <a:gd name="T2" fmla="*/ 352 w 456"/>
                  <a:gd name="T3" fmla="*/ 4 h 155"/>
                  <a:gd name="T4" fmla="*/ 405 w 456"/>
                  <a:gd name="T5" fmla="*/ 9 h 155"/>
                  <a:gd name="T6" fmla="*/ 456 w 456"/>
                  <a:gd name="T7" fmla="*/ 15 h 155"/>
                  <a:gd name="T8" fmla="*/ 456 w 456"/>
                  <a:gd name="T9" fmla="*/ 155 h 155"/>
                  <a:gd name="T10" fmla="*/ 297 w 456"/>
                  <a:gd name="T11" fmla="*/ 155 h 155"/>
                  <a:gd name="T12" fmla="*/ 297 w 456"/>
                  <a:gd name="T13" fmla="*/ 0 h 155"/>
                  <a:gd name="T14" fmla="*/ 159 w 456"/>
                  <a:gd name="T15" fmla="*/ 0 h 155"/>
                  <a:gd name="T16" fmla="*/ 159 w 456"/>
                  <a:gd name="T17" fmla="*/ 155 h 155"/>
                  <a:gd name="T18" fmla="*/ 0 w 456"/>
                  <a:gd name="T19" fmla="*/ 155 h 155"/>
                  <a:gd name="T20" fmla="*/ 0 w 456"/>
                  <a:gd name="T21" fmla="*/ 15 h 155"/>
                  <a:gd name="T22" fmla="*/ 51 w 456"/>
                  <a:gd name="T23" fmla="*/ 9 h 155"/>
                  <a:gd name="T24" fmla="*/ 104 w 456"/>
                  <a:gd name="T25" fmla="*/ 4 h 155"/>
                  <a:gd name="T26" fmla="*/ 159 w 456"/>
                  <a:gd name="T27" fmla="*/ 0 h 15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6"/>
                  <a:gd name="T43" fmla="*/ 0 h 155"/>
                  <a:gd name="T44" fmla="*/ 456 w 456"/>
                  <a:gd name="T45" fmla="*/ 155 h 15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6" h="155">
                    <a:moveTo>
                      <a:pt x="297" y="0"/>
                    </a:moveTo>
                    <a:lnTo>
                      <a:pt x="352" y="4"/>
                    </a:lnTo>
                    <a:lnTo>
                      <a:pt x="405" y="9"/>
                    </a:lnTo>
                    <a:lnTo>
                      <a:pt x="456" y="15"/>
                    </a:lnTo>
                    <a:lnTo>
                      <a:pt x="456" y="155"/>
                    </a:lnTo>
                    <a:lnTo>
                      <a:pt x="297" y="155"/>
                    </a:lnTo>
                    <a:lnTo>
                      <a:pt x="297" y="0"/>
                    </a:lnTo>
                    <a:close/>
                    <a:moveTo>
                      <a:pt x="159" y="0"/>
                    </a:moveTo>
                    <a:lnTo>
                      <a:pt x="159" y="155"/>
                    </a:lnTo>
                    <a:lnTo>
                      <a:pt x="0" y="155"/>
                    </a:lnTo>
                    <a:lnTo>
                      <a:pt x="0" y="15"/>
                    </a:lnTo>
                    <a:lnTo>
                      <a:pt x="51" y="9"/>
                    </a:lnTo>
                    <a:lnTo>
                      <a:pt x="104" y="4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Freeform: Shape 13">
                <a:extLst>
                  <a:ext uri="{FF2B5EF4-FFF2-40B4-BE49-F238E27FC236}">
                    <a16:creationId xmlns:a16="http://schemas.microsoft.com/office/drawing/2014/main" xmlns="" id="{AED94216-0A0F-46E7-8891-1FF437357B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2986" y="4268987"/>
                <a:ext cx="168275" cy="192088"/>
              </a:xfrm>
              <a:custGeom>
                <a:avLst/>
                <a:gdLst>
                  <a:gd name="T0" fmla="*/ 69 w 138"/>
                  <a:gd name="T1" fmla="*/ 0 h 156"/>
                  <a:gd name="T2" fmla="*/ 104 w 138"/>
                  <a:gd name="T3" fmla="*/ 1 h 156"/>
                  <a:gd name="T4" fmla="*/ 138 w 138"/>
                  <a:gd name="T5" fmla="*/ 1 h 156"/>
                  <a:gd name="T6" fmla="*/ 138 w 138"/>
                  <a:gd name="T7" fmla="*/ 156 h 156"/>
                  <a:gd name="T8" fmla="*/ 0 w 138"/>
                  <a:gd name="T9" fmla="*/ 156 h 156"/>
                  <a:gd name="T10" fmla="*/ 0 w 138"/>
                  <a:gd name="T11" fmla="*/ 1 h 156"/>
                  <a:gd name="T12" fmla="*/ 35 w 138"/>
                  <a:gd name="T13" fmla="*/ 1 h 156"/>
                  <a:gd name="T14" fmla="*/ 69 w 138"/>
                  <a:gd name="T15" fmla="*/ 0 h 1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38"/>
                  <a:gd name="T25" fmla="*/ 0 h 156"/>
                  <a:gd name="T26" fmla="*/ 138 w 138"/>
                  <a:gd name="T27" fmla="*/ 156 h 15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38" h="156">
                    <a:moveTo>
                      <a:pt x="69" y="0"/>
                    </a:moveTo>
                    <a:lnTo>
                      <a:pt x="104" y="1"/>
                    </a:lnTo>
                    <a:lnTo>
                      <a:pt x="138" y="1"/>
                    </a:lnTo>
                    <a:lnTo>
                      <a:pt x="138" y="156"/>
                    </a:lnTo>
                    <a:lnTo>
                      <a:pt x="0" y="156"/>
                    </a:lnTo>
                    <a:lnTo>
                      <a:pt x="0" y="1"/>
                    </a:lnTo>
                    <a:lnTo>
                      <a:pt x="35" y="1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Rectangle: Top Corners Rounded 14">
                <a:extLst>
                  <a:ext uri="{FF2B5EF4-FFF2-40B4-BE49-F238E27FC236}">
                    <a16:creationId xmlns:a16="http://schemas.microsoft.com/office/drawing/2014/main" xmlns="" id="{4A406FED-B62D-4DDA-BF82-3F607C68DD65}"/>
                  </a:ext>
                </a:extLst>
              </p:cNvPr>
              <p:cNvSpPr/>
              <p:nvPr/>
            </p:nvSpPr>
            <p:spPr>
              <a:xfrm>
                <a:off x="2995316" y="2764537"/>
                <a:ext cx="90433" cy="1031370"/>
              </a:xfrm>
              <a:prstGeom prst="round2SameRect">
                <a:avLst/>
              </a:prstGeom>
              <a:solidFill>
                <a:schemeClr val="bg1">
                  <a:lumMod val="9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90" name="Straight Connector 15">
                <a:extLst>
                  <a:ext uri="{FF2B5EF4-FFF2-40B4-BE49-F238E27FC236}">
                    <a16:creationId xmlns:a16="http://schemas.microsoft.com/office/drawing/2014/main" xmlns="" id="{1E82E6CE-CC8A-462B-96FC-3342612BAB20}"/>
                  </a:ext>
                </a:extLst>
              </p:cNvPr>
              <p:cNvCxnSpPr/>
              <p:nvPr/>
            </p:nvCxnSpPr>
            <p:spPr>
              <a:xfrm>
                <a:off x="2552190" y="2769525"/>
                <a:ext cx="430247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" name="Rectangle: Top Corners Rounded 16">
                <a:extLst>
                  <a:ext uri="{FF2B5EF4-FFF2-40B4-BE49-F238E27FC236}">
                    <a16:creationId xmlns:a16="http://schemas.microsoft.com/office/drawing/2014/main" xmlns="" id="{DFAF88E8-8790-421A-8AB5-5E7BA25C3D18}"/>
                  </a:ext>
                </a:extLst>
              </p:cNvPr>
              <p:cNvSpPr/>
              <p:nvPr/>
            </p:nvSpPr>
            <p:spPr>
              <a:xfrm>
                <a:off x="2537206" y="2769525"/>
                <a:ext cx="90433" cy="1031370"/>
              </a:xfrm>
              <a:prstGeom prst="round2SameRect">
                <a:avLst/>
              </a:prstGeom>
              <a:solidFill>
                <a:schemeClr val="bg1">
                  <a:lumMod val="9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Freeform: Shape 17">
                <a:extLst>
                  <a:ext uri="{FF2B5EF4-FFF2-40B4-BE49-F238E27FC236}">
                    <a16:creationId xmlns:a16="http://schemas.microsoft.com/office/drawing/2014/main" xmlns="" id="{2088A4E4-25CF-4531-982D-E1E0736180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5421" y="3359351"/>
                <a:ext cx="410701" cy="1062841"/>
              </a:xfrm>
              <a:custGeom>
                <a:avLst/>
                <a:gdLst>
                  <a:gd name="T0" fmla="*/ 2147483647 w 138"/>
                  <a:gd name="T1" fmla="*/ 0 h 1202"/>
                  <a:gd name="T2" fmla="*/ 2147483647 w 138"/>
                  <a:gd name="T3" fmla="*/ 2147483647 h 1202"/>
                  <a:gd name="T4" fmla="*/ 2147483647 w 138"/>
                  <a:gd name="T5" fmla="*/ 2147483647 h 1202"/>
                  <a:gd name="T6" fmla="*/ 2147483647 w 138"/>
                  <a:gd name="T7" fmla="*/ 2147483647 h 1202"/>
                  <a:gd name="T8" fmla="*/ 2147483647 w 138"/>
                  <a:gd name="T9" fmla="*/ 2147483647 h 1202"/>
                  <a:gd name="T10" fmla="*/ 2147483647 w 138"/>
                  <a:gd name="T11" fmla="*/ 2147483647 h 1202"/>
                  <a:gd name="T12" fmla="*/ 2147483647 w 138"/>
                  <a:gd name="T13" fmla="*/ 2147483647 h 1202"/>
                  <a:gd name="T14" fmla="*/ 2147483647 w 138"/>
                  <a:gd name="T15" fmla="*/ 2147483647 h 1202"/>
                  <a:gd name="T16" fmla="*/ 2147483647 w 138"/>
                  <a:gd name="T17" fmla="*/ 2147483647 h 1202"/>
                  <a:gd name="T18" fmla="*/ 0 w 138"/>
                  <a:gd name="T19" fmla="*/ 2147483647 h 1202"/>
                  <a:gd name="T20" fmla="*/ 0 w 138"/>
                  <a:gd name="T21" fmla="*/ 2147483647 h 1202"/>
                  <a:gd name="T22" fmla="*/ 2147483647 w 138"/>
                  <a:gd name="T23" fmla="*/ 2147483647 h 1202"/>
                  <a:gd name="T24" fmla="*/ 2147483647 w 138"/>
                  <a:gd name="T25" fmla="*/ 2147483647 h 1202"/>
                  <a:gd name="T26" fmla="*/ 2147483647 w 138"/>
                  <a:gd name="T27" fmla="*/ 2147483647 h 1202"/>
                  <a:gd name="T28" fmla="*/ 2147483647 w 138"/>
                  <a:gd name="T29" fmla="*/ 2147483647 h 1202"/>
                  <a:gd name="T30" fmla="*/ 2147483647 w 138"/>
                  <a:gd name="T31" fmla="*/ 2147483647 h 1202"/>
                  <a:gd name="T32" fmla="*/ 2147483647 w 138"/>
                  <a:gd name="T33" fmla="*/ 2147483647 h 1202"/>
                  <a:gd name="T34" fmla="*/ 2147483647 w 138"/>
                  <a:gd name="T35" fmla="*/ 0 h 120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38"/>
                  <a:gd name="T55" fmla="*/ 0 h 1202"/>
                  <a:gd name="T56" fmla="*/ 138 w 138"/>
                  <a:gd name="T57" fmla="*/ 1202 h 120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38" h="1202">
                    <a:moveTo>
                      <a:pt x="69" y="0"/>
                    </a:moveTo>
                    <a:lnTo>
                      <a:pt x="85" y="3"/>
                    </a:lnTo>
                    <a:lnTo>
                      <a:pt x="100" y="13"/>
                    </a:lnTo>
                    <a:lnTo>
                      <a:pt x="112" y="28"/>
                    </a:lnTo>
                    <a:lnTo>
                      <a:pt x="123" y="49"/>
                    </a:lnTo>
                    <a:lnTo>
                      <a:pt x="131" y="72"/>
                    </a:lnTo>
                    <a:lnTo>
                      <a:pt x="136" y="99"/>
                    </a:lnTo>
                    <a:lnTo>
                      <a:pt x="138" y="129"/>
                    </a:lnTo>
                    <a:lnTo>
                      <a:pt x="138" y="1202"/>
                    </a:lnTo>
                    <a:lnTo>
                      <a:pt x="0" y="1202"/>
                    </a:lnTo>
                    <a:lnTo>
                      <a:pt x="0" y="129"/>
                    </a:lnTo>
                    <a:lnTo>
                      <a:pt x="3" y="99"/>
                    </a:lnTo>
                    <a:lnTo>
                      <a:pt x="8" y="72"/>
                    </a:lnTo>
                    <a:lnTo>
                      <a:pt x="16" y="49"/>
                    </a:lnTo>
                    <a:lnTo>
                      <a:pt x="26" y="28"/>
                    </a:lnTo>
                    <a:lnTo>
                      <a:pt x="39" y="13"/>
                    </a:lnTo>
                    <a:lnTo>
                      <a:pt x="53" y="3"/>
                    </a:lnTo>
                    <a:lnTo>
                      <a:pt x="69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50000"/>
                      <a:alpha val="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16200000" scaled="0"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Oval 18">
                <a:extLst>
                  <a:ext uri="{FF2B5EF4-FFF2-40B4-BE49-F238E27FC236}">
                    <a16:creationId xmlns:a16="http://schemas.microsoft.com/office/drawing/2014/main" xmlns="" id="{7EF8B3AA-E2D0-41A6-9792-E2A6AA93A42E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552190" y="3359351"/>
                <a:ext cx="533558" cy="441544"/>
              </a:xfrm>
              <a:prstGeom prst="ellipse">
                <a:avLst/>
              </a:prstGeom>
              <a:gradFill rotWithShape="1">
                <a:gsLst>
                  <a:gs pos="0">
                    <a:srgbClr val="FFFCF9">
                      <a:alpha val="76999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xmlns="" id="{DEDBE9CC-3DBB-4011-A677-9B9634FB6E38}"/>
                </a:ext>
              </a:extLst>
            </p:cNvPr>
            <p:cNvGrpSpPr/>
            <p:nvPr/>
          </p:nvGrpSpPr>
          <p:grpSpPr>
            <a:xfrm>
              <a:off x="5325825" y="3384508"/>
              <a:ext cx="657104" cy="1066399"/>
              <a:chOff x="1555060" y="1309888"/>
              <a:chExt cx="2525713" cy="4098924"/>
            </a:xfrm>
          </p:grpSpPr>
          <p:sp>
            <p:nvSpPr>
              <p:cNvPr id="64" name="Freeform: Shape 20">
                <a:extLst>
                  <a:ext uri="{FF2B5EF4-FFF2-40B4-BE49-F238E27FC236}">
                    <a16:creationId xmlns:a16="http://schemas.microsoft.com/office/drawing/2014/main" xmlns="" id="{607BFBDB-FD1D-4AD3-8131-A95CEF58B1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1022" y="4419800"/>
                <a:ext cx="1093788" cy="9890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91" y="0"/>
                  </a:cxn>
                  <a:cxn ang="0">
                    <a:pos x="815" y="136"/>
                  </a:cxn>
                  <a:cxn ang="0">
                    <a:pos x="815" y="562"/>
                  </a:cxn>
                  <a:cxn ang="0">
                    <a:pos x="813" y="582"/>
                  </a:cxn>
                  <a:cxn ang="0">
                    <a:pos x="805" y="603"/>
                  </a:cxn>
                  <a:cxn ang="0">
                    <a:pos x="795" y="623"/>
                  </a:cxn>
                  <a:cxn ang="0">
                    <a:pos x="782" y="642"/>
                  </a:cxn>
                  <a:cxn ang="0">
                    <a:pos x="766" y="658"/>
                  </a:cxn>
                  <a:cxn ang="0">
                    <a:pos x="749" y="669"/>
                  </a:cxn>
                  <a:cxn ang="0">
                    <a:pos x="511" y="792"/>
                  </a:cxn>
                  <a:cxn ang="0">
                    <a:pos x="491" y="800"/>
                  </a:cxn>
                  <a:cxn ang="0">
                    <a:pos x="469" y="805"/>
                  </a:cxn>
                  <a:cxn ang="0">
                    <a:pos x="445" y="806"/>
                  </a:cxn>
                  <a:cxn ang="0">
                    <a:pos x="421" y="805"/>
                  </a:cxn>
                  <a:cxn ang="0">
                    <a:pos x="399" y="800"/>
                  </a:cxn>
                  <a:cxn ang="0">
                    <a:pos x="380" y="792"/>
                  </a:cxn>
                  <a:cxn ang="0">
                    <a:pos x="141" y="669"/>
                  </a:cxn>
                  <a:cxn ang="0">
                    <a:pos x="124" y="658"/>
                  </a:cxn>
                  <a:cxn ang="0">
                    <a:pos x="108" y="642"/>
                  </a:cxn>
                  <a:cxn ang="0">
                    <a:pos x="95" y="623"/>
                  </a:cxn>
                  <a:cxn ang="0">
                    <a:pos x="84" y="603"/>
                  </a:cxn>
                  <a:cxn ang="0">
                    <a:pos x="77" y="582"/>
                  </a:cxn>
                  <a:cxn ang="0">
                    <a:pos x="75" y="562"/>
                  </a:cxn>
                  <a:cxn ang="0">
                    <a:pos x="75" y="136"/>
                  </a:cxn>
                  <a:cxn ang="0">
                    <a:pos x="0" y="0"/>
                  </a:cxn>
                </a:cxnLst>
                <a:rect l="0" t="0" r="r" b="b"/>
                <a:pathLst>
                  <a:path w="891" h="806">
                    <a:moveTo>
                      <a:pt x="0" y="0"/>
                    </a:moveTo>
                    <a:lnTo>
                      <a:pt x="891" y="0"/>
                    </a:lnTo>
                    <a:lnTo>
                      <a:pt x="815" y="136"/>
                    </a:lnTo>
                    <a:lnTo>
                      <a:pt x="815" y="562"/>
                    </a:lnTo>
                    <a:lnTo>
                      <a:pt x="813" y="582"/>
                    </a:lnTo>
                    <a:lnTo>
                      <a:pt x="805" y="603"/>
                    </a:lnTo>
                    <a:lnTo>
                      <a:pt x="795" y="623"/>
                    </a:lnTo>
                    <a:lnTo>
                      <a:pt x="782" y="642"/>
                    </a:lnTo>
                    <a:lnTo>
                      <a:pt x="766" y="658"/>
                    </a:lnTo>
                    <a:lnTo>
                      <a:pt x="749" y="669"/>
                    </a:lnTo>
                    <a:lnTo>
                      <a:pt x="511" y="792"/>
                    </a:lnTo>
                    <a:lnTo>
                      <a:pt x="491" y="800"/>
                    </a:lnTo>
                    <a:lnTo>
                      <a:pt x="469" y="805"/>
                    </a:lnTo>
                    <a:lnTo>
                      <a:pt x="445" y="806"/>
                    </a:lnTo>
                    <a:lnTo>
                      <a:pt x="421" y="805"/>
                    </a:lnTo>
                    <a:lnTo>
                      <a:pt x="399" y="800"/>
                    </a:lnTo>
                    <a:lnTo>
                      <a:pt x="380" y="792"/>
                    </a:lnTo>
                    <a:lnTo>
                      <a:pt x="141" y="669"/>
                    </a:lnTo>
                    <a:lnTo>
                      <a:pt x="124" y="658"/>
                    </a:lnTo>
                    <a:lnTo>
                      <a:pt x="108" y="642"/>
                    </a:lnTo>
                    <a:lnTo>
                      <a:pt x="95" y="623"/>
                    </a:lnTo>
                    <a:lnTo>
                      <a:pt x="84" y="603"/>
                    </a:lnTo>
                    <a:lnTo>
                      <a:pt x="77" y="582"/>
                    </a:lnTo>
                    <a:lnTo>
                      <a:pt x="75" y="562"/>
                    </a:lnTo>
                    <a:lnTo>
                      <a:pt x="75" y="1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Freeform: Shape 21">
                <a:extLst>
                  <a:ext uri="{FF2B5EF4-FFF2-40B4-BE49-F238E27FC236}">
                    <a16:creationId xmlns:a16="http://schemas.microsoft.com/office/drawing/2014/main" xmlns="" id="{5B8840FF-7058-4B19-A5C1-78C9438FE4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2993" y="4589764"/>
                <a:ext cx="908618" cy="169458"/>
              </a:xfrm>
              <a:custGeom>
                <a:avLst/>
                <a:gdLst>
                  <a:gd name="T0" fmla="*/ 2147483647 w 740"/>
                  <a:gd name="T1" fmla="*/ 0 h 138"/>
                  <a:gd name="T2" fmla="*/ 2147483647 w 740"/>
                  <a:gd name="T3" fmla="*/ 2147483647 h 138"/>
                  <a:gd name="T4" fmla="*/ 0 w 740"/>
                  <a:gd name="T5" fmla="*/ 2147483647 h 138"/>
                  <a:gd name="T6" fmla="*/ 0 w 740"/>
                  <a:gd name="T7" fmla="*/ 2147483647 h 138"/>
                  <a:gd name="T8" fmla="*/ 2147483647 w 740"/>
                  <a:gd name="T9" fmla="*/ 0 h 1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0"/>
                  <a:gd name="T16" fmla="*/ 0 h 138"/>
                  <a:gd name="T17" fmla="*/ 740 w 740"/>
                  <a:gd name="T18" fmla="*/ 138 h 1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0" h="138">
                    <a:moveTo>
                      <a:pt x="740" y="0"/>
                    </a:moveTo>
                    <a:lnTo>
                      <a:pt x="740" y="79"/>
                    </a:lnTo>
                    <a:lnTo>
                      <a:pt x="0" y="138"/>
                    </a:lnTo>
                    <a:lnTo>
                      <a:pt x="0" y="59"/>
                    </a:lnTo>
                    <a:lnTo>
                      <a:pt x="74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Freeform: Shape 22">
                <a:extLst>
                  <a:ext uri="{FF2B5EF4-FFF2-40B4-BE49-F238E27FC236}">
                    <a16:creationId xmlns:a16="http://schemas.microsoft.com/office/drawing/2014/main" xmlns="" id="{87586E38-0F0C-4F42-A41F-AE1579DD3E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2993" y="4816936"/>
                <a:ext cx="908618" cy="170687"/>
              </a:xfrm>
              <a:custGeom>
                <a:avLst/>
                <a:gdLst>
                  <a:gd name="T0" fmla="*/ 2147483647 w 740"/>
                  <a:gd name="T1" fmla="*/ 0 h 139"/>
                  <a:gd name="T2" fmla="*/ 2147483647 w 740"/>
                  <a:gd name="T3" fmla="*/ 2147483647 h 139"/>
                  <a:gd name="T4" fmla="*/ 0 w 740"/>
                  <a:gd name="T5" fmla="*/ 2147483647 h 139"/>
                  <a:gd name="T6" fmla="*/ 0 w 740"/>
                  <a:gd name="T7" fmla="*/ 2147483647 h 139"/>
                  <a:gd name="T8" fmla="*/ 2147483647 w 740"/>
                  <a:gd name="T9" fmla="*/ 0 h 1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0"/>
                  <a:gd name="T16" fmla="*/ 0 h 139"/>
                  <a:gd name="T17" fmla="*/ 740 w 740"/>
                  <a:gd name="T18" fmla="*/ 139 h 1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0" h="139">
                    <a:moveTo>
                      <a:pt x="740" y="0"/>
                    </a:moveTo>
                    <a:lnTo>
                      <a:pt x="740" y="80"/>
                    </a:lnTo>
                    <a:lnTo>
                      <a:pt x="0" y="139"/>
                    </a:lnTo>
                    <a:lnTo>
                      <a:pt x="0" y="59"/>
                    </a:lnTo>
                    <a:lnTo>
                      <a:pt x="74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Freeform: Shape 23">
                <a:extLst>
                  <a:ext uri="{FF2B5EF4-FFF2-40B4-BE49-F238E27FC236}">
                    <a16:creationId xmlns:a16="http://schemas.microsoft.com/office/drawing/2014/main" xmlns="" id="{2825EA95-A01B-40C4-B51B-F231787D05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4222" y="5046565"/>
                <a:ext cx="907391" cy="167002"/>
              </a:xfrm>
              <a:custGeom>
                <a:avLst/>
                <a:gdLst>
                  <a:gd name="T0" fmla="*/ 2147483647 w 739"/>
                  <a:gd name="T1" fmla="*/ 0 h 136"/>
                  <a:gd name="T2" fmla="*/ 2147483647 w 739"/>
                  <a:gd name="T3" fmla="*/ 2147483647 h 136"/>
                  <a:gd name="T4" fmla="*/ 2147483647 w 739"/>
                  <a:gd name="T5" fmla="*/ 2147483647 h 136"/>
                  <a:gd name="T6" fmla="*/ 2147483647 w 739"/>
                  <a:gd name="T7" fmla="*/ 2147483647 h 136"/>
                  <a:gd name="T8" fmla="*/ 2147483647 w 739"/>
                  <a:gd name="T9" fmla="*/ 2147483647 h 136"/>
                  <a:gd name="T10" fmla="*/ 2147483647 w 739"/>
                  <a:gd name="T11" fmla="*/ 2147483647 h 136"/>
                  <a:gd name="T12" fmla="*/ 2147483647 w 739"/>
                  <a:gd name="T13" fmla="*/ 2147483647 h 136"/>
                  <a:gd name="T14" fmla="*/ 2147483647 w 739"/>
                  <a:gd name="T15" fmla="*/ 2147483647 h 136"/>
                  <a:gd name="T16" fmla="*/ 0 w 739"/>
                  <a:gd name="T17" fmla="*/ 2147483647 h 136"/>
                  <a:gd name="T18" fmla="*/ 2147483647 w 739"/>
                  <a:gd name="T19" fmla="*/ 0 h 1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39"/>
                  <a:gd name="T31" fmla="*/ 0 h 136"/>
                  <a:gd name="T32" fmla="*/ 739 w 739"/>
                  <a:gd name="T33" fmla="*/ 136 h 1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39" h="136">
                    <a:moveTo>
                      <a:pt x="739" y="0"/>
                    </a:moveTo>
                    <a:lnTo>
                      <a:pt x="739" y="51"/>
                    </a:lnTo>
                    <a:lnTo>
                      <a:pt x="738" y="65"/>
                    </a:lnTo>
                    <a:lnTo>
                      <a:pt x="735" y="80"/>
                    </a:lnTo>
                    <a:lnTo>
                      <a:pt x="36" y="136"/>
                    </a:lnTo>
                    <a:lnTo>
                      <a:pt x="23" y="119"/>
                    </a:lnTo>
                    <a:lnTo>
                      <a:pt x="11" y="99"/>
                    </a:lnTo>
                    <a:lnTo>
                      <a:pt x="4" y="79"/>
                    </a:lnTo>
                    <a:lnTo>
                      <a:pt x="0" y="59"/>
                    </a:lnTo>
                    <a:lnTo>
                      <a:pt x="739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Freeform: Shape 24">
                <a:extLst>
                  <a:ext uri="{FF2B5EF4-FFF2-40B4-BE49-F238E27FC236}">
                    <a16:creationId xmlns:a16="http://schemas.microsoft.com/office/drawing/2014/main" xmlns="" id="{C72A81B4-AB67-41B1-BBA3-366D65DF3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6276" y="5317943"/>
                <a:ext cx="303282" cy="90869"/>
              </a:xfrm>
              <a:custGeom>
                <a:avLst/>
                <a:gdLst>
                  <a:gd name="T0" fmla="*/ 2147483647 w 247"/>
                  <a:gd name="T1" fmla="*/ 0 h 74"/>
                  <a:gd name="T2" fmla="*/ 2147483647 w 247"/>
                  <a:gd name="T3" fmla="*/ 2147483647 h 74"/>
                  <a:gd name="T4" fmla="*/ 2147483647 w 247"/>
                  <a:gd name="T5" fmla="*/ 2147483647 h 74"/>
                  <a:gd name="T6" fmla="*/ 2147483647 w 247"/>
                  <a:gd name="T7" fmla="*/ 2147483647 h 74"/>
                  <a:gd name="T8" fmla="*/ 2147483647 w 247"/>
                  <a:gd name="T9" fmla="*/ 2147483647 h 74"/>
                  <a:gd name="T10" fmla="*/ 2147483647 w 247"/>
                  <a:gd name="T11" fmla="*/ 2147483647 h 74"/>
                  <a:gd name="T12" fmla="*/ 2147483647 w 247"/>
                  <a:gd name="T13" fmla="*/ 2147483647 h 74"/>
                  <a:gd name="T14" fmla="*/ 2147483647 w 247"/>
                  <a:gd name="T15" fmla="*/ 2147483647 h 74"/>
                  <a:gd name="T16" fmla="*/ 2147483647 w 247"/>
                  <a:gd name="T17" fmla="*/ 2147483647 h 74"/>
                  <a:gd name="T18" fmla="*/ 2147483647 w 247"/>
                  <a:gd name="T19" fmla="*/ 2147483647 h 74"/>
                  <a:gd name="T20" fmla="*/ 2147483647 w 247"/>
                  <a:gd name="T21" fmla="*/ 2147483647 h 74"/>
                  <a:gd name="T22" fmla="*/ 2147483647 w 247"/>
                  <a:gd name="T23" fmla="*/ 2147483647 h 74"/>
                  <a:gd name="T24" fmla="*/ 2147483647 w 247"/>
                  <a:gd name="T25" fmla="*/ 2147483647 h 74"/>
                  <a:gd name="T26" fmla="*/ 0 w 247"/>
                  <a:gd name="T27" fmla="*/ 2147483647 h 74"/>
                  <a:gd name="T28" fmla="*/ 2147483647 w 247"/>
                  <a:gd name="T29" fmla="*/ 2147483647 h 74"/>
                  <a:gd name="T30" fmla="*/ 2147483647 w 247"/>
                  <a:gd name="T31" fmla="*/ 2147483647 h 74"/>
                  <a:gd name="T32" fmla="*/ 2147483647 w 247"/>
                  <a:gd name="T33" fmla="*/ 2147483647 h 74"/>
                  <a:gd name="T34" fmla="*/ 2147483647 w 247"/>
                  <a:gd name="T35" fmla="*/ 2147483647 h 74"/>
                  <a:gd name="T36" fmla="*/ 2147483647 w 247"/>
                  <a:gd name="T37" fmla="*/ 0 h 7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47"/>
                  <a:gd name="T58" fmla="*/ 0 h 74"/>
                  <a:gd name="T59" fmla="*/ 247 w 247"/>
                  <a:gd name="T60" fmla="*/ 74 h 7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47" h="74">
                    <a:moveTo>
                      <a:pt x="123" y="0"/>
                    </a:moveTo>
                    <a:lnTo>
                      <a:pt x="153" y="1"/>
                    </a:lnTo>
                    <a:lnTo>
                      <a:pt x="180" y="5"/>
                    </a:lnTo>
                    <a:lnTo>
                      <a:pt x="206" y="12"/>
                    </a:lnTo>
                    <a:lnTo>
                      <a:pt x="228" y="20"/>
                    </a:lnTo>
                    <a:lnTo>
                      <a:pt x="247" y="30"/>
                    </a:lnTo>
                    <a:lnTo>
                      <a:pt x="189" y="60"/>
                    </a:lnTo>
                    <a:lnTo>
                      <a:pt x="169" y="68"/>
                    </a:lnTo>
                    <a:lnTo>
                      <a:pt x="147" y="73"/>
                    </a:lnTo>
                    <a:lnTo>
                      <a:pt x="122" y="74"/>
                    </a:lnTo>
                    <a:lnTo>
                      <a:pt x="99" y="73"/>
                    </a:lnTo>
                    <a:lnTo>
                      <a:pt x="77" y="68"/>
                    </a:lnTo>
                    <a:lnTo>
                      <a:pt x="57" y="60"/>
                    </a:lnTo>
                    <a:lnTo>
                      <a:pt x="0" y="30"/>
                    </a:lnTo>
                    <a:lnTo>
                      <a:pt x="18" y="20"/>
                    </a:lnTo>
                    <a:lnTo>
                      <a:pt x="40" y="12"/>
                    </a:lnTo>
                    <a:lnTo>
                      <a:pt x="66" y="5"/>
                    </a:lnTo>
                    <a:lnTo>
                      <a:pt x="94" y="1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Freeform: Shape 25">
                <a:extLst>
                  <a:ext uri="{FF2B5EF4-FFF2-40B4-BE49-F238E27FC236}">
                    <a16:creationId xmlns:a16="http://schemas.microsoft.com/office/drawing/2014/main" xmlns="" id="{2E21F3C6-9EC7-4C40-851A-53222FEF24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5060" y="1309888"/>
                <a:ext cx="2525713" cy="3150940"/>
              </a:xfrm>
              <a:custGeom>
                <a:avLst/>
                <a:gdLst/>
                <a:ahLst/>
                <a:cxnLst>
                  <a:cxn ang="0">
                    <a:pos x="1109" y="3"/>
                  </a:cxn>
                  <a:cxn ang="0">
                    <a:pos x="1264" y="27"/>
                  </a:cxn>
                  <a:cxn ang="0">
                    <a:pos x="1411" y="74"/>
                  </a:cxn>
                  <a:cxn ang="0">
                    <a:pos x="1548" y="140"/>
                  </a:cxn>
                  <a:cxn ang="0">
                    <a:pos x="1671" y="226"/>
                  </a:cxn>
                  <a:cxn ang="0">
                    <a:pos x="1782" y="329"/>
                  </a:cxn>
                  <a:cxn ang="0">
                    <a:pos x="1876" y="445"/>
                  </a:cxn>
                  <a:cxn ang="0">
                    <a:pos x="1952" y="576"/>
                  </a:cxn>
                  <a:cxn ang="0">
                    <a:pos x="2009" y="718"/>
                  </a:cxn>
                  <a:cxn ang="0">
                    <a:pos x="2045" y="869"/>
                  </a:cxn>
                  <a:cxn ang="0">
                    <a:pos x="2057" y="1028"/>
                  </a:cxn>
                  <a:cxn ang="0">
                    <a:pos x="2046" y="1166"/>
                  </a:cxn>
                  <a:cxn ang="0">
                    <a:pos x="2016" y="1295"/>
                  </a:cxn>
                  <a:cxn ang="0">
                    <a:pos x="1971" y="1418"/>
                  </a:cxn>
                  <a:cxn ang="0">
                    <a:pos x="1915" y="1535"/>
                  </a:cxn>
                  <a:cxn ang="0">
                    <a:pos x="1850" y="1649"/>
                  </a:cxn>
                  <a:cxn ang="0">
                    <a:pos x="1748" y="1814"/>
                  </a:cxn>
                  <a:cxn ang="0">
                    <a:pos x="1649" y="1979"/>
                  </a:cxn>
                  <a:cxn ang="0">
                    <a:pos x="1592" y="2090"/>
                  </a:cxn>
                  <a:cxn ang="0">
                    <a:pos x="1547" y="2204"/>
                  </a:cxn>
                  <a:cxn ang="0">
                    <a:pos x="1516" y="2323"/>
                  </a:cxn>
                  <a:cxn ang="0">
                    <a:pos x="1505" y="2447"/>
                  </a:cxn>
                  <a:cxn ang="0">
                    <a:pos x="1496" y="2503"/>
                  </a:cxn>
                  <a:cxn ang="0">
                    <a:pos x="1481" y="2535"/>
                  </a:cxn>
                  <a:cxn ang="0">
                    <a:pos x="1456" y="2557"/>
                  </a:cxn>
                  <a:cxn ang="0">
                    <a:pos x="1424" y="2566"/>
                  </a:cxn>
                  <a:cxn ang="0">
                    <a:pos x="615" y="2564"/>
                  </a:cxn>
                  <a:cxn ang="0">
                    <a:pos x="586" y="2548"/>
                  </a:cxn>
                  <a:cxn ang="0">
                    <a:pos x="567" y="2520"/>
                  </a:cxn>
                  <a:cxn ang="0">
                    <a:pos x="553" y="2475"/>
                  </a:cxn>
                  <a:cxn ang="0">
                    <a:pos x="549" y="2387"/>
                  </a:cxn>
                  <a:cxn ang="0">
                    <a:pos x="531" y="2270"/>
                  </a:cxn>
                  <a:cxn ang="0">
                    <a:pos x="497" y="2158"/>
                  </a:cxn>
                  <a:cxn ang="0">
                    <a:pos x="449" y="2050"/>
                  </a:cxn>
                  <a:cxn ang="0">
                    <a:pos x="393" y="1944"/>
                  </a:cxn>
                  <a:cxn ang="0">
                    <a:pos x="329" y="1838"/>
                  </a:cxn>
                  <a:cxn ang="0">
                    <a:pos x="229" y="1680"/>
                  </a:cxn>
                  <a:cxn ang="0">
                    <a:pos x="165" y="1572"/>
                  </a:cxn>
                  <a:cxn ang="0">
                    <a:pos x="106" y="1460"/>
                  </a:cxn>
                  <a:cxn ang="0">
                    <a:pos x="58" y="1345"/>
                  </a:cxn>
                  <a:cxn ang="0">
                    <a:pos x="22" y="1224"/>
                  </a:cxn>
                  <a:cxn ang="0">
                    <a:pos x="3" y="1095"/>
                  </a:cxn>
                  <a:cxn ang="0">
                    <a:pos x="3" y="948"/>
                  </a:cxn>
                  <a:cxn ang="0">
                    <a:pos x="27" y="793"/>
                  </a:cxn>
                  <a:cxn ang="0">
                    <a:pos x="74" y="646"/>
                  </a:cxn>
                  <a:cxn ang="0">
                    <a:pos x="140" y="509"/>
                  </a:cxn>
                  <a:cxn ang="0">
                    <a:pos x="226" y="385"/>
                  </a:cxn>
                  <a:cxn ang="0">
                    <a:pos x="329" y="275"/>
                  </a:cxn>
                  <a:cxn ang="0">
                    <a:pos x="445" y="181"/>
                  </a:cxn>
                  <a:cxn ang="0">
                    <a:pos x="576" y="105"/>
                  </a:cxn>
                  <a:cxn ang="0">
                    <a:pos x="718" y="48"/>
                  </a:cxn>
                  <a:cxn ang="0">
                    <a:pos x="869" y="12"/>
                  </a:cxn>
                  <a:cxn ang="0">
                    <a:pos x="1028" y="0"/>
                  </a:cxn>
                </a:cxnLst>
                <a:rect l="0" t="0" r="r" b="b"/>
                <a:pathLst>
                  <a:path w="2057" h="2566">
                    <a:moveTo>
                      <a:pt x="1028" y="0"/>
                    </a:moveTo>
                    <a:lnTo>
                      <a:pt x="1109" y="3"/>
                    </a:lnTo>
                    <a:lnTo>
                      <a:pt x="1188" y="12"/>
                    </a:lnTo>
                    <a:lnTo>
                      <a:pt x="1264" y="27"/>
                    </a:lnTo>
                    <a:lnTo>
                      <a:pt x="1339" y="48"/>
                    </a:lnTo>
                    <a:lnTo>
                      <a:pt x="1411" y="74"/>
                    </a:lnTo>
                    <a:lnTo>
                      <a:pt x="1481" y="105"/>
                    </a:lnTo>
                    <a:lnTo>
                      <a:pt x="1548" y="140"/>
                    </a:lnTo>
                    <a:lnTo>
                      <a:pt x="1612" y="181"/>
                    </a:lnTo>
                    <a:lnTo>
                      <a:pt x="1671" y="226"/>
                    </a:lnTo>
                    <a:lnTo>
                      <a:pt x="1728" y="275"/>
                    </a:lnTo>
                    <a:lnTo>
                      <a:pt x="1782" y="329"/>
                    </a:lnTo>
                    <a:lnTo>
                      <a:pt x="1831" y="385"/>
                    </a:lnTo>
                    <a:lnTo>
                      <a:pt x="1876" y="445"/>
                    </a:lnTo>
                    <a:lnTo>
                      <a:pt x="1917" y="509"/>
                    </a:lnTo>
                    <a:lnTo>
                      <a:pt x="1952" y="576"/>
                    </a:lnTo>
                    <a:lnTo>
                      <a:pt x="1983" y="646"/>
                    </a:lnTo>
                    <a:lnTo>
                      <a:pt x="2009" y="718"/>
                    </a:lnTo>
                    <a:lnTo>
                      <a:pt x="2030" y="793"/>
                    </a:lnTo>
                    <a:lnTo>
                      <a:pt x="2045" y="869"/>
                    </a:lnTo>
                    <a:lnTo>
                      <a:pt x="2054" y="948"/>
                    </a:lnTo>
                    <a:lnTo>
                      <a:pt x="2057" y="1028"/>
                    </a:lnTo>
                    <a:lnTo>
                      <a:pt x="2054" y="1098"/>
                    </a:lnTo>
                    <a:lnTo>
                      <a:pt x="2046" y="1166"/>
                    </a:lnTo>
                    <a:lnTo>
                      <a:pt x="2034" y="1231"/>
                    </a:lnTo>
                    <a:lnTo>
                      <a:pt x="2016" y="1295"/>
                    </a:lnTo>
                    <a:lnTo>
                      <a:pt x="1995" y="1357"/>
                    </a:lnTo>
                    <a:lnTo>
                      <a:pt x="1971" y="1418"/>
                    </a:lnTo>
                    <a:lnTo>
                      <a:pt x="1944" y="1477"/>
                    </a:lnTo>
                    <a:lnTo>
                      <a:pt x="1915" y="1535"/>
                    </a:lnTo>
                    <a:lnTo>
                      <a:pt x="1883" y="1592"/>
                    </a:lnTo>
                    <a:lnTo>
                      <a:pt x="1850" y="1649"/>
                    </a:lnTo>
                    <a:lnTo>
                      <a:pt x="1817" y="1705"/>
                    </a:lnTo>
                    <a:lnTo>
                      <a:pt x="1748" y="1814"/>
                    </a:lnTo>
                    <a:lnTo>
                      <a:pt x="1681" y="1924"/>
                    </a:lnTo>
                    <a:lnTo>
                      <a:pt x="1649" y="1979"/>
                    </a:lnTo>
                    <a:lnTo>
                      <a:pt x="1620" y="2034"/>
                    </a:lnTo>
                    <a:lnTo>
                      <a:pt x="1592" y="2090"/>
                    </a:lnTo>
                    <a:lnTo>
                      <a:pt x="1568" y="2147"/>
                    </a:lnTo>
                    <a:lnTo>
                      <a:pt x="1547" y="2204"/>
                    </a:lnTo>
                    <a:lnTo>
                      <a:pt x="1529" y="2263"/>
                    </a:lnTo>
                    <a:lnTo>
                      <a:pt x="1516" y="2323"/>
                    </a:lnTo>
                    <a:lnTo>
                      <a:pt x="1508" y="2384"/>
                    </a:lnTo>
                    <a:lnTo>
                      <a:pt x="1505" y="2447"/>
                    </a:lnTo>
                    <a:lnTo>
                      <a:pt x="1503" y="2475"/>
                    </a:lnTo>
                    <a:lnTo>
                      <a:pt x="1496" y="2503"/>
                    </a:lnTo>
                    <a:lnTo>
                      <a:pt x="1489" y="2520"/>
                    </a:lnTo>
                    <a:lnTo>
                      <a:pt x="1481" y="2535"/>
                    </a:lnTo>
                    <a:lnTo>
                      <a:pt x="1470" y="2548"/>
                    </a:lnTo>
                    <a:lnTo>
                      <a:pt x="1456" y="2557"/>
                    </a:lnTo>
                    <a:lnTo>
                      <a:pt x="1441" y="2564"/>
                    </a:lnTo>
                    <a:lnTo>
                      <a:pt x="1424" y="2566"/>
                    </a:lnTo>
                    <a:lnTo>
                      <a:pt x="632" y="2566"/>
                    </a:lnTo>
                    <a:lnTo>
                      <a:pt x="615" y="2564"/>
                    </a:lnTo>
                    <a:lnTo>
                      <a:pt x="599" y="2557"/>
                    </a:lnTo>
                    <a:lnTo>
                      <a:pt x="586" y="2548"/>
                    </a:lnTo>
                    <a:lnTo>
                      <a:pt x="575" y="2535"/>
                    </a:lnTo>
                    <a:lnTo>
                      <a:pt x="567" y="2520"/>
                    </a:lnTo>
                    <a:lnTo>
                      <a:pt x="560" y="2503"/>
                    </a:lnTo>
                    <a:lnTo>
                      <a:pt x="553" y="2475"/>
                    </a:lnTo>
                    <a:lnTo>
                      <a:pt x="551" y="2447"/>
                    </a:lnTo>
                    <a:lnTo>
                      <a:pt x="549" y="2387"/>
                    </a:lnTo>
                    <a:lnTo>
                      <a:pt x="543" y="2327"/>
                    </a:lnTo>
                    <a:lnTo>
                      <a:pt x="531" y="2270"/>
                    </a:lnTo>
                    <a:lnTo>
                      <a:pt x="516" y="2214"/>
                    </a:lnTo>
                    <a:lnTo>
                      <a:pt x="497" y="2158"/>
                    </a:lnTo>
                    <a:lnTo>
                      <a:pt x="475" y="2104"/>
                    </a:lnTo>
                    <a:lnTo>
                      <a:pt x="449" y="2050"/>
                    </a:lnTo>
                    <a:lnTo>
                      <a:pt x="422" y="1997"/>
                    </a:lnTo>
                    <a:lnTo>
                      <a:pt x="393" y="1944"/>
                    </a:lnTo>
                    <a:lnTo>
                      <a:pt x="361" y="1891"/>
                    </a:lnTo>
                    <a:lnTo>
                      <a:pt x="329" y="1838"/>
                    </a:lnTo>
                    <a:lnTo>
                      <a:pt x="262" y="1733"/>
                    </a:lnTo>
                    <a:lnTo>
                      <a:pt x="229" y="1680"/>
                    </a:lnTo>
                    <a:lnTo>
                      <a:pt x="197" y="1626"/>
                    </a:lnTo>
                    <a:lnTo>
                      <a:pt x="165" y="1572"/>
                    </a:lnTo>
                    <a:lnTo>
                      <a:pt x="135" y="1517"/>
                    </a:lnTo>
                    <a:lnTo>
                      <a:pt x="106" y="1460"/>
                    </a:lnTo>
                    <a:lnTo>
                      <a:pt x="81" y="1403"/>
                    </a:lnTo>
                    <a:lnTo>
                      <a:pt x="58" y="1345"/>
                    </a:lnTo>
                    <a:lnTo>
                      <a:pt x="39" y="1285"/>
                    </a:lnTo>
                    <a:lnTo>
                      <a:pt x="22" y="1224"/>
                    </a:lnTo>
                    <a:lnTo>
                      <a:pt x="10" y="1160"/>
                    </a:lnTo>
                    <a:lnTo>
                      <a:pt x="3" y="1095"/>
                    </a:lnTo>
                    <a:lnTo>
                      <a:pt x="0" y="1028"/>
                    </a:lnTo>
                    <a:lnTo>
                      <a:pt x="3" y="948"/>
                    </a:lnTo>
                    <a:lnTo>
                      <a:pt x="12" y="869"/>
                    </a:lnTo>
                    <a:lnTo>
                      <a:pt x="27" y="793"/>
                    </a:lnTo>
                    <a:lnTo>
                      <a:pt x="48" y="718"/>
                    </a:lnTo>
                    <a:lnTo>
                      <a:pt x="74" y="646"/>
                    </a:lnTo>
                    <a:lnTo>
                      <a:pt x="104" y="576"/>
                    </a:lnTo>
                    <a:lnTo>
                      <a:pt x="140" y="509"/>
                    </a:lnTo>
                    <a:lnTo>
                      <a:pt x="181" y="445"/>
                    </a:lnTo>
                    <a:lnTo>
                      <a:pt x="226" y="385"/>
                    </a:lnTo>
                    <a:lnTo>
                      <a:pt x="275" y="329"/>
                    </a:lnTo>
                    <a:lnTo>
                      <a:pt x="329" y="275"/>
                    </a:lnTo>
                    <a:lnTo>
                      <a:pt x="385" y="226"/>
                    </a:lnTo>
                    <a:lnTo>
                      <a:pt x="445" y="181"/>
                    </a:lnTo>
                    <a:lnTo>
                      <a:pt x="509" y="140"/>
                    </a:lnTo>
                    <a:lnTo>
                      <a:pt x="576" y="105"/>
                    </a:lnTo>
                    <a:lnTo>
                      <a:pt x="646" y="74"/>
                    </a:lnTo>
                    <a:lnTo>
                      <a:pt x="718" y="48"/>
                    </a:lnTo>
                    <a:lnTo>
                      <a:pt x="793" y="27"/>
                    </a:lnTo>
                    <a:lnTo>
                      <a:pt x="869" y="12"/>
                    </a:lnTo>
                    <a:lnTo>
                      <a:pt x="948" y="3"/>
                    </a:lnTo>
                    <a:lnTo>
                      <a:pt x="10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Freeform: Shape 26">
                <a:extLst>
                  <a:ext uri="{FF2B5EF4-FFF2-40B4-BE49-F238E27FC236}">
                    <a16:creationId xmlns:a16="http://schemas.microsoft.com/office/drawing/2014/main" xmlns="" id="{1C89C7DB-2B4C-49A5-A7B7-30795D85B6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7723" y="3541913"/>
                <a:ext cx="558800" cy="919163"/>
              </a:xfrm>
              <a:custGeom>
                <a:avLst/>
                <a:gdLst/>
                <a:ahLst/>
                <a:cxnLst>
                  <a:cxn ang="0">
                    <a:pos x="228" y="0"/>
                  </a:cxn>
                  <a:cxn ang="0">
                    <a:pos x="265" y="3"/>
                  </a:cxn>
                  <a:cxn ang="0">
                    <a:pos x="300" y="10"/>
                  </a:cxn>
                  <a:cxn ang="0">
                    <a:pos x="333" y="22"/>
                  </a:cxn>
                  <a:cxn ang="0">
                    <a:pos x="362" y="39"/>
                  </a:cxn>
                  <a:cxn ang="0">
                    <a:pos x="390" y="59"/>
                  </a:cxn>
                  <a:cxn ang="0">
                    <a:pos x="412" y="82"/>
                  </a:cxn>
                  <a:cxn ang="0">
                    <a:pos x="430" y="108"/>
                  </a:cxn>
                  <a:cxn ang="0">
                    <a:pos x="444" y="137"/>
                  </a:cxn>
                  <a:cxn ang="0">
                    <a:pos x="453" y="167"/>
                  </a:cxn>
                  <a:cxn ang="0">
                    <a:pos x="456" y="200"/>
                  </a:cxn>
                  <a:cxn ang="0">
                    <a:pos x="456" y="748"/>
                  </a:cxn>
                  <a:cxn ang="0">
                    <a:pos x="0" y="748"/>
                  </a:cxn>
                  <a:cxn ang="0">
                    <a:pos x="0" y="200"/>
                  </a:cxn>
                  <a:cxn ang="0">
                    <a:pos x="3" y="167"/>
                  </a:cxn>
                  <a:cxn ang="0">
                    <a:pos x="11" y="137"/>
                  </a:cxn>
                  <a:cxn ang="0">
                    <a:pos x="26" y="108"/>
                  </a:cxn>
                  <a:cxn ang="0">
                    <a:pos x="44" y="82"/>
                  </a:cxn>
                  <a:cxn ang="0">
                    <a:pos x="67" y="59"/>
                  </a:cxn>
                  <a:cxn ang="0">
                    <a:pos x="94" y="39"/>
                  </a:cxn>
                  <a:cxn ang="0">
                    <a:pos x="124" y="22"/>
                  </a:cxn>
                  <a:cxn ang="0">
                    <a:pos x="156" y="10"/>
                  </a:cxn>
                  <a:cxn ang="0">
                    <a:pos x="192" y="3"/>
                  </a:cxn>
                  <a:cxn ang="0">
                    <a:pos x="228" y="0"/>
                  </a:cxn>
                </a:cxnLst>
                <a:rect l="0" t="0" r="r" b="b"/>
                <a:pathLst>
                  <a:path w="456" h="748">
                    <a:moveTo>
                      <a:pt x="228" y="0"/>
                    </a:moveTo>
                    <a:lnTo>
                      <a:pt x="265" y="3"/>
                    </a:lnTo>
                    <a:lnTo>
                      <a:pt x="300" y="10"/>
                    </a:lnTo>
                    <a:lnTo>
                      <a:pt x="333" y="22"/>
                    </a:lnTo>
                    <a:lnTo>
                      <a:pt x="362" y="39"/>
                    </a:lnTo>
                    <a:lnTo>
                      <a:pt x="390" y="59"/>
                    </a:lnTo>
                    <a:lnTo>
                      <a:pt x="412" y="82"/>
                    </a:lnTo>
                    <a:lnTo>
                      <a:pt x="430" y="108"/>
                    </a:lnTo>
                    <a:lnTo>
                      <a:pt x="444" y="137"/>
                    </a:lnTo>
                    <a:lnTo>
                      <a:pt x="453" y="167"/>
                    </a:lnTo>
                    <a:lnTo>
                      <a:pt x="456" y="200"/>
                    </a:lnTo>
                    <a:lnTo>
                      <a:pt x="456" y="748"/>
                    </a:lnTo>
                    <a:lnTo>
                      <a:pt x="0" y="748"/>
                    </a:lnTo>
                    <a:lnTo>
                      <a:pt x="0" y="200"/>
                    </a:lnTo>
                    <a:lnTo>
                      <a:pt x="3" y="167"/>
                    </a:lnTo>
                    <a:lnTo>
                      <a:pt x="11" y="137"/>
                    </a:lnTo>
                    <a:lnTo>
                      <a:pt x="26" y="108"/>
                    </a:lnTo>
                    <a:lnTo>
                      <a:pt x="44" y="82"/>
                    </a:lnTo>
                    <a:lnTo>
                      <a:pt x="67" y="59"/>
                    </a:lnTo>
                    <a:lnTo>
                      <a:pt x="94" y="39"/>
                    </a:lnTo>
                    <a:lnTo>
                      <a:pt x="124" y="22"/>
                    </a:lnTo>
                    <a:lnTo>
                      <a:pt x="156" y="10"/>
                    </a:lnTo>
                    <a:lnTo>
                      <a:pt x="192" y="3"/>
                    </a:lnTo>
                    <a:lnTo>
                      <a:pt x="228" y="0"/>
                    </a:lnTo>
                    <a:close/>
                  </a:path>
                </a:pathLst>
              </a:custGeom>
              <a:solidFill>
                <a:srgbClr val="E1E8E7"/>
              </a:solidFill>
              <a:ln w="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Freeform: Shape 27">
                <a:extLst>
                  <a:ext uri="{FF2B5EF4-FFF2-40B4-BE49-F238E27FC236}">
                    <a16:creationId xmlns:a16="http://schemas.microsoft.com/office/drawing/2014/main" xmlns="" id="{7EB27F82-985E-472C-A53B-D7DE806466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2447" y="4289625"/>
                <a:ext cx="1149350" cy="171450"/>
              </a:xfrm>
              <a:custGeom>
                <a:avLst/>
                <a:gdLst>
                  <a:gd name="T0" fmla="*/ 696 w 936"/>
                  <a:gd name="T1" fmla="*/ 0 h 140"/>
                  <a:gd name="T2" fmla="*/ 747 w 936"/>
                  <a:gd name="T3" fmla="*/ 10 h 140"/>
                  <a:gd name="T4" fmla="*/ 794 w 936"/>
                  <a:gd name="T5" fmla="*/ 20 h 140"/>
                  <a:gd name="T6" fmla="*/ 838 w 936"/>
                  <a:gd name="T7" fmla="*/ 33 h 140"/>
                  <a:gd name="T8" fmla="*/ 876 w 936"/>
                  <a:gd name="T9" fmla="*/ 46 h 140"/>
                  <a:gd name="T10" fmla="*/ 909 w 936"/>
                  <a:gd name="T11" fmla="*/ 60 h 140"/>
                  <a:gd name="T12" fmla="*/ 936 w 936"/>
                  <a:gd name="T13" fmla="*/ 77 h 140"/>
                  <a:gd name="T14" fmla="*/ 929 w 936"/>
                  <a:gd name="T15" fmla="*/ 94 h 140"/>
                  <a:gd name="T16" fmla="*/ 921 w 936"/>
                  <a:gd name="T17" fmla="*/ 109 h 140"/>
                  <a:gd name="T18" fmla="*/ 910 w 936"/>
                  <a:gd name="T19" fmla="*/ 122 h 140"/>
                  <a:gd name="T20" fmla="*/ 896 w 936"/>
                  <a:gd name="T21" fmla="*/ 131 h 140"/>
                  <a:gd name="T22" fmla="*/ 881 w 936"/>
                  <a:gd name="T23" fmla="*/ 138 h 140"/>
                  <a:gd name="T24" fmla="*/ 864 w 936"/>
                  <a:gd name="T25" fmla="*/ 140 h 140"/>
                  <a:gd name="T26" fmla="*/ 696 w 936"/>
                  <a:gd name="T27" fmla="*/ 140 h 140"/>
                  <a:gd name="T28" fmla="*/ 696 w 936"/>
                  <a:gd name="T29" fmla="*/ 0 h 140"/>
                  <a:gd name="T30" fmla="*/ 240 w 936"/>
                  <a:gd name="T31" fmla="*/ 0 h 140"/>
                  <a:gd name="T32" fmla="*/ 240 w 936"/>
                  <a:gd name="T33" fmla="*/ 140 h 140"/>
                  <a:gd name="T34" fmla="*/ 72 w 936"/>
                  <a:gd name="T35" fmla="*/ 140 h 140"/>
                  <a:gd name="T36" fmla="*/ 55 w 936"/>
                  <a:gd name="T37" fmla="*/ 138 h 140"/>
                  <a:gd name="T38" fmla="*/ 39 w 936"/>
                  <a:gd name="T39" fmla="*/ 131 h 140"/>
                  <a:gd name="T40" fmla="*/ 26 w 936"/>
                  <a:gd name="T41" fmla="*/ 122 h 140"/>
                  <a:gd name="T42" fmla="*/ 15 w 936"/>
                  <a:gd name="T43" fmla="*/ 109 h 140"/>
                  <a:gd name="T44" fmla="*/ 7 w 936"/>
                  <a:gd name="T45" fmla="*/ 94 h 140"/>
                  <a:gd name="T46" fmla="*/ 0 w 936"/>
                  <a:gd name="T47" fmla="*/ 77 h 140"/>
                  <a:gd name="T48" fmla="*/ 27 w 936"/>
                  <a:gd name="T49" fmla="*/ 60 h 140"/>
                  <a:gd name="T50" fmla="*/ 60 w 936"/>
                  <a:gd name="T51" fmla="*/ 46 h 140"/>
                  <a:gd name="T52" fmla="*/ 98 w 936"/>
                  <a:gd name="T53" fmla="*/ 33 h 140"/>
                  <a:gd name="T54" fmla="*/ 142 w 936"/>
                  <a:gd name="T55" fmla="*/ 20 h 140"/>
                  <a:gd name="T56" fmla="*/ 189 w 936"/>
                  <a:gd name="T57" fmla="*/ 10 h 140"/>
                  <a:gd name="T58" fmla="*/ 240 w 936"/>
                  <a:gd name="T59" fmla="*/ 0 h 14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936"/>
                  <a:gd name="T91" fmla="*/ 0 h 140"/>
                  <a:gd name="T92" fmla="*/ 936 w 936"/>
                  <a:gd name="T93" fmla="*/ 140 h 140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936" h="140">
                    <a:moveTo>
                      <a:pt x="696" y="0"/>
                    </a:moveTo>
                    <a:lnTo>
                      <a:pt x="747" y="10"/>
                    </a:lnTo>
                    <a:lnTo>
                      <a:pt x="794" y="20"/>
                    </a:lnTo>
                    <a:lnTo>
                      <a:pt x="838" y="33"/>
                    </a:lnTo>
                    <a:lnTo>
                      <a:pt x="876" y="46"/>
                    </a:lnTo>
                    <a:lnTo>
                      <a:pt x="909" y="60"/>
                    </a:lnTo>
                    <a:lnTo>
                      <a:pt x="936" y="77"/>
                    </a:lnTo>
                    <a:lnTo>
                      <a:pt x="929" y="94"/>
                    </a:lnTo>
                    <a:lnTo>
                      <a:pt x="921" y="109"/>
                    </a:lnTo>
                    <a:lnTo>
                      <a:pt x="910" y="122"/>
                    </a:lnTo>
                    <a:lnTo>
                      <a:pt x="896" y="131"/>
                    </a:lnTo>
                    <a:lnTo>
                      <a:pt x="881" y="138"/>
                    </a:lnTo>
                    <a:lnTo>
                      <a:pt x="864" y="140"/>
                    </a:lnTo>
                    <a:lnTo>
                      <a:pt x="696" y="140"/>
                    </a:lnTo>
                    <a:lnTo>
                      <a:pt x="696" y="0"/>
                    </a:lnTo>
                    <a:close/>
                    <a:moveTo>
                      <a:pt x="240" y="0"/>
                    </a:moveTo>
                    <a:lnTo>
                      <a:pt x="240" y="140"/>
                    </a:lnTo>
                    <a:lnTo>
                      <a:pt x="72" y="140"/>
                    </a:lnTo>
                    <a:lnTo>
                      <a:pt x="55" y="138"/>
                    </a:lnTo>
                    <a:lnTo>
                      <a:pt x="39" y="131"/>
                    </a:lnTo>
                    <a:lnTo>
                      <a:pt x="26" y="122"/>
                    </a:lnTo>
                    <a:lnTo>
                      <a:pt x="15" y="109"/>
                    </a:lnTo>
                    <a:lnTo>
                      <a:pt x="7" y="94"/>
                    </a:lnTo>
                    <a:lnTo>
                      <a:pt x="0" y="77"/>
                    </a:lnTo>
                    <a:lnTo>
                      <a:pt x="27" y="60"/>
                    </a:lnTo>
                    <a:lnTo>
                      <a:pt x="60" y="46"/>
                    </a:lnTo>
                    <a:lnTo>
                      <a:pt x="98" y="33"/>
                    </a:lnTo>
                    <a:lnTo>
                      <a:pt x="142" y="20"/>
                    </a:lnTo>
                    <a:lnTo>
                      <a:pt x="189" y="10"/>
                    </a:lnTo>
                    <a:lnTo>
                      <a:pt x="24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Freeform: Shape 28">
                <a:extLst>
                  <a:ext uri="{FF2B5EF4-FFF2-40B4-BE49-F238E27FC236}">
                    <a16:creationId xmlns:a16="http://schemas.microsoft.com/office/drawing/2014/main" xmlns="" id="{074E53AE-5371-40B3-856E-A981530BE4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7723" y="4270575"/>
                <a:ext cx="558800" cy="190500"/>
              </a:xfrm>
              <a:custGeom>
                <a:avLst/>
                <a:gdLst>
                  <a:gd name="T0" fmla="*/ 297 w 456"/>
                  <a:gd name="T1" fmla="*/ 0 h 155"/>
                  <a:gd name="T2" fmla="*/ 352 w 456"/>
                  <a:gd name="T3" fmla="*/ 4 h 155"/>
                  <a:gd name="T4" fmla="*/ 405 w 456"/>
                  <a:gd name="T5" fmla="*/ 9 h 155"/>
                  <a:gd name="T6" fmla="*/ 456 w 456"/>
                  <a:gd name="T7" fmla="*/ 15 h 155"/>
                  <a:gd name="T8" fmla="*/ 456 w 456"/>
                  <a:gd name="T9" fmla="*/ 155 h 155"/>
                  <a:gd name="T10" fmla="*/ 297 w 456"/>
                  <a:gd name="T11" fmla="*/ 155 h 155"/>
                  <a:gd name="T12" fmla="*/ 297 w 456"/>
                  <a:gd name="T13" fmla="*/ 0 h 155"/>
                  <a:gd name="T14" fmla="*/ 159 w 456"/>
                  <a:gd name="T15" fmla="*/ 0 h 155"/>
                  <a:gd name="T16" fmla="*/ 159 w 456"/>
                  <a:gd name="T17" fmla="*/ 155 h 155"/>
                  <a:gd name="T18" fmla="*/ 0 w 456"/>
                  <a:gd name="T19" fmla="*/ 155 h 155"/>
                  <a:gd name="T20" fmla="*/ 0 w 456"/>
                  <a:gd name="T21" fmla="*/ 15 h 155"/>
                  <a:gd name="T22" fmla="*/ 51 w 456"/>
                  <a:gd name="T23" fmla="*/ 9 h 155"/>
                  <a:gd name="T24" fmla="*/ 104 w 456"/>
                  <a:gd name="T25" fmla="*/ 4 h 155"/>
                  <a:gd name="T26" fmla="*/ 159 w 456"/>
                  <a:gd name="T27" fmla="*/ 0 h 15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6"/>
                  <a:gd name="T43" fmla="*/ 0 h 155"/>
                  <a:gd name="T44" fmla="*/ 456 w 456"/>
                  <a:gd name="T45" fmla="*/ 155 h 15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6" h="155">
                    <a:moveTo>
                      <a:pt x="297" y="0"/>
                    </a:moveTo>
                    <a:lnTo>
                      <a:pt x="352" y="4"/>
                    </a:lnTo>
                    <a:lnTo>
                      <a:pt x="405" y="9"/>
                    </a:lnTo>
                    <a:lnTo>
                      <a:pt x="456" y="15"/>
                    </a:lnTo>
                    <a:lnTo>
                      <a:pt x="456" y="155"/>
                    </a:lnTo>
                    <a:lnTo>
                      <a:pt x="297" y="155"/>
                    </a:lnTo>
                    <a:lnTo>
                      <a:pt x="297" y="0"/>
                    </a:lnTo>
                    <a:close/>
                    <a:moveTo>
                      <a:pt x="159" y="0"/>
                    </a:moveTo>
                    <a:lnTo>
                      <a:pt x="159" y="155"/>
                    </a:lnTo>
                    <a:lnTo>
                      <a:pt x="0" y="155"/>
                    </a:lnTo>
                    <a:lnTo>
                      <a:pt x="0" y="15"/>
                    </a:lnTo>
                    <a:lnTo>
                      <a:pt x="51" y="9"/>
                    </a:lnTo>
                    <a:lnTo>
                      <a:pt x="104" y="4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Freeform: Shape 29">
                <a:extLst>
                  <a:ext uri="{FF2B5EF4-FFF2-40B4-BE49-F238E27FC236}">
                    <a16:creationId xmlns:a16="http://schemas.microsoft.com/office/drawing/2014/main" xmlns="" id="{6A9F9D7F-1D49-421B-BC9A-84B42F7BAF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2986" y="4268987"/>
                <a:ext cx="168275" cy="192088"/>
              </a:xfrm>
              <a:custGeom>
                <a:avLst/>
                <a:gdLst>
                  <a:gd name="T0" fmla="*/ 69 w 138"/>
                  <a:gd name="T1" fmla="*/ 0 h 156"/>
                  <a:gd name="T2" fmla="*/ 104 w 138"/>
                  <a:gd name="T3" fmla="*/ 1 h 156"/>
                  <a:gd name="T4" fmla="*/ 138 w 138"/>
                  <a:gd name="T5" fmla="*/ 1 h 156"/>
                  <a:gd name="T6" fmla="*/ 138 w 138"/>
                  <a:gd name="T7" fmla="*/ 156 h 156"/>
                  <a:gd name="T8" fmla="*/ 0 w 138"/>
                  <a:gd name="T9" fmla="*/ 156 h 156"/>
                  <a:gd name="T10" fmla="*/ 0 w 138"/>
                  <a:gd name="T11" fmla="*/ 1 h 156"/>
                  <a:gd name="T12" fmla="*/ 35 w 138"/>
                  <a:gd name="T13" fmla="*/ 1 h 156"/>
                  <a:gd name="T14" fmla="*/ 69 w 138"/>
                  <a:gd name="T15" fmla="*/ 0 h 1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38"/>
                  <a:gd name="T25" fmla="*/ 0 h 156"/>
                  <a:gd name="T26" fmla="*/ 138 w 138"/>
                  <a:gd name="T27" fmla="*/ 156 h 15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38" h="156">
                    <a:moveTo>
                      <a:pt x="69" y="0"/>
                    </a:moveTo>
                    <a:lnTo>
                      <a:pt x="104" y="1"/>
                    </a:lnTo>
                    <a:lnTo>
                      <a:pt x="138" y="1"/>
                    </a:lnTo>
                    <a:lnTo>
                      <a:pt x="138" y="156"/>
                    </a:lnTo>
                    <a:lnTo>
                      <a:pt x="0" y="156"/>
                    </a:lnTo>
                    <a:lnTo>
                      <a:pt x="0" y="1"/>
                    </a:lnTo>
                    <a:lnTo>
                      <a:pt x="35" y="1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Rectangle: Top Corners Rounded 30">
                <a:extLst>
                  <a:ext uri="{FF2B5EF4-FFF2-40B4-BE49-F238E27FC236}">
                    <a16:creationId xmlns:a16="http://schemas.microsoft.com/office/drawing/2014/main" xmlns="" id="{9D19924A-6F7C-453F-9E4B-714744ACCCB2}"/>
                  </a:ext>
                </a:extLst>
              </p:cNvPr>
              <p:cNvSpPr/>
              <p:nvPr/>
            </p:nvSpPr>
            <p:spPr>
              <a:xfrm>
                <a:off x="2995316" y="2764537"/>
                <a:ext cx="90433" cy="1031370"/>
              </a:xfrm>
              <a:prstGeom prst="round2SameRect">
                <a:avLst/>
              </a:prstGeom>
              <a:solidFill>
                <a:schemeClr val="bg1">
                  <a:lumMod val="9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75" name="Straight Connector 31">
                <a:extLst>
                  <a:ext uri="{FF2B5EF4-FFF2-40B4-BE49-F238E27FC236}">
                    <a16:creationId xmlns:a16="http://schemas.microsoft.com/office/drawing/2014/main" xmlns="" id="{E97186F1-1DA7-4C2B-8AE5-EB5D6F86EC34}"/>
                  </a:ext>
                </a:extLst>
              </p:cNvPr>
              <p:cNvCxnSpPr/>
              <p:nvPr/>
            </p:nvCxnSpPr>
            <p:spPr>
              <a:xfrm>
                <a:off x="2552190" y="2769525"/>
                <a:ext cx="430247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Rectangle: Top Corners Rounded 32">
                <a:extLst>
                  <a:ext uri="{FF2B5EF4-FFF2-40B4-BE49-F238E27FC236}">
                    <a16:creationId xmlns:a16="http://schemas.microsoft.com/office/drawing/2014/main" xmlns="" id="{F20A5F2F-8EE7-4AC1-9D98-85911BC09684}"/>
                  </a:ext>
                </a:extLst>
              </p:cNvPr>
              <p:cNvSpPr/>
              <p:nvPr/>
            </p:nvSpPr>
            <p:spPr>
              <a:xfrm>
                <a:off x="2537206" y="2769525"/>
                <a:ext cx="90433" cy="1031370"/>
              </a:xfrm>
              <a:prstGeom prst="round2SameRect">
                <a:avLst/>
              </a:prstGeom>
              <a:solidFill>
                <a:schemeClr val="bg1">
                  <a:lumMod val="9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Freeform: Shape 33">
                <a:extLst>
                  <a:ext uri="{FF2B5EF4-FFF2-40B4-BE49-F238E27FC236}">
                    <a16:creationId xmlns:a16="http://schemas.microsoft.com/office/drawing/2014/main" xmlns="" id="{66F36BCB-D261-425E-9D50-E12A6A9D3B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5421" y="3359351"/>
                <a:ext cx="410701" cy="1062841"/>
              </a:xfrm>
              <a:custGeom>
                <a:avLst/>
                <a:gdLst>
                  <a:gd name="T0" fmla="*/ 2147483647 w 138"/>
                  <a:gd name="T1" fmla="*/ 0 h 1202"/>
                  <a:gd name="T2" fmla="*/ 2147483647 w 138"/>
                  <a:gd name="T3" fmla="*/ 2147483647 h 1202"/>
                  <a:gd name="T4" fmla="*/ 2147483647 w 138"/>
                  <a:gd name="T5" fmla="*/ 2147483647 h 1202"/>
                  <a:gd name="T6" fmla="*/ 2147483647 w 138"/>
                  <a:gd name="T7" fmla="*/ 2147483647 h 1202"/>
                  <a:gd name="T8" fmla="*/ 2147483647 w 138"/>
                  <a:gd name="T9" fmla="*/ 2147483647 h 1202"/>
                  <a:gd name="T10" fmla="*/ 2147483647 w 138"/>
                  <a:gd name="T11" fmla="*/ 2147483647 h 1202"/>
                  <a:gd name="T12" fmla="*/ 2147483647 w 138"/>
                  <a:gd name="T13" fmla="*/ 2147483647 h 1202"/>
                  <a:gd name="T14" fmla="*/ 2147483647 w 138"/>
                  <a:gd name="T15" fmla="*/ 2147483647 h 1202"/>
                  <a:gd name="T16" fmla="*/ 2147483647 w 138"/>
                  <a:gd name="T17" fmla="*/ 2147483647 h 1202"/>
                  <a:gd name="T18" fmla="*/ 0 w 138"/>
                  <a:gd name="T19" fmla="*/ 2147483647 h 1202"/>
                  <a:gd name="T20" fmla="*/ 0 w 138"/>
                  <a:gd name="T21" fmla="*/ 2147483647 h 1202"/>
                  <a:gd name="T22" fmla="*/ 2147483647 w 138"/>
                  <a:gd name="T23" fmla="*/ 2147483647 h 1202"/>
                  <a:gd name="T24" fmla="*/ 2147483647 w 138"/>
                  <a:gd name="T25" fmla="*/ 2147483647 h 1202"/>
                  <a:gd name="T26" fmla="*/ 2147483647 w 138"/>
                  <a:gd name="T27" fmla="*/ 2147483647 h 1202"/>
                  <a:gd name="T28" fmla="*/ 2147483647 w 138"/>
                  <a:gd name="T29" fmla="*/ 2147483647 h 1202"/>
                  <a:gd name="T30" fmla="*/ 2147483647 w 138"/>
                  <a:gd name="T31" fmla="*/ 2147483647 h 1202"/>
                  <a:gd name="T32" fmla="*/ 2147483647 w 138"/>
                  <a:gd name="T33" fmla="*/ 2147483647 h 1202"/>
                  <a:gd name="T34" fmla="*/ 2147483647 w 138"/>
                  <a:gd name="T35" fmla="*/ 0 h 120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38"/>
                  <a:gd name="T55" fmla="*/ 0 h 1202"/>
                  <a:gd name="T56" fmla="*/ 138 w 138"/>
                  <a:gd name="T57" fmla="*/ 1202 h 120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38" h="1202">
                    <a:moveTo>
                      <a:pt x="69" y="0"/>
                    </a:moveTo>
                    <a:lnTo>
                      <a:pt x="85" y="3"/>
                    </a:lnTo>
                    <a:lnTo>
                      <a:pt x="100" y="13"/>
                    </a:lnTo>
                    <a:lnTo>
                      <a:pt x="112" y="28"/>
                    </a:lnTo>
                    <a:lnTo>
                      <a:pt x="123" y="49"/>
                    </a:lnTo>
                    <a:lnTo>
                      <a:pt x="131" y="72"/>
                    </a:lnTo>
                    <a:lnTo>
                      <a:pt x="136" y="99"/>
                    </a:lnTo>
                    <a:lnTo>
                      <a:pt x="138" y="129"/>
                    </a:lnTo>
                    <a:lnTo>
                      <a:pt x="138" y="1202"/>
                    </a:lnTo>
                    <a:lnTo>
                      <a:pt x="0" y="1202"/>
                    </a:lnTo>
                    <a:lnTo>
                      <a:pt x="0" y="129"/>
                    </a:lnTo>
                    <a:lnTo>
                      <a:pt x="3" y="99"/>
                    </a:lnTo>
                    <a:lnTo>
                      <a:pt x="8" y="72"/>
                    </a:lnTo>
                    <a:lnTo>
                      <a:pt x="16" y="49"/>
                    </a:lnTo>
                    <a:lnTo>
                      <a:pt x="26" y="28"/>
                    </a:lnTo>
                    <a:lnTo>
                      <a:pt x="39" y="13"/>
                    </a:lnTo>
                    <a:lnTo>
                      <a:pt x="53" y="3"/>
                    </a:lnTo>
                    <a:lnTo>
                      <a:pt x="69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50000"/>
                      <a:alpha val="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16200000" scaled="0"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Oval 34">
                <a:extLst>
                  <a:ext uri="{FF2B5EF4-FFF2-40B4-BE49-F238E27FC236}">
                    <a16:creationId xmlns:a16="http://schemas.microsoft.com/office/drawing/2014/main" xmlns="" id="{AAD47B18-CC32-4F52-8515-6BCFF807BE4F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552190" y="3359351"/>
                <a:ext cx="533558" cy="441544"/>
              </a:xfrm>
              <a:prstGeom prst="ellipse">
                <a:avLst/>
              </a:prstGeom>
              <a:gradFill rotWithShape="1">
                <a:gsLst>
                  <a:gs pos="0">
                    <a:srgbClr val="FFFCF9">
                      <a:alpha val="76999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6" name="Cylinder 52">
              <a:extLst>
                <a:ext uri="{FF2B5EF4-FFF2-40B4-BE49-F238E27FC236}">
                  <a16:creationId xmlns:a16="http://schemas.microsoft.com/office/drawing/2014/main" xmlns="" id="{3BE4FFD7-E62C-44F5-90C3-0ED0A3384365}"/>
                </a:ext>
              </a:extLst>
            </p:cNvPr>
            <p:cNvSpPr/>
            <p:nvPr/>
          </p:nvSpPr>
          <p:spPr>
            <a:xfrm>
              <a:off x="3765570" y="3362677"/>
              <a:ext cx="191067" cy="2171521"/>
            </a:xfrm>
            <a:prstGeom prst="can">
              <a:avLst/>
            </a:prstGeom>
            <a:pattFill prst="ltDnDiag">
              <a:fgClr>
                <a:schemeClr val="bg1">
                  <a:lumMod val="50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Cylinder 53">
              <a:extLst>
                <a:ext uri="{FF2B5EF4-FFF2-40B4-BE49-F238E27FC236}">
                  <a16:creationId xmlns:a16="http://schemas.microsoft.com/office/drawing/2014/main" xmlns="" id="{DC3111D0-967D-4D2F-B8CE-85C856F6BB73}"/>
                </a:ext>
              </a:extLst>
            </p:cNvPr>
            <p:cNvSpPr/>
            <p:nvPr/>
          </p:nvSpPr>
          <p:spPr>
            <a:xfrm>
              <a:off x="5560394" y="4423030"/>
              <a:ext cx="178629" cy="1111169"/>
            </a:xfrm>
            <a:prstGeom prst="can">
              <a:avLst/>
            </a:prstGeom>
            <a:pattFill prst="ltDnDiag">
              <a:fgClr>
                <a:schemeClr val="bg1">
                  <a:lumMod val="50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Cylinder 55">
              <a:extLst>
                <a:ext uri="{FF2B5EF4-FFF2-40B4-BE49-F238E27FC236}">
                  <a16:creationId xmlns:a16="http://schemas.microsoft.com/office/drawing/2014/main" xmlns="" id="{D6268AF2-3A70-43B5-8A1A-532AB8A04DDE}"/>
                </a:ext>
              </a:extLst>
            </p:cNvPr>
            <p:cNvSpPr/>
            <p:nvPr/>
          </p:nvSpPr>
          <p:spPr>
            <a:xfrm>
              <a:off x="9314733" y="4429236"/>
              <a:ext cx="189103" cy="1098401"/>
            </a:xfrm>
            <a:prstGeom prst="can">
              <a:avLst/>
            </a:prstGeom>
            <a:pattFill prst="ltDnDiag">
              <a:fgClr>
                <a:schemeClr val="bg1">
                  <a:lumMod val="50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9" name="Group 56">
              <a:extLst>
                <a:ext uri="{FF2B5EF4-FFF2-40B4-BE49-F238E27FC236}">
                  <a16:creationId xmlns:a16="http://schemas.microsoft.com/office/drawing/2014/main" xmlns="" id="{4062AC09-CECE-4AFE-BD9C-538CD3D3979A}"/>
                </a:ext>
              </a:extLst>
            </p:cNvPr>
            <p:cNvGrpSpPr/>
            <p:nvPr/>
          </p:nvGrpSpPr>
          <p:grpSpPr>
            <a:xfrm>
              <a:off x="9069173" y="3446680"/>
              <a:ext cx="657104" cy="1066399"/>
              <a:chOff x="1555060" y="1309888"/>
              <a:chExt cx="2525713" cy="4098924"/>
            </a:xfrm>
          </p:grpSpPr>
          <p:sp>
            <p:nvSpPr>
              <p:cNvPr id="49" name="Freeform: Shape 57">
                <a:extLst>
                  <a:ext uri="{FF2B5EF4-FFF2-40B4-BE49-F238E27FC236}">
                    <a16:creationId xmlns:a16="http://schemas.microsoft.com/office/drawing/2014/main" xmlns="" id="{3D4CDC45-ED4C-4618-996D-1B7D419612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1022" y="4419800"/>
                <a:ext cx="1093788" cy="9890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91" y="0"/>
                  </a:cxn>
                  <a:cxn ang="0">
                    <a:pos x="815" y="136"/>
                  </a:cxn>
                  <a:cxn ang="0">
                    <a:pos x="815" y="562"/>
                  </a:cxn>
                  <a:cxn ang="0">
                    <a:pos x="813" y="582"/>
                  </a:cxn>
                  <a:cxn ang="0">
                    <a:pos x="805" y="603"/>
                  </a:cxn>
                  <a:cxn ang="0">
                    <a:pos x="795" y="623"/>
                  </a:cxn>
                  <a:cxn ang="0">
                    <a:pos x="782" y="642"/>
                  </a:cxn>
                  <a:cxn ang="0">
                    <a:pos x="766" y="658"/>
                  </a:cxn>
                  <a:cxn ang="0">
                    <a:pos x="749" y="669"/>
                  </a:cxn>
                  <a:cxn ang="0">
                    <a:pos x="511" y="792"/>
                  </a:cxn>
                  <a:cxn ang="0">
                    <a:pos x="491" y="800"/>
                  </a:cxn>
                  <a:cxn ang="0">
                    <a:pos x="469" y="805"/>
                  </a:cxn>
                  <a:cxn ang="0">
                    <a:pos x="445" y="806"/>
                  </a:cxn>
                  <a:cxn ang="0">
                    <a:pos x="421" y="805"/>
                  </a:cxn>
                  <a:cxn ang="0">
                    <a:pos x="399" y="800"/>
                  </a:cxn>
                  <a:cxn ang="0">
                    <a:pos x="380" y="792"/>
                  </a:cxn>
                  <a:cxn ang="0">
                    <a:pos x="141" y="669"/>
                  </a:cxn>
                  <a:cxn ang="0">
                    <a:pos x="124" y="658"/>
                  </a:cxn>
                  <a:cxn ang="0">
                    <a:pos x="108" y="642"/>
                  </a:cxn>
                  <a:cxn ang="0">
                    <a:pos x="95" y="623"/>
                  </a:cxn>
                  <a:cxn ang="0">
                    <a:pos x="84" y="603"/>
                  </a:cxn>
                  <a:cxn ang="0">
                    <a:pos x="77" y="582"/>
                  </a:cxn>
                  <a:cxn ang="0">
                    <a:pos x="75" y="562"/>
                  </a:cxn>
                  <a:cxn ang="0">
                    <a:pos x="75" y="136"/>
                  </a:cxn>
                  <a:cxn ang="0">
                    <a:pos x="0" y="0"/>
                  </a:cxn>
                </a:cxnLst>
                <a:rect l="0" t="0" r="r" b="b"/>
                <a:pathLst>
                  <a:path w="891" h="806">
                    <a:moveTo>
                      <a:pt x="0" y="0"/>
                    </a:moveTo>
                    <a:lnTo>
                      <a:pt x="891" y="0"/>
                    </a:lnTo>
                    <a:lnTo>
                      <a:pt x="815" y="136"/>
                    </a:lnTo>
                    <a:lnTo>
                      <a:pt x="815" y="562"/>
                    </a:lnTo>
                    <a:lnTo>
                      <a:pt x="813" y="582"/>
                    </a:lnTo>
                    <a:lnTo>
                      <a:pt x="805" y="603"/>
                    </a:lnTo>
                    <a:lnTo>
                      <a:pt x="795" y="623"/>
                    </a:lnTo>
                    <a:lnTo>
                      <a:pt x="782" y="642"/>
                    </a:lnTo>
                    <a:lnTo>
                      <a:pt x="766" y="658"/>
                    </a:lnTo>
                    <a:lnTo>
                      <a:pt x="749" y="669"/>
                    </a:lnTo>
                    <a:lnTo>
                      <a:pt x="511" y="792"/>
                    </a:lnTo>
                    <a:lnTo>
                      <a:pt x="491" y="800"/>
                    </a:lnTo>
                    <a:lnTo>
                      <a:pt x="469" y="805"/>
                    </a:lnTo>
                    <a:lnTo>
                      <a:pt x="445" y="806"/>
                    </a:lnTo>
                    <a:lnTo>
                      <a:pt x="421" y="805"/>
                    </a:lnTo>
                    <a:lnTo>
                      <a:pt x="399" y="800"/>
                    </a:lnTo>
                    <a:lnTo>
                      <a:pt x="380" y="792"/>
                    </a:lnTo>
                    <a:lnTo>
                      <a:pt x="141" y="669"/>
                    </a:lnTo>
                    <a:lnTo>
                      <a:pt x="124" y="658"/>
                    </a:lnTo>
                    <a:lnTo>
                      <a:pt x="108" y="642"/>
                    </a:lnTo>
                    <a:lnTo>
                      <a:pt x="95" y="623"/>
                    </a:lnTo>
                    <a:lnTo>
                      <a:pt x="84" y="603"/>
                    </a:lnTo>
                    <a:lnTo>
                      <a:pt x="77" y="582"/>
                    </a:lnTo>
                    <a:lnTo>
                      <a:pt x="75" y="562"/>
                    </a:lnTo>
                    <a:lnTo>
                      <a:pt x="75" y="1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Freeform: Shape 58">
                <a:extLst>
                  <a:ext uri="{FF2B5EF4-FFF2-40B4-BE49-F238E27FC236}">
                    <a16:creationId xmlns:a16="http://schemas.microsoft.com/office/drawing/2014/main" xmlns="" id="{15D0AC85-B8DF-4AE1-88DB-93E3710C2E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2993" y="4589764"/>
                <a:ext cx="908618" cy="169458"/>
              </a:xfrm>
              <a:custGeom>
                <a:avLst/>
                <a:gdLst>
                  <a:gd name="T0" fmla="*/ 2147483647 w 740"/>
                  <a:gd name="T1" fmla="*/ 0 h 138"/>
                  <a:gd name="T2" fmla="*/ 2147483647 w 740"/>
                  <a:gd name="T3" fmla="*/ 2147483647 h 138"/>
                  <a:gd name="T4" fmla="*/ 0 w 740"/>
                  <a:gd name="T5" fmla="*/ 2147483647 h 138"/>
                  <a:gd name="T6" fmla="*/ 0 w 740"/>
                  <a:gd name="T7" fmla="*/ 2147483647 h 138"/>
                  <a:gd name="T8" fmla="*/ 2147483647 w 740"/>
                  <a:gd name="T9" fmla="*/ 0 h 1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0"/>
                  <a:gd name="T16" fmla="*/ 0 h 138"/>
                  <a:gd name="T17" fmla="*/ 740 w 740"/>
                  <a:gd name="T18" fmla="*/ 138 h 1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0" h="138">
                    <a:moveTo>
                      <a:pt x="740" y="0"/>
                    </a:moveTo>
                    <a:lnTo>
                      <a:pt x="740" y="79"/>
                    </a:lnTo>
                    <a:lnTo>
                      <a:pt x="0" y="138"/>
                    </a:lnTo>
                    <a:lnTo>
                      <a:pt x="0" y="59"/>
                    </a:lnTo>
                    <a:lnTo>
                      <a:pt x="74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59">
                <a:extLst>
                  <a:ext uri="{FF2B5EF4-FFF2-40B4-BE49-F238E27FC236}">
                    <a16:creationId xmlns:a16="http://schemas.microsoft.com/office/drawing/2014/main" xmlns="" id="{1AF1CA68-04BE-40F2-8E25-E3490C4288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2993" y="4816936"/>
                <a:ext cx="908618" cy="170687"/>
              </a:xfrm>
              <a:custGeom>
                <a:avLst/>
                <a:gdLst>
                  <a:gd name="T0" fmla="*/ 2147483647 w 740"/>
                  <a:gd name="T1" fmla="*/ 0 h 139"/>
                  <a:gd name="T2" fmla="*/ 2147483647 w 740"/>
                  <a:gd name="T3" fmla="*/ 2147483647 h 139"/>
                  <a:gd name="T4" fmla="*/ 0 w 740"/>
                  <a:gd name="T5" fmla="*/ 2147483647 h 139"/>
                  <a:gd name="T6" fmla="*/ 0 w 740"/>
                  <a:gd name="T7" fmla="*/ 2147483647 h 139"/>
                  <a:gd name="T8" fmla="*/ 2147483647 w 740"/>
                  <a:gd name="T9" fmla="*/ 0 h 1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0"/>
                  <a:gd name="T16" fmla="*/ 0 h 139"/>
                  <a:gd name="T17" fmla="*/ 740 w 740"/>
                  <a:gd name="T18" fmla="*/ 139 h 1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0" h="139">
                    <a:moveTo>
                      <a:pt x="740" y="0"/>
                    </a:moveTo>
                    <a:lnTo>
                      <a:pt x="740" y="80"/>
                    </a:lnTo>
                    <a:lnTo>
                      <a:pt x="0" y="139"/>
                    </a:lnTo>
                    <a:lnTo>
                      <a:pt x="0" y="59"/>
                    </a:lnTo>
                    <a:lnTo>
                      <a:pt x="74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60">
                <a:extLst>
                  <a:ext uri="{FF2B5EF4-FFF2-40B4-BE49-F238E27FC236}">
                    <a16:creationId xmlns:a16="http://schemas.microsoft.com/office/drawing/2014/main" xmlns="" id="{3C6794F8-43CD-4C0E-AF4F-E986109B27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4222" y="5046565"/>
                <a:ext cx="907391" cy="167002"/>
              </a:xfrm>
              <a:custGeom>
                <a:avLst/>
                <a:gdLst>
                  <a:gd name="T0" fmla="*/ 2147483647 w 739"/>
                  <a:gd name="T1" fmla="*/ 0 h 136"/>
                  <a:gd name="T2" fmla="*/ 2147483647 w 739"/>
                  <a:gd name="T3" fmla="*/ 2147483647 h 136"/>
                  <a:gd name="T4" fmla="*/ 2147483647 w 739"/>
                  <a:gd name="T5" fmla="*/ 2147483647 h 136"/>
                  <a:gd name="T6" fmla="*/ 2147483647 w 739"/>
                  <a:gd name="T7" fmla="*/ 2147483647 h 136"/>
                  <a:gd name="T8" fmla="*/ 2147483647 w 739"/>
                  <a:gd name="T9" fmla="*/ 2147483647 h 136"/>
                  <a:gd name="T10" fmla="*/ 2147483647 w 739"/>
                  <a:gd name="T11" fmla="*/ 2147483647 h 136"/>
                  <a:gd name="T12" fmla="*/ 2147483647 w 739"/>
                  <a:gd name="T13" fmla="*/ 2147483647 h 136"/>
                  <a:gd name="T14" fmla="*/ 2147483647 w 739"/>
                  <a:gd name="T15" fmla="*/ 2147483647 h 136"/>
                  <a:gd name="T16" fmla="*/ 0 w 739"/>
                  <a:gd name="T17" fmla="*/ 2147483647 h 136"/>
                  <a:gd name="T18" fmla="*/ 2147483647 w 739"/>
                  <a:gd name="T19" fmla="*/ 0 h 1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39"/>
                  <a:gd name="T31" fmla="*/ 0 h 136"/>
                  <a:gd name="T32" fmla="*/ 739 w 739"/>
                  <a:gd name="T33" fmla="*/ 136 h 1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39" h="136">
                    <a:moveTo>
                      <a:pt x="739" y="0"/>
                    </a:moveTo>
                    <a:lnTo>
                      <a:pt x="739" y="51"/>
                    </a:lnTo>
                    <a:lnTo>
                      <a:pt x="738" y="65"/>
                    </a:lnTo>
                    <a:lnTo>
                      <a:pt x="735" y="80"/>
                    </a:lnTo>
                    <a:lnTo>
                      <a:pt x="36" y="136"/>
                    </a:lnTo>
                    <a:lnTo>
                      <a:pt x="23" y="119"/>
                    </a:lnTo>
                    <a:lnTo>
                      <a:pt x="11" y="99"/>
                    </a:lnTo>
                    <a:lnTo>
                      <a:pt x="4" y="79"/>
                    </a:lnTo>
                    <a:lnTo>
                      <a:pt x="0" y="59"/>
                    </a:lnTo>
                    <a:lnTo>
                      <a:pt x="739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61">
                <a:extLst>
                  <a:ext uri="{FF2B5EF4-FFF2-40B4-BE49-F238E27FC236}">
                    <a16:creationId xmlns:a16="http://schemas.microsoft.com/office/drawing/2014/main" xmlns="" id="{689207DA-59DA-4D08-A9F8-1ED0957222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6276" y="5317943"/>
                <a:ext cx="303282" cy="90869"/>
              </a:xfrm>
              <a:custGeom>
                <a:avLst/>
                <a:gdLst>
                  <a:gd name="T0" fmla="*/ 2147483647 w 247"/>
                  <a:gd name="T1" fmla="*/ 0 h 74"/>
                  <a:gd name="T2" fmla="*/ 2147483647 w 247"/>
                  <a:gd name="T3" fmla="*/ 2147483647 h 74"/>
                  <a:gd name="T4" fmla="*/ 2147483647 w 247"/>
                  <a:gd name="T5" fmla="*/ 2147483647 h 74"/>
                  <a:gd name="T6" fmla="*/ 2147483647 w 247"/>
                  <a:gd name="T7" fmla="*/ 2147483647 h 74"/>
                  <a:gd name="T8" fmla="*/ 2147483647 w 247"/>
                  <a:gd name="T9" fmla="*/ 2147483647 h 74"/>
                  <a:gd name="T10" fmla="*/ 2147483647 w 247"/>
                  <a:gd name="T11" fmla="*/ 2147483647 h 74"/>
                  <a:gd name="T12" fmla="*/ 2147483647 w 247"/>
                  <a:gd name="T13" fmla="*/ 2147483647 h 74"/>
                  <a:gd name="T14" fmla="*/ 2147483647 w 247"/>
                  <a:gd name="T15" fmla="*/ 2147483647 h 74"/>
                  <a:gd name="T16" fmla="*/ 2147483647 w 247"/>
                  <a:gd name="T17" fmla="*/ 2147483647 h 74"/>
                  <a:gd name="T18" fmla="*/ 2147483647 w 247"/>
                  <a:gd name="T19" fmla="*/ 2147483647 h 74"/>
                  <a:gd name="T20" fmla="*/ 2147483647 w 247"/>
                  <a:gd name="T21" fmla="*/ 2147483647 h 74"/>
                  <a:gd name="T22" fmla="*/ 2147483647 w 247"/>
                  <a:gd name="T23" fmla="*/ 2147483647 h 74"/>
                  <a:gd name="T24" fmla="*/ 2147483647 w 247"/>
                  <a:gd name="T25" fmla="*/ 2147483647 h 74"/>
                  <a:gd name="T26" fmla="*/ 0 w 247"/>
                  <a:gd name="T27" fmla="*/ 2147483647 h 74"/>
                  <a:gd name="T28" fmla="*/ 2147483647 w 247"/>
                  <a:gd name="T29" fmla="*/ 2147483647 h 74"/>
                  <a:gd name="T30" fmla="*/ 2147483647 w 247"/>
                  <a:gd name="T31" fmla="*/ 2147483647 h 74"/>
                  <a:gd name="T32" fmla="*/ 2147483647 w 247"/>
                  <a:gd name="T33" fmla="*/ 2147483647 h 74"/>
                  <a:gd name="T34" fmla="*/ 2147483647 w 247"/>
                  <a:gd name="T35" fmla="*/ 2147483647 h 74"/>
                  <a:gd name="T36" fmla="*/ 2147483647 w 247"/>
                  <a:gd name="T37" fmla="*/ 0 h 7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47"/>
                  <a:gd name="T58" fmla="*/ 0 h 74"/>
                  <a:gd name="T59" fmla="*/ 247 w 247"/>
                  <a:gd name="T60" fmla="*/ 74 h 7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47" h="74">
                    <a:moveTo>
                      <a:pt x="123" y="0"/>
                    </a:moveTo>
                    <a:lnTo>
                      <a:pt x="153" y="1"/>
                    </a:lnTo>
                    <a:lnTo>
                      <a:pt x="180" y="5"/>
                    </a:lnTo>
                    <a:lnTo>
                      <a:pt x="206" y="12"/>
                    </a:lnTo>
                    <a:lnTo>
                      <a:pt x="228" y="20"/>
                    </a:lnTo>
                    <a:lnTo>
                      <a:pt x="247" y="30"/>
                    </a:lnTo>
                    <a:lnTo>
                      <a:pt x="189" y="60"/>
                    </a:lnTo>
                    <a:lnTo>
                      <a:pt x="169" y="68"/>
                    </a:lnTo>
                    <a:lnTo>
                      <a:pt x="147" y="73"/>
                    </a:lnTo>
                    <a:lnTo>
                      <a:pt x="122" y="74"/>
                    </a:lnTo>
                    <a:lnTo>
                      <a:pt x="99" y="73"/>
                    </a:lnTo>
                    <a:lnTo>
                      <a:pt x="77" y="68"/>
                    </a:lnTo>
                    <a:lnTo>
                      <a:pt x="57" y="60"/>
                    </a:lnTo>
                    <a:lnTo>
                      <a:pt x="0" y="30"/>
                    </a:lnTo>
                    <a:lnTo>
                      <a:pt x="18" y="20"/>
                    </a:lnTo>
                    <a:lnTo>
                      <a:pt x="40" y="12"/>
                    </a:lnTo>
                    <a:lnTo>
                      <a:pt x="66" y="5"/>
                    </a:lnTo>
                    <a:lnTo>
                      <a:pt x="94" y="1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62">
                <a:extLst>
                  <a:ext uri="{FF2B5EF4-FFF2-40B4-BE49-F238E27FC236}">
                    <a16:creationId xmlns:a16="http://schemas.microsoft.com/office/drawing/2014/main" xmlns="" id="{508B23F8-2DDC-46F5-A359-06A93D7BDD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5060" y="1309888"/>
                <a:ext cx="2525713" cy="3150940"/>
              </a:xfrm>
              <a:custGeom>
                <a:avLst/>
                <a:gdLst/>
                <a:ahLst/>
                <a:cxnLst>
                  <a:cxn ang="0">
                    <a:pos x="1109" y="3"/>
                  </a:cxn>
                  <a:cxn ang="0">
                    <a:pos x="1264" y="27"/>
                  </a:cxn>
                  <a:cxn ang="0">
                    <a:pos x="1411" y="74"/>
                  </a:cxn>
                  <a:cxn ang="0">
                    <a:pos x="1548" y="140"/>
                  </a:cxn>
                  <a:cxn ang="0">
                    <a:pos x="1671" y="226"/>
                  </a:cxn>
                  <a:cxn ang="0">
                    <a:pos x="1782" y="329"/>
                  </a:cxn>
                  <a:cxn ang="0">
                    <a:pos x="1876" y="445"/>
                  </a:cxn>
                  <a:cxn ang="0">
                    <a:pos x="1952" y="576"/>
                  </a:cxn>
                  <a:cxn ang="0">
                    <a:pos x="2009" y="718"/>
                  </a:cxn>
                  <a:cxn ang="0">
                    <a:pos x="2045" y="869"/>
                  </a:cxn>
                  <a:cxn ang="0">
                    <a:pos x="2057" y="1028"/>
                  </a:cxn>
                  <a:cxn ang="0">
                    <a:pos x="2046" y="1166"/>
                  </a:cxn>
                  <a:cxn ang="0">
                    <a:pos x="2016" y="1295"/>
                  </a:cxn>
                  <a:cxn ang="0">
                    <a:pos x="1971" y="1418"/>
                  </a:cxn>
                  <a:cxn ang="0">
                    <a:pos x="1915" y="1535"/>
                  </a:cxn>
                  <a:cxn ang="0">
                    <a:pos x="1850" y="1649"/>
                  </a:cxn>
                  <a:cxn ang="0">
                    <a:pos x="1748" y="1814"/>
                  </a:cxn>
                  <a:cxn ang="0">
                    <a:pos x="1649" y="1979"/>
                  </a:cxn>
                  <a:cxn ang="0">
                    <a:pos x="1592" y="2090"/>
                  </a:cxn>
                  <a:cxn ang="0">
                    <a:pos x="1547" y="2204"/>
                  </a:cxn>
                  <a:cxn ang="0">
                    <a:pos x="1516" y="2323"/>
                  </a:cxn>
                  <a:cxn ang="0">
                    <a:pos x="1505" y="2447"/>
                  </a:cxn>
                  <a:cxn ang="0">
                    <a:pos x="1496" y="2503"/>
                  </a:cxn>
                  <a:cxn ang="0">
                    <a:pos x="1481" y="2535"/>
                  </a:cxn>
                  <a:cxn ang="0">
                    <a:pos x="1456" y="2557"/>
                  </a:cxn>
                  <a:cxn ang="0">
                    <a:pos x="1424" y="2566"/>
                  </a:cxn>
                  <a:cxn ang="0">
                    <a:pos x="615" y="2564"/>
                  </a:cxn>
                  <a:cxn ang="0">
                    <a:pos x="586" y="2548"/>
                  </a:cxn>
                  <a:cxn ang="0">
                    <a:pos x="567" y="2520"/>
                  </a:cxn>
                  <a:cxn ang="0">
                    <a:pos x="553" y="2475"/>
                  </a:cxn>
                  <a:cxn ang="0">
                    <a:pos x="549" y="2387"/>
                  </a:cxn>
                  <a:cxn ang="0">
                    <a:pos x="531" y="2270"/>
                  </a:cxn>
                  <a:cxn ang="0">
                    <a:pos x="497" y="2158"/>
                  </a:cxn>
                  <a:cxn ang="0">
                    <a:pos x="449" y="2050"/>
                  </a:cxn>
                  <a:cxn ang="0">
                    <a:pos x="393" y="1944"/>
                  </a:cxn>
                  <a:cxn ang="0">
                    <a:pos x="329" y="1838"/>
                  </a:cxn>
                  <a:cxn ang="0">
                    <a:pos x="229" y="1680"/>
                  </a:cxn>
                  <a:cxn ang="0">
                    <a:pos x="165" y="1572"/>
                  </a:cxn>
                  <a:cxn ang="0">
                    <a:pos x="106" y="1460"/>
                  </a:cxn>
                  <a:cxn ang="0">
                    <a:pos x="58" y="1345"/>
                  </a:cxn>
                  <a:cxn ang="0">
                    <a:pos x="22" y="1224"/>
                  </a:cxn>
                  <a:cxn ang="0">
                    <a:pos x="3" y="1095"/>
                  </a:cxn>
                  <a:cxn ang="0">
                    <a:pos x="3" y="948"/>
                  </a:cxn>
                  <a:cxn ang="0">
                    <a:pos x="27" y="793"/>
                  </a:cxn>
                  <a:cxn ang="0">
                    <a:pos x="74" y="646"/>
                  </a:cxn>
                  <a:cxn ang="0">
                    <a:pos x="140" y="509"/>
                  </a:cxn>
                  <a:cxn ang="0">
                    <a:pos x="226" y="385"/>
                  </a:cxn>
                  <a:cxn ang="0">
                    <a:pos x="329" y="275"/>
                  </a:cxn>
                  <a:cxn ang="0">
                    <a:pos x="445" y="181"/>
                  </a:cxn>
                  <a:cxn ang="0">
                    <a:pos x="576" y="105"/>
                  </a:cxn>
                  <a:cxn ang="0">
                    <a:pos x="718" y="48"/>
                  </a:cxn>
                  <a:cxn ang="0">
                    <a:pos x="869" y="12"/>
                  </a:cxn>
                  <a:cxn ang="0">
                    <a:pos x="1028" y="0"/>
                  </a:cxn>
                </a:cxnLst>
                <a:rect l="0" t="0" r="r" b="b"/>
                <a:pathLst>
                  <a:path w="2057" h="2566">
                    <a:moveTo>
                      <a:pt x="1028" y="0"/>
                    </a:moveTo>
                    <a:lnTo>
                      <a:pt x="1109" y="3"/>
                    </a:lnTo>
                    <a:lnTo>
                      <a:pt x="1188" y="12"/>
                    </a:lnTo>
                    <a:lnTo>
                      <a:pt x="1264" y="27"/>
                    </a:lnTo>
                    <a:lnTo>
                      <a:pt x="1339" y="48"/>
                    </a:lnTo>
                    <a:lnTo>
                      <a:pt x="1411" y="74"/>
                    </a:lnTo>
                    <a:lnTo>
                      <a:pt x="1481" y="105"/>
                    </a:lnTo>
                    <a:lnTo>
                      <a:pt x="1548" y="140"/>
                    </a:lnTo>
                    <a:lnTo>
                      <a:pt x="1612" y="181"/>
                    </a:lnTo>
                    <a:lnTo>
                      <a:pt x="1671" y="226"/>
                    </a:lnTo>
                    <a:lnTo>
                      <a:pt x="1728" y="275"/>
                    </a:lnTo>
                    <a:lnTo>
                      <a:pt x="1782" y="329"/>
                    </a:lnTo>
                    <a:lnTo>
                      <a:pt x="1831" y="385"/>
                    </a:lnTo>
                    <a:lnTo>
                      <a:pt x="1876" y="445"/>
                    </a:lnTo>
                    <a:lnTo>
                      <a:pt x="1917" y="509"/>
                    </a:lnTo>
                    <a:lnTo>
                      <a:pt x="1952" y="576"/>
                    </a:lnTo>
                    <a:lnTo>
                      <a:pt x="1983" y="646"/>
                    </a:lnTo>
                    <a:lnTo>
                      <a:pt x="2009" y="718"/>
                    </a:lnTo>
                    <a:lnTo>
                      <a:pt x="2030" y="793"/>
                    </a:lnTo>
                    <a:lnTo>
                      <a:pt x="2045" y="869"/>
                    </a:lnTo>
                    <a:lnTo>
                      <a:pt x="2054" y="948"/>
                    </a:lnTo>
                    <a:lnTo>
                      <a:pt x="2057" y="1028"/>
                    </a:lnTo>
                    <a:lnTo>
                      <a:pt x="2054" y="1098"/>
                    </a:lnTo>
                    <a:lnTo>
                      <a:pt x="2046" y="1166"/>
                    </a:lnTo>
                    <a:lnTo>
                      <a:pt x="2034" y="1231"/>
                    </a:lnTo>
                    <a:lnTo>
                      <a:pt x="2016" y="1295"/>
                    </a:lnTo>
                    <a:lnTo>
                      <a:pt x="1995" y="1357"/>
                    </a:lnTo>
                    <a:lnTo>
                      <a:pt x="1971" y="1418"/>
                    </a:lnTo>
                    <a:lnTo>
                      <a:pt x="1944" y="1477"/>
                    </a:lnTo>
                    <a:lnTo>
                      <a:pt x="1915" y="1535"/>
                    </a:lnTo>
                    <a:lnTo>
                      <a:pt x="1883" y="1592"/>
                    </a:lnTo>
                    <a:lnTo>
                      <a:pt x="1850" y="1649"/>
                    </a:lnTo>
                    <a:lnTo>
                      <a:pt x="1817" y="1705"/>
                    </a:lnTo>
                    <a:lnTo>
                      <a:pt x="1748" y="1814"/>
                    </a:lnTo>
                    <a:lnTo>
                      <a:pt x="1681" y="1924"/>
                    </a:lnTo>
                    <a:lnTo>
                      <a:pt x="1649" y="1979"/>
                    </a:lnTo>
                    <a:lnTo>
                      <a:pt x="1620" y="2034"/>
                    </a:lnTo>
                    <a:lnTo>
                      <a:pt x="1592" y="2090"/>
                    </a:lnTo>
                    <a:lnTo>
                      <a:pt x="1568" y="2147"/>
                    </a:lnTo>
                    <a:lnTo>
                      <a:pt x="1547" y="2204"/>
                    </a:lnTo>
                    <a:lnTo>
                      <a:pt x="1529" y="2263"/>
                    </a:lnTo>
                    <a:lnTo>
                      <a:pt x="1516" y="2323"/>
                    </a:lnTo>
                    <a:lnTo>
                      <a:pt x="1508" y="2384"/>
                    </a:lnTo>
                    <a:lnTo>
                      <a:pt x="1505" y="2447"/>
                    </a:lnTo>
                    <a:lnTo>
                      <a:pt x="1503" y="2475"/>
                    </a:lnTo>
                    <a:lnTo>
                      <a:pt x="1496" y="2503"/>
                    </a:lnTo>
                    <a:lnTo>
                      <a:pt x="1489" y="2520"/>
                    </a:lnTo>
                    <a:lnTo>
                      <a:pt x="1481" y="2535"/>
                    </a:lnTo>
                    <a:lnTo>
                      <a:pt x="1470" y="2548"/>
                    </a:lnTo>
                    <a:lnTo>
                      <a:pt x="1456" y="2557"/>
                    </a:lnTo>
                    <a:lnTo>
                      <a:pt x="1441" y="2564"/>
                    </a:lnTo>
                    <a:lnTo>
                      <a:pt x="1424" y="2566"/>
                    </a:lnTo>
                    <a:lnTo>
                      <a:pt x="632" y="2566"/>
                    </a:lnTo>
                    <a:lnTo>
                      <a:pt x="615" y="2564"/>
                    </a:lnTo>
                    <a:lnTo>
                      <a:pt x="599" y="2557"/>
                    </a:lnTo>
                    <a:lnTo>
                      <a:pt x="586" y="2548"/>
                    </a:lnTo>
                    <a:lnTo>
                      <a:pt x="575" y="2535"/>
                    </a:lnTo>
                    <a:lnTo>
                      <a:pt x="567" y="2520"/>
                    </a:lnTo>
                    <a:lnTo>
                      <a:pt x="560" y="2503"/>
                    </a:lnTo>
                    <a:lnTo>
                      <a:pt x="553" y="2475"/>
                    </a:lnTo>
                    <a:lnTo>
                      <a:pt x="551" y="2447"/>
                    </a:lnTo>
                    <a:lnTo>
                      <a:pt x="549" y="2387"/>
                    </a:lnTo>
                    <a:lnTo>
                      <a:pt x="543" y="2327"/>
                    </a:lnTo>
                    <a:lnTo>
                      <a:pt x="531" y="2270"/>
                    </a:lnTo>
                    <a:lnTo>
                      <a:pt x="516" y="2214"/>
                    </a:lnTo>
                    <a:lnTo>
                      <a:pt x="497" y="2158"/>
                    </a:lnTo>
                    <a:lnTo>
                      <a:pt x="475" y="2104"/>
                    </a:lnTo>
                    <a:lnTo>
                      <a:pt x="449" y="2050"/>
                    </a:lnTo>
                    <a:lnTo>
                      <a:pt x="422" y="1997"/>
                    </a:lnTo>
                    <a:lnTo>
                      <a:pt x="393" y="1944"/>
                    </a:lnTo>
                    <a:lnTo>
                      <a:pt x="361" y="1891"/>
                    </a:lnTo>
                    <a:lnTo>
                      <a:pt x="329" y="1838"/>
                    </a:lnTo>
                    <a:lnTo>
                      <a:pt x="262" y="1733"/>
                    </a:lnTo>
                    <a:lnTo>
                      <a:pt x="229" y="1680"/>
                    </a:lnTo>
                    <a:lnTo>
                      <a:pt x="197" y="1626"/>
                    </a:lnTo>
                    <a:lnTo>
                      <a:pt x="165" y="1572"/>
                    </a:lnTo>
                    <a:lnTo>
                      <a:pt x="135" y="1517"/>
                    </a:lnTo>
                    <a:lnTo>
                      <a:pt x="106" y="1460"/>
                    </a:lnTo>
                    <a:lnTo>
                      <a:pt x="81" y="1403"/>
                    </a:lnTo>
                    <a:lnTo>
                      <a:pt x="58" y="1345"/>
                    </a:lnTo>
                    <a:lnTo>
                      <a:pt x="39" y="1285"/>
                    </a:lnTo>
                    <a:lnTo>
                      <a:pt x="22" y="1224"/>
                    </a:lnTo>
                    <a:lnTo>
                      <a:pt x="10" y="1160"/>
                    </a:lnTo>
                    <a:lnTo>
                      <a:pt x="3" y="1095"/>
                    </a:lnTo>
                    <a:lnTo>
                      <a:pt x="0" y="1028"/>
                    </a:lnTo>
                    <a:lnTo>
                      <a:pt x="3" y="948"/>
                    </a:lnTo>
                    <a:lnTo>
                      <a:pt x="12" y="869"/>
                    </a:lnTo>
                    <a:lnTo>
                      <a:pt x="27" y="793"/>
                    </a:lnTo>
                    <a:lnTo>
                      <a:pt x="48" y="718"/>
                    </a:lnTo>
                    <a:lnTo>
                      <a:pt x="74" y="646"/>
                    </a:lnTo>
                    <a:lnTo>
                      <a:pt x="104" y="576"/>
                    </a:lnTo>
                    <a:lnTo>
                      <a:pt x="140" y="509"/>
                    </a:lnTo>
                    <a:lnTo>
                      <a:pt x="181" y="445"/>
                    </a:lnTo>
                    <a:lnTo>
                      <a:pt x="226" y="385"/>
                    </a:lnTo>
                    <a:lnTo>
                      <a:pt x="275" y="329"/>
                    </a:lnTo>
                    <a:lnTo>
                      <a:pt x="329" y="275"/>
                    </a:lnTo>
                    <a:lnTo>
                      <a:pt x="385" y="226"/>
                    </a:lnTo>
                    <a:lnTo>
                      <a:pt x="445" y="181"/>
                    </a:lnTo>
                    <a:lnTo>
                      <a:pt x="509" y="140"/>
                    </a:lnTo>
                    <a:lnTo>
                      <a:pt x="576" y="105"/>
                    </a:lnTo>
                    <a:lnTo>
                      <a:pt x="646" y="74"/>
                    </a:lnTo>
                    <a:lnTo>
                      <a:pt x="718" y="48"/>
                    </a:lnTo>
                    <a:lnTo>
                      <a:pt x="793" y="27"/>
                    </a:lnTo>
                    <a:lnTo>
                      <a:pt x="869" y="12"/>
                    </a:lnTo>
                    <a:lnTo>
                      <a:pt x="948" y="3"/>
                    </a:lnTo>
                    <a:lnTo>
                      <a:pt x="1028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63">
                <a:extLst>
                  <a:ext uri="{FF2B5EF4-FFF2-40B4-BE49-F238E27FC236}">
                    <a16:creationId xmlns:a16="http://schemas.microsoft.com/office/drawing/2014/main" xmlns="" id="{5BD76007-910D-4D6B-BB6D-8B7AB2259F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7723" y="3541913"/>
                <a:ext cx="558800" cy="919163"/>
              </a:xfrm>
              <a:custGeom>
                <a:avLst/>
                <a:gdLst/>
                <a:ahLst/>
                <a:cxnLst>
                  <a:cxn ang="0">
                    <a:pos x="228" y="0"/>
                  </a:cxn>
                  <a:cxn ang="0">
                    <a:pos x="265" y="3"/>
                  </a:cxn>
                  <a:cxn ang="0">
                    <a:pos x="300" y="10"/>
                  </a:cxn>
                  <a:cxn ang="0">
                    <a:pos x="333" y="22"/>
                  </a:cxn>
                  <a:cxn ang="0">
                    <a:pos x="362" y="39"/>
                  </a:cxn>
                  <a:cxn ang="0">
                    <a:pos x="390" y="59"/>
                  </a:cxn>
                  <a:cxn ang="0">
                    <a:pos x="412" y="82"/>
                  </a:cxn>
                  <a:cxn ang="0">
                    <a:pos x="430" y="108"/>
                  </a:cxn>
                  <a:cxn ang="0">
                    <a:pos x="444" y="137"/>
                  </a:cxn>
                  <a:cxn ang="0">
                    <a:pos x="453" y="167"/>
                  </a:cxn>
                  <a:cxn ang="0">
                    <a:pos x="456" y="200"/>
                  </a:cxn>
                  <a:cxn ang="0">
                    <a:pos x="456" y="748"/>
                  </a:cxn>
                  <a:cxn ang="0">
                    <a:pos x="0" y="748"/>
                  </a:cxn>
                  <a:cxn ang="0">
                    <a:pos x="0" y="200"/>
                  </a:cxn>
                  <a:cxn ang="0">
                    <a:pos x="3" y="167"/>
                  </a:cxn>
                  <a:cxn ang="0">
                    <a:pos x="11" y="137"/>
                  </a:cxn>
                  <a:cxn ang="0">
                    <a:pos x="26" y="108"/>
                  </a:cxn>
                  <a:cxn ang="0">
                    <a:pos x="44" y="82"/>
                  </a:cxn>
                  <a:cxn ang="0">
                    <a:pos x="67" y="59"/>
                  </a:cxn>
                  <a:cxn ang="0">
                    <a:pos x="94" y="39"/>
                  </a:cxn>
                  <a:cxn ang="0">
                    <a:pos x="124" y="22"/>
                  </a:cxn>
                  <a:cxn ang="0">
                    <a:pos x="156" y="10"/>
                  </a:cxn>
                  <a:cxn ang="0">
                    <a:pos x="192" y="3"/>
                  </a:cxn>
                  <a:cxn ang="0">
                    <a:pos x="228" y="0"/>
                  </a:cxn>
                </a:cxnLst>
                <a:rect l="0" t="0" r="r" b="b"/>
                <a:pathLst>
                  <a:path w="456" h="748">
                    <a:moveTo>
                      <a:pt x="228" y="0"/>
                    </a:moveTo>
                    <a:lnTo>
                      <a:pt x="265" y="3"/>
                    </a:lnTo>
                    <a:lnTo>
                      <a:pt x="300" y="10"/>
                    </a:lnTo>
                    <a:lnTo>
                      <a:pt x="333" y="22"/>
                    </a:lnTo>
                    <a:lnTo>
                      <a:pt x="362" y="39"/>
                    </a:lnTo>
                    <a:lnTo>
                      <a:pt x="390" y="59"/>
                    </a:lnTo>
                    <a:lnTo>
                      <a:pt x="412" y="82"/>
                    </a:lnTo>
                    <a:lnTo>
                      <a:pt x="430" y="108"/>
                    </a:lnTo>
                    <a:lnTo>
                      <a:pt x="444" y="137"/>
                    </a:lnTo>
                    <a:lnTo>
                      <a:pt x="453" y="167"/>
                    </a:lnTo>
                    <a:lnTo>
                      <a:pt x="456" y="200"/>
                    </a:lnTo>
                    <a:lnTo>
                      <a:pt x="456" y="748"/>
                    </a:lnTo>
                    <a:lnTo>
                      <a:pt x="0" y="748"/>
                    </a:lnTo>
                    <a:lnTo>
                      <a:pt x="0" y="200"/>
                    </a:lnTo>
                    <a:lnTo>
                      <a:pt x="3" y="167"/>
                    </a:lnTo>
                    <a:lnTo>
                      <a:pt x="11" y="137"/>
                    </a:lnTo>
                    <a:lnTo>
                      <a:pt x="26" y="108"/>
                    </a:lnTo>
                    <a:lnTo>
                      <a:pt x="44" y="82"/>
                    </a:lnTo>
                    <a:lnTo>
                      <a:pt x="67" y="59"/>
                    </a:lnTo>
                    <a:lnTo>
                      <a:pt x="94" y="39"/>
                    </a:lnTo>
                    <a:lnTo>
                      <a:pt x="124" y="22"/>
                    </a:lnTo>
                    <a:lnTo>
                      <a:pt x="156" y="10"/>
                    </a:lnTo>
                    <a:lnTo>
                      <a:pt x="192" y="3"/>
                    </a:lnTo>
                    <a:lnTo>
                      <a:pt x="228" y="0"/>
                    </a:lnTo>
                    <a:close/>
                  </a:path>
                </a:pathLst>
              </a:custGeom>
              <a:solidFill>
                <a:srgbClr val="E1E8E7"/>
              </a:solidFill>
              <a:ln w="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64">
                <a:extLst>
                  <a:ext uri="{FF2B5EF4-FFF2-40B4-BE49-F238E27FC236}">
                    <a16:creationId xmlns:a16="http://schemas.microsoft.com/office/drawing/2014/main" xmlns="" id="{13098CDD-91C0-475E-A08F-C886897FC1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2447" y="4289625"/>
                <a:ext cx="1149350" cy="171450"/>
              </a:xfrm>
              <a:custGeom>
                <a:avLst/>
                <a:gdLst>
                  <a:gd name="T0" fmla="*/ 696 w 936"/>
                  <a:gd name="T1" fmla="*/ 0 h 140"/>
                  <a:gd name="T2" fmla="*/ 747 w 936"/>
                  <a:gd name="T3" fmla="*/ 10 h 140"/>
                  <a:gd name="T4" fmla="*/ 794 w 936"/>
                  <a:gd name="T5" fmla="*/ 20 h 140"/>
                  <a:gd name="T6" fmla="*/ 838 w 936"/>
                  <a:gd name="T7" fmla="*/ 33 h 140"/>
                  <a:gd name="T8" fmla="*/ 876 w 936"/>
                  <a:gd name="T9" fmla="*/ 46 h 140"/>
                  <a:gd name="T10" fmla="*/ 909 w 936"/>
                  <a:gd name="T11" fmla="*/ 60 h 140"/>
                  <a:gd name="T12" fmla="*/ 936 w 936"/>
                  <a:gd name="T13" fmla="*/ 77 h 140"/>
                  <a:gd name="T14" fmla="*/ 929 w 936"/>
                  <a:gd name="T15" fmla="*/ 94 h 140"/>
                  <a:gd name="T16" fmla="*/ 921 w 936"/>
                  <a:gd name="T17" fmla="*/ 109 h 140"/>
                  <a:gd name="T18" fmla="*/ 910 w 936"/>
                  <a:gd name="T19" fmla="*/ 122 h 140"/>
                  <a:gd name="T20" fmla="*/ 896 w 936"/>
                  <a:gd name="T21" fmla="*/ 131 h 140"/>
                  <a:gd name="T22" fmla="*/ 881 w 936"/>
                  <a:gd name="T23" fmla="*/ 138 h 140"/>
                  <a:gd name="T24" fmla="*/ 864 w 936"/>
                  <a:gd name="T25" fmla="*/ 140 h 140"/>
                  <a:gd name="T26" fmla="*/ 696 w 936"/>
                  <a:gd name="T27" fmla="*/ 140 h 140"/>
                  <a:gd name="T28" fmla="*/ 696 w 936"/>
                  <a:gd name="T29" fmla="*/ 0 h 140"/>
                  <a:gd name="T30" fmla="*/ 240 w 936"/>
                  <a:gd name="T31" fmla="*/ 0 h 140"/>
                  <a:gd name="T32" fmla="*/ 240 w 936"/>
                  <a:gd name="T33" fmla="*/ 140 h 140"/>
                  <a:gd name="T34" fmla="*/ 72 w 936"/>
                  <a:gd name="T35" fmla="*/ 140 h 140"/>
                  <a:gd name="T36" fmla="*/ 55 w 936"/>
                  <a:gd name="T37" fmla="*/ 138 h 140"/>
                  <a:gd name="T38" fmla="*/ 39 w 936"/>
                  <a:gd name="T39" fmla="*/ 131 h 140"/>
                  <a:gd name="T40" fmla="*/ 26 w 936"/>
                  <a:gd name="T41" fmla="*/ 122 h 140"/>
                  <a:gd name="T42" fmla="*/ 15 w 936"/>
                  <a:gd name="T43" fmla="*/ 109 h 140"/>
                  <a:gd name="T44" fmla="*/ 7 w 936"/>
                  <a:gd name="T45" fmla="*/ 94 h 140"/>
                  <a:gd name="T46" fmla="*/ 0 w 936"/>
                  <a:gd name="T47" fmla="*/ 77 h 140"/>
                  <a:gd name="T48" fmla="*/ 27 w 936"/>
                  <a:gd name="T49" fmla="*/ 60 h 140"/>
                  <a:gd name="T50" fmla="*/ 60 w 936"/>
                  <a:gd name="T51" fmla="*/ 46 h 140"/>
                  <a:gd name="T52" fmla="*/ 98 w 936"/>
                  <a:gd name="T53" fmla="*/ 33 h 140"/>
                  <a:gd name="T54" fmla="*/ 142 w 936"/>
                  <a:gd name="T55" fmla="*/ 20 h 140"/>
                  <a:gd name="T56" fmla="*/ 189 w 936"/>
                  <a:gd name="T57" fmla="*/ 10 h 140"/>
                  <a:gd name="T58" fmla="*/ 240 w 936"/>
                  <a:gd name="T59" fmla="*/ 0 h 14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936"/>
                  <a:gd name="T91" fmla="*/ 0 h 140"/>
                  <a:gd name="T92" fmla="*/ 936 w 936"/>
                  <a:gd name="T93" fmla="*/ 140 h 140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936" h="140">
                    <a:moveTo>
                      <a:pt x="696" y="0"/>
                    </a:moveTo>
                    <a:lnTo>
                      <a:pt x="747" y="10"/>
                    </a:lnTo>
                    <a:lnTo>
                      <a:pt x="794" y="20"/>
                    </a:lnTo>
                    <a:lnTo>
                      <a:pt x="838" y="33"/>
                    </a:lnTo>
                    <a:lnTo>
                      <a:pt x="876" y="46"/>
                    </a:lnTo>
                    <a:lnTo>
                      <a:pt x="909" y="60"/>
                    </a:lnTo>
                    <a:lnTo>
                      <a:pt x="936" y="77"/>
                    </a:lnTo>
                    <a:lnTo>
                      <a:pt x="929" y="94"/>
                    </a:lnTo>
                    <a:lnTo>
                      <a:pt x="921" y="109"/>
                    </a:lnTo>
                    <a:lnTo>
                      <a:pt x="910" y="122"/>
                    </a:lnTo>
                    <a:lnTo>
                      <a:pt x="896" y="131"/>
                    </a:lnTo>
                    <a:lnTo>
                      <a:pt x="881" y="138"/>
                    </a:lnTo>
                    <a:lnTo>
                      <a:pt x="864" y="140"/>
                    </a:lnTo>
                    <a:lnTo>
                      <a:pt x="696" y="140"/>
                    </a:lnTo>
                    <a:lnTo>
                      <a:pt x="696" y="0"/>
                    </a:lnTo>
                    <a:close/>
                    <a:moveTo>
                      <a:pt x="240" y="0"/>
                    </a:moveTo>
                    <a:lnTo>
                      <a:pt x="240" y="140"/>
                    </a:lnTo>
                    <a:lnTo>
                      <a:pt x="72" y="140"/>
                    </a:lnTo>
                    <a:lnTo>
                      <a:pt x="55" y="138"/>
                    </a:lnTo>
                    <a:lnTo>
                      <a:pt x="39" y="131"/>
                    </a:lnTo>
                    <a:lnTo>
                      <a:pt x="26" y="122"/>
                    </a:lnTo>
                    <a:lnTo>
                      <a:pt x="15" y="109"/>
                    </a:lnTo>
                    <a:lnTo>
                      <a:pt x="7" y="94"/>
                    </a:lnTo>
                    <a:lnTo>
                      <a:pt x="0" y="77"/>
                    </a:lnTo>
                    <a:lnTo>
                      <a:pt x="27" y="60"/>
                    </a:lnTo>
                    <a:lnTo>
                      <a:pt x="60" y="46"/>
                    </a:lnTo>
                    <a:lnTo>
                      <a:pt x="98" y="33"/>
                    </a:lnTo>
                    <a:lnTo>
                      <a:pt x="142" y="20"/>
                    </a:lnTo>
                    <a:lnTo>
                      <a:pt x="189" y="10"/>
                    </a:lnTo>
                    <a:lnTo>
                      <a:pt x="24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: Shape 65">
                <a:extLst>
                  <a:ext uri="{FF2B5EF4-FFF2-40B4-BE49-F238E27FC236}">
                    <a16:creationId xmlns:a16="http://schemas.microsoft.com/office/drawing/2014/main" xmlns="" id="{8FA5AE26-9724-42D4-9D02-381DEC59DC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7723" y="4270575"/>
                <a:ext cx="558800" cy="190500"/>
              </a:xfrm>
              <a:custGeom>
                <a:avLst/>
                <a:gdLst>
                  <a:gd name="T0" fmla="*/ 297 w 456"/>
                  <a:gd name="T1" fmla="*/ 0 h 155"/>
                  <a:gd name="T2" fmla="*/ 352 w 456"/>
                  <a:gd name="T3" fmla="*/ 4 h 155"/>
                  <a:gd name="T4" fmla="*/ 405 w 456"/>
                  <a:gd name="T5" fmla="*/ 9 h 155"/>
                  <a:gd name="T6" fmla="*/ 456 w 456"/>
                  <a:gd name="T7" fmla="*/ 15 h 155"/>
                  <a:gd name="T8" fmla="*/ 456 w 456"/>
                  <a:gd name="T9" fmla="*/ 155 h 155"/>
                  <a:gd name="T10" fmla="*/ 297 w 456"/>
                  <a:gd name="T11" fmla="*/ 155 h 155"/>
                  <a:gd name="T12" fmla="*/ 297 w 456"/>
                  <a:gd name="T13" fmla="*/ 0 h 155"/>
                  <a:gd name="T14" fmla="*/ 159 w 456"/>
                  <a:gd name="T15" fmla="*/ 0 h 155"/>
                  <a:gd name="T16" fmla="*/ 159 w 456"/>
                  <a:gd name="T17" fmla="*/ 155 h 155"/>
                  <a:gd name="T18" fmla="*/ 0 w 456"/>
                  <a:gd name="T19" fmla="*/ 155 h 155"/>
                  <a:gd name="T20" fmla="*/ 0 w 456"/>
                  <a:gd name="T21" fmla="*/ 15 h 155"/>
                  <a:gd name="T22" fmla="*/ 51 w 456"/>
                  <a:gd name="T23" fmla="*/ 9 h 155"/>
                  <a:gd name="T24" fmla="*/ 104 w 456"/>
                  <a:gd name="T25" fmla="*/ 4 h 155"/>
                  <a:gd name="T26" fmla="*/ 159 w 456"/>
                  <a:gd name="T27" fmla="*/ 0 h 15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6"/>
                  <a:gd name="T43" fmla="*/ 0 h 155"/>
                  <a:gd name="T44" fmla="*/ 456 w 456"/>
                  <a:gd name="T45" fmla="*/ 155 h 15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6" h="155">
                    <a:moveTo>
                      <a:pt x="297" y="0"/>
                    </a:moveTo>
                    <a:lnTo>
                      <a:pt x="352" y="4"/>
                    </a:lnTo>
                    <a:lnTo>
                      <a:pt x="405" y="9"/>
                    </a:lnTo>
                    <a:lnTo>
                      <a:pt x="456" y="15"/>
                    </a:lnTo>
                    <a:lnTo>
                      <a:pt x="456" y="155"/>
                    </a:lnTo>
                    <a:lnTo>
                      <a:pt x="297" y="155"/>
                    </a:lnTo>
                    <a:lnTo>
                      <a:pt x="297" y="0"/>
                    </a:lnTo>
                    <a:close/>
                    <a:moveTo>
                      <a:pt x="159" y="0"/>
                    </a:moveTo>
                    <a:lnTo>
                      <a:pt x="159" y="155"/>
                    </a:lnTo>
                    <a:lnTo>
                      <a:pt x="0" y="155"/>
                    </a:lnTo>
                    <a:lnTo>
                      <a:pt x="0" y="15"/>
                    </a:lnTo>
                    <a:lnTo>
                      <a:pt x="51" y="9"/>
                    </a:lnTo>
                    <a:lnTo>
                      <a:pt x="104" y="4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66">
                <a:extLst>
                  <a:ext uri="{FF2B5EF4-FFF2-40B4-BE49-F238E27FC236}">
                    <a16:creationId xmlns:a16="http://schemas.microsoft.com/office/drawing/2014/main" xmlns="" id="{3D3024DE-FA01-4425-BC9D-35D1BE85DF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2986" y="4268987"/>
                <a:ext cx="168275" cy="192088"/>
              </a:xfrm>
              <a:custGeom>
                <a:avLst/>
                <a:gdLst>
                  <a:gd name="T0" fmla="*/ 69 w 138"/>
                  <a:gd name="T1" fmla="*/ 0 h 156"/>
                  <a:gd name="T2" fmla="*/ 104 w 138"/>
                  <a:gd name="T3" fmla="*/ 1 h 156"/>
                  <a:gd name="T4" fmla="*/ 138 w 138"/>
                  <a:gd name="T5" fmla="*/ 1 h 156"/>
                  <a:gd name="T6" fmla="*/ 138 w 138"/>
                  <a:gd name="T7" fmla="*/ 156 h 156"/>
                  <a:gd name="T8" fmla="*/ 0 w 138"/>
                  <a:gd name="T9" fmla="*/ 156 h 156"/>
                  <a:gd name="T10" fmla="*/ 0 w 138"/>
                  <a:gd name="T11" fmla="*/ 1 h 156"/>
                  <a:gd name="T12" fmla="*/ 35 w 138"/>
                  <a:gd name="T13" fmla="*/ 1 h 156"/>
                  <a:gd name="T14" fmla="*/ 69 w 138"/>
                  <a:gd name="T15" fmla="*/ 0 h 1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38"/>
                  <a:gd name="T25" fmla="*/ 0 h 156"/>
                  <a:gd name="T26" fmla="*/ 138 w 138"/>
                  <a:gd name="T27" fmla="*/ 156 h 15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38" h="156">
                    <a:moveTo>
                      <a:pt x="69" y="0"/>
                    </a:moveTo>
                    <a:lnTo>
                      <a:pt x="104" y="1"/>
                    </a:lnTo>
                    <a:lnTo>
                      <a:pt x="138" y="1"/>
                    </a:lnTo>
                    <a:lnTo>
                      <a:pt x="138" y="156"/>
                    </a:lnTo>
                    <a:lnTo>
                      <a:pt x="0" y="156"/>
                    </a:lnTo>
                    <a:lnTo>
                      <a:pt x="0" y="1"/>
                    </a:lnTo>
                    <a:lnTo>
                      <a:pt x="35" y="1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Rectangle: Top Corners Rounded 67">
                <a:extLst>
                  <a:ext uri="{FF2B5EF4-FFF2-40B4-BE49-F238E27FC236}">
                    <a16:creationId xmlns:a16="http://schemas.microsoft.com/office/drawing/2014/main" xmlns="" id="{7E250384-12BD-4EB0-84E2-FE9A41B2D62E}"/>
                  </a:ext>
                </a:extLst>
              </p:cNvPr>
              <p:cNvSpPr/>
              <p:nvPr/>
            </p:nvSpPr>
            <p:spPr>
              <a:xfrm>
                <a:off x="2995316" y="2764537"/>
                <a:ext cx="90433" cy="1031370"/>
              </a:xfrm>
              <a:prstGeom prst="round2SameRect">
                <a:avLst/>
              </a:prstGeom>
              <a:solidFill>
                <a:schemeClr val="bg1">
                  <a:lumMod val="9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60" name="Straight Connector 68">
                <a:extLst>
                  <a:ext uri="{FF2B5EF4-FFF2-40B4-BE49-F238E27FC236}">
                    <a16:creationId xmlns:a16="http://schemas.microsoft.com/office/drawing/2014/main" xmlns="" id="{882EF010-6613-48D4-8CC1-347A7EAC0AEA}"/>
                  </a:ext>
                </a:extLst>
              </p:cNvPr>
              <p:cNvCxnSpPr/>
              <p:nvPr/>
            </p:nvCxnSpPr>
            <p:spPr>
              <a:xfrm>
                <a:off x="2552190" y="2769525"/>
                <a:ext cx="430247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Rectangle: Top Corners Rounded 69">
                <a:extLst>
                  <a:ext uri="{FF2B5EF4-FFF2-40B4-BE49-F238E27FC236}">
                    <a16:creationId xmlns:a16="http://schemas.microsoft.com/office/drawing/2014/main" xmlns="" id="{63BE6156-288A-4EA9-8B49-F2E2C934345F}"/>
                  </a:ext>
                </a:extLst>
              </p:cNvPr>
              <p:cNvSpPr/>
              <p:nvPr/>
            </p:nvSpPr>
            <p:spPr>
              <a:xfrm>
                <a:off x="2537206" y="2769525"/>
                <a:ext cx="90433" cy="1031370"/>
              </a:xfrm>
              <a:prstGeom prst="round2SameRect">
                <a:avLst/>
              </a:prstGeom>
              <a:solidFill>
                <a:schemeClr val="bg1">
                  <a:lumMod val="95000"/>
                </a:schemeClr>
              </a:solidFill>
              <a:ln w="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Freeform: Shape 70">
                <a:extLst>
                  <a:ext uri="{FF2B5EF4-FFF2-40B4-BE49-F238E27FC236}">
                    <a16:creationId xmlns:a16="http://schemas.microsoft.com/office/drawing/2014/main" xmlns="" id="{914E4EF9-E14D-4AF4-BA47-209938A243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5421" y="3359351"/>
                <a:ext cx="410701" cy="1062841"/>
              </a:xfrm>
              <a:custGeom>
                <a:avLst/>
                <a:gdLst>
                  <a:gd name="T0" fmla="*/ 2147483647 w 138"/>
                  <a:gd name="T1" fmla="*/ 0 h 1202"/>
                  <a:gd name="T2" fmla="*/ 2147483647 w 138"/>
                  <a:gd name="T3" fmla="*/ 2147483647 h 1202"/>
                  <a:gd name="T4" fmla="*/ 2147483647 w 138"/>
                  <a:gd name="T5" fmla="*/ 2147483647 h 1202"/>
                  <a:gd name="T6" fmla="*/ 2147483647 w 138"/>
                  <a:gd name="T7" fmla="*/ 2147483647 h 1202"/>
                  <a:gd name="T8" fmla="*/ 2147483647 w 138"/>
                  <a:gd name="T9" fmla="*/ 2147483647 h 1202"/>
                  <a:gd name="T10" fmla="*/ 2147483647 w 138"/>
                  <a:gd name="T11" fmla="*/ 2147483647 h 1202"/>
                  <a:gd name="T12" fmla="*/ 2147483647 w 138"/>
                  <a:gd name="T13" fmla="*/ 2147483647 h 1202"/>
                  <a:gd name="T14" fmla="*/ 2147483647 w 138"/>
                  <a:gd name="T15" fmla="*/ 2147483647 h 1202"/>
                  <a:gd name="T16" fmla="*/ 2147483647 w 138"/>
                  <a:gd name="T17" fmla="*/ 2147483647 h 1202"/>
                  <a:gd name="T18" fmla="*/ 0 w 138"/>
                  <a:gd name="T19" fmla="*/ 2147483647 h 1202"/>
                  <a:gd name="T20" fmla="*/ 0 w 138"/>
                  <a:gd name="T21" fmla="*/ 2147483647 h 1202"/>
                  <a:gd name="T22" fmla="*/ 2147483647 w 138"/>
                  <a:gd name="T23" fmla="*/ 2147483647 h 1202"/>
                  <a:gd name="T24" fmla="*/ 2147483647 w 138"/>
                  <a:gd name="T25" fmla="*/ 2147483647 h 1202"/>
                  <a:gd name="T26" fmla="*/ 2147483647 w 138"/>
                  <a:gd name="T27" fmla="*/ 2147483647 h 1202"/>
                  <a:gd name="T28" fmla="*/ 2147483647 w 138"/>
                  <a:gd name="T29" fmla="*/ 2147483647 h 1202"/>
                  <a:gd name="T30" fmla="*/ 2147483647 w 138"/>
                  <a:gd name="T31" fmla="*/ 2147483647 h 1202"/>
                  <a:gd name="T32" fmla="*/ 2147483647 w 138"/>
                  <a:gd name="T33" fmla="*/ 2147483647 h 1202"/>
                  <a:gd name="T34" fmla="*/ 2147483647 w 138"/>
                  <a:gd name="T35" fmla="*/ 0 h 120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38"/>
                  <a:gd name="T55" fmla="*/ 0 h 1202"/>
                  <a:gd name="T56" fmla="*/ 138 w 138"/>
                  <a:gd name="T57" fmla="*/ 1202 h 120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38" h="1202">
                    <a:moveTo>
                      <a:pt x="69" y="0"/>
                    </a:moveTo>
                    <a:lnTo>
                      <a:pt x="85" y="3"/>
                    </a:lnTo>
                    <a:lnTo>
                      <a:pt x="100" y="13"/>
                    </a:lnTo>
                    <a:lnTo>
                      <a:pt x="112" y="28"/>
                    </a:lnTo>
                    <a:lnTo>
                      <a:pt x="123" y="49"/>
                    </a:lnTo>
                    <a:lnTo>
                      <a:pt x="131" y="72"/>
                    </a:lnTo>
                    <a:lnTo>
                      <a:pt x="136" y="99"/>
                    </a:lnTo>
                    <a:lnTo>
                      <a:pt x="138" y="129"/>
                    </a:lnTo>
                    <a:lnTo>
                      <a:pt x="138" y="1202"/>
                    </a:lnTo>
                    <a:lnTo>
                      <a:pt x="0" y="1202"/>
                    </a:lnTo>
                    <a:lnTo>
                      <a:pt x="0" y="129"/>
                    </a:lnTo>
                    <a:lnTo>
                      <a:pt x="3" y="99"/>
                    </a:lnTo>
                    <a:lnTo>
                      <a:pt x="8" y="72"/>
                    </a:lnTo>
                    <a:lnTo>
                      <a:pt x="16" y="49"/>
                    </a:lnTo>
                    <a:lnTo>
                      <a:pt x="26" y="28"/>
                    </a:lnTo>
                    <a:lnTo>
                      <a:pt x="39" y="13"/>
                    </a:lnTo>
                    <a:lnTo>
                      <a:pt x="53" y="3"/>
                    </a:lnTo>
                    <a:lnTo>
                      <a:pt x="69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50000"/>
                      <a:alpha val="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16200000" scaled="0"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Oval 71">
                <a:extLst>
                  <a:ext uri="{FF2B5EF4-FFF2-40B4-BE49-F238E27FC236}">
                    <a16:creationId xmlns:a16="http://schemas.microsoft.com/office/drawing/2014/main" xmlns="" id="{BC84A06F-DDE4-4F6F-953C-A33E832D169D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552190" y="3359351"/>
                <a:ext cx="533558" cy="441544"/>
              </a:xfrm>
              <a:prstGeom prst="ellipse">
                <a:avLst/>
              </a:prstGeom>
              <a:gradFill rotWithShape="1">
                <a:gsLst>
                  <a:gs pos="0">
                    <a:srgbClr val="FFFCF9">
                      <a:alpha val="76999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10" name="Straight Connector 72">
              <a:extLst>
                <a:ext uri="{FF2B5EF4-FFF2-40B4-BE49-F238E27FC236}">
                  <a16:creationId xmlns:a16="http://schemas.microsoft.com/office/drawing/2014/main" xmlns="" id="{F72CCAF5-EA80-403A-8747-1EDB254B42CC}"/>
                </a:ext>
              </a:extLst>
            </p:cNvPr>
            <p:cNvCxnSpPr/>
            <p:nvPr/>
          </p:nvCxnSpPr>
          <p:spPr>
            <a:xfrm rot="10800000" flipV="1">
              <a:off x="2355767" y="5548030"/>
              <a:ext cx="7416824" cy="1"/>
            </a:xfrm>
            <a:prstGeom prst="line">
              <a:avLst/>
            </a:prstGeom>
            <a:pattFill prst="ltUpDiag">
              <a:fgClr>
                <a:schemeClr val="bg1">
                  <a:lumMod val="50000"/>
                </a:schemeClr>
              </a:fgClr>
              <a:bgClr>
                <a:schemeClr val="bg1">
                  <a:lumMod val="85000"/>
                </a:schemeClr>
              </a:bgClr>
            </a:pattFill>
            <a:ln w="25400">
              <a:solidFill>
                <a:schemeClr val="bg2">
                  <a:lumMod val="75000"/>
                </a:schemeClr>
              </a:solidFill>
              <a:prstDash val="sysDot"/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11" name="Freeform: Shape 75">
              <a:extLst>
                <a:ext uri="{FF2B5EF4-FFF2-40B4-BE49-F238E27FC236}">
                  <a16:creationId xmlns:a16="http://schemas.microsoft.com/office/drawing/2014/main" xmlns="" id="{180BAB35-85D6-4F0C-B720-73AF4B04CC7D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3755095" y="5431268"/>
              <a:ext cx="199579" cy="199579"/>
            </a:xfrm>
            <a:custGeom>
              <a:avLst/>
              <a:gdLst/>
              <a:ahLst/>
              <a:cxnLst>
                <a:cxn ang="0">
                  <a:pos x="107" y="1"/>
                </a:cxn>
                <a:cxn ang="0">
                  <a:pos x="126" y="5"/>
                </a:cxn>
                <a:cxn ang="0">
                  <a:pos x="143" y="12"/>
                </a:cxn>
                <a:cxn ang="0">
                  <a:pos x="160" y="22"/>
                </a:cxn>
                <a:cxn ang="0">
                  <a:pos x="173" y="37"/>
                </a:cxn>
                <a:cxn ang="0">
                  <a:pos x="183" y="52"/>
                </a:cxn>
                <a:cxn ang="0">
                  <a:pos x="190" y="69"/>
                </a:cxn>
                <a:cxn ang="0">
                  <a:pos x="195" y="88"/>
                </a:cxn>
                <a:cxn ang="0">
                  <a:pos x="195" y="108"/>
                </a:cxn>
                <a:cxn ang="0">
                  <a:pos x="190" y="128"/>
                </a:cxn>
                <a:cxn ang="0">
                  <a:pos x="183" y="145"/>
                </a:cxn>
                <a:cxn ang="0">
                  <a:pos x="173" y="160"/>
                </a:cxn>
                <a:cxn ang="0">
                  <a:pos x="160" y="173"/>
                </a:cxn>
                <a:cxn ang="0">
                  <a:pos x="143" y="184"/>
                </a:cxn>
                <a:cxn ang="0">
                  <a:pos x="126" y="192"/>
                </a:cxn>
                <a:cxn ang="0">
                  <a:pos x="107" y="196"/>
                </a:cxn>
                <a:cxn ang="0">
                  <a:pos x="87" y="196"/>
                </a:cxn>
                <a:cxn ang="0">
                  <a:pos x="69" y="192"/>
                </a:cxn>
                <a:cxn ang="0">
                  <a:pos x="51" y="184"/>
                </a:cxn>
                <a:cxn ang="0">
                  <a:pos x="36" y="173"/>
                </a:cxn>
                <a:cxn ang="0">
                  <a:pos x="22" y="160"/>
                </a:cxn>
                <a:cxn ang="0">
                  <a:pos x="11" y="145"/>
                </a:cxn>
                <a:cxn ang="0">
                  <a:pos x="4" y="128"/>
                </a:cxn>
                <a:cxn ang="0">
                  <a:pos x="1" y="108"/>
                </a:cxn>
                <a:cxn ang="0">
                  <a:pos x="1" y="88"/>
                </a:cxn>
                <a:cxn ang="0">
                  <a:pos x="4" y="69"/>
                </a:cxn>
                <a:cxn ang="0">
                  <a:pos x="11" y="52"/>
                </a:cxn>
                <a:cxn ang="0">
                  <a:pos x="22" y="37"/>
                </a:cxn>
                <a:cxn ang="0">
                  <a:pos x="36" y="22"/>
                </a:cxn>
                <a:cxn ang="0">
                  <a:pos x="51" y="12"/>
                </a:cxn>
                <a:cxn ang="0">
                  <a:pos x="69" y="5"/>
                </a:cxn>
                <a:cxn ang="0">
                  <a:pos x="87" y="1"/>
                </a:cxn>
              </a:cxnLst>
              <a:rect l="0" t="0" r="r" b="b"/>
              <a:pathLst>
                <a:path w="195" h="196">
                  <a:moveTo>
                    <a:pt x="98" y="0"/>
                  </a:moveTo>
                  <a:lnTo>
                    <a:pt x="107" y="1"/>
                  </a:lnTo>
                  <a:lnTo>
                    <a:pt x="117" y="3"/>
                  </a:lnTo>
                  <a:lnTo>
                    <a:pt x="126" y="5"/>
                  </a:lnTo>
                  <a:lnTo>
                    <a:pt x="135" y="8"/>
                  </a:lnTo>
                  <a:lnTo>
                    <a:pt x="143" y="12"/>
                  </a:lnTo>
                  <a:lnTo>
                    <a:pt x="152" y="18"/>
                  </a:lnTo>
                  <a:lnTo>
                    <a:pt x="160" y="22"/>
                  </a:lnTo>
                  <a:lnTo>
                    <a:pt x="167" y="30"/>
                  </a:lnTo>
                  <a:lnTo>
                    <a:pt x="173" y="37"/>
                  </a:lnTo>
                  <a:lnTo>
                    <a:pt x="179" y="44"/>
                  </a:lnTo>
                  <a:lnTo>
                    <a:pt x="183" y="52"/>
                  </a:lnTo>
                  <a:lnTo>
                    <a:pt x="188" y="60"/>
                  </a:lnTo>
                  <a:lnTo>
                    <a:pt x="190" y="69"/>
                  </a:lnTo>
                  <a:lnTo>
                    <a:pt x="193" y="79"/>
                  </a:lnTo>
                  <a:lnTo>
                    <a:pt x="195" y="88"/>
                  </a:lnTo>
                  <a:lnTo>
                    <a:pt x="195" y="99"/>
                  </a:lnTo>
                  <a:lnTo>
                    <a:pt x="195" y="108"/>
                  </a:lnTo>
                  <a:lnTo>
                    <a:pt x="193" y="118"/>
                  </a:lnTo>
                  <a:lnTo>
                    <a:pt x="190" y="128"/>
                  </a:lnTo>
                  <a:lnTo>
                    <a:pt x="188" y="136"/>
                  </a:lnTo>
                  <a:lnTo>
                    <a:pt x="183" y="145"/>
                  </a:lnTo>
                  <a:lnTo>
                    <a:pt x="179" y="153"/>
                  </a:lnTo>
                  <a:lnTo>
                    <a:pt x="173" y="160"/>
                  </a:lnTo>
                  <a:lnTo>
                    <a:pt x="167" y="168"/>
                  </a:lnTo>
                  <a:lnTo>
                    <a:pt x="160" y="173"/>
                  </a:lnTo>
                  <a:lnTo>
                    <a:pt x="152" y="179"/>
                  </a:lnTo>
                  <a:lnTo>
                    <a:pt x="143" y="184"/>
                  </a:lnTo>
                  <a:lnTo>
                    <a:pt x="135" y="189"/>
                  </a:lnTo>
                  <a:lnTo>
                    <a:pt x="126" y="192"/>
                  </a:lnTo>
                  <a:lnTo>
                    <a:pt x="117" y="194"/>
                  </a:lnTo>
                  <a:lnTo>
                    <a:pt x="107" y="196"/>
                  </a:lnTo>
                  <a:lnTo>
                    <a:pt x="98" y="196"/>
                  </a:lnTo>
                  <a:lnTo>
                    <a:pt x="87" y="196"/>
                  </a:lnTo>
                  <a:lnTo>
                    <a:pt x="78" y="194"/>
                  </a:lnTo>
                  <a:lnTo>
                    <a:pt x="69" y="192"/>
                  </a:lnTo>
                  <a:lnTo>
                    <a:pt x="59" y="189"/>
                  </a:lnTo>
                  <a:lnTo>
                    <a:pt x="51" y="184"/>
                  </a:lnTo>
                  <a:lnTo>
                    <a:pt x="43" y="179"/>
                  </a:lnTo>
                  <a:lnTo>
                    <a:pt x="36" y="173"/>
                  </a:lnTo>
                  <a:lnTo>
                    <a:pt x="29" y="168"/>
                  </a:lnTo>
                  <a:lnTo>
                    <a:pt x="22" y="160"/>
                  </a:lnTo>
                  <a:lnTo>
                    <a:pt x="16" y="153"/>
                  </a:lnTo>
                  <a:lnTo>
                    <a:pt x="11" y="145"/>
                  </a:lnTo>
                  <a:lnTo>
                    <a:pt x="8" y="136"/>
                  </a:lnTo>
                  <a:lnTo>
                    <a:pt x="4" y="128"/>
                  </a:lnTo>
                  <a:lnTo>
                    <a:pt x="2" y="118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1" y="88"/>
                  </a:lnTo>
                  <a:lnTo>
                    <a:pt x="2" y="79"/>
                  </a:lnTo>
                  <a:lnTo>
                    <a:pt x="4" y="69"/>
                  </a:lnTo>
                  <a:lnTo>
                    <a:pt x="8" y="60"/>
                  </a:lnTo>
                  <a:lnTo>
                    <a:pt x="11" y="52"/>
                  </a:lnTo>
                  <a:lnTo>
                    <a:pt x="16" y="44"/>
                  </a:lnTo>
                  <a:lnTo>
                    <a:pt x="22" y="37"/>
                  </a:lnTo>
                  <a:lnTo>
                    <a:pt x="29" y="30"/>
                  </a:lnTo>
                  <a:lnTo>
                    <a:pt x="36" y="22"/>
                  </a:lnTo>
                  <a:lnTo>
                    <a:pt x="43" y="18"/>
                  </a:lnTo>
                  <a:lnTo>
                    <a:pt x="51" y="12"/>
                  </a:lnTo>
                  <a:lnTo>
                    <a:pt x="59" y="8"/>
                  </a:lnTo>
                  <a:lnTo>
                    <a:pt x="69" y="5"/>
                  </a:lnTo>
                  <a:lnTo>
                    <a:pt x="78" y="3"/>
                  </a:lnTo>
                  <a:lnTo>
                    <a:pt x="87" y="1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76">
              <a:extLst>
                <a:ext uri="{FF2B5EF4-FFF2-40B4-BE49-F238E27FC236}">
                  <a16:creationId xmlns:a16="http://schemas.microsoft.com/office/drawing/2014/main" xmlns="" id="{A046FEC2-15E9-4988-BD63-C7735D8CD477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5539445" y="5451338"/>
              <a:ext cx="199579" cy="199579"/>
            </a:xfrm>
            <a:custGeom>
              <a:avLst/>
              <a:gdLst/>
              <a:ahLst/>
              <a:cxnLst>
                <a:cxn ang="0">
                  <a:pos x="107" y="1"/>
                </a:cxn>
                <a:cxn ang="0">
                  <a:pos x="126" y="5"/>
                </a:cxn>
                <a:cxn ang="0">
                  <a:pos x="143" y="12"/>
                </a:cxn>
                <a:cxn ang="0">
                  <a:pos x="160" y="22"/>
                </a:cxn>
                <a:cxn ang="0">
                  <a:pos x="173" y="37"/>
                </a:cxn>
                <a:cxn ang="0">
                  <a:pos x="183" y="52"/>
                </a:cxn>
                <a:cxn ang="0">
                  <a:pos x="190" y="69"/>
                </a:cxn>
                <a:cxn ang="0">
                  <a:pos x="195" y="88"/>
                </a:cxn>
                <a:cxn ang="0">
                  <a:pos x="195" y="108"/>
                </a:cxn>
                <a:cxn ang="0">
                  <a:pos x="190" y="128"/>
                </a:cxn>
                <a:cxn ang="0">
                  <a:pos x="183" y="145"/>
                </a:cxn>
                <a:cxn ang="0">
                  <a:pos x="173" y="160"/>
                </a:cxn>
                <a:cxn ang="0">
                  <a:pos x="160" y="173"/>
                </a:cxn>
                <a:cxn ang="0">
                  <a:pos x="143" y="184"/>
                </a:cxn>
                <a:cxn ang="0">
                  <a:pos x="126" y="192"/>
                </a:cxn>
                <a:cxn ang="0">
                  <a:pos x="107" y="196"/>
                </a:cxn>
                <a:cxn ang="0">
                  <a:pos x="87" y="196"/>
                </a:cxn>
                <a:cxn ang="0">
                  <a:pos x="69" y="192"/>
                </a:cxn>
                <a:cxn ang="0">
                  <a:pos x="51" y="184"/>
                </a:cxn>
                <a:cxn ang="0">
                  <a:pos x="36" y="173"/>
                </a:cxn>
                <a:cxn ang="0">
                  <a:pos x="22" y="160"/>
                </a:cxn>
                <a:cxn ang="0">
                  <a:pos x="11" y="145"/>
                </a:cxn>
                <a:cxn ang="0">
                  <a:pos x="4" y="128"/>
                </a:cxn>
                <a:cxn ang="0">
                  <a:pos x="1" y="108"/>
                </a:cxn>
                <a:cxn ang="0">
                  <a:pos x="1" y="88"/>
                </a:cxn>
                <a:cxn ang="0">
                  <a:pos x="4" y="69"/>
                </a:cxn>
                <a:cxn ang="0">
                  <a:pos x="11" y="52"/>
                </a:cxn>
                <a:cxn ang="0">
                  <a:pos x="22" y="37"/>
                </a:cxn>
                <a:cxn ang="0">
                  <a:pos x="36" y="22"/>
                </a:cxn>
                <a:cxn ang="0">
                  <a:pos x="51" y="12"/>
                </a:cxn>
                <a:cxn ang="0">
                  <a:pos x="69" y="5"/>
                </a:cxn>
                <a:cxn ang="0">
                  <a:pos x="87" y="1"/>
                </a:cxn>
              </a:cxnLst>
              <a:rect l="0" t="0" r="r" b="b"/>
              <a:pathLst>
                <a:path w="195" h="196">
                  <a:moveTo>
                    <a:pt x="98" y="0"/>
                  </a:moveTo>
                  <a:lnTo>
                    <a:pt x="107" y="1"/>
                  </a:lnTo>
                  <a:lnTo>
                    <a:pt x="117" y="3"/>
                  </a:lnTo>
                  <a:lnTo>
                    <a:pt x="126" y="5"/>
                  </a:lnTo>
                  <a:lnTo>
                    <a:pt x="135" y="8"/>
                  </a:lnTo>
                  <a:lnTo>
                    <a:pt x="143" y="12"/>
                  </a:lnTo>
                  <a:lnTo>
                    <a:pt x="152" y="18"/>
                  </a:lnTo>
                  <a:lnTo>
                    <a:pt x="160" y="22"/>
                  </a:lnTo>
                  <a:lnTo>
                    <a:pt x="167" y="30"/>
                  </a:lnTo>
                  <a:lnTo>
                    <a:pt x="173" y="37"/>
                  </a:lnTo>
                  <a:lnTo>
                    <a:pt x="179" y="44"/>
                  </a:lnTo>
                  <a:lnTo>
                    <a:pt x="183" y="52"/>
                  </a:lnTo>
                  <a:lnTo>
                    <a:pt x="188" y="60"/>
                  </a:lnTo>
                  <a:lnTo>
                    <a:pt x="190" y="69"/>
                  </a:lnTo>
                  <a:lnTo>
                    <a:pt x="193" y="79"/>
                  </a:lnTo>
                  <a:lnTo>
                    <a:pt x="195" y="88"/>
                  </a:lnTo>
                  <a:lnTo>
                    <a:pt x="195" y="99"/>
                  </a:lnTo>
                  <a:lnTo>
                    <a:pt x="195" y="108"/>
                  </a:lnTo>
                  <a:lnTo>
                    <a:pt x="193" y="118"/>
                  </a:lnTo>
                  <a:lnTo>
                    <a:pt x="190" y="128"/>
                  </a:lnTo>
                  <a:lnTo>
                    <a:pt x="188" y="136"/>
                  </a:lnTo>
                  <a:lnTo>
                    <a:pt x="183" y="145"/>
                  </a:lnTo>
                  <a:lnTo>
                    <a:pt x="179" y="153"/>
                  </a:lnTo>
                  <a:lnTo>
                    <a:pt x="173" y="160"/>
                  </a:lnTo>
                  <a:lnTo>
                    <a:pt x="167" y="168"/>
                  </a:lnTo>
                  <a:lnTo>
                    <a:pt x="160" y="173"/>
                  </a:lnTo>
                  <a:lnTo>
                    <a:pt x="152" y="179"/>
                  </a:lnTo>
                  <a:lnTo>
                    <a:pt x="143" y="184"/>
                  </a:lnTo>
                  <a:lnTo>
                    <a:pt x="135" y="189"/>
                  </a:lnTo>
                  <a:lnTo>
                    <a:pt x="126" y="192"/>
                  </a:lnTo>
                  <a:lnTo>
                    <a:pt x="117" y="194"/>
                  </a:lnTo>
                  <a:lnTo>
                    <a:pt x="107" y="196"/>
                  </a:lnTo>
                  <a:lnTo>
                    <a:pt x="98" y="196"/>
                  </a:lnTo>
                  <a:lnTo>
                    <a:pt x="87" y="196"/>
                  </a:lnTo>
                  <a:lnTo>
                    <a:pt x="78" y="194"/>
                  </a:lnTo>
                  <a:lnTo>
                    <a:pt x="69" y="192"/>
                  </a:lnTo>
                  <a:lnTo>
                    <a:pt x="59" y="189"/>
                  </a:lnTo>
                  <a:lnTo>
                    <a:pt x="51" y="184"/>
                  </a:lnTo>
                  <a:lnTo>
                    <a:pt x="43" y="179"/>
                  </a:lnTo>
                  <a:lnTo>
                    <a:pt x="36" y="173"/>
                  </a:lnTo>
                  <a:lnTo>
                    <a:pt x="29" y="168"/>
                  </a:lnTo>
                  <a:lnTo>
                    <a:pt x="22" y="160"/>
                  </a:lnTo>
                  <a:lnTo>
                    <a:pt x="16" y="153"/>
                  </a:lnTo>
                  <a:lnTo>
                    <a:pt x="11" y="145"/>
                  </a:lnTo>
                  <a:lnTo>
                    <a:pt x="8" y="136"/>
                  </a:lnTo>
                  <a:lnTo>
                    <a:pt x="4" y="128"/>
                  </a:lnTo>
                  <a:lnTo>
                    <a:pt x="2" y="118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1" y="88"/>
                  </a:lnTo>
                  <a:lnTo>
                    <a:pt x="2" y="79"/>
                  </a:lnTo>
                  <a:lnTo>
                    <a:pt x="4" y="69"/>
                  </a:lnTo>
                  <a:lnTo>
                    <a:pt x="8" y="60"/>
                  </a:lnTo>
                  <a:lnTo>
                    <a:pt x="11" y="52"/>
                  </a:lnTo>
                  <a:lnTo>
                    <a:pt x="16" y="44"/>
                  </a:lnTo>
                  <a:lnTo>
                    <a:pt x="22" y="37"/>
                  </a:lnTo>
                  <a:lnTo>
                    <a:pt x="29" y="30"/>
                  </a:lnTo>
                  <a:lnTo>
                    <a:pt x="36" y="22"/>
                  </a:lnTo>
                  <a:lnTo>
                    <a:pt x="43" y="18"/>
                  </a:lnTo>
                  <a:lnTo>
                    <a:pt x="51" y="12"/>
                  </a:lnTo>
                  <a:lnTo>
                    <a:pt x="59" y="8"/>
                  </a:lnTo>
                  <a:lnTo>
                    <a:pt x="69" y="5"/>
                  </a:lnTo>
                  <a:lnTo>
                    <a:pt x="78" y="3"/>
                  </a:lnTo>
                  <a:lnTo>
                    <a:pt x="87" y="1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3" name="Group 107">
              <a:extLst>
                <a:ext uri="{FF2B5EF4-FFF2-40B4-BE49-F238E27FC236}">
                  <a16:creationId xmlns:a16="http://schemas.microsoft.com/office/drawing/2014/main" xmlns="" id="{DE2CD72D-9FEC-47A1-A21D-1F2FD6F6A9A6}"/>
                </a:ext>
              </a:extLst>
            </p:cNvPr>
            <p:cNvGrpSpPr/>
            <p:nvPr/>
          </p:nvGrpSpPr>
          <p:grpSpPr>
            <a:xfrm>
              <a:off x="7193252" y="2082768"/>
              <a:ext cx="658103" cy="3569031"/>
              <a:chOff x="7057435" y="2082768"/>
              <a:chExt cx="658103" cy="3569031"/>
            </a:xfrm>
          </p:grpSpPr>
          <p:grpSp>
            <p:nvGrpSpPr>
              <p:cNvPr id="31" name="Group 35">
                <a:extLst>
                  <a:ext uri="{FF2B5EF4-FFF2-40B4-BE49-F238E27FC236}">
                    <a16:creationId xmlns:a16="http://schemas.microsoft.com/office/drawing/2014/main" xmlns="" id="{F6115E43-78A4-41D2-A9F2-DAB09A6EEE27}"/>
                  </a:ext>
                </a:extLst>
              </p:cNvPr>
              <p:cNvGrpSpPr/>
              <p:nvPr/>
            </p:nvGrpSpPr>
            <p:grpSpPr>
              <a:xfrm>
                <a:off x="7057435" y="2082768"/>
                <a:ext cx="658103" cy="1068020"/>
                <a:chOff x="1555060" y="1309888"/>
                <a:chExt cx="2525713" cy="4098924"/>
              </a:xfrm>
            </p:grpSpPr>
            <p:sp>
              <p:nvSpPr>
                <p:cNvPr id="34" name="Freeform: Shape 36">
                  <a:extLst>
                    <a:ext uri="{FF2B5EF4-FFF2-40B4-BE49-F238E27FC236}">
                      <a16:creationId xmlns:a16="http://schemas.microsoft.com/office/drawing/2014/main" xmlns="" id="{83F46CB9-CCDC-4DAD-8956-5386F0157A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71022" y="4419800"/>
                  <a:ext cx="1093788" cy="98901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91" y="0"/>
                    </a:cxn>
                    <a:cxn ang="0">
                      <a:pos x="815" y="136"/>
                    </a:cxn>
                    <a:cxn ang="0">
                      <a:pos x="815" y="562"/>
                    </a:cxn>
                    <a:cxn ang="0">
                      <a:pos x="813" y="582"/>
                    </a:cxn>
                    <a:cxn ang="0">
                      <a:pos x="805" y="603"/>
                    </a:cxn>
                    <a:cxn ang="0">
                      <a:pos x="795" y="623"/>
                    </a:cxn>
                    <a:cxn ang="0">
                      <a:pos x="782" y="642"/>
                    </a:cxn>
                    <a:cxn ang="0">
                      <a:pos x="766" y="658"/>
                    </a:cxn>
                    <a:cxn ang="0">
                      <a:pos x="749" y="669"/>
                    </a:cxn>
                    <a:cxn ang="0">
                      <a:pos x="511" y="792"/>
                    </a:cxn>
                    <a:cxn ang="0">
                      <a:pos x="491" y="800"/>
                    </a:cxn>
                    <a:cxn ang="0">
                      <a:pos x="469" y="805"/>
                    </a:cxn>
                    <a:cxn ang="0">
                      <a:pos x="445" y="806"/>
                    </a:cxn>
                    <a:cxn ang="0">
                      <a:pos x="421" y="805"/>
                    </a:cxn>
                    <a:cxn ang="0">
                      <a:pos x="399" y="800"/>
                    </a:cxn>
                    <a:cxn ang="0">
                      <a:pos x="380" y="792"/>
                    </a:cxn>
                    <a:cxn ang="0">
                      <a:pos x="141" y="669"/>
                    </a:cxn>
                    <a:cxn ang="0">
                      <a:pos x="124" y="658"/>
                    </a:cxn>
                    <a:cxn ang="0">
                      <a:pos x="108" y="642"/>
                    </a:cxn>
                    <a:cxn ang="0">
                      <a:pos x="95" y="623"/>
                    </a:cxn>
                    <a:cxn ang="0">
                      <a:pos x="84" y="603"/>
                    </a:cxn>
                    <a:cxn ang="0">
                      <a:pos x="77" y="582"/>
                    </a:cxn>
                    <a:cxn ang="0">
                      <a:pos x="75" y="562"/>
                    </a:cxn>
                    <a:cxn ang="0">
                      <a:pos x="75" y="13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91" h="806">
                      <a:moveTo>
                        <a:pt x="0" y="0"/>
                      </a:moveTo>
                      <a:lnTo>
                        <a:pt x="891" y="0"/>
                      </a:lnTo>
                      <a:lnTo>
                        <a:pt x="815" y="136"/>
                      </a:lnTo>
                      <a:lnTo>
                        <a:pt x="815" y="562"/>
                      </a:lnTo>
                      <a:lnTo>
                        <a:pt x="813" y="582"/>
                      </a:lnTo>
                      <a:lnTo>
                        <a:pt x="805" y="603"/>
                      </a:lnTo>
                      <a:lnTo>
                        <a:pt x="795" y="623"/>
                      </a:lnTo>
                      <a:lnTo>
                        <a:pt x="782" y="642"/>
                      </a:lnTo>
                      <a:lnTo>
                        <a:pt x="766" y="658"/>
                      </a:lnTo>
                      <a:lnTo>
                        <a:pt x="749" y="669"/>
                      </a:lnTo>
                      <a:lnTo>
                        <a:pt x="511" y="792"/>
                      </a:lnTo>
                      <a:lnTo>
                        <a:pt x="491" y="800"/>
                      </a:lnTo>
                      <a:lnTo>
                        <a:pt x="469" y="805"/>
                      </a:lnTo>
                      <a:lnTo>
                        <a:pt x="445" y="806"/>
                      </a:lnTo>
                      <a:lnTo>
                        <a:pt x="421" y="805"/>
                      </a:lnTo>
                      <a:lnTo>
                        <a:pt x="399" y="800"/>
                      </a:lnTo>
                      <a:lnTo>
                        <a:pt x="380" y="792"/>
                      </a:lnTo>
                      <a:lnTo>
                        <a:pt x="141" y="669"/>
                      </a:lnTo>
                      <a:lnTo>
                        <a:pt x="124" y="658"/>
                      </a:lnTo>
                      <a:lnTo>
                        <a:pt x="108" y="642"/>
                      </a:lnTo>
                      <a:lnTo>
                        <a:pt x="95" y="623"/>
                      </a:lnTo>
                      <a:lnTo>
                        <a:pt x="84" y="603"/>
                      </a:lnTo>
                      <a:lnTo>
                        <a:pt x="77" y="582"/>
                      </a:lnTo>
                      <a:lnTo>
                        <a:pt x="75" y="562"/>
                      </a:lnTo>
                      <a:lnTo>
                        <a:pt x="75" y="13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Freeform: Shape 37">
                  <a:extLst>
                    <a:ext uri="{FF2B5EF4-FFF2-40B4-BE49-F238E27FC236}">
                      <a16:creationId xmlns:a16="http://schemas.microsoft.com/office/drawing/2014/main" xmlns="" id="{5BC72418-E90A-4AE2-8F31-F3FD63DB33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2993" y="4589764"/>
                  <a:ext cx="908618" cy="169458"/>
                </a:xfrm>
                <a:custGeom>
                  <a:avLst/>
                  <a:gdLst>
                    <a:gd name="T0" fmla="*/ 2147483647 w 740"/>
                    <a:gd name="T1" fmla="*/ 0 h 138"/>
                    <a:gd name="T2" fmla="*/ 2147483647 w 740"/>
                    <a:gd name="T3" fmla="*/ 2147483647 h 138"/>
                    <a:gd name="T4" fmla="*/ 0 w 740"/>
                    <a:gd name="T5" fmla="*/ 2147483647 h 138"/>
                    <a:gd name="T6" fmla="*/ 0 w 740"/>
                    <a:gd name="T7" fmla="*/ 2147483647 h 138"/>
                    <a:gd name="T8" fmla="*/ 2147483647 w 740"/>
                    <a:gd name="T9" fmla="*/ 0 h 1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40"/>
                    <a:gd name="T16" fmla="*/ 0 h 138"/>
                    <a:gd name="T17" fmla="*/ 740 w 740"/>
                    <a:gd name="T18" fmla="*/ 138 h 1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40" h="138">
                      <a:moveTo>
                        <a:pt x="740" y="0"/>
                      </a:moveTo>
                      <a:lnTo>
                        <a:pt x="740" y="79"/>
                      </a:lnTo>
                      <a:lnTo>
                        <a:pt x="0" y="138"/>
                      </a:lnTo>
                      <a:lnTo>
                        <a:pt x="0" y="59"/>
                      </a:lnTo>
                      <a:lnTo>
                        <a:pt x="740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Freeform: Shape 38">
                  <a:extLst>
                    <a:ext uri="{FF2B5EF4-FFF2-40B4-BE49-F238E27FC236}">
                      <a16:creationId xmlns:a16="http://schemas.microsoft.com/office/drawing/2014/main" xmlns="" id="{A4913FD1-C1AA-458E-9BC3-61A52F987E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2993" y="4816936"/>
                  <a:ext cx="908618" cy="170687"/>
                </a:xfrm>
                <a:custGeom>
                  <a:avLst/>
                  <a:gdLst>
                    <a:gd name="T0" fmla="*/ 2147483647 w 740"/>
                    <a:gd name="T1" fmla="*/ 0 h 139"/>
                    <a:gd name="T2" fmla="*/ 2147483647 w 740"/>
                    <a:gd name="T3" fmla="*/ 2147483647 h 139"/>
                    <a:gd name="T4" fmla="*/ 0 w 740"/>
                    <a:gd name="T5" fmla="*/ 2147483647 h 139"/>
                    <a:gd name="T6" fmla="*/ 0 w 740"/>
                    <a:gd name="T7" fmla="*/ 2147483647 h 139"/>
                    <a:gd name="T8" fmla="*/ 2147483647 w 740"/>
                    <a:gd name="T9" fmla="*/ 0 h 13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40"/>
                    <a:gd name="T16" fmla="*/ 0 h 139"/>
                    <a:gd name="T17" fmla="*/ 740 w 740"/>
                    <a:gd name="T18" fmla="*/ 139 h 13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40" h="139">
                      <a:moveTo>
                        <a:pt x="740" y="0"/>
                      </a:moveTo>
                      <a:lnTo>
                        <a:pt x="740" y="80"/>
                      </a:lnTo>
                      <a:lnTo>
                        <a:pt x="0" y="139"/>
                      </a:lnTo>
                      <a:lnTo>
                        <a:pt x="0" y="59"/>
                      </a:lnTo>
                      <a:lnTo>
                        <a:pt x="740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Freeform: Shape 39">
                  <a:extLst>
                    <a:ext uri="{FF2B5EF4-FFF2-40B4-BE49-F238E27FC236}">
                      <a16:creationId xmlns:a16="http://schemas.microsoft.com/office/drawing/2014/main" xmlns="" id="{A8D8F658-21BD-4402-ACF2-EB1CCDD202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4222" y="5046565"/>
                  <a:ext cx="907391" cy="167002"/>
                </a:xfrm>
                <a:custGeom>
                  <a:avLst/>
                  <a:gdLst>
                    <a:gd name="T0" fmla="*/ 2147483647 w 739"/>
                    <a:gd name="T1" fmla="*/ 0 h 136"/>
                    <a:gd name="T2" fmla="*/ 2147483647 w 739"/>
                    <a:gd name="T3" fmla="*/ 2147483647 h 136"/>
                    <a:gd name="T4" fmla="*/ 2147483647 w 739"/>
                    <a:gd name="T5" fmla="*/ 2147483647 h 136"/>
                    <a:gd name="T6" fmla="*/ 2147483647 w 739"/>
                    <a:gd name="T7" fmla="*/ 2147483647 h 136"/>
                    <a:gd name="T8" fmla="*/ 2147483647 w 739"/>
                    <a:gd name="T9" fmla="*/ 2147483647 h 136"/>
                    <a:gd name="T10" fmla="*/ 2147483647 w 739"/>
                    <a:gd name="T11" fmla="*/ 2147483647 h 136"/>
                    <a:gd name="T12" fmla="*/ 2147483647 w 739"/>
                    <a:gd name="T13" fmla="*/ 2147483647 h 136"/>
                    <a:gd name="T14" fmla="*/ 2147483647 w 739"/>
                    <a:gd name="T15" fmla="*/ 2147483647 h 136"/>
                    <a:gd name="T16" fmla="*/ 0 w 739"/>
                    <a:gd name="T17" fmla="*/ 2147483647 h 136"/>
                    <a:gd name="T18" fmla="*/ 2147483647 w 739"/>
                    <a:gd name="T19" fmla="*/ 0 h 1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739"/>
                    <a:gd name="T31" fmla="*/ 0 h 136"/>
                    <a:gd name="T32" fmla="*/ 739 w 739"/>
                    <a:gd name="T33" fmla="*/ 136 h 1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739" h="136">
                      <a:moveTo>
                        <a:pt x="739" y="0"/>
                      </a:moveTo>
                      <a:lnTo>
                        <a:pt x="739" y="51"/>
                      </a:lnTo>
                      <a:lnTo>
                        <a:pt x="738" y="65"/>
                      </a:lnTo>
                      <a:lnTo>
                        <a:pt x="735" y="80"/>
                      </a:lnTo>
                      <a:lnTo>
                        <a:pt x="36" y="136"/>
                      </a:lnTo>
                      <a:lnTo>
                        <a:pt x="23" y="119"/>
                      </a:lnTo>
                      <a:lnTo>
                        <a:pt x="11" y="99"/>
                      </a:lnTo>
                      <a:lnTo>
                        <a:pt x="4" y="79"/>
                      </a:lnTo>
                      <a:lnTo>
                        <a:pt x="0" y="59"/>
                      </a:lnTo>
                      <a:lnTo>
                        <a:pt x="739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Freeform: Shape 40">
                  <a:extLst>
                    <a:ext uri="{FF2B5EF4-FFF2-40B4-BE49-F238E27FC236}">
                      <a16:creationId xmlns:a16="http://schemas.microsoft.com/office/drawing/2014/main" xmlns="" id="{BFFBA727-A33C-4658-B9B4-19EB75A697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66276" y="5317943"/>
                  <a:ext cx="303282" cy="90869"/>
                </a:xfrm>
                <a:custGeom>
                  <a:avLst/>
                  <a:gdLst>
                    <a:gd name="T0" fmla="*/ 2147483647 w 247"/>
                    <a:gd name="T1" fmla="*/ 0 h 74"/>
                    <a:gd name="T2" fmla="*/ 2147483647 w 247"/>
                    <a:gd name="T3" fmla="*/ 2147483647 h 74"/>
                    <a:gd name="T4" fmla="*/ 2147483647 w 247"/>
                    <a:gd name="T5" fmla="*/ 2147483647 h 74"/>
                    <a:gd name="T6" fmla="*/ 2147483647 w 247"/>
                    <a:gd name="T7" fmla="*/ 2147483647 h 74"/>
                    <a:gd name="T8" fmla="*/ 2147483647 w 247"/>
                    <a:gd name="T9" fmla="*/ 2147483647 h 74"/>
                    <a:gd name="T10" fmla="*/ 2147483647 w 247"/>
                    <a:gd name="T11" fmla="*/ 2147483647 h 74"/>
                    <a:gd name="T12" fmla="*/ 2147483647 w 247"/>
                    <a:gd name="T13" fmla="*/ 2147483647 h 74"/>
                    <a:gd name="T14" fmla="*/ 2147483647 w 247"/>
                    <a:gd name="T15" fmla="*/ 2147483647 h 74"/>
                    <a:gd name="T16" fmla="*/ 2147483647 w 247"/>
                    <a:gd name="T17" fmla="*/ 2147483647 h 74"/>
                    <a:gd name="T18" fmla="*/ 2147483647 w 247"/>
                    <a:gd name="T19" fmla="*/ 2147483647 h 74"/>
                    <a:gd name="T20" fmla="*/ 2147483647 w 247"/>
                    <a:gd name="T21" fmla="*/ 2147483647 h 74"/>
                    <a:gd name="T22" fmla="*/ 2147483647 w 247"/>
                    <a:gd name="T23" fmla="*/ 2147483647 h 74"/>
                    <a:gd name="T24" fmla="*/ 2147483647 w 247"/>
                    <a:gd name="T25" fmla="*/ 2147483647 h 74"/>
                    <a:gd name="T26" fmla="*/ 0 w 247"/>
                    <a:gd name="T27" fmla="*/ 2147483647 h 74"/>
                    <a:gd name="T28" fmla="*/ 2147483647 w 247"/>
                    <a:gd name="T29" fmla="*/ 2147483647 h 74"/>
                    <a:gd name="T30" fmla="*/ 2147483647 w 247"/>
                    <a:gd name="T31" fmla="*/ 2147483647 h 74"/>
                    <a:gd name="T32" fmla="*/ 2147483647 w 247"/>
                    <a:gd name="T33" fmla="*/ 2147483647 h 74"/>
                    <a:gd name="T34" fmla="*/ 2147483647 w 247"/>
                    <a:gd name="T35" fmla="*/ 2147483647 h 74"/>
                    <a:gd name="T36" fmla="*/ 2147483647 w 247"/>
                    <a:gd name="T37" fmla="*/ 0 h 74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247"/>
                    <a:gd name="T58" fmla="*/ 0 h 74"/>
                    <a:gd name="T59" fmla="*/ 247 w 247"/>
                    <a:gd name="T60" fmla="*/ 74 h 74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247" h="74">
                      <a:moveTo>
                        <a:pt x="123" y="0"/>
                      </a:moveTo>
                      <a:lnTo>
                        <a:pt x="153" y="1"/>
                      </a:lnTo>
                      <a:lnTo>
                        <a:pt x="180" y="5"/>
                      </a:lnTo>
                      <a:lnTo>
                        <a:pt x="206" y="12"/>
                      </a:lnTo>
                      <a:lnTo>
                        <a:pt x="228" y="20"/>
                      </a:lnTo>
                      <a:lnTo>
                        <a:pt x="247" y="30"/>
                      </a:lnTo>
                      <a:lnTo>
                        <a:pt x="189" y="60"/>
                      </a:lnTo>
                      <a:lnTo>
                        <a:pt x="169" y="68"/>
                      </a:lnTo>
                      <a:lnTo>
                        <a:pt x="147" y="73"/>
                      </a:lnTo>
                      <a:lnTo>
                        <a:pt x="122" y="74"/>
                      </a:lnTo>
                      <a:lnTo>
                        <a:pt x="99" y="73"/>
                      </a:lnTo>
                      <a:lnTo>
                        <a:pt x="77" y="68"/>
                      </a:lnTo>
                      <a:lnTo>
                        <a:pt x="57" y="60"/>
                      </a:lnTo>
                      <a:lnTo>
                        <a:pt x="0" y="30"/>
                      </a:lnTo>
                      <a:lnTo>
                        <a:pt x="18" y="20"/>
                      </a:lnTo>
                      <a:lnTo>
                        <a:pt x="40" y="12"/>
                      </a:lnTo>
                      <a:lnTo>
                        <a:pt x="66" y="5"/>
                      </a:lnTo>
                      <a:lnTo>
                        <a:pt x="94" y="1"/>
                      </a:lnTo>
                      <a:lnTo>
                        <a:pt x="123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Freeform: Shape 41">
                  <a:extLst>
                    <a:ext uri="{FF2B5EF4-FFF2-40B4-BE49-F238E27FC236}">
                      <a16:creationId xmlns:a16="http://schemas.microsoft.com/office/drawing/2014/main" xmlns="" id="{031CAB0B-BF16-42D8-8CDE-FACCB514BA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55060" y="1309888"/>
                  <a:ext cx="2525713" cy="3150940"/>
                </a:xfrm>
                <a:custGeom>
                  <a:avLst/>
                  <a:gdLst/>
                  <a:ahLst/>
                  <a:cxnLst>
                    <a:cxn ang="0">
                      <a:pos x="1109" y="3"/>
                    </a:cxn>
                    <a:cxn ang="0">
                      <a:pos x="1264" y="27"/>
                    </a:cxn>
                    <a:cxn ang="0">
                      <a:pos x="1411" y="74"/>
                    </a:cxn>
                    <a:cxn ang="0">
                      <a:pos x="1548" y="140"/>
                    </a:cxn>
                    <a:cxn ang="0">
                      <a:pos x="1671" y="226"/>
                    </a:cxn>
                    <a:cxn ang="0">
                      <a:pos x="1782" y="329"/>
                    </a:cxn>
                    <a:cxn ang="0">
                      <a:pos x="1876" y="445"/>
                    </a:cxn>
                    <a:cxn ang="0">
                      <a:pos x="1952" y="576"/>
                    </a:cxn>
                    <a:cxn ang="0">
                      <a:pos x="2009" y="718"/>
                    </a:cxn>
                    <a:cxn ang="0">
                      <a:pos x="2045" y="869"/>
                    </a:cxn>
                    <a:cxn ang="0">
                      <a:pos x="2057" y="1028"/>
                    </a:cxn>
                    <a:cxn ang="0">
                      <a:pos x="2046" y="1166"/>
                    </a:cxn>
                    <a:cxn ang="0">
                      <a:pos x="2016" y="1295"/>
                    </a:cxn>
                    <a:cxn ang="0">
                      <a:pos x="1971" y="1418"/>
                    </a:cxn>
                    <a:cxn ang="0">
                      <a:pos x="1915" y="1535"/>
                    </a:cxn>
                    <a:cxn ang="0">
                      <a:pos x="1850" y="1649"/>
                    </a:cxn>
                    <a:cxn ang="0">
                      <a:pos x="1748" y="1814"/>
                    </a:cxn>
                    <a:cxn ang="0">
                      <a:pos x="1649" y="1979"/>
                    </a:cxn>
                    <a:cxn ang="0">
                      <a:pos x="1592" y="2090"/>
                    </a:cxn>
                    <a:cxn ang="0">
                      <a:pos x="1547" y="2204"/>
                    </a:cxn>
                    <a:cxn ang="0">
                      <a:pos x="1516" y="2323"/>
                    </a:cxn>
                    <a:cxn ang="0">
                      <a:pos x="1505" y="2447"/>
                    </a:cxn>
                    <a:cxn ang="0">
                      <a:pos x="1496" y="2503"/>
                    </a:cxn>
                    <a:cxn ang="0">
                      <a:pos x="1481" y="2535"/>
                    </a:cxn>
                    <a:cxn ang="0">
                      <a:pos x="1456" y="2557"/>
                    </a:cxn>
                    <a:cxn ang="0">
                      <a:pos x="1424" y="2566"/>
                    </a:cxn>
                    <a:cxn ang="0">
                      <a:pos x="615" y="2564"/>
                    </a:cxn>
                    <a:cxn ang="0">
                      <a:pos x="586" y="2548"/>
                    </a:cxn>
                    <a:cxn ang="0">
                      <a:pos x="567" y="2520"/>
                    </a:cxn>
                    <a:cxn ang="0">
                      <a:pos x="553" y="2475"/>
                    </a:cxn>
                    <a:cxn ang="0">
                      <a:pos x="549" y="2387"/>
                    </a:cxn>
                    <a:cxn ang="0">
                      <a:pos x="531" y="2270"/>
                    </a:cxn>
                    <a:cxn ang="0">
                      <a:pos x="497" y="2158"/>
                    </a:cxn>
                    <a:cxn ang="0">
                      <a:pos x="449" y="2050"/>
                    </a:cxn>
                    <a:cxn ang="0">
                      <a:pos x="393" y="1944"/>
                    </a:cxn>
                    <a:cxn ang="0">
                      <a:pos x="329" y="1838"/>
                    </a:cxn>
                    <a:cxn ang="0">
                      <a:pos x="229" y="1680"/>
                    </a:cxn>
                    <a:cxn ang="0">
                      <a:pos x="165" y="1572"/>
                    </a:cxn>
                    <a:cxn ang="0">
                      <a:pos x="106" y="1460"/>
                    </a:cxn>
                    <a:cxn ang="0">
                      <a:pos x="58" y="1345"/>
                    </a:cxn>
                    <a:cxn ang="0">
                      <a:pos x="22" y="1224"/>
                    </a:cxn>
                    <a:cxn ang="0">
                      <a:pos x="3" y="1095"/>
                    </a:cxn>
                    <a:cxn ang="0">
                      <a:pos x="3" y="948"/>
                    </a:cxn>
                    <a:cxn ang="0">
                      <a:pos x="27" y="793"/>
                    </a:cxn>
                    <a:cxn ang="0">
                      <a:pos x="74" y="646"/>
                    </a:cxn>
                    <a:cxn ang="0">
                      <a:pos x="140" y="509"/>
                    </a:cxn>
                    <a:cxn ang="0">
                      <a:pos x="226" y="385"/>
                    </a:cxn>
                    <a:cxn ang="0">
                      <a:pos x="329" y="275"/>
                    </a:cxn>
                    <a:cxn ang="0">
                      <a:pos x="445" y="181"/>
                    </a:cxn>
                    <a:cxn ang="0">
                      <a:pos x="576" y="105"/>
                    </a:cxn>
                    <a:cxn ang="0">
                      <a:pos x="718" y="48"/>
                    </a:cxn>
                    <a:cxn ang="0">
                      <a:pos x="869" y="12"/>
                    </a:cxn>
                    <a:cxn ang="0">
                      <a:pos x="1028" y="0"/>
                    </a:cxn>
                  </a:cxnLst>
                  <a:rect l="0" t="0" r="r" b="b"/>
                  <a:pathLst>
                    <a:path w="2057" h="2566">
                      <a:moveTo>
                        <a:pt x="1028" y="0"/>
                      </a:moveTo>
                      <a:lnTo>
                        <a:pt x="1109" y="3"/>
                      </a:lnTo>
                      <a:lnTo>
                        <a:pt x="1188" y="12"/>
                      </a:lnTo>
                      <a:lnTo>
                        <a:pt x="1264" y="27"/>
                      </a:lnTo>
                      <a:lnTo>
                        <a:pt x="1339" y="48"/>
                      </a:lnTo>
                      <a:lnTo>
                        <a:pt x="1411" y="74"/>
                      </a:lnTo>
                      <a:lnTo>
                        <a:pt x="1481" y="105"/>
                      </a:lnTo>
                      <a:lnTo>
                        <a:pt x="1548" y="140"/>
                      </a:lnTo>
                      <a:lnTo>
                        <a:pt x="1612" y="181"/>
                      </a:lnTo>
                      <a:lnTo>
                        <a:pt x="1671" y="226"/>
                      </a:lnTo>
                      <a:lnTo>
                        <a:pt x="1728" y="275"/>
                      </a:lnTo>
                      <a:lnTo>
                        <a:pt x="1782" y="329"/>
                      </a:lnTo>
                      <a:lnTo>
                        <a:pt x="1831" y="385"/>
                      </a:lnTo>
                      <a:lnTo>
                        <a:pt x="1876" y="445"/>
                      </a:lnTo>
                      <a:lnTo>
                        <a:pt x="1917" y="509"/>
                      </a:lnTo>
                      <a:lnTo>
                        <a:pt x="1952" y="576"/>
                      </a:lnTo>
                      <a:lnTo>
                        <a:pt x="1983" y="646"/>
                      </a:lnTo>
                      <a:lnTo>
                        <a:pt x="2009" y="718"/>
                      </a:lnTo>
                      <a:lnTo>
                        <a:pt x="2030" y="793"/>
                      </a:lnTo>
                      <a:lnTo>
                        <a:pt x="2045" y="869"/>
                      </a:lnTo>
                      <a:lnTo>
                        <a:pt x="2054" y="948"/>
                      </a:lnTo>
                      <a:lnTo>
                        <a:pt x="2057" y="1028"/>
                      </a:lnTo>
                      <a:lnTo>
                        <a:pt x="2054" y="1098"/>
                      </a:lnTo>
                      <a:lnTo>
                        <a:pt x="2046" y="1166"/>
                      </a:lnTo>
                      <a:lnTo>
                        <a:pt x="2034" y="1231"/>
                      </a:lnTo>
                      <a:lnTo>
                        <a:pt x="2016" y="1295"/>
                      </a:lnTo>
                      <a:lnTo>
                        <a:pt x="1995" y="1357"/>
                      </a:lnTo>
                      <a:lnTo>
                        <a:pt x="1971" y="1418"/>
                      </a:lnTo>
                      <a:lnTo>
                        <a:pt x="1944" y="1477"/>
                      </a:lnTo>
                      <a:lnTo>
                        <a:pt x="1915" y="1535"/>
                      </a:lnTo>
                      <a:lnTo>
                        <a:pt x="1883" y="1592"/>
                      </a:lnTo>
                      <a:lnTo>
                        <a:pt x="1850" y="1649"/>
                      </a:lnTo>
                      <a:lnTo>
                        <a:pt x="1817" y="1705"/>
                      </a:lnTo>
                      <a:lnTo>
                        <a:pt x="1748" y="1814"/>
                      </a:lnTo>
                      <a:lnTo>
                        <a:pt x="1681" y="1924"/>
                      </a:lnTo>
                      <a:lnTo>
                        <a:pt x="1649" y="1979"/>
                      </a:lnTo>
                      <a:lnTo>
                        <a:pt x="1620" y="2034"/>
                      </a:lnTo>
                      <a:lnTo>
                        <a:pt x="1592" y="2090"/>
                      </a:lnTo>
                      <a:lnTo>
                        <a:pt x="1568" y="2147"/>
                      </a:lnTo>
                      <a:lnTo>
                        <a:pt x="1547" y="2204"/>
                      </a:lnTo>
                      <a:lnTo>
                        <a:pt x="1529" y="2263"/>
                      </a:lnTo>
                      <a:lnTo>
                        <a:pt x="1516" y="2323"/>
                      </a:lnTo>
                      <a:lnTo>
                        <a:pt x="1508" y="2384"/>
                      </a:lnTo>
                      <a:lnTo>
                        <a:pt x="1505" y="2447"/>
                      </a:lnTo>
                      <a:lnTo>
                        <a:pt x="1503" y="2475"/>
                      </a:lnTo>
                      <a:lnTo>
                        <a:pt x="1496" y="2503"/>
                      </a:lnTo>
                      <a:lnTo>
                        <a:pt x="1489" y="2520"/>
                      </a:lnTo>
                      <a:lnTo>
                        <a:pt x="1481" y="2535"/>
                      </a:lnTo>
                      <a:lnTo>
                        <a:pt x="1470" y="2548"/>
                      </a:lnTo>
                      <a:lnTo>
                        <a:pt x="1456" y="2557"/>
                      </a:lnTo>
                      <a:lnTo>
                        <a:pt x="1441" y="2564"/>
                      </a:lnTo>
                      <a:lnTo>
                        <a:pt x="1424" y="2566"/>
                      </a:lnTo>
                      <a:lnTo>
                        <a:pt x="632" y="2566"/>
                      </a:lnTo>
                      <a:lnTo>
                        <a:pt x="615" y="2564"/>
                      </a:lnTo>
                      <a:lnTo>
                        <a:pt x="599" y="2557"/>
                      </a:lnTo>
                      <a:lnTo>
                        <a:pt x="586" y="2548"/>
                      </a:lnTo>
                      <a:lnTo>
                        <a:pt x="575" y="2535"/>
                      </a:lnTo>
                      <a:lnTo>
                        <a:pt x="567" y="2520"/>
                      </a:lnTo>
                      <a:lnTo>
                        <a:pt x="560" y="2503"/>
                      </a:lnTo>
                      <a:lnTo>
                        <a:pt x="553" y="2475"/>
                      </a:lnTo>
                      <a:lnTo>
                        <a:pt x="551" y="2447"/>
                      </a:lnTo>
                      <a:lnTo>
                        <a:pt x="549" y="2387"/>
                      </a:lnTo>
                      <a:lnTo>
                        <a:pt x="543" y="2327"/>
                      </a:lnTo>
                      <a:lnTo>
                        <a:pt x="531" y="2270"/>
                      </a:lnTo>
                      <a:lnTo>
                        <a:pt x="516" y="2214"/>
                      </a:lnTo>
                      <a:lnTo>
                        <a:pt x="497" y="2158"/>
                      </a:lnTo>
                      <a:lnTo>
                        <a:pt x="475" y="2104"/>
                      </a:lnTo>
                      <a:lnTo>
                        <a:pt x="449" y="2050"/>
                      </a:lnTo>
                      <a:lnTo>
                        <a:pt x="422" y="1997"/>
                      </a:lnTo>
                      <a:lnTo>
                        <a:pt x="393" y="1944"/>
                      </a:lnTo>
                      <a:lnTo>
                        <a:pt x="361" y="1891"/>
                      </a:lnTo>
                      <a:lnTo>
                        <a:pt x="329" y="1838"/>
                      </a:lnTo>
                      <a:lnTo>
                        <a:pt x="262" y="1733"/>
                      </a:lnTo>
                      <a:lnTo>
                        <a:pt x="229" y="1680"/>
                      </a:lnTo>
                      <a:lnTo>
                        <a:pt x="197" y="1626"/>
                      </a:lnTo>
                      <a:lnTo>
                        <a:pt x="165" y="1572"/>
                      </a:lnTo>
                      <a:lnTo>
                        <a:pt x="135" y="1517"/>
                      </a:lnTo>
                      <a:lnTo>
                        <a:pt x="106" y="1460"/>
                      </a:lnTo>
                      <a:lnTo>
                        <a:pt x="81" y="1403"/>
                      </a:lnTo>
                      <a:lnTo>
                        <a:pt x="58" y="1345"/>
                      </a:lnTo>
                      <a:lnTo>
                        <a:pt x="39" y="1285"/>
                      </a:lnTo>
                      <a:lnTo>
                        <a:pt x="22" y="1224"/>
                      </a:lnTo>
                      <a:lnTo>
                        <a:pt x="10" y="1160"/>
                      </a:lnTo>
                      <a:lnTo>
                        <a:pt x="3" y="1095"/>
                      </a:lnTo>
                      <a:lnTo>
                        <a:pt x="0" y="1028"/>
                      </a:lnTo>
                      <a:lnTo>
                        <a:pt x="3" y="948"/>
                      </a:lnTo>
                      <a:lnTo>
                        <a:pt x="12" y="869"/>
                      </a:lnTo>
                      <a:lnTo>
                        <a:pt x="27" y="793"/>
                      </a:lnTo>
                      <a:lnTo>
                        <a:pt x="48" y="718"/>
                      </a:lnTo>
                      <a:lnTo>
                        <a:pt x="74" y="646"/>
                      </a:lnTo>
                      <a:lnTo>
                        <a:pt x="104" y="576"/>
                      </a:lnTo>
                      <a:lnTo>
                        <a:pt x="140" y="509"/>
                      </a:lnTo>
                      <a:lnTo>
                        <a:pt x="181" y="445"/>
                      </a:lnTo>
                      <a:lnTo>
                        <a:pt x="226" y="385"/>
                      </a:lnTo>
                      <a:lnTo>
                        <a:pt x="275" y="329"/>
                      </a:lnTo>
                      <a:lnTo>
                        <a:pt x="329" y="275"/>
                      </a:lnTo>
                      <a:lnTo>
                        <a:pt x="385" y="226"/>
                      </a:lnTo>
                      <a:lnTo>
                        <a:pt x="445" y="181"/>
                      </a:lnTo>
                      <a:lnTo>
                        <a:pt x="509" y="140"/>
                      </a:lnTo>
                      <a:lnTo>
                        <a:pt x="576" y="105"/>
                      </a:lnTo>
                      <a:lnTo>
                        <a:pt x="646" y="74"/>
                      </a:lnTo>
                      <a:lnTo>
                        <a:pt x="718" y="48"/>
                      </a:lnTo>
                      <a:lnTo>
                        <a:pt x="793" y="27"/>
                      </a:lnTo>
                      <a:lnTo>
                        <a:pt x="869" y="12"/>
                      </a:lnTo>
                      <a:lnTo>
                        <a:pt x="948" y="3"/>
                      </a:lnTo>
                      <a:lnTo>
                        <a:pt x="1028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" name="Freeform: Shape 42">
                  <a:extLst>
                    <a:ext uri="{FF2B5EF4-FFF2-40B4-BE49-F238E27FC236}">
                      <a16:creationId xmlns:a16="http://schemas.microsoft.com/office/drawing/2014/main" xmlns="" id="{E91FD04E-89DA-4733-8C3C-9040340BCB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37723" y="3541913"/>
                  <a:ext cx="558800" cy="919163"/>
                </a:xfrm>
                <a:custGeom>
                  <a:avLst/>
                  <a:gdLst/>
                  <a:ahLst/>
                  <a:cxnLst>
                    <a:cxn ang="0">
                      <a:pos x="228" y="0"/>
                    </a:cxn>
                    <a:cxn ang="0">
                      <a:pos x="265" y="3"/>
                    </a:cxn>
                    <a:cxn ang="0">
                      <a:pos x="300" y="10"/>
                    </a:cxn>
                    <a:cxn ang="0">
                      <a:pos x="333" y="22"/>
                    </a:cxn>
                    <a:cxn ang="0">
                      <a:pos x="362" y="39"/>
                    </a:cxn>
                    <a:cxn ang="0">
                      <a:pos x="390" y="59"/>
                    </a:cxn>
                    <a:cxn ang="0">
                      <a:pos x="412" y="82"/>
                    </a:cxn>
                    <a:cxn ang="0">
                      <a:pos x="430" y="108"/>
                    </a:cxn>
                    <a:cxn ang="0">
                      <a:pos x="444" y="137"/>
                    </a:cxn>
                    <a:cxn ang="0">
                      <a:pos x="453" y="167"/>
                    </a:cxn>
                    <a:cxn ang="0">
                      <a:pos x="456" y="200"/>
                    </a:cxn>
                    <a:cxn ang="0">
                      <a:pos x="456" y="748"/>
                    </a:cxn>
                    <a:cxn ang="0">
                      <a:pos x="0" y="748"/>
                    </a:cxn>
                    <a:cxn ang="0">
                      <a:pos x="0" y="200"/>
                    </a:cxn>
                    <a:cxn ang="0">
                      <a:pos x="3" y="167"/>
                    </a:cxn>
                    <a:cxn ang="0">
                      <a:pos x="11" y="137"/>
                    </a:cxn>
                    <a:cxn ang="0">
                      <a:pos x="26" y="108"/>
                    </a:cxn>
                    <a:cxn ang="0">
                      <a:pos x="44" y="82"/>
                    </a:cxn>
                    <a:cxn ang="0">
                      <a:pos x="67" y="59"/>
                    </a:cxn>
                    <a:cxn ang="0">
                      <a:pos x="94" y="39"/>
                    </a:cxn>
                    <a:cxn ang="0">
                      <a:pos x="124" y="22"/>
                    </a:cxn>
                    <a:cxn ang="0">
                      <a:pos x="156" y="10"/>
                    </a:cxn>
                    <a:cxn ang="0">
                      <a:pos x="192" y="3"/>
                    </a:cxn>
                    <a:cxn ang="0">
                      <a:pos x="228" y="0"/>
                    </a:cxn>
                  </a:cxnLst>
                  <a:rect l="0" t="0" r="r" b="b"/>
                  <a:pathLst>
                    <a:path w="456" h="748">
                      <a:moveTo>
                        <a:pt x="228" y="0"/>
                      </a:moveTo>
                      <a:lnTo>
                        <a:pt x="265" y="3"/>
                      </a:lnTo>
                      <a:lnTo>
                        <a:pt x="300" y="10"/>
                      </a:lnTo>
                      <a:lnTo>
                        <a:pt x="333" y="22"/>
                      </a:lnTo>
                      <a:lnTo>
                        <a:pt x="362" y="39"/>
                      </a:lnTo>
                      <a:lnTo>
                        <a:pt x="390" y="59"/>
                      </a:lnTo>
                      <a:lnTo>
                        <a:pt x="412" y="82"/>
                      </a:lnTo>
                      <a:lnTo>
                        <a:pt x="430" y="108"/>
                      </a:lnTo>
                      <a:lnTo>
                        <a:pt x="444" y="137"/>
                      </a:lnTo>
                      <a:lnTo>
                        <a:pt x="453" y="167"/>
                      </a:lnTo>
                      <a:lnTo>
                        <a:pt x="456" y="200"/>
                      </a:lnTo>
                      <a:lnTo>
                        <a:pt x="456" y="748"/>
                      </a:lnTo>
                      <a:lnTo>
                        <a:pt x="0" y="748"/>
                      </a:lnTo>
                      <a:lnTo>
                        <a:pt x="0" y="200"/>
                      </a:lnTo>
                      <a:lnTo>
                        <a:pt x="3" y="167"/>
                      </a:lnTo>
                      <a:lnTo>
                        <a:pt x="11" y="137"/>
                      </a:lnTo>
                      <a:lnTo>
                        <a:pt x="26" y="108"/>
                      </a:lnTo>
                      <a:lnTo>
                        <a:pt x="44" y="82"/>
                      </a:lnTo>
                      <a:lnTo>
                        <a:pt x="67" y="59"/>
                      </a:lnTo>
                      <a:lnTo>
                        <a:pt x="94" y="39"/>
                      </a:lnTo>
                      <a:lnTo>
                        <a:pt x="124" y="22"/>
                      </a:lnTo>
                      <a:lnTo>
                        <a:pt x="156" y="10"/>
                      </a:lnTo>
                      <a:lnTo>
                        <a:pt x="192" y="3"/>
                      </a:lnTo>
                      <a:lnTo>
                        <a:pt x="228" y="0"/>
                      </a:lnTo>
                      <a:close/>
                    </a:path>
                  </a:pathLst>
                </a:custGeom>
                <a:solidFill>
                  <a:srgbClr val="E1E8E7"/>
                </a:solidFill>
                <a:ln w="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Freeform: Shape 43">
                  <a:extLst>
                    <a:ext uri="{FF2B5EF4-FFF2-40B4-BE49-F238E27FC236}">
                      <a16:creationId xmlns:a16="http://schemas.microsoft.com/office/drawing/2014/main" xmlns="" id="{C0259C05-6978-4F0C-9054-5137261C8F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42447" y="4289625"/>
                  <a:ext cx="1149350" cy="171450"/>
                </a:xfrm>
                <a:custGeom>
                  <a:avLst/>
                  <a:gdLst>
                    <a:gd name="T0" fmla="*/ 696 w 936"/>
                    <a:gd name="T1" fmla="*/ 0 h 140"/>
                    <a:gd name="T2" fmla="*/ 747 w 936"/>
                    <a:gd name="T3" fmla="*/ 10 h 140"/>
                    <a:gd name="T4" fmla="*/ 794 w 936"/>
                    <a:gd name="T5" fmla="*/ 20 h 140"/>
                    <a:gd name="T6" fmla="*/ 838 w 936"/>
                    <a:gd name="T7" fmla="*/ 33 h 140"/>
                    <a:gd name="T8" fmla="*/ 876 w 936"/>
                    <a:gd name="T9" fmla="*/ 46 h 140"/>
                    <a:gd name="T10" fmla="*/ 909 w 936"/>
                    <a:gd name="T11" fmla="*/ 60 h 140"/>
                    <a:gd name="T12" fmla="*/ 936 w 936"/>
                    <a:gd name="T13" fmla="*/ 77 h 140"/>
                    <a:gd name="T14" fmla="*/ 929 w 936"/>
                    <a:gd name="T15" fmla="*/ 94 h 140"/>
                    <a:gd name="T16" fmla="*/ 921 w 936"/>
                    <a:gd name="T17" fmla="*/ 109 h 140"/>
                    <a:gd name="T18" fmla="*/ 910 w 936"/>
                    <a:gd name="T19" fmla="*/ 122 h 140"/>
                    <a:gd name="T20" fmla="*/ 896 w 936"/>
                    <a:gd name="T21" fmla="*/ 131 h 140"/>
                    <a:gd name="T22" fmla="*/ 881 w 936"/>
                    <a:gd name="T23" fmla="*/ 138 h 140"/>
                    <a:gd name="T24" fmla="*/ 864 w 936"/>
                    <a:gd name="T25" fmla="*/ 140 h 140"/>
                    <a:gd name="T26" fmla="*/ 696 w 936"/>
                    <a:gd name="T27" fmla="*/ 140 h 140"/>
                    <a:gd name="T28" fmla="*/ 696 w 936"/>
                    <a:gd name="T29" fmla="*/ 0 h 140"/>
                    <a:gd name="T30" fmla="*/ 240 w 936"/>
                    <a:gd name="T31" fmla="*/ 0 h 140"/>
                    <a:gd name="T32" fmla="*/ 240 w 936"/>
                    <a:gd name="T33" fmla="*/ 140 h 140"/>
                    <a:gd name="T34" fmla="*/ 72 w 936"/>
                    <a:gd name="T35" fmla="*/ 140 h 140"/>
                    <a:gd name="T36" fmla="*/ 55 w 936"/>
                    <a:gd name="T37" fmla="*/ 138 h 140"/>
                    <a:gd name="T38" fmla="*/ 39 w 936"/>
                    <a:gd name="T39" fmla="*/ 131 h 140"/>
                    <a:gd name="T40" fmla="*/ 26 w 936"/>
                    <a:gd name="T41" fmla="*/ 122 h 140"/>
                    <a:gd name="T42" fmla="*/ 15 w 936"/>
                    <a:gd name="T43" fmla="*/ 109 h 140"/>
                    <a:gd name="T44" fmla="*/ 7 w 936"/>
                    <a:gd name="T45" fmla="*/ 94 h 140"/>
                    <a:gd name="T46" fmla="*/ 0 w 936"/>
                    <a:gd name="T47" fmla="*/ 77 h 140"/>
                    <a:gd name="T48" fmla="*/ 27 w 936"/>
                    <a:gd name="T49" fmla="*/ 60 h 140"/>
                    <a:gd name="T50" fmla="*/ 60 w 936"/>
                    <a:gd name="T51" fmla="*/ 46 h 140"/>
                    <a:gd name="T52" fmla="*/ 98 w 936"/>
                    <a:gd name="T53" fmla="*/ 33 h 140"/>
                    <a:gd name="T54" fmla="*/ 142 w 936"/>
                    <a:gd name="T55" fmla="*/ 20 h 140"/>
                    <a:gd name="T56" fmla="*/ 189 w 936"/>
                    <a:gd name="T57" fmla="*/ 10 h 140"/>
                    <a:gd name="T58" fmla="*/ 240 w 936"/>
                    <a:gd name="T59" fmla="*/ 0 h 140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936"/>
                    <a:gd name="T91" fmla="*/ 0 h 140"/>
                    <a:gd name="T92" fmla="*/ 936 w 936"/>
                    <a:gd name="T93" fmla="*/ 140 h 140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936" h="140">
                      <a:moveTo>
                        <a:pt x="696" y="0"/>
                      </a:moveTo>
                      <a:lnTo>
                        <a:pt x="747" y="10"/>
                      </a:lnTo>
                      <a:lnTo>
                        <a:pt x="794" y="20"/>
                      </a:lnTo>
                      <a:lnTo>
                        <a:pt x="838" y="33"/>
                      </a:lnTo>
                      <a:lnTo>
                        <a:pt x="876" y="46"/>
                      </a:lnTo>
                      <a:lnTo>
                        <a:pt x="909" y="60"/>
                      </a:lnTo>
                      <a:lnTo>
                        <a:pt x="936" y="77"/>
                      </a:lnTo>
                      <a:lnTo>
                        <a:pt x="929" y="94"/>
                      </a:lnTo>
                      <a:lnTo>
                        <a:pt x="921" y="109"/>
                      </a:lnTo>
                      <a:lnTo>
                        <a:pt x="910" y="122"/>
                      </a:lnTo>
                      <a:lnTo>
                        <a:pt x="896" y="131"/>
                      </a:lnTo>
                      <a:lnTo>
                        <a:pt x="881" y="138"/>
                      </a:lnTo>
                      <a:lnTo>
                        <a:pt x="864" y="140"/>
                      </a:lnTo>
                      <a:lnTo>
                        <a:pt x="696" y="140"/>
                      </a:lnTo>
                      <a:lnTo>
                        <a:pt x="696" y="0"/>
                      </a:lnTo>
                      <a:close/>
                      <a:moveTo>
                        <a:pt x="240" y="0"/>
                      </a:moveTo>
                      <a:lnTo>
                        <a:pt x="240" y="140"/>
                      </a:lnTo>
                      <a:lnTo>
                        <a:pt x="72" y="140"/>
                      </a:lnTo>
                      <a:lnTo>
                        <a:pt x="55" y="138"/>
                      </a:lnTo>
                      <a:lnTo>
                        <a:pt x="39" y="131"/>
                      </a:lnTo>
                      <a:lnTo>
                        <a:pt x="26" y="122"/>
                      </a:lnTo>
                      <a:lnTo>
                        <a:pt x="15" y="109"/>
                      </a:lnTo>
                      <a:lnTo>
                        <a:pt x="7" y="94"/>
                      </a:lnTo>
                      <a:lnTo>
                        <a:pt x="0" y="77"/>
                      </a:lnTo>
                      <a:lnTo>
                        <a:pt x="27" y="60"/>
                      </a:lnTo>
                      <a:lnTo>
                        <a:pt x="60" y="46"/>
                      </a:lnTo>
                      <a:lnTo>
                        <a:pt x="98" y="33"/>
                      </a:lnTo>
                      <a:lnTo>
                        <a:pt x="142" y="20"/>
                      </a:lnTo>
                      <a:lnTo>
                        <a:pt x="189" y="10"/>
                      </a:lnTo>
                      <a:lnTo>
                        <a:pt x="240" y="0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0">
                  <a:solidFill>
                    <a:schemeClr val="bg1">
                      <a:lumMod val="85000"/>
                    </a:schemeClr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" name="Freeform: Shape 44">
                  <a:extLst>
                    <a:ext uri="{FF2B5EF4-FFF2-40B4-BE49-F238E27FC236}">
                      <a16:creationId xmlns:a16="http://schemas.microsoft.com/office/drawing/2014/main" xmlns="" id="{5BE09EAE-745C-4E9C-BFF6-F683366C5E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37723" y="4270575"/>
                  <a:ext cx="558800" cy="190500"/>
                </a:xfrm>
                <a:custGeom>
                  <a:avLst/>
                  <a:gdLst>
                    <a:gd name="T0" fmla="*/ 297 w 456"/>
                    <a:gd name="T1" fmla="*/ 0 h 155"/>
                    <a:gd name="T2" fmla="*/ 352 w 456"/>
                    <a:gd name="T3" fmla="*/ 4 h 155"/>
                    <a:gd name="T4" fmla="*/ 405 w 456"/>
                    <a:gd name="T5" fmla="*/ 9 h 155"/>
                    <a:gd name="T6" fmla="*/ 456 w 456"/>
                    <a:gd name="T7" fmla="*/ 15 h 155"/>
                    <a:gd name="T8" fmla="*/ 456 w 456"/>
                    <a:gd name="T9" fmla="*/ 155 h 155"/>
                    <a:gd name="T10" fmla="*/ 297 w 456"/>
                    <a:gd name="T11" fmla="*/ 155 h 155"/>
                    <a:gd name="T12" fmla="*/ 297 w 456"/>
                    <a:gd name="T13" fmla="*/ 0 h 155"/>
                    <a:gd name="T14" fmla="*/ 159 w 456"/>
                    <a:gd name="T15" fmla="*/ 0 h 155"/>
                    <a:gd name="T16" fmla="*/ 159 w 456"/>
                    <a:gd name="T17" fmla="*/ 155 h 155"/>
                    <a:gd name="T18" fmla="*/ 0 w 456"/>
                    <a:gd name="T19" fmla="*/ 155 h 155"/>
                    <a:gd name="T20" fmla="*/ 0 w 456"/>
                    <a:gd name="T21" fmla="*/ 15 h 155"/>
                    <a:gd name="T22" fmla="*/ 51 w 456"/>
                    <a:gd name="T23" fmla="*/ 9 h 155"/>
                    <a:gd name="T24" fmla="*/ 104 w 456"/>
                    <a:gd name="T25" fmla="*/ 4 h 155"/>
                    <a:gd name="T26" fmla="*/ 159 w 456"/>
                    <a:gd name="T27" fmla="*/ 0 h 1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6"/>
                    <a:gd name="T43" fmla="*/ 0 h 155"/>
                    <a:gd name="T44" fmla="*/ 456 w 456"/>
                    <a:gd name="T45" fmla="*/ 155 h 1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6" h="155">
                      <a:moveTo>
                        <a:pt x="297" y="0"/>
                      </a:moveTo>
                      <a:lnTo>
                        <a:pt x="352" y="4"/>
                      </a:lnTo>
                      <a:lnTo>
                        <a:pt x="405" y="9"/>
                      </a:lnTo>
                      <a:lnTo>
                        <a:pt x="456" y="15"/>
                      </a:lnTo>
                      <a:lnTo>
                        <a:pt x="456" y="155"/>
                      </a:lnTo>
                      <a:lnTo>
                        <a:pt x="297" y="155"/>
                      </a:lnTo>
                      <a:lnTo>
                        <a:pt x="297" y="0"/>
                      </a:lnTo>
                      <a:close/>
                      <a:moveTo>
                        <a:pt x="159" y="0"/>
                      </a:moveTo>
                      <a:lnTo>
                        <a:pt x="159" y="155"/>
                      </a:lnTo>
                      <a:lnTo>
                        <a:pt x="0" y="155"/>
                      </a:lnTo>
                      <a:lnTo>
                        <a:pt x="0" y="15"/>
                      </a:lnTo>
                      <a:lnTo>
                        <a:pt x="51" y="9"/>
                      </a:lnTo>
                      <a:lnTo>
                        <a:pt x="104" y="4"/>
                      </a:lnTo>
                      <a:lnTo>
                        <a:pt x="159" y="0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0">
                  <a:solidFill>
                    <a:schemeClr val="bg1">
                      <a:lumMod val="85000"/>
                    </a:schemeClr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Freeform: Shape 45">
                  <a:extLst>
                    <a:ext uri="{FF2B5EF4-FFF2-40B4-BE49-F238E27FC236}">
                      <a16:creationId xmlns:a16="http://schemas.microsoft.com/office/drawing/2014/main" xmlns="" id="{D1647E50-B26B-4256-8633-1868C95442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32986" y="4268987"/>
                  <a:ext cx="168275" cy="192088"/>
                </a:xfrm>
                <a:custGeom>
                  <a:avLst/>
                  <a:gdLst>
                    <a:gd name="T0" fmla="*/ 69 w 138"/>
                    <a:gd name="T1" fmla="*/ 0 h 156"/>
                    <a:gd name="T2" fmla="*/ 104 w 138"/>
                    <a:gd name="T3" fmla="*/ 1 h 156"/>
                    <a:gd name="T4" fmla="*/ 138 w 138"/>
                    <a:gd name="T5" fmla="*/ 1 h 156"/>
                    <a:gd name="T6" fmla="*/ 138 w 138"/>
                    <a:gd name="T7" fmla="*/ 156 h 156"/>
                    <a:gd name="T8" fmla="*/ 0 w 138"/>
                    <a:gd name="T9" fmla="*/ 156 h 156"/>
                    <a:gd name="T10" fmla="*/ 0 w 138"/>
                    <a:gd name="T11" fmla="*/ 1 h 156"/>
                    <a:gd name="T12" fmla="*/ 35 w 138"/>
                    <a:gd name="T13" fmla="*/ 1 h 156"/>
                    <a:gd name="T14" fmla="*/ 69 w 138"/>
                    <a:gd name="T15" fmla="*/ 0 h 15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38"/>
                    <a:gd name="T25" fmla="*/ 0 h 156"/>
                    <a:gd name="T26" fmla="*/ 138 w 138"/>
                    <a:gd name="T27" fmla="*/ 156 h 15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38" h="156">
                      <a:moveTo>
                        <a:pt x="69" y="0"/>
                      </a:moveTo>
                      <a:lnTo>
                        <a:pt x="104" y="1"/>
                      </a:lnTo>
                      <a:lnTo>
                        <a:pt x="138" y="1"/>
                      </a:lnTo>
                      <a:lnTo>
                        <a:pt x="138" y="156"/>
                      </a:lnTo>
                      <a:lnTo>
                        <a:pt x="0" y="156"/>
                      </a:lnTo>
                      <a:lnTo>
                        <a:pt x="0" y="1"/>
                      </a:lnTo>
                      <a:lnTo>
                        <a:pt x="35" y="1"/>
                      </a:lnTo>
                      <a:lnTo>
                        <a:pt x="69" y="0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0">
                  <a:solidFill>
                    <a:schemeClr val="bg1">
                      <a:lumMod val="85000"/>
                    </a:schemeClr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Rectangle: Top Corners Rounded 46">
                  <a:extLst>
                    <a:ext uri="{FF2B5EF4-FFF2-40B4-BE49-F238E27FC236}">
                      <a16:creationId xmlns:a16="http://schemas.microsoft.com/office/drawing/2014/main" xmlns="" id="{929C10CA-FA41-4E4B-9709-0D1A9758D659}"/>
                    </a:ext>
                  </a:extLst>
                </p:cNvPr>
                <p:cNvSpPr/>
                <p:nvPr/>
              </p:nvSpPr>
              <p:spPr>
                <a:xfrm>
                  <a:off x="2995316" y="2764537"/>
                  <a:ext cx="90433" cy="1031370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45" name="Straight Connector 47">
                  <a:extLst>
                    <a:ext uri="{FF2B5EF4-FFF2-40B4-BE49-F238E27FC236}">
                      <a16:creationId xmlns:a16="http://schemas.microsoft.com/office/drawing/2014/main" xmlns="" id="{6EADC981-2647-49F3-A89E-38D6E7153965}"/>
                    </a:ext>
                  </a:extLst>
                </p:cNvPr>
                <p:cNvCxnSpPr/>
                <p:nvPr/>
              </p:nvCxnSpPr>
              <p:spPr>
                <a:xfrm>
                  <a:off x="2552190" y="2769525"/>
                  <a:ext cx="430247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" name="Rectangle: Top Corners Rounded 48">
                  <a:extLst>
                    <a:ext uri="{FF2B5EF4-FFF2-40B4-BE49-F238E27FC236}">
                      <a16:creationId xmlns:a16="http://schemas.microsoft.com/office/drawing/2014/main" xmlns="" id="{8CA6AF31-8C98-4F88-B3B8-E2595AE6B42D}"/>
                    </a:ext>
                  </a:extLst>
                </p:cNvPr>
                <p:cNvSpPr/>
                <p:nvPr/>
              </p:nvSpPr>
              <p:spPr>
                <a:xfrm>
                  <a:off x="2537206" y="2769525"/>
                  <a:ext cx="90433" cy="1031370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7" name="Freeform: Shape 49">
                  <a:extLst>
                    <a:ext uri="{FF2B5EF4-FFF2-40B4-BE49-F238E27FC236}">
                      <a16:creationId xmlns:a16="http://schemas.microsoft.com/office/drawing/2014/main" xmlns="" id="{E7292BB0-A286-4C44-97D3-FCC18998E8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15421" y="3359351"/>
                  <a:ext cx="410701" cy="1062841"/>
                </a:xfrm>
                <a:custGeom>
                  <a:avLst/>
                  <a:gdLst>
                    <a:gd name="T0" fmla="*/ 2147483647 w 138"/>
                    <a:gd name="T1" fmla="*/ 0 h 1202"/>
                    <a:gd name="T2" fmla="*/ 2147483647 w 138"/>
                    <a:gd name="T3" fmla="*/ 2147483647 h 1202"/>
                    <a:gd name="T4" fmla="*/ 2147483647 w 138"/>
                    <a:gd name="T5" fmla="*/ 2147483647 h 1202"/>
                    <a:gd name="T6" fmla="*/ 2147483647 w 138"/>
                    <a:gd name="T7" fmla="*/ 2147483647 h 1202"/>
                    <a:gd name="T8" fmla="*/ 2147483647 w 138"/>
                    <a:gd name="T9" fmla="*/ 2147483647 h 1202"/>
                    <a:gd name="T10" fmla="*/ 2147483647 w 138"/>
                    <a:gd name="T11" fmla="*/ 2147483647 h 1202"/>
                    <a:gd name="T12" fmla="*/ 2147483647 w 138"/>
                    <a:gd name="T13" fmla="*/ 2147483647 h 1202"/>
                    <a:gd name="T14" fmla="*/ 2147483647 w 138"/>
                    <a:gd name="T15" fmla="*/ 2147483647 h 1202"/>
                    <a:gd name="T16" fmla="*/ 2147483647 w 138"/>
                    <a:gd name="T17" fmla="*/ 2147483647 h 1202"/>
                    <a:gd name="T18" fmla="*/ 0 w 138"/>
                    <a:gd name="T19" fmla="*/ 2147483647 h 1202"/>
                    <a:gd name="T20" fmla="*/ 0 w 138"/>
                    <a:gd name="T21" fmla="*/ 2147483647 h 1202"/>
                    <a:gd name="T22" fmla="*/ 2147483647 w 138"/>
                    <a:gd name="T23" fmla="*/ 2147483647 h 1202"/>
                    <a:gd name="T24" fmla="*/ 2147483647 w 138"/>
                    <a:gd name="T25" fmla="*/ 2147483647 h 1202"/>
                    <a:gd name="T26" fmla="*/ 2147483647 w 138"/>
                    <a:gd name="T27" fmla="*/ 2147483647 h 1202"/>
                    <a:gd name="T28" fmla="*/ 2147483647 w 138"/>
                    <a:gd name="T29" fmla="*/ 2147483647 h 1202"/>
                    <a:gd name="T30" fmla="*/ 2147483647 w 138"/>
                    <a:gd name="T31" fmla="*/ 2147483647 h 1202"/>
                    <a:gd name="T32" fmla="*/ 2147483647 w 138"/>
                    <a:gd name="T33" fmla="*/ 2147483647 h 1202"/>
                    <a:gd name="T34" fmla="*/ 2147483647 w 138"/>
                    <a:gd name="T35" fmla="*/ 0 h 1202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138"/>
                    <a:gd name="T55" fmla="*/ 0 h 1202"/>
                    <a:gd name="T56" fmla="*/ 138 w 138"/>
                    <a:gd name="T57" fmla="*/ 1202 h 1202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138" h="1202">
                      <a:moveTo>
                        <a:pt x="69" y="0"/>
                      </a:moveTo>
                      <a:lnTo>
                        <a:pt x="85" y="3"/>
                      </a:lnTo>
                      <a:lnTo>
                        <a:pt x="100" y="13"/>
                      </a:lnTo>
                      <a:lnTo>
                        <a:pt x="112" y="28"/>
                      </a:lnTo>
                      <a:lnTo>
                        <a:pt x="123" y="49"/>
                      </a:lnTo>
                      <a:lnTo>
                        <a:pt x="131" y="72"/>
                      </a:lnTo>
                      <a:lnTo>
                        <a:pt x="136" y="99"/>
                      </a:lnTo>
                      <a:lnTo>
                        <a:pt x="138" y="129"/>
                      </a:lnTo>
                      <a:lnTo>
                        <a:pt x="138" y="1202"/>
                      </a:lnTo>
                      <a:lnTo>
                        <a:pt x="0" y="1202"/>
                      </a:lnTo>
                      <a:lnTo>
                        <a:pt x="0" y="129"/>
                      </a:lnTo>
                      <a:lnTo>
                        <a:pt x="3" y="99"/>
                      </a:lnTo>
                      <a:lnTo>
                        <a:pt x="8" y="72"/>
                      </a:lnTo>
                      <a:lnTo>
                        <a:pt x="16" y="49"/>
                      </a:lnTo>
                      <a:lnTo>
                        <a:pt x="26" y="28"/>
                      </a:lnTo>
                      <a:lnTo>
                        <a:pt x="39" y="13"/>
                      </a:lnTo>
                      <a:lnTo>
                        <a:pt x="53" y="3"/>
                      </a:lnTo>
                      <a:lnTo>
                        <a:pt x="69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lumMod val="50000"/>
                        <a:alpha val="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16200000" scaled="0"/>
                </a:gra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Oval 50">
                  <a:extLst>
                    <a:ext uri="{FF2B5EF4-FFF2-40B4-BE49-F238E27FC236}">
                      <a16:creationId xmlns:a16="http://schemas.microsoft.com/office/drawing/2014/main" xmlns="" id="{10A04DD6-56F1-419A-932A-B0F05B89C3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2552190" y="3359351"/>
                  <a:ext cx="533558" cy="44154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CF9">
                        <a:alpha val="76999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2" name="Cylinder 54">
                <a:extLst>
                  <a:ext uri="{FF2B5EF4-FFF2-40B4-BE49-F238E27FC236}">
                    <a16:creationId xmlns:a16="http://schemas.microsoft.com/office/drawing/2014/main" xmlns="" id="{31B57669-780D-462B-97AB-DCC49C9E32FD}"/>
                  </a:ext>
                </a:extLst>
              </p:cNvPr>
              <p:cNvSpPr/>
              <p:nvPr/>
            </p:nvSpPr>
            <p:spPr>
              <a:xfrm>
                <a:off x="7296195" y="3123184"/>
                <a:ext cx="186852" cy="2411016"/>
              </a:xfrm>
              <a:prstGeom prst="can">
                <a:avLst/>
              </a:prstGeom>
              <a:pattFill prst="ltDnDiag">
                <a:fgClr>
                  <a:schemeClr val="bg1">
                    <a:lumMod val="50000"/>
                  </a:schemeClr>
                </a:fgClr>
                <a:bgClr>
                  <a:schemeClr val="bg1">
                    <a:lumMod val="85000"/>
                  </a:schemeClr>
                </a:bgClr>
              </a:patt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77">
                <a:extLst>
                  <a:ext uri="{FF2B5EF4-FFF2-40B4-BE49-F238E27FC236}">
                    <a16:creationId xmlns:a16="http://schemas.microsoft.com/office/drawing/2014/main" xmlns="" id="{1D47EAB2-2B8A-4348-8080-198BB8739E63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7292934" y="5452220"/>
                <a:ext cx="199579" cy="199579"/>
              </a:xfrm>
              <a:custGeom>
                <a:avLst/>
                <a:gdLst/>
                <a:ahLst/>
                <a:cxnLst>
                  <a:cxn ang="0">
                    <a:pos x="107" y="1"/>
                  </a:cxn>
                  <a:cxn ang="0">
                    <a:pos x="126" y="5"/>
                  </a:cxn>
                  <a:cxn ang="0">
                    <a:pos x="143" y="12"/>
                  </a:cxn>
                  <a:cxn ang="0">
                    <a:pos x="160" y="22"/>
                  </a:cxn>
                  <a:cxn ang="0">
                    <a:pos x="173" y="37"/>
                  </a:cxn>
                  <a:cxn ang="0">
                    <a:pos x="183" y="52"/>
                  </a:cxn>
                  <a:cxn ang="0">
                    <a:pos x="190" y="69"/>
                  </a:cxn>
                  <a:cxn ang="0">
                    <a:pos x="195" y="88"/>
                  </a:cxn>
                  <a:cxn ang="0">
                    <a:pos x="195" y="108"/>
                  </a:cxn>
                  <a:cxn ang="0">
                    <a:pos x="190" y="128"/>
                  </a:cxn>
                  <a:cxn ang="0">
                    <a:pos x="183" y="145"/>
                  </a:cxn>
                  <a:cxn ang="0">
                    <a:pos x="173" y="160"/>
                  </a:cxn>
                  <a:cxn ang="0">
                    <a:pos x="160" y="173"/>
                  </a:cxn>
                  <a:cxn ang="0">
                    <a:pos x="143" y="184"/>
                  </a:cxn>
                  <a:cxn ang="0">
                    <a:pos x="126" y="192"/>
                  </a:cxn>
                  <a:cxn ang="0">
                    <a:pos x="107" y="196"/>
                  </a:cxn>
                  <a:cxn ang="0">
                    <a:pos x="87" y="196"/>
                  </a:cxn>
                  <a:cxn ang="0">
                    <a:pos x="69" y="192"/>
                  </a:cxn>
                  <a:cxn ang="0">
                    <a:pos x="51" y="184"/>
                  </a:cxn>
                  <a:cxn ang="0">
                    <a:pos x="36" y="173"/>
                  </a:cxn>
                  <a:cxn ang="0">
                    <a:pos x="22" y="160"/>
                  </a:cxn>
                  <a:cxn ang="0">
                    <a:pos x="11" y="145"/>
                  </a:cxn>
                  <a:cxn ang="0">
                    <a:pos x="4" y="128"/>
                  </a:cxn>
                  <a:cxn ang="0">
                    <a:pos x="1" y="108"/>
                  </a:cxn>
                  <a:cxn ang="0">
                    <a:pos x="1" y="88"/>
                  </a:cxn>
                  <a:cxn ang="0">
                    <a:pos x="4" y="69"/>
                  </a:cxn>
                  <a:cxn ang="0">
                    <a:pos x="11" y="52"/>
                  </a:cxn>
                  <a:cxn ang="0">
                    <a:pos x="22" y="37"/>
                  </a:cxn>
                  <a:cxn ang="0">
                    <a:pos x="36" y="22"/>
                  </a:cxn>
                  <a:cxn ang="0">
                    <a:pos x="51" y="12"/>
                  </a:cxn>
                  <a:cxn ang="0">
                    <a:pos x="69" y="5"/>
                  </a:cxn>
                  <a:cxn ang="0">
                    <a:pos x="87" y="1"/>
                  </a:cxn>
                </a:cxnLst>
                <a:rect l="0" t="0" r="r" b="b"/>
                <a:pathLst>
                  <a:path w="195" h="196">
                    <a:moveTo>
                      <a:pt x="98" y="0"/>
                    </a:moveTo>
                    <a:lnTo>
                      <a:pt x="107" y="1"/>
                    </a:lnTo>
                    <a:lnTo>
                      <a:pt x="117" y="3"/>
                    </a:lnTo>
                    <a:lnTo>
                      <a:pt x="126" y="5"/>
                    </a:lnTo>
                    <a:lnTo>
                      <a:pt x="135" y="8"/>
                    </a:lnTo>
                    <a:lnTo>
                      <a:pt x="143" y="12"/>
                    </a:lnTo>
                    <a:lnTo>
                      <a:pt x="152" y="18"/>
                    </a:lnTo>
                    <a:lnTo>
                      <a:pt x="160" y="22"/>
                    </a:lnTo>
                    <a:lnTo>
                      <a:pt x="167" y="30"/>
                    </a:lnTo>
                    <a:lnTo>
                      <a:pt x="173" y="37"/>
                    </a:lnTo>
                    <a:lnTo>
                      <a:pt x="179" y="44"/>
                    </a:lnTo>
                    <a:lnTo>
                      <a:pt x="183" y="52"/>
                    </a:lnTo>
                    <a:lnTo>
                      <a:pt x="188" y="60"/>
                    </a:lnTo>
                    <a:lnTo>
                      <a:pt x="190" y="69"/>
                    </a:lnTo>
                    <a:lnTo>
                      <a:pt x="193" y="79"/>
                    </a:lnTo>
                    <a:lnTo>
                      <a:pt x="195" y="88"/>
                    </a:lnTo>
                    <a:lnTo>
                      <a:pt x="195" y="99"/>
                    </a:lnTo>
                    <a:lnTo>
                      <a:pt x="195" y="108"/>
                    </a:lnTo>
                    <a:lnTo>
                      <a:pt x="193" y="118"/>
                    </a:lnTo>
                    <a:lnTo>
                      <a:pt x="190" y="128"/>
                    </a:lnTo>
                    <a:lnTo>
                      <a:pt x="188" y="136"/>
                    </a:lnTo>
                    <a:lnTo>
                      <a:pt x="183" y="145"/>
                    </a:lnTo>
                    <a:lnTo>
                      <a:pt x="179" y="153"/>
                    </a:lnTo>
                    <a:lnTo>
                      <a:pt x="173" y="160"/>
                    </a:lnTo>
                    <a:lnTo>
                      <a:pt x="167" y="168"/>
                    </a:lnTo>
                    <a:lnTo>
                      <a:pt x="160" y="173"/>
                    </a:lnTo>
                    <a:lnTo>
                      <a:pt x="152" y="179"/>
                    </a:lnTo>
                    <a:lnTo>
                      <a:pt x="143" y="184"/>
                    </a:lnTo>
                    <a:lnTo>
                      <a:pt x="135" y="189"/>
                    </a:lnTo>
                    <a:lnTo>
                      <a:pt x="126" y="192"/>
                    </a:lnTo>
                    <a:lnTo>
                      <a:pt x="117" y="194"/>
                    </a:lnTo>
                    <a:lnTo>
                      <a:pt x="107" y="196"/>
                    </a:lnTo>
                    <a:lnTo>
                      <a:pt x="98" y="196"/>
                    </a:lnTo>
                    <a:lnTo>
                      <a:pt x="87" y="196"/>
                    </a:lnTo>
                    <a:lnTo>
                      <a:pt x="78" y="194"/>
                    </a:lnTo>
                    <a:lnTo>
                      <a:pt x="69" y="192"/>
                    </a:lnTo>
                    <a:lnTo>
                      <a:pt x="59" y="189"/>
                    </a:lnTo>
                    <a:lnTo>
                      <a:pt x="51" y="184"/>
                    </a:lnTo>
                    <a:lnTo>
                      <a:pt x="43" y="179"/>
                    </a:lnTo>
                    <a:lnTo>
                      <a:pt x="36" y="173"/>
                    </a:lnTo>
                    <a:lnTo>
                      <a:pt x="29" y="168"/>
                    </a:lnTo>
                    <a:lnTo>
                      <a:pt x="22" y="160"/>
                    </a:lnTo>
                    <a:lnTo>
                      <a:pt x="16" y="153"/>
                    </a:lnTo>
                    <a:lnTo>
                      <a:pt x="11" y="145"/>
                    </a:lnTo>
                    <a:lnTo>
                      <a:pt x="8" y="136"/>
                    </a:lnTo>
                    <a:lnTo>
                      <a:pt x="4" y="128"/>
                    </a:lnTo>
                    <a:lnTo>
                      <a:pt x="2" y="118"/>
                    </a:lnTo>
                    <a:lnTo>
                      <a:pt x="1" y="108"/>
                    </a:lnTo>
                    <a:lnTo>
                      <a:pt x="0" y="99"/>
                    </a:lnTo>
                    <a:lnTo>
                      <a:pt x="1" y="88"/>
                    </a:lnTo>
                    <a:lnTo>
                      <a:pt x="2" y="79"/>
                    </a:lnTo>
                    <a:lnTo>
                      <a:pt x="4" y="69"/>
                    </a:lnTo>
                    <a:lnTo>
                      <a:pt x="8" y="60"/>
                    </a:lnTo>
                    <a:lnTo>
                      <a:pt x="11" y="52"/>
                    </a:lnTo>
                    <a:lnTo>
                      <a:pt x="16" y="44"/>
                    </a:lnTo>
                    <a:lnTo>
                      <a:pt x="22" y="37"/>
                    </a:lnTo>
                    <a:lnTo>
                      <a:pt x="29" y="30"/>
                    </a:lnTo>
                    <a:lnTo>
                      <a:pt x="36" y="22"/>
                    </a:lnTo>
                    <a:lnTo>
                      <a:pt x="43" y="18"/>
                    </a:lnTo>
                    <a:lnTo>
                      <a:pt x="51" y="12"/>
                    </a:lnTo>
                    <a:lnTo>
                      <a:pt x="59" y="8"/>
                    </a:lnTo>
                    <a:lnTo>
                      <a:pt x="69" y="5"/>
                    </a:lnTo>
                    <a:lnTo>
                      <a:pt x="78" y="3"/>
                    </a:lnTo>
                    <a:lnTo>
                      <a:pt x="87" y="1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4" name="Freeform: Shape 78">
              <a:extLst>
                <a:ext uri="{FF2B5EF4-FFF2-40B4-BE49-F238E27FC236}">
                  <a16:creationId xmlns:a16="http://schemas.microsoft.com/office/drawing/2014/main" xmlns="" id="{FDFF0CDE-B894-4261-B115-777D0DF30F2A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9321229" y="5458425"/>
              <a:ext cx="199579" cy="199579"/>
            </a:xfrm>
            <a:custGeom>
              <a:avLst/>
              <a:gdLst/>
              <a:ahLst/>
              <a:cxnLst>
                <a:cxn ang="0">
                  <a:pos x="107" y="1"/>
                </a:cxn>
                <a:cxn ang="0">
                  <a:pos x="126" y="5"/>
                </a:cxn>
                <a:cxn ang="0">
                  <a:pos x="143" y="12"/>
                </a:cxn>
                <a:cxn ang="0">
                  <a:pos x="160" y="22"/>
                </a:cxn>
                <a:cxn ang="0">
                  <a:pos x="173" y="37"/>
                </a:cxn>
                <a:cxn ang="0">
                  <a:pos x="183" y="52"/>
                </a:cxn>
                <a:cxn ang="0">
                  <a:pos x="190" y="69"/>
                </a:cxn>
                <a:cxn ang="0">
                  <a:pos x="195" y="88"/>
                </a:cxn>
                <a:cxn ang="0">
                  <a:pos x="195" y="108"/>
                </a:cxn>
                <a:cxn ang="0">
                  <a:pos x="190" y="128"/>
                </a:cxn>
                <a:cxn ang="0">
                  <a:pos x="183" y="145"/>
                </a:cxn>
                <a:cxn ang="0">
                  <a:pos x="173" y="160"/>
                </a:cxn>
                <a:cxn ang="0">
                  <a:pos x="160" y="173"/>
                </a:cxn>
                <a:cxn ang="0">
                  <a:pos x="143" y="184"/>
                </a:cxn>
                <a:cxn ang="0">
                  <a:pos x="126" y="192"/>
                </a:cxn>
                <a:cxn ang="0">
                  <a:pos x="107" y="196"/>
                </a:cxn>
                <a:cxn ang="0">
                  <a:pos x="87" y="196"/>
                </a:cxn>
                <a:cxn ang="0">
                  <a:pos x="69" y="192"/>
                </a:cxn>
                <a:cxn ang="0">
                  <a:pos x="51" y="184"/>
                </a:cxn>
                <a:cxn ang="0">
                  <a:pos x="36" y="173"/>
                </a:cxn>
                <a:cxn ang="0">
                  <a:pos x="22" y="160"/>
                </a:cxn>
                <a:cxn ang="0">
                  <a:pos x="11" y="145"/>
                </a:cxn>
                <a:cxn ang="0">
                  <a:pos x="4" y="128"/>
                </a:cxn>
                <a:cxn ang="0">
                  <a:pos x="1" y="108"/>
                </a:cxn>
                <a:cxn ang="0">
                  <a:pos x="1" y="88"/>
                </a:cxn>
                <a:cxn ang="0">
                  <a:pos x="4" y="69"/>
                </a:cxn>
                <a:cxn ang="0">
                  <a:pos x="11" y="52"/>
                </a:cxn>
                <a:cxn ang="0">
                  <a:pos x="22" y="37"/>
                </a:cxn>
                <a:cxn ang="0">
                  <a:pos x="36" y="22"/>
                </a:cxn>
                <a:cxn ang="0">
                  <a:pos x="51" y="12"/>
                </a:cxn>
                <a:cxn ang="0">
                  <a:pos x="69" y="5"/>
                </a:cxn>
                <a:cxn ang="0">
                  <a:pos x="87" y="1"/>
                </a:cxn>
              </a:cxnLst>
              <a:rect l="0" t="0" r="r" b="b"/>
              <a:pathLst>
                <a:path w="195" h="196">
                  <a:moveTo>
                    <a:pt x="98" y="0"/>
                  </a:moveTo>
                  <a:lnTo>
                    <a:pt x="107" y="1"/>
                  </a:lnTo>
                  <a:lnTo>
                    <a:pt x="117" y="3"/>
                  </a:lnTo>
                  <a:lnTo>
                    <a:pt x="126" y="5"/>
                  </a:lnTo>
                  <a:lnTo>
                    <a:pt x="135" y="8"/>
                  </a:lnTo>
                  <a:lnTo>
                    <a:pt x="143" y="12"/>
                  </a:lnTo>
                  <a:lnTo>
                    <a:pt x="152" y="18"/>
                  </a:lnTo>
                  <a:lnTo>
                    <a:pt x="160" y="22"/>
                  </a:lnTo>
                  <a:lnTo>
                    <a:pt x="167" y="30"/>
                  </a:lnTo>
                  <a:lnTo>
                    <a:pt x="173" y="37"/>
                  </a:lnTo>
                  <a:lnTo>
                    <a:pt x="179" y="44"/>
                  </a:lnTo>
                  <a:lnTo>
                    <a:pt x="183" y="52"/>
                  </a:lnTo>
                  <a:lnTo>
                    <a:pt x="188" y="60"/>
                  </a:lnTo>
                  <a:lnTo>
                    <a:pt x="190" y="69"/>
                  </a:lnTo>
                  <a:lnTo>
                    <a:pt x="193" y="79"/>
                  </a:lnTo>
                  <a:lnTo>
                    <a:pt x="195" y="88"/>
                  </a:lnTo>
                  <a:lnTo>
                    <a:pt x="195" y="99"/>
                  </a:lnTo>
                  <a:lnTo>
                    <a:pt x="195" y="108"/>
                  </a:lnTo>
                  <a:lnTo>
                    <a:pt x="193" y="118"/>
                  </a:lnTo>
                  <a:lnTo>
                    <a:pt x="190" y="128"/>
                  </a:lnTo>
                  <a:lnTo>
                    <a:pt x="188" y="136"/>
                  </a:lnTo>
                  <a:lnTo>
                    <a:pt x="183" y="145"/>
                  </a:lnTo>
                  <a:lnTo>
                    <a:pt x="179" y="153"/>
                  </a:lnTo>
                  <a:lnTo>
                    <a:pt x="173" y="160"/>
                  </a:lnTo>
                  <a:lnTo>
                    <a:pt x="167" y="168"/>
                  </a:lnTo>
                  <a:lnTo>
                    <a:pt x="160" y="173"/>
                  </a:lnTo>
                  <a:lnTo>
                    <a:pt x="152" y="179"/>
                  </a:lnTo>
                  <a:lnTo>
                    <a:pt x="143" y="184"/>
                  </a:lnTo>
                  <a:lnTo>
                    <a:pt x="135" y="189"/>
                  </a:lnTo>
                  <a:lnTo>
                    <a:pt x="126" y="192"/>
                  </a:lnTo>
                  <a:lnTo>
                    <a:pt x="117" y="194"/>
                  </a:lnTo>
                  <a:lnTo>
                    <a:pt x="107" y="196"/>
                  </a:lnTo>
                  <a:lnTo>
                    <a:pt x="98" y="196"/>
                  </a:lnTo>
                  <a:lnTo>
                    <a:pt x="87" y="196"/>
                  </a:lnTo>
                  <a:lnTo>
                    <a:pt x="78" y="194"/>
                  </a:lnTo>
                  <a:lnTo>
                    <a:pt x="69" y="192"/>
                  </a:lnTo>
                  <a:lnTo>
                    <a:pt x="59" y="189"/>
                  </a:lnTo>
                  <a:lnTo>
                    <a:pt x="51" y="184"/>
                  </a:lnTo>
                  <a:lnTo>
                    <a:pt x="43" y="179"/>
                  </a:lnTo>
                  <a:lnTo>
                    <a:pt x="36" y="173"/>
                  </a:lnTo>
                  <a:lnTo>
                    <a:pt x="29" y="168"/>
                  </a:lnTo>
                  <a:lnTo>
                    <a:pt x="22" y="160"/>
                  </a:lnTo>
                  <a:lnTo>
                    <a:pt x="16" y="153"/>
                  </a:lnTo>
                  <a:lnTo>
                    <a:pt x="11" y="145"/>
                  </a:lnTo>
                  <a:lnTo>
                    <a:pt x="8" y="136"/>
                  </a:lnTo>
                  <a:lnTo>
                    <a:pt x="4" y="128"/>
                  </a:lnTo>
                  <a:lnTo>
                    <a:pt x="2" y="118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1" y="88"/>
                  </a:lnTo>
                  <a:lnTo>
                    <a:pt x="2" y="79"/>
                  </a:lnTo>
                  <a:lnTo>
                    <a:pt x="4" y="69"/>
                  </a:lnTo>
                  <a:lnTo>
                    <a:pt x="8" y="60"/>
                  </a:lnTo>
                  <a:lnTo>
                    <a:pt x="11" y="52"/>
                  </a:lnTo>
                  <a:lnTo>
                    <a:pt x="16" y="44"/>
                  </a:lnTo>
                  <a:lnTo>
                    <a:pt x="22" y="37"/>
                  </a:lnTo>
                  <a:lnTo>
                    <a:pt x="29" y="30"/>
                  </a:lnTo>
                  <a:lnTo>
                    <a:pt x="36" y="22"/>
                  </a:lnTo>
                  <a:lnTo>
                    <a:pt x="43" y="18"/>
                  </a:lnTo>
                  <a:lnTo>
                    <a:pt x="51" y="12"/>
                  </a:lnTo>
                  <a:lnTo>
                    <a:pt x="59" y="8"/>
                  </a:lnTo>
                  <a:lnTo>
                    <a:pt x="69" y="5"/>
                  </a:lnTo>
                  <a:lnTo>
                    <a:pt x="78" y="3"/>
                  </a:lnTo>
                  <a:lnTo>
                    <a:pt x="87" y="1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Rectangle 79">
              <a:extLst>
                <a:ext uri="{FF2B5EF4-FFF2-40B4-BE49-F238E27FC236}">
                  <a16:creationId xmlns:a16="http://schemas.microsoft.com/office/drawing/2014/main" xmlns="" id="{0C7102F2-4E3A-41E5-86D7-E740F56F4CB1}"/>
                </a:ext>
              </a:extLst>
            </p:cNvPr>
            <p:cNvSpPr/>
            <p:nvPr/>
          </p:nvSpPr>
          <p:spPr>
            <a:xfrm>
              <a:off x="2788892" y="1889634"/>
              <a:ext cx="673261" cy="553998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ctr"/>
              <a:r>
                <a:rPr lang="en-US" sz="3600" b="1" noProof="1">
                  <a:solidFill>
                    <a:schemeClr val="accent1"/>
                  </a:solidFill>
                </a:rPr>
                <a:t>55%</a:t>
              </a:r>
            </a:p>
          </p:txBody>
        </p:sp>
        <p:grpSp>
          <p:nvGrpSpPr>
            <p:cNvPr id="16" name="Group 98">
              <a:extLst>
                <a:ext uri="{FF2B5EF4-FFF2-40B4-BE49-F238E27FC236}">
                  <a16:creationId xmlns:a16="http://schemas.microsoft.com/office/drawing/2014/main" xmlns="" id="{BE4BB3C5-FA6E-4E97-806E-44573953DC49}"/>
                </a:ext>
              </a:extLst>
            </p:cNvPr>
            <p:cNvGrpSpPr/>
            <p:nvPr/>
          </p:nvGrpSpPr>
          <p:grpSpPr>
            <a:xfrm>
              <a:off x="2347672" y="2498569"/>
              <a:ext cx="1227257" cy="1476379"/>
              <a:chOff x="2344549" y="2595261"/>
              <a:chExt cx="1227257" cy="1476379"/>
            </a:xfrm>
          </p:grpSpPr>
          <p:sp>
            <p:nvSpPr>
              <p:cNvPr id="29" name="TextBox 90">
                <a:extLst>
                  <a:ext uri="{FF2B5EF4-FFF2-40B4-BE49-F238E27FC236}">
                    <a16:creationId xmlns:a16="http://schemas.microsoft.com/office/drawing/2014/main" xmlns="" id="{2EE3D013-BBBA-4658-B188-44E8F9B720E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344549" y="2595261"/>
                <a:ext cx="1227257" cy="562527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1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30" name="TextBox 91">
                <a:extLst>
                  <a:ext uri="{FF2B5EF4-FFF2-40B4-BE49-F238E27FC236}">
                    <a16:creationId xmlns:a16="http://schemas.microsoft.com/office/drawing/2014/main" xmlns="" id="{621BE85D-A8F3-437B-89AC-256D404317F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344549" y="3157788"/>
                <a:ext cx="1227257" cy="913852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0" bIns="0" anchor="ctr" anchorCtr="0">
                <a:normAutofit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7" name="Rectangle 99">
              <a:extLst>
                <a:ext uri="{FF2B5EF4-FFF2-40B4-BE49-F238E27FC236}">
                  <a16:creationId xmlns:a16="http://schemas.microsoft.com/office/drawing/2014/main" xmlns="" id="{696ECFF4-EC64-4F58-B02F-97215DB7594F}"/>
                </a:ext>
              </a:extLst>
            </p:cNvPr>
            <p:cNvSpPr/>
            <p:nvPr/>
          </p:nvSpPr>
          <p:spPr>
            <a:xfrm>
              <a:off x="4556719" y="2860208"/>
              <a:ext cx="673261" cy="553998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ctr"/>
              <a:r>
                <a:rPr lang="en-US" sz="3600" b="1" noProof="1">
                  <a:solidFill>
                    <a:schemeClr val="accent2">
                      <a:lumMod val="100000"/>
                    </a:schemeClr>
                  </a:solidFill>
                </a:rPr>
                <a:t>50%</a:t>
              </a:r>
            </a:p>
          </p:txBody>
        </p:sp>
        <p:grpSp>
          <p:nvGrpSpPr>
            <p:cNvPr id="18" name="Group 100">
              <a:extLst>
                <a:ext uri="{FF2B5EF4-FFF2-40B4-BE49-F238E27FC236}">
                  <a16:creationId xmlns:a16="http://schemas.microsoft.com/office/drawing/2014/main" xmlns="" id="{9FA82A2E-1D19-493A-A3B2-E9CD61DA066C}"/>
                </a:ext>
              </a:extLst>
            </p:cNvPr>
            <p:cNvGrpSpPr/>
            <p:nvPr/>
          </p:nvGrpSpPr>
          <p:grpSpPr>
            <a:xfrm>
              <a:off x="4115499" y="3414206"/>
              <a:ext cx="1227257" cy="1476379"/>
              <a:chOff x="2344549" y="2595261"/>
              <a:chExt cx="1227257" cy="1476379"/>
            </a:xfrm>
          </p:grpSpPr>
          <p:sp>
            <p:nvSpPr>
              <p:cNvPr id="27" name="TextBox 101">
                <a:extLst>
                  <a:ext uri="{FF2B5EF4-FFF2-40B4-BE49-F238E27FC236}">
                    <a16:creationId xmlns:a16="http://schemas.microsoft.com/office/drawing/2014/main" xmlns="" id="{1FCB21FC-4C87-46E9-A972-589257411B0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344549" y="2595261"/>
                <a:ext cx="1227257" cy="562527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28" name="TextBox 102">
                <a:extLst>
                  <a:ext uri="{FF2B5EF4-FFF2-40B4-BE49-F238E27FC236}">
                    <a16:creationId xmlns:a16="http://schemas.microsoft.com/office/drawing/2014/main" xmlns="" id="{DB0342B1-1678-4A34-8EF6-362D78BEB9C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344549" y="3157788"/>
                <a:ext cx="1227257" cy="913852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0" bIns="0" anchor="ctr" anchorCtr="0">
                <a:normAutofit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9" name="Rectangle 103">
              <a:extLst>
                <a:ext uri="{FF2B5EF4-FFF2-40B4-BE49-F238E27FC236}">
                  <a16:creationId xmlns:a16="http://schemas.microsoft.com/office/drawing/2014/main" xmlns="" id="{2C0B43B5-9B09-4763-AECA-5D4275E8E6CB}"/>
                </a:ext>
              </a:extLst>
            </p:cNvPr>
            <p:cNvSpPr/>
            <p:nvPr/>
          </p:nvSpPr>
          <p:spPr>
            <a:xfrm>
              <a:off x="6421779" y="3092771"/>
              <a:ext cx="673261" cy="553998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ctr"/>
              <a:r>
                <a:rPr lang="en-US" sz="3600" b="1" noProof="1">
                  <a:solidFill>
                    <a:schemeClr val="accent3">
                      <a:lumMod val="100000"/>
                    </a:schemeClr>
                  </a:solidFill>
                </a:rPr>
                <a:t>70%</a:t>
              </a:r>
            </a:p>
          </p:txBody>
        </p:sp>
        <p:grpSp>
          <p:nvGrpSpPr>
            <p:cNvPr id="20" name="Group 104">
              <a:extLst>
                <a:ext uri="{FF2B5EF4-FFF2-40B4-BE49-F238E27FC236}">
                  <a16:creationId xmlns:a16="http://schemas.microsoft.com/office/drawing/2014/main" xmlns="" id="{43147FE6-EF12-40D6-977C-3D2DE095B782}"/>
                </a:ext>
              </a:extLst>
            </p:cNvPr>
            <p:cNvGrpSpPr/>
            <p:nvPr/>
          </p:nvGrpSpPr>
          <p:grpSpPr>
            <a:xfrm>
              <a:off x="5980559" y="3646769"/>
              <a:ext cx="1227257" cy="1476379"/>
              <a:chOff x="2344549" y="2595261"/>
              <a:chExt cx="1227257" cy="1476379"/>
            </a:xfrm>
          </p:grpSpPr>
          <p:sp>
            <p:nvSpPr>
              <p:cNvPr id="25" name="TextBox 105">
                <a:extLst>
                  <a:ext uri="{FF2B5EF4-FFF2-40B4-BE49-F238E27FC236}">
                    <a16:creationId xmlns:a16="http://schemas.microsoft.com/office/drawing/2014/main" xmlns="" id="{B5F4E386-B161-45A4-B764-11DE2CD16F5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344549" y="2595261"/>
                <a:ext cx="1227257" cy="562527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26" name="TextBox 106">
                <a:extLst>
                  <a:ext uri="{FF2B5EF4-FFF2-40B4-BE49-F238E27FC236}">
                    <a16:creationId xmlns:a16="http://schemas.microsoft.com/office/drawing/2014/main" xmlns="" id="{BEC04AA2-E5D2-4EBE-BFE6-D4158A7608E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344549" y="3157788"/>
                <a:ext cx="1227257" cy="913852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0" bIns="0" anchor="ctr" anchorCtr="0">
                <a:normAutofit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21" name="Rectangle 108">
              <a:extLst>
                <a:ext uri="{FF2B5EF4-FFF2-40B4-BE49-F238E27FC236}">
                  <a16:creationId xmlns:a16="http://schemas.microsoft.com/office/drawing/2014/main" xmlns="" id="{52A02C7E-FFC9-4FBC-96A4-05913D81B0E2}"/>
                </a:ext>
              </a:extLst>
            </p:cNvPr>
            <p:cNvSpPr/>
            <p:nvPr/>
          </p:nvSpPr>
          <p:spPr>
            <a:xfrm>
              <a:off x="8223901" y="2660376"/>
              <a:ext cx="673261" cy="553998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ctr"/>
              <a:r>
                <a:rPr lang="en-US" sz="3600" b="1" noProof="1">
                  <a:solidFill>
                    <a:schemeClr val="accent4">
                      <a:lumMod val="100000"/>
                    </a:schemeClr>
                  </a:solidFill>
                </a:rPr>
                <a:t>50%</a:t>
              </a:r>
            </a:p>
          </p:txBody>
        </p:sp>
        <p:grpSp>
          <p:nvGrpSpPr>
            <p:cNvPr id="22" name="Group 109">
              <a:extLst>
                <a:ext uri="{FF2B5EF4-FFF2-40B4-BE49-F238E27FC236}">
                  <a16:creationId xmlns:a16="http://schemas.microsoft.com/office/drawing/2014/main" xmlns="" id="{76AED6C9-5921-457E-AD1B-642626F4BCF0}"/>
                </a:ext>
              </a:extLst>
            </p:cNvPr>
            <p:cNvGrpSpPr/>
            <p:nvPr/>
          </p:nvGrpSpPr>
          <p:grpSpPr>
            <a:xfrm>
              <a:off x="7782681" y="3269311"/>
              <a:ext cx="1227257" cy="1476379"/>
              <a:chOff x="2344549" y="2595261"/>
              <a:chExt cx="1227257" cy="1476379"/>
            </a:xfrm>
          </p:grpSpPr>
          <p:sp>
            <p:nvSpPr>
              <p:cNvPr id="23" name="TextBox 110">
                <a:extLst>
                  <a:ext uri="{FF2B5EF4-FFF2-40B4-BE49-F238E27FC236}">
                    <a16:creationId xmlns:a16="http://schemas.microsoft.com/office/drawing/2014/main" xmlns="" id="{49EDE0B4-0B99-426D-A7A4-A5AADB18FD2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344549" y="2595261"/>
                <a:ext cx="1227257" cy="562527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4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24" name="TextBox 111">
                <a:extLst>
                  <a:ext uri="{FF2B5EF4-FFF2-40B4-BE49-F238E27FC236}">
                    <a16:creationId xmlns:a16="http://schemas.microsoft.com/office/drawing/2014/main" xmlns="" id="{1A51005A-999C-4BD3-BBFA-BA0E726BB6E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344549" y="3157788"/>
                <a:ext cx="1227257" cy="913852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0" bIns="0" anchor="ctr" anchorCtr="0">
                <a:normAutofit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sp>
        <p:nvSpPr>
          <p:cNvPr id="94" name="Title 1">
            <a:extLst>
              <a:ext uri="{FF2B5EF4-FFF2-40B4-BE49-F238E27FC236}">
                <a16:creationId xmlns:a16="http://schemas.microsoft.com/office/drawing/2014/main" xmlns="" id="{403BE7F4-B3B4-42F6-96D4-E8C432F3C267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教学方案 </a:t>
            </a:r>
          </a:p>
        </p:txBody>
      </p:sp>
    </p:spTree>
    <p:extLst>
      <p:ext uri="{BB962C8B-B14F-4D97-AF65-F5344CB8AC3E}">
        <p14:creationId xmlns:p14="http://schemas.microsoft.com/office/powerpoint/2010/main" val="404541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1">
            <a:extLst>
              <a:ext uri="{FF2B5EF4-FFF2-40B4-BE49-F238E27FC236}">
                <a16:creationId xmlns:a16="http://schemas.microsoft.com/office/drawing/2014/main" xmlns="" id="{F50B8400-1421-4A13-BBEE-B0A3EF95F46D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教学方案 </a:t>
            </a:r>
          </a:p>
        </p:txBody>
      </p:sp>
      <p:graphicFrame>
        <p:nvGraphicFramePr>
          <p:cNvPr id="61" name="图表 60">
            <a:extLst>
              <a:ext uri="{FF2B5EF4-FFF2-40B4-BE49-F238E27FC236}">
                <a16:creationId xmlns:a16="http://schemas.microsoft.com/office/drawing/2014/main" xmlns="" id="{AB0E1F4E-089E-4F3E-B8BC-E8268A2FC1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7458706"/>
              </p:ext>
            </p:extLst>
          </p:nvPr>
        </p:nvGraphicFramePr>
        <p:xfrm>
          <a:off x="3800475" y="1291430"/>
          <a:ext cx="5457826" cy="363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62" name="组合 61">
            <a:extLst>
              <a:ext uri="{FF2B5EF4-FFF2-40B4-BE49-F238E27FC236}">
                <a16:creationId xmlns:a16="http://schemas.microsoft.com/office/drawing/2014/main" xmlns="" id="{10409FCF-A12A-4BA3-B97D-B93C2E4E3CAE}"/>
              </a:ext>
            </a:extLst>
          </p:cNvPr>
          <p:cNvGrpSpPr/>
          <p:nvPr/>
        </p:nvGrpSpPr>
        <p:grpSpPr>
          <a:xfrm>
            <a:off x="927449" y="1893164"/>
            <a:ext cx="409621" cy="409621"/>
            <a:chOff x="5875272" y="1899043"/>
            <a:chExt cx="1302766" cy="1302765"/>
          </a:xfrm>
        </p:grpSpPr>
        <p:sp>
          <p:nvSpPr>
            <p:cNvPr id="63" name="圆角矩形 29">
              <a:extLst>
                <a:ext uri="{FF2B5EF4-FFF2-40B4-BE49-F238E27FC236}">
                  <a16:creationId xmlns:a16="http://schemas.microsoft.com/office/drawing/2014/main" xmlns="" id="{6A61FDEB-44C4-4BEC-ABC6-2A77BA6883D1}"/>
                </a:ext>
              </a:extLst>
            </p:cNvPr>
            <p:cNvSpPr/>
            <p:nvPr/>
          </p:nvSpPr>
          <p:spPr>
            <a:xfrm rot="2700000">
              <a:off x="5875272" y="1899043"/>
              <a:ext cx="1302765" cy="1302766"/>
            </a:xfrm>
            <a:prstGeom prst="roundRect">
              <a:avLst>
                <a:gd name="adj" fmla="val 9524"/>
              </a:avLst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  <p:sp>
          <p:nvSpPr>
            <p:cNvPr id="64" name="圆角矩形 12">
              <a:extLst>
                <a:ext uri="{FF2B5EF4-FFF2-40B4-BE49-F238E27FC236}">
                  <a16:creationId xmlns:a16="http://schemas.microsoft.com/office/drawing/2014/main" xmlns="" id="{E1FEA5C8-838D-4136-8572-44D6D8148665}"/>
                </a:ext>
              </a:extLst>
            </p:cNvPr>
            <p:cNvSpPr/>
            <p:nvPr/>
          </p:nvSpPr>
          <p:spPr>
            <a:xfrm>
              <a:off x="6222137" y="2249172"/>
              <a:ext cx="609038" cy="602510"/>
            </a:xfrm>
            <a:custGeom>
              <a:avLst/>
              <a:gdLst>
                <a:gd name="T0" fmla="*/ 137 w 1273"/>
                <a:gd name="T1" fmla="*/ 968 h 1261"/>
                <a:gd name="T2" fmla="*/ 679 w 1273"/>
                <a:gd name="T3" fmla="*/ 738 h 1261"/>
                <a:gd name="T4" fmla="*/ 8 w 1273"/>
                <a:gd name="T5" fmla="*/ 1219 h 1261"/>
                <a:gd name="T6" fmla="*/ 262 w 1273"/>
                <a:gd name="T7" fmla="*/ 1155 h 1261"/>
                <a:gd name="T8" fmla="*/ 8 w 1273"/>
                <a:gd name="T9" fmla="*/ 1219 h 1261"/>
                <a:gd name="T10" fmla="*/ 31 w 1273"/>
                <a:gd name="T11" fmla="*/ 1261 h 1261"/>
                <a:gd name="T12" fmla="*/ 0 w 1273"/>
                <a:gd name="T13" fmla="*/ 1261 h 1261"/>
                <a:gd name="T14" fmla="*/ 1260 w 1273"/>
                <a:gd name="T15" fmla="*/ 459 h 1261"/>
                <a:gd name="T16" fmla="*/ 1209 w 1273"/>
                <a:gd name="T17" fmla="*/ 394 h 1261"/>
                <a:gd name="T18" fmla="*/ 1116 w 1273"/>
                <a:gd name="T19" fmla="*/ 343 h 1261"/>
                <a:gd name="T20" fmla="*/ 1003 w 1273"/>
                <a:gd name="T21" fmla="*/ 330 h 1261"/>
                <a:gd name="T22" fmla="*/ 896 w 1273"/>
                <a:gd name="T23" fmla="*/ 358 h 1261"/>
                <a:gd name="T24" fmla="*/ 785 w 1273"/>
                <a:gd name="T25" fmla="*/ 447 h 1261"/>
                <a:gd name="T26" fmla="*/ 774 w 1273"/>
                <a:gd name="T27" fmla="*/ 435 h 1261"/>
                <a:gd name="T28" fmla="*/ 787 w 1273"/>
                <a:gd name="T29" fmla="*/ 377 h 1261"/>
                <a:gd name="T30" fmla="*/ 779 w 1273"/>
                <a:gd name="T31" fmla="*/ 283 h 1261"/>
                <a:gd name="T32" fmla="*/ 784 w 1273"/>
                <a:gd name="T33" fmla="*/ 234 h 1261"/>
                <a:gd name="T34" fmla="*/ 791 w 1273"/>
                <a:gd name="T35" fmla="*/ 202 h 1261"/>
                <a:gd name="T36" fmla="*/ 786 w 1273"/>
                <a:gd name="T37" fmla="*/ 234 h 1261"/>
                <a:gd name="T38" fmla="*/ 785 w 1273"/>
                <a:gd name="T39" fmla="*/ 283 h 1261"/>
                <a:gd name="T40" fmla="*/ 801 w 1273"/>
                <a:gd name="T41" fmla="*/ 375 h 1261"/>
                <a:gd name="T42" fmla="*/ 911 w 1273"/>
                <a:gd name="T43" fmla="*/ 332 h 1261"/>
                <a:gd name="T44" fmla="*/ 913 w 1273"/>
                <a:gd name="T45" fmla="*/ 252 h 1261"/>
                <a:gd name="T46" fmla="*/ 885 w 1273"/>
                <a:gd name="T47" fmla="*/ 132 h 1261"/>
                <a:gd name="T48" fmla="*/ 854 w 1273"/>
                <a:gd name="T49" fmla="*/ 60 h 1261"/>
                <a:gd name="T50" fmla="*/ 829 w 1273"/>
                <a:gd name="T51" fmla="*/ 9 h 1261"/>
                <a:gd name="T52" fmla="*/ 815 w 1273"/>
                <a:gd name="T53" fmla="*/ 3 h 1261"/>
                <a:gd name="T54" fmla="*/ 761 w 1273"/>
                <a:gd name="T55" fmla="*/ 33 h 1261"/>
                <a:gd name="T56" fmla="*/ 699 w 1273"/>
                <a:gd name="T57" fmla="*/ 107 h 1261"/>
                <a:gd name="T58" fmla="*/ 665 w 1273"/>
                <a:gd name="T59" fmla="*/ 213 h 1261"/>
                <a:gd name="T60" fmla="*/ 674 w 1273"/>
                <a:gd name="T61" fmla="*/ 326 h 1261"/>
                <a:gd name="T62" fmla="*/ 744 w 1273"/>
                <a:gd name="T63" fmla="*/ 454 h 1261"/>
                <a:gd name="T64" fmla="*/ 677 w 1273"/>
                <a:gd name="T65" fmla="*/ 551 h 1261"/>
                <a:gd name="T66" fmla="*/ 548 w 1273"/>
                <a:gd name="T67" fmla="*/ 557 h 1261"/>
                <a:gd name="T68" fmla="*/ 771 w 1273"/>
                <a:gd name="T69" fmla="*/ 645 h 1261"/>
                <a:gd name="T70" fmla="*/ 706 w 1273"/>
                <a:gd name="T71" fmla="*/ 569 h 1261"/>
                <a:gd name="T72" fmla="*/ 812 w 1273"/>
                <a:gd name="T73" fmla="*/ 540 h 1261"/>
                <a:gd name="T74" fmla="*/ 890 w 1273"/>
                <a:gd name="T75" fmla="*/ 567 h 1261"/>
                <a:gd name="T76" fmla="*/ 978 w 1273"/>
                <a:gd name="T77" fmla="*/ 580 h 1261"/>
                <a:gd name="T78" fmla="*/ 1103 w 1273"/>
                <a:gd name="T79" fmla="*/ 565 h 1261"/>
                <a:gd name="T80" fmla="*/ 1179 w 1273"/>
                <a:gd name="T81" fmla="*/ 536 h 1261"/>
                <a:gd name="T82" fmla="*/ 1243 w 1273"/>
                <a:gd name="T83" fmla="*/ 505 h 1261"/>
                <a:gd name="T84" fmla="*/ 1273 w 1273"/>
                <a:gd name="T85" fmla="*/ 490 h 1261"/>
                <a:gd name="T86" fmla="*/ 1057 w 1273"/>
                <a:gd name="T87" fmla="*/ 454 h 1261"/>
                <a:gd name="T88" fmla="*/ 1017 w 1273"/>
                <a:gd name="T89" fmla="*/ 451 h 1261"/>
                <a:gd name="T90" fmla="*/ 961 w 1273"/>
                <a:gd name="T91" fmla="*/ 454 h 1261"/>
                <a:gd name="T92" fmla="*/ 785 w 1273"/>
                <a:gd name="T93" fmla="*/ 505 h 1261"/>
                <a:gd name="T94" fmla="*/ 764 w 1273"/>
                <a:gd name="T95" fmla="*/ 515 h 1261"/>
                <a:gd name="T96" fmla="*/ 767 w 1273"/>
                <a:gd name="T97" fmla="*/ 487 h 1261"/>
                <a:gd name="T98" fmla="*/ 896 w 1273"/>
                <a:gd name="T99" fmla="*/ 453 h 1261"/>
                <a:gd name="T100" fmla="*/ 991 w 1273"/>
                <a:gd name="T101" fmla="*/ 445 h 1261"/>
                <a:gd name="T102" fmla="*/ 1040 w 1273"/>
                <a:gd name="T103" fmla="*/ 450 h 1261"/>
                <a:gd name="T104" fmla="*/ 1071 w 1273"/>
                <a:gd name="T105" fmla="*/ 457 h 1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73" h="1261">
                  <a:moveTo>
                    <a:pt x="293" y="1124"/>
                  </a:moveTo>
                  <a:lnTo>
                    <a:pt x="137" y="968"/>
                  </a:lnTo>
                  <a:lnTo>
                    <a:pt x="523" y="582"/>
                  </a:lnTo>
                  <a:lnTo>
                    <a:pt x="679" y="738"/>
                  </a:lnTo>
                  <a:lnTo>
                    <a:pt x="293" y="1124"/>
                  </a:lnTo>
                  <a:close/>
                  <a:moveTo>
                    <a:pt x="8" y="1219"/>
                  </a:moveTo>
                  <a:lnTo>
                    <a:pt x="44" y="1255"/>
                  </a:lnTo>
                  <a:lnTo>
                    <a:pt x="262" y="1155"/>
                  </a:lnTo>
                  <a:lnTo>
                    <a:pt x="106" y="999"/>
                  </a:lnTo>
                  <a:lnTo>
                    <a:pt x="8" y="1219"/>
                  </a:lnTo>
                  <a:close/>
                  <a:moveTo>
                    <a:pt x="0" y="1261"/>
                  </a:moveTo>
                  <a:lnTo>
                    <a:pt x="31" y="1261"/>
                  </a:lnTo>
                  <a:lnTo>
                    <a:pt x="0" y="1230"/>
                  </a:lnTo>
                  <a:lnTo>
                    <a:pt x="0" y="1261"/>
                  </a:lnTo>
                  <a:close/>
                  <a:moveTo>
                    <a:pt x="1270" y="481"/>
                  </a:moveTo>
                  <a:cubicBezTo>
                    <a:pt x="1268" y="476"/>
                    <a:pt x="1265" y="467"/>
                    <a:pt x="1260" y="459"/>
                  </a:cubicBezTo>
                  <a:cubicBezTo>
                    <a:pt x="1255" y="450"/>
                    <a:pt x="1249" y="437"/>
                    <a:pt x="1240" y="427"/>
                  </a:cubicBezTo>
                  <a:cubicBezTo>
                    <a:pt x="1232" y="417"/>
                    <a:pt x="1221" y="405"/>
                    <a:pt x="1209" y="394"/>
                  </a:cubicBezTo>
                  <a:cubicBezTo>
                    <a:pt x="1196" y="383"/>
                    <a:pt x="1182" y="374"/>
                    <a:pt x="1166" y="365"/>
                  </a:cubicBezTo>
                  <a:cubicBezTo>
                    <a:pt x="1151" y="356"/>
                    <a:pt x="1134" y="350"/>
                    <a:pt x="1116" y="343"/>
                  </a:cubicBezTo>
                  <a:cubicBezTo>
                    <a:pt x="1098" y="337"/>
                    <a:pt x="1079" y="334"/>
                    <a:pt x="1060" y="331"/>
                  </a:cubicBezTo>
                  <a:cubicBezTo>
                    <a:pt x="1041" y="330"/>
                    <a:pt x="1022" y="329"/>
                    <a:pt x="1003" y="330"/>
                  </a:cubicBezTo>
                  <a:cubicBezTo>
                    <a:pt x="984" y="332"/>
                    <a:pt x="965" y="335"/>
                    <a:pt x="947" y="340"/>
                  </a:cubicBezTo>
                  <a:cubicBezTo>
                    <a:pt x="929" y="344"/>
                    <a:pt x="912" y="350"/>
                    <a:pt x="896" y="358"/>
                  </a:cubicBezTo>
                  <a:cubicBezTo>
                    <a:pt x="863" y="373"/>
                    <a:pt x="836" y="394"/>
                    <a:pt x="814" y="415"/>
                  </a:cubicBezTo>
                  <a:cubicBezTo>
                    <a:pt x="803" y="426"/>
                    <a:pt x="793" y="437"/>
                    <a:pt x="785" y="447"/>
                  </a:cubicBezTo>
                  <a:cubicBezTo>
                    <a:pt x="780" y="454"/>
                    <a:pt x="776" y="461"/>
                    <a:pt x="772" y="467"/>
                  </a:cubicBezTo>
                  <a:cubicBezTo>
                    <a:pt x="774" y="457"/>
                    <a:pt x="775" y="446"/>
                    <a:pt x="774" y="435"/>
                  </a:cubicBezTo>
                  <a:cubicBezTo>
                    <a:pt x="781" y="427"/>
                    <a:pt x="788" y="420"/>
                    <a:pt x="795" y="413"/>
                  </a:cubicBezTo>
                  <a:cubicBezTo>
                    <a:pt x="792" y="401"/>
                    <a:pt x="789" y="390"/>
                    <a:pt x="787" y="377"/>
                  </a:cubicBezTo>
                  <a:cubicBezTo>
                    <a:pt x="783" y="356"/>
                    <a:pt x="781" y="333"/>
                    <a:pt x="780" y="313"/>
                  </a:cubicBezTo>
                  <a:cubicBezTo>
                    <a:pt x="779" y="302"/>
                    <a:pt x="779" y="292"/>
                    <a:pt x="779" y="283"/>
                  </a:cubicBezTo>
                  <a:cubicBezTo>
                    <a:pt x="780" y="273"/>
                    <a:pt x="780" y="264"/>
                    <a:pt x="780" y="256"/>
                  </a:cubicBezTo>
                  <a:cubicBezTo>
                    <a:pt x="782" y="248"/>
                    <a:pt x="783" y="240"/>
                    <a:pt x="784" y="234"/>
                  </a:cubicBezTo>
                  <a:cubicBezTo>
                    <a:pt x="784" y="227"/>
                    <a:pt x="786" y="221"/>
                    <a:pt x="787" y="217"/>
                  </a:cubicBezTo>
                  <a:cubicBezTo>
                    <a:pt x="790" y="207"/>
                    <a:pt x="791" y="202"/>
                    <a:pt x="791" y="202"/>
                  </a:cubicBezTo>
                  <a:cubicBezTo>
                    <a:pt x="791" y="202"/>
                    <a:pt x="790" y="207"/>
                    <a:pt x="788" y="217"/>
                  </a:cubicBezTo>
                  <a:cubicBezTo>
                    <a:pt x="788" y="222"/>
                    <a:pt x="786" y="227"/>
                    <a:pt x="786" y="234"/>
                  </a:cubicBezTo>
                  <a:cubicBezTo>
                    <a:pt x="786" y="241"/>
                    <a:pt x="785" y="248"/>
                    <a:pt x="785" y="256"/>
                  </a:cubicBezTo>
                  <a:cubicBezTo>
                    <a:pt x="785" y="264"/>
                    <a:pt x="785" y="273"/>
                    <a:pt x="785" y="283"/>
                  </a:cubicBezTo>
                  <a:cubicBezTo>
                    <a:pt x="786" y="292"/>
                    <a:pt x="787" y="302"/>
                    <a:pt x="788" y="312"/>
                  </a:cubicBezTo>
                  <a:cubicBezTo>
                    <a:pt x="791" y="332"/>
                    <a:pt x="795" y="354"/>
                    <a:pt x="801" y="375"/>
                  </a:cubicBezTo>
                  <a:cubicBezTo>
                    <a:pt x="803" y="383"/>
                    <a:pt x="806" y="392"/>
                    <a:pt x="808" y="400"/>
                  </a:cubicBezTo>
                  <a:cubicBezTo>
                    <a:pt x="840" y="372"/>
                    <a:pt x="875" y="349"/>
                    <a:pt x="911" y="332"/>
                  </a:cubicBezTo>
                  <a:cubicBezTo>
                    <a:pt x="913" y="320"/>
                    <a:pt x="914" y="308"/>
                    <a:pt x="914" y="296"/>
                  </a:cubicBezTo>
                  <a:cubicBezTo>
                    <a:pt x="914" y="281"/>
                    <a:pt x="915" y="267"/>
                    <a:pt x="913" y="252"/>
                  </a:cubicBezTo>
                  <a:cubicBezTo>
                    <a:pt x="911" y="224"/>
                    <a:pt x="907" y="197"/>
                    <a:pt x="899" y="170"/>
                  </a:cubicBezTo>
                  <a:cubicBezTo>
                    <a:pt x="895" y="157"/>
                    <a:pt x="890" y="144"/>
                    <a:pt x="885" y="132"/>
                  </a:cubicBezTo>
                  <a:cubicBezTo>
                    <a:pt x="881" y="119"/>
                    <a:pt x="875" y="107"/>
                    <a:pt x="870" y="95"/>
                  </a:cubicBezTo>
                  <a:cubicBezTo>
                    <a:pt x="865" y="83"/>
                    <a:pt x="859" y="71"/>
                    <a:pt x="854" y="60"/>
                  </a:cubicBezTo>
                  <a:cubicBezTo>
                    <a:pt x="848" y="49"/>
                    <a:pt x="843" y="39"/>
                    <a:pt x="839" y="30"/>
                  </a:cubicBezTo>
                  <a:cubicBezTo>
                    <a:pt x="836" y="22"/>
                    <a:pt x="831" y="14"/>
                    <a:pt x="829" y="9"/>
                  </a:cubicBezTo>
                  <a:cubicBezTo>
                    <a:pt x="826" y="3"/>
                    <a:pt x="824" y="0"/>
                    <a:pt x="824" y="0"/>
                  </a:cubicBezTo>
                  <a:cubicBezTo>
                    <a:pt x="824" y="0"/>
                    <a:pt x="821" y="1"/>
                    <a:pt x="815" y="3"/>
                  </a:cubicBezTo>
                  <a:cubicBezTo>
                    <a:pt x="810" y="5"/>
                    <a:pt x="801" y="8"/>
                    <a:pt x="793" y="13"/>
                  </a:cubicBezTo>
                  <a:cubicBezTo>
                    <a:pt x="784" y="18"/>
                    <a:pt x="771" y="24"/>
                    <a:pt x="761" y="33"/>
                  </a:cubicBezTo>
                  <a:cubicBezTo>
                    <a:pt x="751" y="41"/>
                    <a:pt x="739" y="52"/>
                    <a:pt x="728" y="64"/>
                  </a:cubicBezTo>
                  <a:cubicBezTo>
                    <a:pt x="717" y="77"/>
                    <a:pt x="708" y="91"/>
                    <a:pt x="699" y="107"/>
                  </a:cubicBezTo>
                  <a:cubicBezTo>
                    <a:pt x="690" y="123"/>
                    <a:pt x="684" y="139"/>
                    <a:pt x="677" y="158"/>
                  </a:cubicBezTo>
                  <a:cubicBezTo>
                    <a:pt x="671" y="176"/>
                    <a:pt x="668" y="194"/>
                    <a:pt x="665" y="213"/>
                  </a:cubicBezTo>
                  <a:cubicBezTo>
                    <a:pt x="664" y="232"/>
                    <a:pt x="663" y="252"/>
                    <a:pt x="664" y="271"/>
                  </a:cubicBezTo>
                  <a:cubicBezTo>
                    <a:pt x="666" y="289"/>
                    <a:pt x="669" y="308"/>
                    <a:pt x="674" y="326"/>
                  </a:cubicBezTo>
                  <a:cubicBezTo>
                    <a:pt x="678" y="344"/>
                    <a:pt x="684" y="361"/>
                    <a:pt x="692" y="377"/>
                  </a:cubicBezTo>
                  <a:cubicBezTo>
                    <a:pt x="706" y="407"/>
                    <a:pt x="724" y="433"/>
                    <a:pt x="744" y="454"/>
                  </a:cubicBezTo>
                  <a:cubicBezTo>
                    <a:pt x="740" y="491"/>
                    <a:pt x="717" y="522"/>
                    <a:pt x="688" y="545"/>
                  </a:cubicBezTo>
                  <a:cubicBezTo>
                    <a:pt x="684" y="547"/>
                    <a:pt x="681" y="549"/>
                    <a:pt x="677" y="551"/>
                  </a:cubicBezTo>
                  <a:lnTo>
                    <a:pt x="615" y="489"/>
                  </a:lnTo>
                  <a:lnTo>
                    <a:pt x="548" y="557"/>
                  </a:lnTo>
                  <a:lnTo>
                    <a:pt x="704" y="713"/>
                  </a:lnTo>
                  <a:lnTo>
                    <a:pt x="771" y="645"/>
                  </a:lnTo>
                  <a:lnTo>
                    <a:pt x="699" y="573"/>
                  </a:lnTo>
                  <a:cubicBezTo>
                    <a:pt x="702" y="572"/>
                    <a:pt x="704" y="570"/>
                    <a:pt x="706" y="569"/>
                  </a:cubicBezTo>
                  <a:cubicBezTo>
                    <a:pt x="737" y="553"/>
                    <a:pt x="774" y="541"/>
                    <a:pt x="801" y="535"/>
                  </a:cubicBezTo>
                  <a:cubicBezTo>
                    <a:pt x="805" y="536"/>
                    <a:pt x="808" y="538"/>
                    <a:pt x="812" y="540"/>
                  </a:cubicBezTo>
                  <a:cubicBezTo>
                    <a:pt x="823" y="545"/>
                    <a:pt x="836" y="550"/>
                    <a:pt x="849" y="555"/>
                  </a:cubicBezTo>
                  <a:cubicBezTo>
                    <a:pt x="862" y="559"/>
                    <a:pt x="876" y="563"/>
                    <a:pt x="890" y="567"/>
                  </a:cubicBezTo>
                  <a:cubicBezTo>
                    <a:pt x="905" y="571"/>
                    <a:pt x="919" y="574"/>
                    <a:pt x="934" y="576"/>
                  </a:cubicBezTo>
                  <a:cubicBezTo>
                    <a:pt x="948" y="578"/>
                    <a:pt x="963" y="580"/>
                    <a:pt x="978" y="580"/>
                  </a:cubicBezTo>
                  <a:cubicBezTo>
                    <a:pt x="992" y="580"/>
                    <a:pt x="1007" y="581"/>
                    <a:pt x="1021" y="579"/>
                  </a:cubicBezTo>
                  <a:cubicBezTo>
                    <a:pt x="1049" y="577"/>
                    <a:pt x="1077" y="572"/>
                    <a:pt x="1103" y="565"/>
                  </a:cubicBezTo>
                  <a:cubicBezTo>
                    <a:pt x="1116" y="561"/>
                    <a:pt x="1129" y="556"/>
                    <a:pt x="1142" y="551"/>
                  </a:cubicBezTo>
                  <a:cubicBezTo>
                    <a:pt x="1154" y="547"/>
                    <a:pt x="1167" y="541"/>
                    <a:pt x="1179" y="536"/>
                  </a:cubicBezTo>
                  <a:cubicBezTo>
                    <a:pt x="1190" y="531"/>
                    <a:pt x="1202" y="525"/>
                    <a:pt x="1213" y="520"/>
                  </a:cubicBezTo>
                  <a:cubicBezTo>
                    <a:pt x="1225" y="514"/>
                    <a:pt x="1235" y="509"/>
                    <a:pt x="1243" y="505"/>
                  </a:cubicBezTo>
                  <a:cubicBezTo>
                    <a:pt x="1252" y="502"/>
                    <a:pt x="1260" y="497"/>
                    <a:pt x="1265" y="494"/>
                  </a:cubicBezTo>
                  <a:cubicBezTo>
                    <a:pt x="1270" y="492"/>
                    <a:pt x="1273" y="490"/>
                    <a:pt x="1273" y="490"/>
                  </a:cubicBezTo>
                  <a:cubicBezTo>
                    <a:pt x="1273" y="490"/>
                    <a:pt x="1272" y="487"/>
                    <a:pt x="1270" y="481"/>
                  </a:cubicBezTo>
                  <a:close/>
                  <a:moveTo>
                    <a:pt x="1057" y="454"/>
                  </a:moveTo>
                  <a:cubicBezTo>
                    <a:pt x="1052" y="454"/>
                    <a:pt x="1046" y="452"/>
                    <a:pt x="1039" y="452"/>
                  </a:cubicBezTo>
                  <a:cubicBezTo>
                    <a:pt x="1033" y="452"/>
                    <a:pt x="1025" y="451"/>
                    <a:pt x="1017" y="451"/>
                  </a:cubicBezTo>
                  <a:cubicBezTo>
                    <a:pt x="1009" y="451"/>
                    <a:pt x="1000" y="451"/>
                    <a:pt x="991" y="451"/>
                  </a:cubicBezTo>
                  <a:cubicBezTo>
                    <a:pt x="981" y="452"/>
                    <a:pt x="972" y="453"/>
                    <a:pt x="961" y="454"/>
                  </a:cubicBezTo>
                  <a:cubicBezTo>
                    <a:pt x="941" y="457"/>
                    <a:pt x="920" y="461"/>
                    <a:pt x="899" y="467"/>
                  </a:cubicBezTo>
                  <a:cubicBezTo>
                    <a:pt x="856" y="478"/>
                    <a:pt x="816" y="493"/>
                    <a:pt x="785" y="505"/>
                  </a:cubicBezTo>
                  <a:cubicBezTo>
                    <a:pt x="777" y="509"/>
                    <a:pt x="770" y="512"/>
                    <a:pt x="763" y="515"/>
                  </a:cubicBezTo>
                  <a:cubicBezTo>
                    <a:pt x="763" y="515"/>
                    <a:pt x="764" y="515"/>
                    <a:pt x="764" y="515"/>
                  </a:cubicBezTo>
                  <a:cubicBezTo>
                    <a:pt x="760" y="517"/>
                    <a:pt x="755" y="518"/>
                    <a:pt x="751" y="519"/>
                  </a:cubicBezTo>
                  <a:cubicBezTo>
                    <a:pt x="758" y="509"/>
                    <a:pt x="763" y="498"/>
                    <a:pt x="767" y="487"/>
                  </a:cubicBezTo>
                  <a:cubicBezTo>
                    <a:pt x="770" y="486"/>
                    <a:pt x="774" y="484"/>
                    <a:pt x="777" y="483"/>
                  </a:cubicBezTo>
                  <a:cubicBezTo>
                    <a:pt x="809" y="473"/>
                    <a:pt x="852" y="461"/>
                    <a:pt x="896" y="453"/>
                  </a:cubicBezTo>
                  <a:cubicBezTo>
                    <a:pt x="918" y="449"/>
                    <a:pt x="940" y="447"/>
                    <a:pt x="961" y="446"/>
                  </a:cubicBezTo>
                  <a:cubicBezTo>
                    <a:pt x="971" y="445"/>
                    <a:pt x="981" y="445"/>
                    <a:pt x="991" y="445"/>
                  </a:cubicBezTo>
                  <a:cubicBezTo>
                    <a:pt x="1000" y="446"/>
                    <a:pt x="1009" y="446"/>
                    <a:pt x="1017" y="446"/>
                  </a:cubicBezTo>
                  <a:cubicBezTo>
                    <a:pt x="1026" y="448"/>
                    <a:pt x="1033" y="449"/>
                    <a:pt x="1040" y="450"/>
                  </a:cubicBezTo>
                  <a:cubicBezTo>
                    <a:pt x="1047" y="450"/>
                    <a:pt x="1052" y="452"/>
                    <a:pt x="1057" y="453"/>
                  </a:cubicBezTo>
                  <a:cubicBezTo>
                    <a:pt x="1066" y="456"/>
                    <a:pt x="1071" y="457"/>
                    <a:pt x="1071" y="457"/>
                  </a:cubicBezTo>
                  <a:cubicBezTo>
                    <a:pt x="1071" y="457"/>
                    <a:pt x="1066" y="456"/>
                    <a:pt x="1057" y="4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xmlns="" id="{32D92B06-7B4E-474E-9A57-C7A6A03DD957}"/>
              </a:ext>
            </a:extLst>
          </p:cNvPr>
          <p:cNvGrpSpPr/>
          <p:nvPr/>
        </p:nvGrpSpPr>
        <p:grpSpPr>
          <a:xfrm>
            <a:off x="927449" y="2698706"/>
            <a:ext cx="409621" cy="409621"/>
            <a:chOff x="5875272" y="1899043"/>
            <a:chExt cx="1302766" cy="1302765"/>
          </a:xfrm>
        </p:grpSpPr>
        <p:sp>
          <p:nvSpPr>
            <p:cNvPr id="66" name="圆角矩形 32">
              <a:extLst>
                <a:ext uri="{FF2B5EF4-FFF2-40B4-BE49-F238E27FC236}">
                  <a16:creationId xmlns:a16="http://schemas.microsoft.com/office/drawing/2014/main" xmlns="" id="{11312C49-BC4F-4761-B5B2-BA8266D3CB28}"/>
                </a:ext>
              </a:extLst>
            </p:cNvPr>
            <p:cNvSpPr/>
            <p:nvPr/>
          </p:nvSpPr>
          <p:spPr>
            <a:xfrm rot="2700000">
              <a:off x="5875272" y="1899043"/>
              <a:ext cx="1302765" cy="1302766"/>
            </a:xfrm>
            <a:prstGeom prst="roundRect">
              <a:avLst>
                <a:gd name="adj" fmla="val 9524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  <p:sp>
          <p:nvSpPr>
            <p:cNvPr id="67" name="圆角矩形 15">
              <a:extLst>
                <a:ext uri="{FF2B5EF4-FFF2-40B4-BE49-F238E27FC236}">
                  <a16:creationId xmlns:a16="http://schemas.microsoft.com/office/drawing/2014/main" xmlns="" id="{1CDA1E10-A122-49D6-8C8E-83C3B64638F3}"/>
                </a:ext>
              </a:extLst>
            </p:cNvPr>
            <p:cNvSpPr/>
            <p:nvPr/>
          </p:nvSpPr>
          <p:spPr>
            <a:xfrm>
              <a:off x="6222137" y="2253449"/>
              <a:ext cx="609038" cy="593956"/>
            </a:xfrm>
            <a:custGeom>
              <a:avLst/>
              <a:gdLst>
                <a:gd name="T0" fmla="*/ 4915 w 4915"/>
                <a:gd name="T1" fmla="*/ 2834 h 4800"/>
                <a:gd name="T2" fmla="*/ 4911 w 4915"/>
                <a:gd name="T3" fmla="*/ 2763 h 4800"/>
                <a:gd name="T4" fmla="*/ 2537 w 4915"/>
                <a:gd name="T5" fmla="*/ 389 h 4800"/>
                <a:gd name="T6" fmla="*/ 2537 w 4915"/>
                <a:gd name="T7" fmla="*/ 0 h 4800"/>
                <a:gd name="T8" fmla="*/ 2378 w 4915"/>
                <a:gd name="T9" fmla="*/ 0 h 4800"/>
                <a:gd name="T10" fmla="*/ 2378 w 4915"/>
                <a:gd name="T11" fmla="*/ 389 h 4800"/>
                <a:gd name="T12" fmla="*/ 4 w 4915"/>
                <a:gd name="T13" fmla="*/ 2764 h 4800"/>
                <a:gd name="T14" fmla="*/ 0 w 4915"/>
                <a:gd name="T15" fmla="*/ 2834 h 4800"/>
                <a:gd name="T16" fmla="*/ 2 w 4915"/>
                <a:gd name="T17" fmla="*/ 2834 h 4800"/>
                <a:gd name="T18" fmla="*/ 1 w 4915"/>
                <a:gd name="T19" fmla="*/ 2843 h 4800"/>
                <a:gd name="T20" fmla="*/ 161 w 4915"/>
                <a:gd name="T21" fmla="*/ 2843 h 4800"/>
                <a:gd name="T22" fmla="*/ 162 w 4915"/>
                <a:gd name="T23" fmla="*/ 2777 h 4800"/>
                <a:gd name="T24" fmla="*/ 674 w 4915"/>
                <a:gd name="T25" fmla="*/ 2306 h 4800"/>
                <a:gd name="T26" fmla="*/ 1189 w 4915"/>
                <a:gd name="T27" fmla="*/ 2834 h 4800"/>
                <a:gd name="T28" fmla="*/ 1348 w 4915"/>
                <a:gd name="T29" fmla="*/ 2834 h 4800"/>
                <a:gd name="T30" fmla="*/ 1863 w 4915"/>
                <a:gd name="T31" fmla="*/ 2306 h 4800"/>
                <a:gd name="T32" fmla="*/ 2378 w 4915"/>
                <a:gd name="T33" fmla="*/ 2832 h 4800"/>
                <a:gd name="T34" fmla="*/ 2378 w 4915"/>
                <a:gd name="T35" fmla="*/ 4379 h 4800"/>
                <a:gd name="T36" fmla="*/ 2792 w 4915"/>
                <a:gd name="T37" fmla="*/ 4800 h 4800"/>
                <a:gd name="T38" fmla="*/ 3206 w 4915"/>
                <a:gd name="T39" fmla="*/ 4379 h 4800"/>
                <a:gd name="T40" fmla="*/ 3047 w 4915"/>
                <a:gd name="T41" fmla="*/ 4379 h 4800"/>
                <a:gd name="T42" fmla="*/ 2792 w 4915"/>
                <a:gd name="T43" fmla="*/ 4641 h 4800"/>
                <a:gd name="T44" fmla="*/ 2537 w 4915"/>
                <a:gd name="T45" fmla="*/ 4379 h 4800"/>
                <a:gd name="T46" fmla="*/ 2537 w 4915"/>
                <a:gd name="T47" fmla="*/ 2834 h 4800"/>
                <a:gd name="T48" fmla="*/ 2537 w 4915"/>
                <a:gd name="T49" fmla="*/ 2834 h 4800"/>
                <a:gd name="T50" fmla="*/ 3052 w 4915"/>
                <a:gd name="T51" fmla="*/ 2306 h 4800"/>
                <a:gd name="T52" fmla="*/ 3567 w 4915"/>
                <a:gd name="T53" fmla="*/ 2832 h 4800"/>
                <a:gd name="T54" fmla="*/ 3567 w 4915"/>
                <a:gd name="T55" fmla="*/ 2834 h 4800"/>
                <a:gd name="T56" fmla="*/ 3567 w 4915"/>
                <a:gd name="T57" fmla="*/ 2834 h 4800"/>
                <a:gd name="T58" fmla="*/ 3726 w 4915"/>
                <a:gd name="T59" fmla="*/ 2834 h 4800"/>
                <a:gd name="T60" fmla="*/ 3726 w 4915"/>
                <a:gd name="T61" fmla="*/ 2834 h 4800"/>
                <a:gd name="T62" fmla="*/ 3726 w 4915"/>
                <a:gd name="T63" fmla="*/ 2832 h 4800"/>
                <a:gd name="T64" fmla="*/ 4241 w 4915"/>
                <a:gd name="T65" fmla="*/ 2306 h 4800"/>
                <a:gd name="T66" fmla="*/ 4752 w 4915"/>
                <a:gd name="T67" fmla="*/ 2776 h 4800"/>
                <a:gd name="T68" fmla="*/ 4754 w 4915"/>
                <a:gd name="T69" fmla="*/ 2843 h 4800"/>
                <a:gd name="T70" fmla="*/ 4913 w 4915"/>
                <a:gd name="T71" fmla="*/ 2843 h 4800"/>
                <a:gd name="T72" fmla="*/ 4913 w 4915"/>
                <a:gd name="T73" fmla="*/ 2834 h 4800"/>
                <a:gd name="T74" fmla="*/ 4915 w 4915"/>
                <a:gd name="T75" fmla="*/ 2834 h 4800"/>
                <a:gd name="T76" fmla="*/ 4241 w 4915"/>
                <a:gd name="T77" fmla="*/ 2147 h 4800"/>
                <a:gd name="T78" fmla="*/ 3646 w 4915"/>
                <a:gd name="T79" fmla="*/ 2511 h 4800"/>
                <a:gd name="T80" fmla="*/ 3052 w 4915"/>
                <a:gd name="T81" fmla="*/ 2147 h 4800"/>
                <a:gd name="T82" fmla="*/ 2457 w 4915"/>
                <a:gd name="T83" fmla="*/ 2511 h 4800"/>
                <a:gd name="T84" fmla="*/ 1863 w 4915"/>
                <a:gd name="T85" fmla="*/ 2147 h 4800"/>
                <a:gd name="T86" fmla="*/ 1268 w 4915"/>
                <a:gd name="T87" fmla="*/ 2511 h 4800"/>
                <a:gd name="T88" fmla="*/ 674 w 4915"/>
                <a:gd name="T89" fmla="*/ 2147 h 4800"/>
                <a:gd name="T90" fmla="*/ 219 w 4915"/>
                <a:gd name="T91" fmla="*/ 2328 h 4800"/>
                <a:gd name="T92" fmla="*/ 2457 w 4915"/>
                <a:gd name="T93" fmla="*/ 547 h 4800"/>
                <a:gd name="T94" fmla="*/ 4695 w 4915"/>
                <a:gd name="T95" fmla="*/ 2328 h 4800"/>
                <a:gd name="T96" fmla="*/ 4241 w 4915"/>
                <a:gd name="T97" fmla="*/ 2147 h 4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915" h="4800">
                  <a:moveTo>
                    <a:pt x="4915" y="2834"/>
                  </a:moveTo>
                  <a:cubicBezTo>
                    <a:pt x="4915" y="2810"/>
                    <a:pt x="4913" y="2786"/>
                    <a:pt x="4911" y="2763"/>
                  </a:cubicBezTo>
                  <a:cubicBezTo>
                    <a:pt x="4870" y="1472"/>
                    <a:pt x="3828" y="431"/>
                    <a:pt x="2537" y="389"/>
                  </a:cubicBezTo>
                  <a:lnTo>
                    <a:pt x="2537" y="0"/>
                  </a:lnTo>
                  <a:lnTo>
                    <a:pt x="2378" y="0"/>
                  </a:lnTo>
                  <a:lnTo>
                    <a:pt x="2378" y="389"/>
                  </a:lnTo>
                  <a:cubicBezTo>
                    <a:pt x="1087" y="431"/>
                    <a:pt x="45" y="1473"/>
                    <a:pt x="4" y="2764"/>
                  </a:cubicBezTo>
                  <a:cubicBezTo>
                    <a:pt x="1" y="2787"/>
                    <a:pt x="0" y="2810"/>
                    <a:pt x="0" y="2834"/>
                  </a:cubicBezTo>
                  <a:lnTo>
                    <a:pt x="2" y="2834"/>
                  </a:lnTo>
                  <a:cubicBezTo>
                    <a:pt x="2" y="2837"/>
                    <a:pt x="1" y="2840"/>
                    <a:pt x="1" y="2843"/>
                  </a:cubicBezTo>
                  <a:lnTo>
                    <a:pt x="161" y="2843"/>
                  </a:lnTo>
                  <a:cubicBezTo>
                    <a:pt x="161" y="2821"/>
                    <a:pt x="162" y="2799"/>
                    <a:pt x="162" y="2777"/>
                  </a:cubicBezTo>
                  <a:cubicBezTo>
                    <a:pt x="190" y="2513"/>
                    <a:pt x="409" y="2306"/>
                    <a:pt x="674" y="2306"/>
                  </a:cubicBezTo>
                  <a:cubicBezTo>
                    <a:pt x="958" y="2306"/>
                    <a:pt x="1189" y="2543"/>
                    <a:pt x="1189" y="2834"/>
                  </a:cubicBezTo>
                  <a:lnTo>
                    <a:pt x="1348" y="2834"/>
                  </a:lnTo>
                  <a:cubicBezTo>
                    <a:pt x="1348" y="2543"/>
                    <a:pt x="1579" y="2306"/>
                    <a:pt x="1863" y="2306"/>
                  </a:cubicBezTo>
                  <a:cubicBezTo>
                    <a:pt x="2146" y="2306"/>
                    <a:pt x="2377" y="2542"/>
                    <a:pt x="2378" y="2832"/>
                  </a:cubicBezTo>
                  <a:lnTo>
                    <a:pt x="2378" y="4379"/>
                  </a:lnTo>
                  <a:cubicBezTo>
                    <a:pt x="2378" y="4611"/>
                    <a:pt x="2564" y="4800"/>
                    <a:pt x="2792" y="4800"/>
                  </a:cubicBezTo>
                  <a:cubicBezTo>
                    <a:pt x="3021" y="4800"/>
                    <a:pt x="3206" y="4611"/>
                    <a:pt x="3206" y="4379"/>
                  </a:cubicBezTo>
                  <a:lnTo>
                    <a:pt x="3047" y="4379"/>
                  </a:lnTo>
                  <a:cubicBezTo>
                    <a:pt x="3047" y="4523"/>
                    <a:pt x="2933" y="4641"/>
                    <a:pt x="2792" y="4641"/>
                  </a:cubicBezTo>
                  <a:cubicBezTo>
                    <a:pt x="2651" y="4641"/>
                    <a:pt x="2537" y="4524"/>
                    <a:pt x="2537" y="4379"/>
                  </a:cubicBezTo>
                  <a:lnTo>
                    <a:pt x="2537" y="2834"/>
                  </a:lnTo>
                  <a:lnTo>
                    <a:pt x="2537" y="2834"/>
                  </a:lnTo>
                  <a:cubicBezTo>
                    <a:pt x="2537" y="2543"/>
                    <a:pt x="2768" y="2306"/>
                    <a:pt x="3052" y="2306"/>
                  </a:cubicBezTo>
                  <a:cubicBezTo>
                    <a:pt x="3335" y="2306"/>
                    <a:pt x="3566" y="2542"/>
                    <a:pt x="3567" y="2832"/>
                  </a:cubicBezTo>
                  <a:cubicBezTo>
                    <a:pt x="3567" y="2833"/>
                    <a:pt x="3567" y="2833"/>
                    <a:pt x="3567" y="2834"/>
                  </a:cubicBezTo>
                  <a:lnTo>
                    <a:pt x="3567" y="2834"/>
                  </a:lnTo>
                  <a:lnTo>
                    <a:pt x="3726" y="2834"/>
                  </a:lnTo>
                  <a:lnTo>
                    <a:pt x="3726" y="2834"/>
                  </a:lnTo>
                  <a:cubicBezTo>
                    <a:pt x="3726" y="2833"/>
                    <a:pt x="3726" y="2833"/>
                    <a:pt x="3726" y="2832"/>
                  </a:cubicBezTo>
                  <a:cubicBezTo>
                    <a:pt x="3727" y="2542"/>
                    <a:pt x="3957" y="2306"/>
                    <a:pt x="4241" y="2306"/>
                  </a:cubicBezTo>
                  <a:cubicBezTo>
                    <a:pt x="4506" y="2306"/>
                    <a:pt x="4724" y="2512"/>
                    <a:pt x="4752" y="2776"/>
                  </a:cubicBezTo>
                  <a:cubicBezTo>
                    <a:pt x="4753" y="2798"/>
                    <a:pt x="4754" y="2821"/>
                    <a:pt x="4754" y="2843"/>
                  </a:cubicBezTo>
                  <a:lnTo>
                    <a:pt x="4913" y="2843"/>
                  </a:lnTo>
                  <a:cubicBezTo>
                    <a:pt x="4913" y="2840"/>
                    <a:pt x="4913" y="2837"/>
                    <a:pt x="4913" y="2834"/>
                  </a:cubicBezTo>
                  <a:lnTo>
                    <a:pt x="4915" y="2834"/>
                  </a:lnTo>
                  <a:close/>
                  <a:moveTo>
                    <a:pt x="4241" y="2147"/>
                  </a:moveTo>
                  <a:cubicBezTo>
                    <a:pt x="3984" y="2147"/>
                    <a:pt x="3760" y="2295"/>
                    <a:pt x="3646" y="2511"/>
                  </a:cubicBezTo>
                  <a:cubicBezTo>
                    <a:pt x="3533" y="2295"/>
                    <a:pt x="3309" y="2147"/>
                    <a:pt x="3052" y="2147"/>
                  </a:cubicBezTo>
                  <a:cubicBezTo>
                    <a:pt x="2795" y="2147"/>
                    <a:pt x="2571" y="2295"/>
                    <a:pt x="2457" y="2511"/>
                  </a:cubicBezTo>
                  <a:cubicBezTo>
                    <a:pt x="2344" y="2295"/>
                    <a:pt x="2120" y="2147"/>
                    <a:pt x="1863" y="2147"/>
                  </a:cubicBezTo>
                  <a:cubicBezTo>
                    <a:pt x="1606" y="2147"/>
                    <a:pt x="1382" y="2295"/>
                    <a:pt x="1268" y="2511"/>
                  </a:cubicBezTo>
                  <a:cubicBezTo>
                    <a:pt x="1155" y="2295"/>
                    <a:pt x="931" y="2147"/>
                    <a:pt x="674" y="2147"/>
                  </a:cubicBezTo>
                  <a:cubicBezTo>
                    <a:pt x="499" y="2147"/>
                    <a:pt x="339" y="2216"/>
                    <a:pt x="219" y="2328"/>
                  </a:cubicBezTo>
                  <a:cubicBezTo>
                    <a:pt x="454" y="1309"/>
                    <a:pt x="1368" y="547"/>
                    <a:pt x="2457" y="547"/>
                  </a:cubicBezTo>
                  <a:cubicBezTo>
                    <a:pt x="3547" y="547"/>
                    <a:pt x="4461" y="1309"/>
                    <a:pt x="4695" y="2328"/>
                  </a:cubicBezTo>
                  <a:cubicBezTo>
                    <a:pt x="4575" y="2216"/>
                    <a:pt x="4416" y="2147"/>
                    <a:pt x="4241" y="21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xmlns="" id="{169311DD-E2CE-4FDE-B4FB-8EFD53027E91}"/>
              </a:ext>
            </a:extLst>
          </p:cNvPr>
          <p:cNvGrpSpPr/>
          <p:nvPr/>
        </p:nvGrpSpPr>
        <p:grpSpPr>
          <a:xfrm>
            <a:off x="927449" y="3504248"/>
            <a:ext cx="409621" cy="409621"/>
            <a:chOff x="5875272" y="1899043"/>
            <a:chExt cx="1302766" cy="1302765"/>
          </a:xfrm>
        </p:grpSpPr>
        <p:sp>
          <p:nvSpPr>
            <p:cNvPr id="69" name="圆角矩形 35">
              <a:extLst>
                <a:ext uri="{FF2B5EF4-FFF2-40B4-BE49-F238E27FC236}">
                  <a16:creationId xmlns:a16="http://schemas.microsoft.com/office/drawing/2014/main" xmlns="" id="{79DBDBB7-18B8-4B48-9F97-89781512AEF1}"/>
                </a:ext>
              </a:extLst>
            </p:cNvPr>
            <p:cNvSpPr/>
            <p:nvPr/>
          </p:nvSpPr>
          <p:spPr>
            <a:xfrm rot="2700000">
              <a:off x="5875272" y="1899043"/>
              <a:ext cx="1302765" cy="1302766"/>
            </a:xfrm>
            <a:prstGeom prst="roundRect">
              <a:avLst>
                <a:gd name="adj" fmla="val 9524"/>
              </a:avLst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  <p:sp>
          <p:nvSpPr>
            <p:cNvPr id="70" name="圆角矩形 18">
              <a:extLst>
                <a:ext uri="{FF2B5EF4-FFF2-40B4-BE49-F238E27FC236}">
                  <a16:creationId xmlns:a16="http://schemas.microsoft.com/office/drawing/2014/main" xmlns="" id="{E4F0D829-B4DC-427D-A319-BF959E89D4F7}"/>
                </a:ext>
              </a:extLst>
            </p:cNvPr>
            <p:cNvSpPr/>
            <p:nvPr/>
          </p:nvSpPr>
          <p:spPr>
            <a:xfrm>
              <a:off x="6222137" y="2311395"/>
              <a:ext cx="609038" cy="478065"/>
            </a:xfrm>
            <a:custGeom>
              <a:avLst/>
              <a:gdLst>
                <a:gd name="connsiteX0" fmla="*/ 315239 w 606721"/>
                <a:gd name="connsiteY0" fmla="*/ 351824 h 476246"/>
                <a:gd name="connsiteX1" fmla="*/ 315239 w 606721"/>
                <a:gd name="connsiteY1" fmla="*/ 369957 h 476246"/>
                <a:gd name="connsiteX2" fmla="*/ 533394 w 606721"/>
                <a:gd name="connsiteY2" fmla="*/ 369957 h 476246"/>
                <a:gd name="connsiteX3" fmla="*/ 533394 w 606721"/>
                <a:gd name="connsiteY3" fmla="*/ 351824 h 476246"/>
                <a:gd name="connsiteX4" fmla="*/ 88066 w 606721"/>
                <a:gd name="connsiteY4" fmla="*/ 264832 h 476246"/>
                <a:gd name="connsiteX5" fmla="*/ 183188 w 606721"/>
                <a:gd name="connsiteY5" fmla="*/ 264832 h 476246"/>
                <a:gd name="connsiteX6" fmla="*/ 183188 w 606721"/>
                <a:gd name="connsiteY6" fmla="*/ 359813 h 476246"/>
                <a:gd name="connsiteX7" fmla="*/ 88066 w 606721"/>
                <a:gd name="connsiteY7" fmla="*/ 359813 h 476246"/>
                <a:gd name="connsiteX8" fmla="*/ 315239 w 606721"/>
                <a:gd name="connsiteY8" fmla="*/ 261160 h 476246"/>
                <a:gd name="connsiteX9" fmla="*/ 315239 w 606721"/>
                <a:gd name="connsiteY9" fmla="*/ 279293 h 476246"/>
                <a:gd name="connsiteX10" fmla="*/ 533394 w 606721"/>
                <a:gd name="connsiteY10" fmla="*/ 279293 h 476246"/>
                <a:gd name="connsiteX11" fmla="*/ 533394 w 606721"/>
                <a:gd name="connsiteY11" fmla="*/ 261160 h 476246"/>
                <a:gd name="connsiteX12" fmla="*/ 69901 w 606721"/>
                <a:gd name="connsiteY12" fmla="*/ 246676 h 476246"/>
                <a:gd name="connsiteX13" fmla="*/ 69901 w 606721"/>
                <a:gd name="connsiteY13" fmla="*/ 377940 h 476246"/>
                <a:gd name="connsiteX14" fmla="*/ 201365 w 606721"/>
                <a:gd name="connsiteY14" fmla="*/ 377940 h 476246"/>
                <a:gd name="connsiteX15" fmla="*/ 201365 w 606721"/>
                <a:gd name="connsiteY15" fmla="*/ 246676 h 476246"/>
                <a:gd name="connsiteX16" fmla="*/ 315239 w 606721"/>
                <a:gd name="connsiteY16" fmla="*/ 170381 h 476246"/>
                <a:gd name="connsiteX17" fmla="*/ 315239 w 606721"/>
                <a:gd name="connsiteY17" fmla="*/ 188514 h 476246"/>
                <a:gd name="connsiteX18" fmla="*/ 533394 w 606721"/>
                <a:gd name="connsiteY18" fmla="*/ 188514 h 476246"/>
                <a:gd name="connsiteX19" fmla="*/ 533394 w 606721"/>
                <a:gd name="connsiteY19" fmla="*/ 170381 h 476246"/>
                <a:gd name="connsiteX20" fmla="*/ 135627 w 606721"/>
                <a:gd name="connsiteY20" fmla="*/ 97874 h 476246"/>
                <a:gd name="connsiteX21" fmla="*/ 183188 w 606721"/>
                <a:gd name="connsiteY21" fmla="*/ 145294 h 476246"/>
                <a:gd name="connsiteX22" fmla="*/ 135627 w 606721"/>
                <a:gd name="connsiteY22" fmla="*/ 192714 h 476246"/>
                <a:gd name="connsiteX23" fmla="*/ 88066 w 606721"/>
                <a:gd name="connsiteY23" fmla="*/ 145294 h 476246"/>
                <a:gd name="connsiteX24" fmla="*/ 135627 w 606721"/>
                <a:gd name="connsiteY24" fmla="*/ 97874 h 476246"/>
                <a:gd name="connsiteX25" fmla="*/ 315239 w 606721"/>
                <a:gd name="connsiteY25" fmla="*/ 79716 h 476246"/>
                <a:gd name="connsiteX26" fmla="*/ 315239 w 606721"/>
                <a:gd name="connsiteY26" fmla="*/ 97849 h 476246"/>
                <a:gd name="connsiteX27" fmla="*/ 533394 w 606721"/>
                <a:gd name="connsiteY27" fmla="*/ 97849 h 476246"/>
                <a:gd name="connsiteX28" fmla="*/ 533394 w 606721"/>
                <a:gd name="connsiteY28" fmla="*/ 79716 h 476246"/>
                <a:gd name="connsiteX29" fmla="*/ 135690 w 606721"/>
                <a:gd name="connsiteY29" fmla="*/ 79602 h 476246"/>
                <a:gd name="connsiteX30" fmla="*/ 69901 w 606721"/>
                <a:gd name="connsiteY30" fmla="*/ 145292 h 476246"/>
                <a:gd name="connsiteX31" fmla="*/ 135690 w 606721"/>
                <a:gd name="connsiteY31" fmla="*/ 210867 h 476246"/>
                <a:gd name="connsiteX32" fmla="*/ 201365 w 606721"/>
                <a:gd name="connsiteY32" fmla="*/ 145292 h 476246"/>
                <a:gd name="connsiteX33" fmla="*/ 135690 w 606721"/>
                <a:gd name="connsiteY33" fmla="*/ 79602 h 476246"/>
                <a:gd name="connsiteX34" fmla="*/ 0 w 606721"/>
                <a:gd name="connsiteY34" fmla="*/ 0 h 476246"/>
                <a:gd name="connsiteX35" fmla="*/ 606721 w 606721"/>
                <a:gd name="connsiteY35" fmla="*/ 0 h 476246"/>
                <a:gd name="connsiteX36" fmla="*/ 606721 w 606721"/>
                <a:gd name="connsiteY36" fmla="*/ 476246 h 476246"/>
                <a:gd name="connsiteX37" fmla="*/ 0 w 606721"/>
                <a:gd name="connsiteY37" fmla="*/ 476246 h 476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06721" h="476246">
                  <a:moveTo>
                    <a:pt x="315239" y="351824"/>
                  </a:moveTo>
                  <a:lnTo>
                    <a:pt x="315239" y="369957"/>
                  </a:lnTo>
                  <a:lnTo>
                    <a:pt x="533394" y="369957"/>
                  </a:lnTo>
                  <a:lnTo>
                    <a:pt x="533394" y="351824"/>
                  </a:lnTo>
                  <a:close/>
                  <a:moveTo>
                    <a:pt x="88066" y="264832"/>
                  </a:moveTo>
                  <a:lnTo>
                    <a:pt x="183188" y="264832"/>
                  </a:lnTo>
                  <a:lnTo>
                    <a:pt x="183188" y="359813"/>
                  </a:lnTo>
                  <a:lnTo>
                    <a:pt x="88066" y="359813"/>
                  </a:lnTo>
                  <a:close/>
                  <a:moveTo>
                    <a:pt x="315239" y="261160"/>
                  </a:moveTo>
                  <a:lnTo>
                    <a:pt x="315239" y="279293"/>
                  </a:lnTo>
                  <a:lnTo>
                    <a:pt x="533394" y="279293"/>
                  </a:lnTo>
                  <a:lnTo>
                    <a:pt x="533394" y="261160"/>
                  </a:lnTo>
                  <a:close/>
                  <a:moveTo>
                    <a:pt x="69901" y="246676"/>
                  </a:moveTo>
                  <a:lnTo>
                    <a:pt x="69901" y="377940"/>
                  </a:lnTo>
                  <a:lnTo>
                    <a:pt x="201365" y="377940"/>
                  </a:lnTo>
                  <a:lnTo>
                    <a:pt x="201365" y="246676"/>
                  </a:lnTo>
                  <a:close/>
                  <a:moveTo>
                    <a:pt x="315239" y="170381"/>
                  </a:moveTo>
                  <a:lnTo>
                    <a:pt x="315239" y="188514"/>
                  </a:lnTo>
                  <a:lnTo>
                    <a:pt x="533394" y="188514"/>
                  </a:lnTo>
                  <a:lnTo>
                    <a:pt x="533394" y="170381"/>
                  </a:lnTo>
                  <a:close/>
                  <a:moveTo>
                    <a:pt x="135627" y="97874"/>
                  </a:moveTo>
                  <a:cubicBezTo>
                    <a:pt x="161894" y="97874"/>
                    <a:pt x="183188" y="119105"/>
                    <a:pt x="183188" y="145294"/>
                  </a:cubicBezTo>
                  <a:cubicBezTo>
                    <a:pt x="183188" y="171483"/>
                    <a:pt x="161894" y="192714"/>
                    <a:pt x="135627" y="192714"/>
                  </a:cubicBezTo>
                  <a:cubicBezTo>
                    <a:pt x="109360" y="192714"/>
                    <a:pt x="88066" y="171483"/>
                    <a:pt x="88066" y="145294"/>
                  </a:cubicBezTo>
                  <a:cubicBezTo>
                    <a:pt x="88066" y="119105"/>
                    <a:pt x="109360" y="97874"/>
                    <a:pt x="135627" y="97874"/>
                  </a:cubicBezTo>
                  <a:close/>
                  <a:moveTo>
                    <a:pt x="315239" y="79716"/>
                  </a:moveTo>
                  <a:lnTo>
                    <a:pt x="315239" y="97849"/>
                  </a:lnTo>
                  <a:lnTo>
                    <a:pt x="533394" y="97849"/>
                  </a:lnTo>
                  <a:lnTo>
                    <a:pt x="533394" y="79716"/>
                  </a:lnTo>
                  <a:close/>
                  <a:moveTo>
                    <a:pt x="135690" y="79602"/>
                  </a:moveTo>
                  <a:cubicBezTo>
                    <a:pt x="99369" y="79602"/>
                    <a:pt x="69901" y="109140"/>
                    <a:pt x="69901" y="145292"/>
                  </a:cubicBezTo>
                  <a:cubicBezTo>
                    <a:pt x="69901" y="181443"/>
                    <a:pt x="99369" y="210867"/>
                    <a:pt x="135690" y="210867"/>
                  </a:cubicBezTo>
                  <a:cubicBezTo>
                    <a:pt x="171897" y="210867"/>
                    <a:pt x="201365" y="181443"/>
                    <a:pt x="201365" y="145292"/>
                  </a:cubicBezTo>
                  <a:cubicBezTo>
                    <a:pt x="201365" y="109140"/>
                    <a:pt x="171897" y="79602"/>
                    <a:pt x="135690" y="79602"/>
                  </a:cubicBezTo>
                  <a:close/>
                  <a:moveTo>
                    <a:pt x="0" y="0"/>
                  </a:moveTo>
                  <a:lnTo>
                    <a:pt x="606721" y="0"/>
                  </a:lnTo>
                  <a:lnTo>
                    <a:pt x="606721" y="476246"/>
                  </a:lnTo>
                  <a:lnTo>
                    <a:pt x="0" y="4762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</p:grpSp>
      <p:grpSp>
        <p:nvGrpSpPr>
          <p:cNvPr id="71" name="组合 70">
            <a:extLst>
              <a:ext uri="{FF2B5EF4-FFF2-40B4-BE49-F238E27FC236}">
                <a16:creationId xmlns:a16="http://schemas.microsoft.com/office/drawing/2014/main" xmlns="" id="{09A92A1E-E9F9-40C5-AA4E-23EA9C83F3F6}"/>
              </a:ext>
            </a:extLst>
          </p:cNvPr>
          <p:cNvGrpSpPr/>
          <p:nvPr/>
        </p:nvGrpSpPr>
        <p:grpSpPr>
          <a:xfrm>
            <a:off x="1575484" y="1810284"/>
            <a:ext cx="1877515" cy="764410"/>
            <a:chOff x="5354322" y="1967781"/>
            <a:chExt cx="2503353" cy="1019214"/>
          </a:xfrm>
        </p:grpSpPr>
        <p:sp>
          <p:nvSpPr>
            <p:cNvPr id="72" name="矩形 71">
              <a:extLst>
                <a:ext uri="{FF2B5EF4-FFF2-40B4-BE49-F238E27FC236}">
                  <a16:creationId xmlns:a16="http://schemas.microsoft.com/office/drawing/2014/main" xmlns="" id="{A7EF4D94-7491-46EE-82EB-4F9BAE07A5F5}"/>
                </a:ext>
              </a:extLst>
            </p:cNvPr>
            <p:cNvSpPr/>
            <p:nvPr/>
          </p:nvSpPr>
          <p:spPr>
            <a:xfrm>
              <a:off x="5354322" y="2346820"/>
              <a:ext cx="2503353" cy="6401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bg1">
                      <a:lumMod val="50000"/>
                    </a:schemeClr>
                  </a:solidFill>
                </a:rPr>
                <a:t>内容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bg1">
                      <a:lumMod val="50000"/>
                    </a:schemeClr>
                  </a:solidFill>
                </a:rPr>
                <a:t>内容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3" name="矩形 72">
              <a:extLst>
                <a:ext uri="{FF2B5EF4-FFF2-40B4-BE49-F238E27FC236}">
                  <a16:creationId xmlns:a16="http://schemas.microsoft.com/office/drawing/2014/main" xmlns="" id="{FFFCECDB-BA8B-4BEC-AD2E-385B7A1DDBB3}"/>
                </a:ext>
              </a:extLst>
            </p:cNvPr>
            <p:cNvSpPr/>
            <p:nvPr/>
          </p:nvSpPr>
          <p:spPr>
            <a:xfrm>
              <a:off x="5354323" y="1967781"/>
              <a:ext cx="2084387" cy="4924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500" b="1" dirty="0"/>
                <a:t>标题文字添加</a:t>
              </a:r>
            </a:p>
          </p:txBody>
        </p:sp>
      </p:grpSp>
      <p:grpSp>
        <p:nvGrpSpPr>
          <p:cNvPr id="74" name="组合 73">
            <a:extLst>
              <a:ext uri="{FF2B5EF4-FFF2-40B4-BE49-F238E27FC236}">
                <a16:creationId xmlns:a16="http://schemas.microsoft.com/office/drawing/2014/main" xmlns="" id="{A4796EA6-862C-4676-B680-46D672392FF4}"/>
              </a:ext>
            </a:extLst>
          </p:cNvPr>
          <p:cNvGrpSpPr/>
          <p:nvPr/>
        </p:nvGrpSpPr>
        <p:grpSpPr>
          <a:xfrm>
            <a:off x="1575484" y="2629804"/>
            <a:ext cx="1877515" cy="764410"/>
            <a:chOff x="5354322" y="1967781"/>
            <a:chExt cx="2503353" cy="1019214"/>
          </a:xfrm>
        </p:grpSpPr>
        <p:sp>
          <p:nvSpPr>
            <p:cNvPr id="75" name="矩形 74">
              <a:extLst>
                <a:ext uri="{FF2B5EF4-FFF2-40B4-BE49-F238E27FC236}">
                  <a16:creationId xmlns:a16="http://schemas.microsoft.com/office/drawing/2014/main" xmlns="" id="{FB155250-C93B-41EB-9518-F91DDE5DC6BD}"/>
                </a:ext>
              </a:extLst>
            </p:cNvPr>
            <p:cNvSpPr/>
            <p:nvPr/>
          </p:nvSpPr>
          <p:spPr>
            <a:xfrm>
              <a:off x="5354322" y="2346820"/>
              <a:ext cx="2503353" cy="6401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bg1">
                      <a:lumMod val="50000"/>
                    </a:schemeClr>
                  </a:solidFill>
                </a:rPr>
                <a:t>内容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bg1">
                      <a:lumMod val="50000"/>
                    </a:schemeClr>
                  </a:solidFill>
                </a:rPr>
                <a:t>内容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6" name="矩形 75">
              <a:extLst>
                <a:ext uri="{FF2B5EF4-FFF2-40B4-BE49-F238E27FC236}">
                  <a16:creationId xmlns:a16="http://schemas.microsoft.com/office/drawing/2014/main" xmlns="" id="{5EAE56F1-1299-46C1-BBA0-F5762ECEE562}"/>
                </a:ext>
              </a:extLst>
            </p:cNvPr>
            <p:cNvSpPr/>
            <p:nvPr/>
          </p:nvSpPr>
          <p:spPr>
            <a:xfrm>
              <a:off x="5354323" y="1967781"/>
              <a:ext cx="2084387" cy="4924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500" b="1" dirty="0"/>
                <a:t>标题文字添加</a:t>
              </a:r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xmlns="" id="{3B03B916-78C4-4D21-8040-9EE3104C7CCD}"/>
              </a:ext>
            </a:extLst>
          </p:cNvPr>
          <p:cNvGrpSpPr/>
          <p:nvPr/>
        </p:nvGrpSpPr>
        <p:grpSpPr>
          <a:xfrm>
            <a:off x="1575484" y="3435347"/>
            <a:ext cx="1877515" cy="764410"/>
            <a:chOff x="5354322" y="1967781"/>
            <a:chExt cx="2503353" cy="1019214"/>
          </a:xfrm>
        </p:grpSpPr>
        <p:sp>
          <p:nvSpPr>
            <p:cNvPr id="78" name="矩形 77">
              <a:extLst>
                <a:ext uri="{FF2B5EF4-FFF2-40B4-BE49-F238E27FC236}">
                  <a16:creationId xmlns:a16="http://schemas.microsoft.com/office/drawing/2014/main" xmlns="" id="{031B5948-A089-452C-8249-ADF71545DB4F}"/>
                </a:ext>
              </a:extLst>
            </p:cNvPr>
            <p:cNvSpPr/>
            <p:nvPr/>
          </p:nvSpPr>
          <p:spPr>
            <a:xfrm>
              <a:off x="5354322" y="2346820"/>
              <a:ext cx="2503353" cy="6401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bg1">
                      <a:lumMod val="50000"/>
                    </a:schemeClr>
                  </a:solidFill>
                </a:rPr>
                <a:t>内容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bg1">
                      <a:lumMod val="50000"/>
                    </a:schemeClr>
                  </a:solidFill>
                </a:rPr>
                <a:t>内容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9" name="矩形 78">
              <a:extLst>
                <a:ext uri="{FF2B5EF4-FFF2-40B4-BE49-F238E27FC236}">
                  <a16:creationId xmlns:a16="http://schemas.microsoft.com/office/drawing/2014/main" xmlns="" id="{61396714-CE90-4956-8E49-C3B73A4EE269}"/>
                </a:ext>
              </a:extLst>
            </p:cNvPr>
            <p:cNvSpPr/>
            <p:nvPr/>
          </p:nvSpPr>
          <p:spPr>
            <a:xfrm>
              <a:off x="5354323" y="1967781"/>
              <a:ext cx="2084387" cy="4924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500" b="1" dirty="0"/>
                <a:t>标题文字添加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930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1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1">
            <a:extLst>
              <a:ext uri="{FF2B5EF4-FFF2-40B4-BE49-F238E27FC236}">
                <a16:creationId xmlns:a16="http://schemas.microsoft.com/office/drawing/2014/main" xmlns="" id="{A6681307-BD68-42B6-8F39-35E970DE002A}"/>
              </a:ext>
            </a:extLst>
          </p:cNvPr>
          <p:cNvSpPr>
            <a:spLocks/>
          </p:cNvSpPr>
          <p:nvPr/>
        </p:nvSpPr>
        <p:spPr bwMode="auto">
          <a:xfrm>
            <a:off x="1283921" y="991967"/>
            <a:ext cx="524275" cy="1506911"/>
          </a:xfrm>
          <a:custGeom>
            <a:avLst/>
            <a:gdLst>
              <a:gd name="T0" fmla="*/ 85 w 119"/>
              <a:gd name="T1" fmla="*/ 310 h 343"/>
              <a:gd name="T2" fmla="*/ 90 w 119"/>
              <a:gd name="T3" fmla="*/ 242 h 343"/>
              <a:gd name="T4" fmla="*/ 105 w 119"/>
              <a:gd name="T5" fmla="*/ 185 h 343"/>
              <a:gd name="T6" fmla="*/ 114 w 119"/>
              <a:gd name="T7" fmla="*/ 166 h 343"/>
              <a:gd name="T8" fmla="*/ 101 w 119"/>
              <a:gd name="T9" fmla="*/ 148 h 343"/>
              <a:gd name="T10" fmla="*/ 80 w 119"/>
              <a:gd name="T11" fmla="*/ 133 h 343"/>
              <a:gd name="T12" fmla="*/ 69 w 119"/>
              <a:gd name="T13" fmla="*/ 107 h 343"/>
              <a:gd name="T14" fmla="*/ 84 w 119"/>
              <a:gd name="T15" fmla="*/ 96 h 343"/>
              <a:gd name="T16" fmla="*/ 82 w 119"/>
              <a:gd name="T17" fmla="*/ 85 h 343"/>
              <a:gd name="T18" fmla="*/ 72 w 119"/>
              <a:gd name="T19" fmla="*/ 74 h 343"/>
              <a:gd name="T20" fmla="*/ 55 w 119"/>
              <a:gd name="T21" fmla="*/ 67 h 343"/>
              <a:gd name="T22" fmla="*/ 49 w 119"/>
              <a:gd name="T23" fmla="*/ 85 h 343"/>
              <a:gd name="T24" fmla="*/ 43 w 119"/>
              <a:gd name="T25" fmla="*/ 89 h 343"/>
              <a:gd name="T26" fmla="*/ 41 w 119"/>
              <a:gd name="T27" fmla="*/ 92 h 343"/>
              <a:gd name="T28" fmla="*/ 35 w 119"/>
              <a:gd name="T29" fmla="*/ 97 h 343"/>
              <a:gd name="T30" fmla="*/ 43 w 119"/>
              <a:gd name="T31" fmla="*/ 102 h 343"/>
              <a:gd name="T32" fmla="*/ 40 w 119"/>
              <a:gd name="T33" fmla="*/ 114 h 343"/>
              <a:gd name="T34" fmla="*/ 31 w 119"/>
              <a:gd name="T35" fmla="*/ 90 h 343"/>
              <a:gd name="T36" fmla="*/ 31 w 119"/>
              <a:gd name="T37" fmla="*/ 86 h 343"/>
              <a:gd name="T38" fmla="*/ 25 w 119"/>
              <a:gd name="T39" fmla="*/ 47 h 343"/>
              <a:gd name="T40" fmla="*/ 24 w 119"/>
              <a:gd name="T41" fmla="*/ 33 h 343"/>
              <a:gd name="T42" fmla="*/ 28 w 119"/>
              <a:gd name="T43" fmla="*/ 26 h 343"/>
              <a:gd name="T44" fmla="*/ 22 w 119"/>
              <a:gd name="T45" fmla="*/ 18 h 343"/>
              <a:gd name="T46" fmla="*/ 27 w 119"/>
              <a:gd name="T47" fmla="*/ 6 h 343"/>
              <a:gd name="T48" fmla="*/ 14 w 119"/>
              <a:gd name="T49" fmla="*/ 6 h 343"/>
              <a:gd name="T50" fmla="*/ 6 w 119"/>
              <a:gd name="T51" fmla="*/ 24 h 343"/>
              <a:gd name="T52" fmla="*/ 6 w 119"/>
              <a:gd name="T53" fmla="*/ 30 h 343"/>
              <a:gd name="T54" fmla="*/ 12 w 119"/>
              <a:gd name="T55" fmla="*/ 37 h 343"/>
              <a:gd name="T56" fmla="*/ 13 w 119"/>
              <a:gd name="T57" fmla="*/ 56 h 343"/>
              <a:gd name="T58" fmla="*/ 20 w 119"/>
              <a:gd name="T59" fmla="*/ 98 h 343"/>
              <a:gd name="T60" fmla="*/ 25 w 119"/>
              <a:gd name="T61" fmla="*/ 147 h 343"/>
              <a:gd name="T62" fmla="*/ 26 w 119"/>
              <a:gd name="T63" fmla="*/ 293 h 343"/>
              <a:gd name="T64" fmla="*/ 0 w 119"/>
              <a:gd name="T65" fmla="*/ 332 h 343"/>
              <a:gd name="T66" fmla="*/ 119 w 119"/>
              <a:gd name="T67" fmla="*/ 332 h 343"/>
              <a:gd name="T68" fmla="*/ 114 w 119"/>
              <a:gd name="T69" fmla="*/ 157 h 343"/>
              <a:gd name="T70" fmla="*/ 103 w 119"/>
              <a:gd name="T71" fmla="*/ 172 h 343"/>
              <a:gd name="T72" fmla="*/ 91 w 119"/>
              <a:gd name="T73" fmla="*/ 192 h 343"/>
              <a:gd name="T74" fmla="*/ 57 w 119"/>
              <a:gd name="T75" fmla="*/ 105 h 343"/>
              <a:gd name="T76" fmla="*/ 55 w 119"/>
              <a:gd name="T77" fmla="*/ 108 h 343"/>
              <a:gd name="T78" fmla="*/ 53 w 119"/>
              <a:gd name="T79" fmla="*/ 110 h 343"/>
              <a:gd name="T80" fmla="*/ 56 w 119"/>
              <a:gd name="T81" fmla="*/ 114 h 343"/>
              <a:gd name="T82" fmla="*/ 49 w 119"/>
              <a:gd name="T83" fmla="*/ 106 h 343"/>
              <a:gd name="T84" fmla="*/ 51 w 119"/>
              <a:gd name="T85" fmla="*/ 99 h 343"/>
              <a:gd name="T86" fmla="*/ 57 w 119"/>
              <a:gd name="T87" fmla="*/ 100 h 343"/>
              <a:gd name="T88" fmla="*/ 59 w 119"/>
              <a:gd name="T89" fmla="*/ 104 h 343"/>
              <a:gd name="T90" fmla="*/ 59 w 119"/>
              <a:gd name="T91" fmla="*/ 94 h 343"/>
              <a:gd name="T92" fmla="*/ 45 w 119"/>
              <a:gd name="T93" fmla="*/ 96 h 343"/>
              <a:gd name="T94" fmla="*/ 63 w 119"/>
              <a:gd name="T95" fmla="*/ 92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9" h="343">
                <a:moveTo>
                  <a:pt x="86" y="332"/>
                </a:moveTo>
                <a:cubicBezTo>
                  <a:pt x="86" y="330"/>
                  <a:pt x="86" y="330"/>
                  <a:pt x="86" y="330"/>
                </a:cubicBezTo>
                <a:cubicBezTo>
                  <a:pt x="85" y="310"/>
                  <a:pt x="85" y="310"/>
                  <a:pt x="85" y="310"/>
                </a:cubicBezTo>
                <a:cubicBezTo>
                  <a:pt x="85" y="310"/>
                  <a:pt x="86" y="307"/>
                  <a:pt x="88" y="304"/>
                </a:cubicBezTo>
                <a:cubicBezTo>
                  <a:pt x="90" y="301"/>
                  <a:pt x="87" y="249"/>
                  <a:pt x="87" y="249"/>
                </a:cubicBezTo>
                <a:cubicBezTo>
                  <a:pt x="87" y="249"/>
                  <a:pt x="89" y="243"/>
                  <a:pt x="90" y="242"/>
                </a:cubicBezTo>
                <a:cubicBezTo>
                  <a:pt x="92" y="241"/>
                  <a:pt x="87" y="207"/>
                  <a:pt x="88" y="207"/>
                </a:cubicBezTo>
                <a:cubicBezTo>
                  <a:pt x="89" y="206"/>
                  <a:pt x="94" y="204"/>
                  <a:pt x="97" y="202"/>
                </a:cubicBezTo>
                <a:cubicBezTo>
                  <a:pt x="99" y="201"/>
                  <a:pt x="105" y="185"/>
                  <a:pt x="105" y="185"/>
                </a:cubicBezTo>
                <a:cubicBezTo>
                  <a:pt x="105" y="185"/>
                  <a:pt x="106" y="183"/>
                  <a:pt x="109" y="181"/>
                </a:cubicBezTo>
                <a:cubicBezTo>
                  <a:pt x="112" y="179"/>
                  <a:pt x="114" y="174"/>
                  <a:pt x="115" y="172"/>
                </a:cubicBezTo>
                <a:cubicBezTo>
                  <a:pt x="116" y="169"/>
                  <a:pt x="114" y="166"/>
                  <a:pt x="114" y="166"/>
                </a:cubicBezTo>
                <a:cubicBezTo>
                  <a:pt x="118" y="158"/>
                  <a:pt x="118" y="158"/>
                  <a:pt x="118" y="158"/>
                </a:cubicBezTo>
                <a:cubicBezTo>
                  <a:pt x="116" y="155"/>
                  <a:pt x="116" y="155"/>
                  <a:pt x="116" y="155"/>
                </a:cubicBezTo>
                <a:cubicBezTo>
                  <a:pt x="101" y="148"/>
                  <a:pt x="101" y="148"/>
                  <a:pt x="101" y="148"/>
                </a:cubicBezTo>
                <a:cubicBezTo>
                  <a:pt x="94" y="158"/>
                  <a:pt x="94" y="158"/>
                  <a:pt x="94" y="158"/>
                </a:cubicBezTo>
                <a:cubicBezTo>
                  <a:pt x="94" y="158"/>
                  <a:pt x="89" y="154"/>
                  <a:pt x="86" y="151"/>
                </a:cubicBezTo>
                <a:cubicBezTo>
                  <a:pt x="82" y="147"/>
                  <a:pt x="83" y="138"/>
                  <a:pt x="80" y="133"/>
                </a:cubicBezTo>
                <a:cubicBezTo>
                  <a:pt x="78" y="130"/>
                  <a:pt x="75" y="129"/>
                  <a:pt x="72" y="127"/>
                </a:cubicBezTo>
                <a:cubicBezTo>
                  <a:pt x="71" y="124"/>
                  <a:pt x="69" y="119"/>
                  <a:pt x="69" y="118"/>
                </a:cubicBezTo>
                <a:cubicBezTo>
                  <a:pt x="68" y="114"/>
                  <a:pt x="68" y="109"/>
                  <a:pt x="69" y="107"/>
                </a:cubicBezTo>
                <a:cubicBezTo>
                  <a:pt x="70" y="106"/>
                  <a:pt x="69" y="102"/>
                  <a:pt x="69" y="100"/>
                </a:cubicBezTo>
                <a:cubicBezTo>
                  <a:pt x="69" y="100"/>
                  <a:pt x="70" y="100"/>
                  <a:pt x="70" y="99"/>
                </a:cubicBezTo>
                <a:cubicBezTo>
                  <a:pt x="75" y="98"/>
                  <a:pt x="84" y="96"/>
                  <a:pt x="84" y="96"/>
                </a:cubicBezTo>
                <a:cubicBezTo>
                  <a:pt x="84" y="96"/>
                  <a:pt x="74" y="95"/>
                  <a:pt x="70" y="94"/>
                </a:cubicBezTo>
                <a:cubicBezTo>
                  <a:pt x="69" y="93"/>
                  <a:pt x="70" y="94"/>
                  <a:pt x="69" y="93"/>
                </a:cubicBezTo>
                <a:cubicBezTo>
                  <a:pt x="82" y="85"/>
                  <a:pt x="82" y="85"/>
                  <a:pt x="82" y="85"/>
                </a:cubicBezTo>
                <a:cubicBezTo>
                  <a:pt x="67" y="89"/>
                  <a:pt x="67" y="89"/>
                  <a:pt x="67" y="89"/>
                </a:cubicBezTo>
                <a:cubicBezTo>
                  <a:pt x="66" y="88"/>
                  <a:pt x="66" y="88"/>
                  <a:pt x="65" y="87"/>
                </a:cubicBezTo>
                <a:cubicBezTo>
                  <a:pt x="67" y="85"/>
                  <a:pt x="72" y="74"/>
                  <a:pt x="72" y="74"/>
                </a:cubicBezTo>
                <a:cubicBezTo>
                  <a:pt x="70" y="76"/>
                  <a:pt x="62" y="84"/>
                  <a:pt x="61" y="85"/>
                </a:cubicBezTo>
                <a:cubicBezTo>
                  <a:pt x="60" y="85"/>
                  <a:pt x="59" y="85"/>
                  <a:pt x="57" y="84"/>
                </a:cubicBezTo>
                <a:cubicBezTo>
                  <a:pt x="55" y="67"/>
                  <a:pt x="55" y="67"/>
                  <a:pt x="55" y="67"/>
                </a:cubicBezTo>
                <a:cubicBezTo>
                  <a:pt x="53" y="84"/>
                  <a:pt x="53" y="84"/>
                  <a:pt x="53" y="84"/>
                </a:cubicBezTo>
                <a:cubicBezTo>
                  <a:pt x="51" y="85"/>
                  <a:pt x="51" y="84"/>
                  <a:pt x="49" y="85"/>
                </a:cubicBezTo>
                <a:cubicBezTo>
                  <a:pt x="49" y="85"/>
                  <a:pt x="49" y="85"/>
                  <a:pt x="49" y="85"/>
                </a:cubicBezTo>
                <a:cubicBezTo>
                  <a:pt x="49" y="85"/>
                  <a:pt x="38" y="74"/>
                  <a:pt x="37" y="74"/>
                </a:cubicBezTo>
                <a:cubicBezTo>
                  <a:pt x="36" y="73"/>
                  <a:pt x="44" y="87"/>
                  <a:pt x="44" y="87"/>
                </a:cubicBezTo>
                <a:cubicBezTo>
                  <a:pt x="43" y="89"/>
                  <a:pt x="43" y="89"/>
                  <a:pt x="43" y="89"/>
                </a:cubicBezTo>
                <a:cubicBezTo>
                  <a:pt x="33" y="87"/>
                  <a:pt x="33" y="87"/>
                  <a:pt x="33" y="87"/>
                </a:cubicBezTo>
                <a:cubicBezTo>
                  <a:pt x="33" y="87"/>
                  <a:pt x="33" y="88"/>
                  <a:pt x="33" y="89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4"/>
                  <a:pt x="41" y="94"/>
                  <a:pt x="41" y="94"/>
                </a:cubicBezTo>
                <a:cubicBezTo>
                  <a:pt x="41" y="94"/>
                  <a:pt x="37" y="94"/>
                  <a:pt x="34" y="94"/>
                </a:cubicBezTo>
                <a:cubicBezTo>
                  <a:pt x="34" y="95"/>
                  <a:pt x="35" y="96"/>
                  <a:pt x="35" y="97"/>
                </a:cubicBezTo>
                <a:cubicBezTo>
                  <a:pt x="37" y="98"/>
                  <a:pt x="41" y="98"/>
                  <a:pt x="41" y="98"/>
                </a:cubicBezTo>
                <a:cubicBezTo>
                  <a:pt x="41" y="98"/>
                  <a:pt x="41" y="98"/>
                  <a:pt x="41" y="99"/>
                </a:cubicBezTo>
                <a:cubicBezTo>
                  <a:pt x="42" y="100"/>
                  <a:pt x="42" y="101"/>
                  <a:pt x="43" y="102"/>
                </a:cubicBezTo>
                <a:cubicBezTo>
                  <a:pt x="43" y="107"/>
                  <a:pt x="44" y="108"/>
                  <a:pt x="44" y="108"/>
                </a:cubicBezTo>
                <a:cubicBezTo>
                  <a:pt x="43" y="116"/>
                  <a:pt x="43" y="116"/>
                  <a:pt x="43" y="116"/>
                </a:cubicBezTo>
                <a:cubicBezTo>
                  <a:pt x="43" y="116"/>
                  <a:pt x="41" y="115"/>
                  <a:pt x="40" y="114"/>
                </a:cubicBezTo>
                <a:cubicBezTo>
                  <a:pt x="39" y="113"/>
                  <a:pt x="35" y="109"/>
                  <a:pt x="35" y="105"/>
                </a:cubicBezTo>
                <a:cubicBezTo>
                  <a:pt x="35" y="102"/>
                  <a:pt x="34" y="99"/>
                  <a:pt x="33" y="97"/>
                </a:cubicBezTo>
                <a:cubicBezTo>
                  <a:pt x="33" y="97"/>
                  <a:pt x="31" y="92"/>
                  <a:pt x="31" y="90"/>
                </a:cubicBezTo>
                <a:cubicBezTo>
                  <a:pt x="31" y="89"/>
                  <a:pt x="31" y="88"/>
                  <a:pt x="31" y="87"/>
                </a:cubicBezTo>
                <a:cubicBezTo>
                  <a:pt x="31" y="87"/>
                  <a:pt x="31" y="86"/>
                  <a:pt x="31" y="86"/>
                </a:cubicBezTo>
                <a:cubicBezTo>
                  <a:pt x="31" y="86"/>
                  <a:pt x="31" y="86"/>
                  <a:pt x="31" y="86"/>
                </a:cubicBezTo>
                <a:cubicBezTo>
                  <a:pt x="31" y="85"/>
                  <a:pt x="31" y="85"/>
                  <a:pt x="31" y="84"/>
                </a:cubicBezTo>
                <a:cubicBezTo>
                  <a:pt x="30" y="77"/>
                  <a:pt x="25" y="63"/>
                  <a:pt x="25" y="60"/>
                </a:cubicBezTo>
                <a:cubicBezTo>
                  <a:pt x="25" y="58"/>
                  <a:pt x="24" y="52"/>
                  <a:pt x="25" y="47"/>
                </a:cubicBezTo>
                <a:cubicBezTo>
                  <a:pt x="25" y="42"/>
                  <a:pt x="21" y="38"/>
                  <a:pt x="21" y="38"/>
                </a:cubicBezTo>
                <a:cubicBezTo>
                  <a:pt x="21" y="38"/>
                  <a:pt x="22" y="37"/>
                  <a:pt x="23" y="35"/>
                </a:cubicBezTo>
                <a:cubicBezTo>
                  <a:pt x="23" y="35"/>
                  <a:pt x="24" y="34"/>
                  <a:pt x="24" y="33"/>
                </a:cubicBezTo>
                <a:cubicBezTo>
                  <a:pt x="27" y="33"/>
                  <a:pt x="29" y="32"/>
                  <a:pt x="29" y="30"/>
                </a:cubicBezTo>
                <a:cubicBezTo>
                  <a:pt x="29" y="30"/>
                  <a:pt x="29" y="29"/>
                  <a:pt x="28" y="29"/>
                </a:cubicBezTo>
                <a:cubicBezTo>
                  <a:pt x="28" y="26"/>
                  <a:pt x="28" y="26"/>
                  <a:pt x="28" y="26"/>
                </a:cubicBezTo>
                <a:cubicBezTo>
                  <a:pt x="29" y="25"/>
                  <a:pt x="29" y="25"/>
                  <a:pt x="29" y="24"/>
                </a:cubicBezTo>
                <a:cubicBezTo>
                  <a:pt x="29" y="23"/>
                  <a:pt x="26" y="21"/>
                  <a:pt x="21" y="21"/>
                </a:cubicBezTo>
                <a:cubicBezTo>
                  <a:pt x="21" y="20"/>
                  <a:pt x="21" y="18"/>
                  <a:pt x="22" y="18"/>
                </a:cubicBezTo>
                <a:cubicBezTo>
                  <a:pt x="23" y="17"/>
                  <a:pt x="25" y="16"/>
                  <a:pt x="25" y="13"/>
                </a:cubicBezTo>
                <a:cubicBezTo>
                  <a:pt x="24" y="10"/>
                  <a:pt x="24" y="9"/>
                  <a:pt x="25" y="8"/>
                </a:cubicBezTo>
                <a:cubicBezTo>
                  <a:pt x="26" y="7"/>
                  <a:pt x="27" y="6"/>
                  <a:pt x="27" y="6"/>
                </a:cubicBezTo>
                <a:cubicBezTo>
                  <a:pt x="22" y="8"/>
                  <a:pt x="22" y="8"/>
                  <a:pt x="22" y="8"/>
                </a:cubicBezTo>
                <a:cubicBezTo>
                  <a:pt x="27" y="0"/>
                  <a:pt x="27" y="0"/>
                  <a:pt x="27" y="0"/>
                </a:cubicBezTo>
                <a:cubicBezTo>
                  <a:pt x="27" y="0"/>
                  <a:pt x="17" y="3"/>
                  <a:pt x="14" y="6"/>
                </a:cubicBezTo>
                <a:cubicBezTo>
                  <a:pt x="12" y="8"/>
                  <a:pt x="10" y="10"/>
                  <a:pt x="12" y="15"/>
                </a:cubicBezTo>
                <a:cubicBezTo>
                  <a:pt x="13" y="18"/>
                  <a:pt x="13" y="19"/>
                  <a:pt x="15" y="21"/>
                </a:cubicBezTo>
                <a:cubicBezTo>
                  <a:pt x="10" y="21"/>
                  <a:pt x="6" y="23"/>
                  <a:pt x="6" y="24"/>
                </a:cubicBezTo>
                <a:cubicBezTo>
                  <a:pt x="6" y="25"/>
                  <a:pt x="6" y="25"/>
                  <a:pt x="7" y="26"/>
                </a:cubicBezTo>
                <a:cubicBezTo>
                  <a:pt x="7" y="29"/>
                  <a:pt x="7" y="29"/>
                  <a:pt x="7" y="29"/>
                </a:cubicBezTo>
                <a:cubicBezTo>
                  <a:pt x="6" y="29"/>
                  <a:pt x="6" y="30"/>
                  <a:pt x="6" y="30"/>
                </a:cubicBezTo>
                <a:cubicBezTo>
                  <a:pt x="6" y="31"/>
                  <a:pt x="8" y="32"/>
                  <a:pt x="11" y="33"/>
                </a:cubicBezTo>
                <a:cubicBezTo>
                  <a:pt x="10" y="35"/>
                  <a:pt x="12" y="37"/>
                  <a:pt x="12" y="37"/>
                </a:cubicBezTo>
                <a:cubicBezTo>
                  <a:pt x="12" y="37"/>
                  <a:pt x="12" y="37"/>
                  <a:pt x="12" y="37"/>
                </a:cubicBezTo>
                <a:cubicBezTo>
                  <a:pt x="12" y="37"/>
                  <a:pt x="11" y="39"/>
                  <a:pt x="11" y="44"/>
                </a:cubicBezTo>
                <a:cubicBezTo>
                  <a:pt x="10" y="48"/>
                  <a:pt x="13" y="52"/>
                  <a:pt x="13" y="52"/>
                </a:cubicBezTo>
                <a:cubicBezTo>
                  <a:pt x="13" y="52"/>
                  <a:pt x="13" y="53"/>
                  <a:pt x="13" y="56"/>
                </a:cubicBezTo>
                <a:cubicBezTo>
                  <a:pt x="13" y="59"/>
                  <a:pt x="16" y="64"/>
                  <a:pt x="16" y="64"/>
                </a:cubicBezTo>
                <a:cubicBezTo>
                  <a:pt x="16" y="64"/>
                  <a:pt x="17" y="68"/>
                  <a:pt x="16" y="76"/>
                </a:cubicBezTo>
                <a:cubicBezTo>
                  <a:pt x="16" y="84"/>
                  <a:pt x="20" y="98"/>
                  <a:pt x="20" y="98"/>
                </a:cubicBezTo>
                <a:cubicBezTo>
                  <a:pt x="20" y="98"/>
                  <a:pt x="16" y="104"/>
                  <a:pt x="14" y="110"/>
                </a:cubicBezTo>
                <a:cubicBezTo>
                  <a:pt x="11" y="117"/>
                  <a:pt x="19" y="126"/>
                  <a:pt x="19" y="126"/>
                </a:cubicBezTo>
                <a:cubicBezTo>
                  <a:pt x="19" y="126"/>
                  <a:pt x="25" y="141"/>
                  <a:pt x="25" y="147"/>
                </a:cubicBezTo>
                <a:cubicBezTo>
                  <a:pt x="26" y="153"/>
                  <a:pt x="28" y="201"/>
                  <a:pt x="26" y="211"/>
                </a:cubicBezTo>
                <a:cubicBezTo>
                  <a:pt x="25" y="221"/>
                  <a:pt x="24" y="254"/>
                  <a:pt x="24" y="258"/>
                </a:cubicBezTo>
                <a:cubicBezTo>
                  <a:pt x="24" y="262"/>
                  <a:pt x="27" y="279"/>
                  <a:pt x="26" y="293"/>
                </a:cubicBezTo>
                <a:cubicBezTo>
                  <a:pt x="25" y="306"/>
                  <a:pt x="25" y="328"/>
                  <a:pt x="25" y="328"/>
                </a:cubicBezTo>
                <a:cubicBezTo>
                  <a:pt x="25" y="332"/>
                  <a:pt x="25" y="332"/>
                  <a:pt x="25" y="332"/>
                </a:cubicBezTo>
                <a:cubicBezTo>
                  <a:pt x="0" y="332"/>
                  <a:pt x="0" y="332"/>
                  <a:pt x="0" y="332"/>
                </a:cubicBezTo>
                <a:cubicBezTo>
                  <a:pt x="0" y="343"/>
                  <a:pt x="0" y="343"/>
                  <a:pt x="0" y="343"/>
                </a:cubicBezTo>
                <a:cubicBezTo>
                  <a:pt x="119" y="343"/>
                  <a:pt x="119" y="343"/>
                  <a:pt x="119" y="343"/>
                </a:cubicBezTo>
                <a:cubicBezTo>
                  <a:pt x="119" y="332"/>
                  <a:pt x="119" y="332"/>
                  <a:pt x="119" y="332"/>
                </a:cubicBezTo>
                <a:cubicBezTo>
                  <a:pt x="86" y="332"/>
                  <a:pt x="86" y="332"/>
                  <a:pt x="86" y="332"/>
                </a:cubicBezTo>
                <a:close/>
                <a:moveTo>
                  <a:pt x="102" y="151"/>
                </a:moveTo>
                <a:cubicBezTo>
                  <a:pt x="114" y="157"/>
                  <a:pt x="114" y="157"/>
                  <a:pt x="114" y="157"/>
                </a:cubicBezTo>
                <a:cubicBezTo>
                  <a:pt x="112" y="163"/>
                  <a:pt x="112" y="163"/>
                  <a:pt x="112" y="163"/>
                </a:cubicBezTo>
                <a:cubicBezTo>
                  <a:pt x="112" y="163"/>
                  <a:pt x="109" y="163"/>
                  <a:pt x="107" y="164"/>
                </a:cubicBezTo>
                <a:cubicBezTo>
                  <a:pt x="105" y="166"/>
                  <a:pt x="103" y="170"/>
                  <a:pt x="103" y="172"/>
                </a:cubicBezTo>
                <a:cubicBezTo>
                  <a:pt x="103" y="173"/>
                  <a:pt x="103" y="176"/>
                  <a:pt x="103" y="176"/>
                </a:cubicBezTo>
                <a:cubicBezTo>
                  <a:pt x="93" y="193"/>
                  <a:pt x="93" y="193"/>
                  <a:pt x="93" y="193"/>
                </a:cubicBezTo>
                <a:cubicBezTo>
                  <a:pt x="91" y="192"/>
                  <a:pt x="91" y="192"/>
                  <a:pt x="91" y="192"/>
                </a:cubicBezTo>
                <a:cubicBezTo>
                  <a:pt x="90" y="168"/>
                  <a:pt x="90" y="168"/>
                  <a:pt x="90" y="168"/>
                </a:cubicBezTo>
                <a:lnTo>
                  <a:pt x="102" y="151"/>
                </a:lnTo>
                <a:close/>
                <a:moveTo>
                  <a:pt x="57" y="105"/>
                </a:moveTo>
                <a:cubicBezTo>
                  <a:pt x="57" y="106"/>
                  <a:pt x="57" y="106"/>
                  <a:pt x="56" y="106"/>
                </a:cubicBezTo>
                <a:cubicBezTo>
                  <a:pt x="55" y="106"/>
                  <a:pt x="54" y="106"/>
                  <a:pt x="54" y="106"/>
                </a:cubicBezTo>
                <a:cubicBezTo>
                  <a:pt x="55" y="108"/>
                  <a:pt x="55" y="108"/>
                  <a:pt x="55" y="108"/>
                </a:cubicBezTo>
                <a:cubicBezTo>
                  <a:pt x="55" y="109"/>
                  <a:pt x="55" y="109"/>
                  <a:pt x="55" y="109"/>
                </a:cubicBezTo>
                <a:cubicBezTo>
                  <a:pt x="55" y="109"/>
                  <a:pt x="55" y="109"/>
                  <a:pt x="54" y="109"/>
                </a:cubicBezTo>
                <a:cubicBezTo>
                  <a:pt x="54" y="109"/>
                  <a:pt x="53" y="110"/>
                  <a:pt x="53" y="110"/>
                </a:cubicBezTo>
                <a:cubicBezTo>
                  <a:pt x="53" y="111"/>
                  <a:pt x="54" y="110"/>
                  <a:pt x="55" y="110"/>
                </a:cubicBezTo>
                <a:cubicBezTo>
                  <a:pt x="56" y="110"/>
                  <a:pt x="56" y="111"/>
                  <a:pt x="56" y="111"/>
                </a:cubicBezTo>
                <a:cubicBezTo>
                  <a:pt x="56" y="111"/>
                  <a:pt x="56" y="113"/>
                  <a:pt x="56" y="114"/>
                </a:cubicBezTo>
                <a:cubicBezTo>
                  <a:pt x="56" y="115"/>
                  <a:pt x="55" y="115"/>
                  <a:pt x="54" y="115"/>
                </a:cubicBezTo>
                <a:cubicBezTo>
                  <a:pt x="54" y="114"/>
                  <a:pt x="51" y="114"/>
                  <a:pt x="50" y="113"/>
                </a:cubicBezTo>
                <a:cubicBezTo>
                  <a:pt x="49" y="111"/>
                  <a:pt x="49" y="107"/>
                  <a:pt x="49" y="106"/>
                </a:cubicBezTo>
                <a:cubicBezTo>
                  <a:pt x="50" y="105"/>
                  <a:pt x="53" y="104"/>
                  <a:pt x="53" y="104"/>
                </a:cubicBezTo>
                <a:cubicBezTo>
                  <a:pt x="54" y="103"/>
                  <a:pt x="54" y="102"/>
                  <a:pt x="54" y="101"/>
                </a:cubicBezTo>
                <a:cubicBezTo>
                  <a:pt x="54" y="100"/>
                  <a:pt x="51" y="99"/>
                  <a:pt x="51" y="99"/>
                </a:cubicBezTo>
                <a:cubicBezTo>
                  <a:pt x="50" y="98"/>
                  <a:pt x="56" y="95"/>
                  <a:pt x="57" y="95"/>
                </a:cubicBezTo>
                <a:cubicBezTo>
                  <a:pt x="58" y="96"/>
                  <a:pt x="61" y="99"/>
                  <a:pt x="61" y="99"/>
                </a:cubicBezTo>
                <a:cubicBezTo>
                  <a:pt x="61" y="99"/>
                  <a:pt x="58" y="100"/>
                  <a:pt x="57" y="100"/>
                </a:cubicBezTo>
                <a:cubicBezTo>
                  <a:pt x="57" y="101"/>
                  <a:pt x="57" y="105"/>
                  <a:pt x="57" y="105"/>
                </a:cubicBezTo>
                <a:close/>
                <a:moveTo>
                  <a:pt x="61" y="109"/>
                </a:moveTo>
                <a:cubicBezTo>
                  <a:pt x="60" y="109"/>
                  <a:pt x="58" y="104"/>
                  <a:pt x="59" y="104"/>
                </a:cubicBezTo>
                <a:cubicBezTo>
                  <a:pt x="59" y="104"/>
                  <a:pt x="62" y="104"/>
                  <a:pt x="62" y="105"/>
                </a:cubicBezTo>
                <a:cubicBezTo>
                  <a:pt x="62" y="106"/>
                  <a:pt x="61" y="109"/>
                  <a:pt x="61" y="109"/>
                </a:cubicBezTo>
                <a:close/>
                <a:moveTo>
                  <a:pt x="59" y="94"/>
                </a:moveTo>
                <a:cubicBezTo>
                  <a:pt x="58" y="94"/>
                  <a:pt x="56" y="93"/>
                  <a:pt x="54" y="94"/>
                </a:cubicBezTo>
                <a:cubicBezTo>
                  <a:pt x="53" y="95"/>
                  <a:pt x="49" y="98"/>
                  <a:pt x="47" y="99"/>
                </a:cubicBezTo>
                <a:cubicBezTo>
                  <a:pt x="45" y="100"/>
                  <a:pt x="45" y="96"/>
                  <a:pt x="45" y="96"/>
                </a:cubicBezTo>
                <a:cubicBezTo>
                  <a:pt x="47" y="93"/>
                  <a:pt x="51" y="91"/>
                  <a:pt x="53" y="91"/>
                </a:cubicBezTo>
                <a:cubicBezTo>
                  <a:pt x="55" y="90"/>
                  <a:pt x="58" y="91"/>
                  <a:pt x="59" y="91"/>
                </a:cubicBezTo>
                <a:cubicBezTo>
                  <a:pt x="60" y="92"/>
                  <a:pt x="62" y="91"/>
                  <a:pt x="63" y="92"/>
                </a:cubicBezTo>
                <a:cubicBezTo>
                  <a:pt x="65" y="94"/>
                  <a:pt x="66" y="97"/>
                  <a:pt x="66" y="98"/>
                </a:cubicBezTo>
                <a:cubicBezTo>
                  <a:pt x="66" y="98"/>
                  <a:pt x="60" y="94"/>
                  <a:pt x="59" y="9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" name="Freeform: Shape 2">
            <a:extLst>
              <a:ext uri="{FF2B5EF4-FFF2-40B4-BE49-F238E27FC236}">
                <a16:creationId xmlns:a16="http://schemas.microsoft.com/office/drawing/2014/main" xmlns="" id="{33288D9E-445E-4DF5-A7B9-1C8E1E43FE0A}"/>
              </a:ext>
            </a:extLst>
          </p:cNvPr>
          <p:cNvSpPr>
            <a:spLocks/>
          </p:cNvSpPr>
          <p:nvPr/>
        </p:nvSpPr>
        <p:spPr bwMode="auto">
          <a:xfrm>
            <a:off x="3241709" y="991967"/>
            <a:ext cx="703736" cy="1506911"/>
          </a:xfrm>
          <a:custGeom>
            <a:avLst/>
            <a:gdLst>
              <a:gd name="T0" fmla="*/ 150 w 188"/>
              <a:gd name="T1" fmla="*/ 319 h 403"/>
              <a:gd name="T2" fmla="*/ 120 w 188"/>
              <a:gd name="T3" fmla="*/ 255 h 403"/>
              <a:gd name="T4" fmla="*/ 125 w 188"/>
              <a:gd name="T5" fmla="*/ 249 h 403"/>
              <a:gd name="T6" fmla="*/ 119 w 188"/>
              <a:gd name="T7" fmla="*/ 246 h 403"/>
              <a:gd name="T8" fmla="*/ 102 w 188"/>
              <a:gd name="T9" fmla="*/ 58 h 403"/>
              <a:gd name="T10" fmla="*/ 103 w 188"/>
              <a:gd name="T11" fmla="*/ 42 h 403"/>
              <a:gd name="T12" fmla="*/ 103 w 188"/>
              <a:gd name="T13" fmla="*/ 39 h 403"/>
              <a:gd name="T14" fmla="*/ 99 w 188"/>
              <a:gd name="T15" fmla="*/ 35 h 403"/>
              <a:gd name="T16" fmla="*/ 96 w 188"/>
              <a:gd name="T17" fmla="*/ 32 h 403"/>
              <a:gd name="T18" fmla="*/ 95 w 188"/>
              <a:gd name="T19" fmla="*/ 17 h 403"/>
              <a:gd name="T20" fmla="*/ 94 w 188"/>
              <a:gd name="T21" fmla="*/ 0 h 403"/>
              <a:gd name="T22" fmla="*/ 93 w 188"/>
              <a:gd name="T23" fmla="*/ 0 h 403"/>
              <a:gd name="T24" fmla="*/ 93 w 188"/>
              <a:gd name="T25" fmla="*/ 16 h 403"/>
              <a:gd name="T26" fmla="*/ 92 w 188"/>
              <a:gd name="T27" fmla="*/ 32 h 403"/>
              <a:gd name="T28" fmla="*/ 88 w 188"/>
              <a:gd name="T29" fmla="*/ 34 h 403"/>
              <a:gd name="T30" fmla="*/ 87 w 188"/>
              <a:gd name="T31" fmla="*/ 35 h 403"/>
              <a:gd name="T32" fmla="*/ 84 w 188"/>
              <a:gd name="T33" fmla="*/ 41 h 403"/>
              <a:gd name="T34" fmla="*/ 82 w 188"/>
              <a:gd name="T35" fmla="*/ 45 h 403"/>
              <a:gd name="T36" fmla="*/ 86 w 188"/>
              <a:gd name="T37" fmla="*/ 58 h 403"/>
              <a:gd name="T38" fmla="*/ 66 w 188"/>
              <a:gd name="T39" fmla="*/ 246 h 403"/>
              <a:gd name="T40" fmla="*/ 66 w 188"/>
              <a:gd name="T41" fmla="*/ 255 h 403"/>
              <a:gd name="T42" fmla="*/ 45 w 188"/>
              <a:gd name="T43" fmla="*/ 319 h 403"/>
              <a:gd name="T44" fmla="*/ 37 w 188"/>
              <a:gd name="T45" fmla="*/ 337 h 403"/>
              <a:gd name="T46" fmla="*/ 37 w 188"/>
              <a:gd name="T47" fmla="*/ 403 h 403"/>
              <a:gd name="T48" fmla="*/ 93 w 188"/>
              <a:gd name="T49" fmla="*/ 353 h 403"/>
              <a:gd name="T50" fmla="*/ 94 w 188"/>
              <a:gd name="T51" fmla="*/ 353 h 403"/>
              <a:gd name="T52" fmla="*/ 151 w 188"/>
              <a:gd name="T53" fmla="*/ 403 h 403"/>
              <a:gd name="T54" fmla="*/ 150 w 188"/>
              <a:gd name="T55" fmla="*/ 336 h 403"/>
              <a:gd name="T56" fmla="*/ 93 w 188"/>
              <a:gd name="T57" fmla="*/ 319 h 403"/>
              <a:gd name="T58" fmla="*/ 82 w 188"/>
              <a:gd name="T59" fmla="*/ 275 h 403"/>
              <a:gd name="T60" fmla="*/ 94 w 188"/>
              <a:gd name="T61" fmla="*/ 275 h 403"/>
              <a:gd name="T62" fmla="*/ 115 w 188"/>
              <a:gd name="T63" fmla="*/ 319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8" h="403">
                <a:moveTo>
                  <a:pt x="150" y="336"/>
                </a:moveTo>
                <a:cubicBezTo>
                  <a:pt x="150" y="319"/>
                  <a:pt x="150" y="319"/>
                  <a:pt x="150" y="319"/>
                </a:cubicBezTo>
                <a:cubicBezTo>
                  <a:pt x="142" y="319"/>
                  <a:pt x="142" y="319"/>
                  <a:pt x="142" y="319"/>
                </a:cubicBezTo>
                <a:cubicBezTo>
                  <a:pt x="132" y="297"/>
                  <a:pt x="124" y="275"/>
                  <a:pt x="120" y="255"/>
                </a:cubicBezTo>
                <a:cubicBezTo>
                  <a:pt x="122" y="255"/>
                  <a:pt x="122" y="255"/>
                  <a:pt x="122" y="255"/>
                </a:cubicBezTo>
                <a:cubicBezTo>
                  <a:pt x="124" y="255"/>
                  <a:pt x="125" y="249"/>
                  <a:pt x="125" y="249"/>
                </a:cubicBezTo>
                <a:cubicBezTo>
                  <a:pt x="125" y="247"/>
                  <a:pt x="124" y="246"/>
                  <a:pt x="122" y="246"/>
                </a:cubicBezTo>
                <a:cubicBezTo>
                  <a:pt x="119" y="246"/>
                  <a:pt x="119" y="246"/>
                  <a:pt x="119" y="246"/>
                </a:cubicBezTo>
                <a:cubicBezTo>
                  <a:pt x="115" y="223"/>
                  <a:pt x="101" y="129"/>
                  <a:pt x="101" y="58"/>
                </a:cubicBezTo>
                <a:cubicBezTo>
                  <a:pt x="102" y="58"/>
                  <a:pt x="102" y="58"/>
                  <a:pt x="102" y="58"/>
                </a:cubicBezTo>
                <a:cubicBezTo>
                  <a:pt x="104" y="58"/>
                  <a:pt x="105" y="45"/>
                  <a:pt x="105" y="45"/>
                </a:cubicBezTo>
                <a:cubicBezTo>
                  <a:pt x="105" y="44"/>
                  <a:pt x="104" y="43"/>
                  <a:pt x="103" y="42"/>
                </a:cubicBezTo>
                <a:cubicBezTo>
                  <a:pt x="103" y="42"/>
                  <a:pt x="103" y="41"/>
                  <a:pt x="103" y="41"/>
                </a:cubicBezTo>
                <a:cubicBezTo>
                  <a:pt x="103" y="39"/>
                  <a:pt x="103" y="39"/>
                  <a:pt x="103" y="39"/>
                </a:cubicBezTo>
                <a:cubicBezTo>
                  <a:pt x="103" y="37"/>
                  <a:pt x="102" y="35"/>
                  <a:pt x="100" y="35"/>
                </a:cubicBezTo>
                <a:cubicBezTo>
                  <a:pt x="99" y="35"/>
                  <a:pt x="99" y="35"/>
                  <a:pt x="99" y="35"/>
                </a:cubicBezTo>
                <a:cubicBezTo>
                  <a:pt x="99" y="35"/>
                  <a:pt x="99" y="35"/>
                  <a:pt x="99" y="34"/>
                </a:cubicBezTo>
                <a:cubicBezTo>
                  <a:pt x="99" y="33"/>
                  <a:pt x="98" y="32"/>
                  <a:pt x="96" y="32"/>
                </a:cubicBezTo>
                <a:cubicBezTo>
                  <a:pt x="95" y="32"/>
                  <a:pt x="95" y="32"/>
                  <a:pt x="95" y="32"/>
                </a:cubicBezTo>
                <a:cubicBezTo>
                  <a:pt x="95" y="17"/>
                  <a:pt x="95" y="17"/>
                  <a:pt x="95" y="17"/>
                </a:cubicBezTo>
                <a:cubicBezTo>
                  <a:pt x="95" y="17"/>
                  <a:pt x="95" y="16"/>
                  <a:pt x="94" y="16"/>
                </a:cubicBezTo>
                <a:cubicBezTo>
                  <a:pt x="94" y="0"/>
                  <a:pt x="94" y="0"/>
                  <a:pt x="94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93" y="16"/>
                  <a:pt x="93" y="16"/>
                  <a:pt x="93" y="16"/>
                </a:cubicBezTo>
                <a:cubicBezTo>
                  <a:pt x="92" y="16"/>
                  <a:pt x="92" y="17"/>
                  <a:pt x="92" y="17"/>
                </a:cubicBezTo>
                <a:cubicBezTo>
                  <a:pt x="92" y="32"/>
                  <a:pt x="92" y="32"/>
                  <a:pt x="92" y="32"/>
                </a:cubicBezTo>
                <a:cubicBezTo>
                  <a:pt x="91" y="32"/>
                  <a:pt x="91" y="32"/>
                  <a:pt x="91" y="32"/>
                </a:cubicBezTo>
                <a:cubicBezTo>
                  <a:pt x="89" y="32"/>
                  <a:pt x="88" y="33"/>
                  <a:pt x="88" y="34"/>
                </a:cubicBezTo>
                <a:cubicBezTo>
                  <a:pt x="88" y="35"/>
                  <a:pt x="88" y="35"/>
                  <a:pt x="89" y="35"/>
                </a:cubicBezTo>
                <a:cubicBezTo>
                  <a:pt x="87" y="35"/>
                  <a:pt x="87" y="35"/>
                  <a:pt x="87" y="35"/>
                </a:cubicBezTo>
                <a:cubicBezTo>
                  <a:pt x="85" y="35"/>
                  <a:pt x="84" y="37"/>
                  <a:pt x="84" y="39"/>
                </a:cubicBezTo>
                <a:cubicBezTo>
                  <a:pt x="84" y="41"/>
                  <a:pt x="84" y="41"/>
                  <a:pt x="84" y="41"/>
                </a:cubicBezTo>
                <a:cubicBezTo>
                  <a:pt x="84" y="41"/>
                  <a:pt x="84" y="42"/>
                  <a:pt x="84" y="42"/>
                </a:cubicBezTo>
                <a:cubicBezTo>
                  <a:pt x="83" y="43"/>
                  <a:pt x="82" y="44"/>
                  <a:pt x="82" y="45"/>
                </a:cubicBezTo>
                <a:cubicBezTo>
                  <a:pt x="82" y="45"/>
                  <a:pt x="83" y="58"/>
                  <a:pt x="85" y="58"/>
                </a:cubicBezTo>
                <a:cubicBezTo>
                  <a:pt x="86" y="58"/>
                  <a:pt x="86" y="58"/>
                  <a:pt x="86" y="58"/>
                </a:cubicBezTo>
                <a:cubicBezTo>
                  <a:pt x="86" y="129"/>
                  <a:pt x="72" y="223"/>
                  <a:pt x="68" y="246"/>
                </a:cubicBezTo>
                <a:cubicBezTo>
                  <a:pt x="66" y="246"/>
                  <a:pt x="66" y="246"/>
                  <a:pt x="66" y="246"/>
                </a:cubicBezTo>
                <a:cubicBezTo>
                  <a:pt x="64" y="246"/>
                  <a:pt x="62" y="247"/>
                  <a:pt x="62" y="249"/>
                </a:cubicBezTo>
                <a:cubicBezTo>
                  <a:pt x="62" y="249"/>
                  <a:pt x="64" y="255"/>
                  <a:pt x="66" y="255"/>
                </a:cubicBezTo>
                <a:cubicBezTo>
                  <a:pt x="67" y="255"/>
                  <a:pt x="67" y="255"/>
                  <a:pt x="67" y="255"/>
                </a:cubicBezTo>
                <a:cubicBezTo>
                  <a:pt x="63" y="275"/>
                  <a:pt x="55" y="297"/>
                  <a:pt x="45" y="319"/>
                </a:cubicBezTo>
                <a:cubicBezTo>
                  <a:pt x="37" y="319"/>
                  <a:pt x="37" y="319"/>
                  <a:pt x="37" y="319"/>
                </a:cubicBezTo>
                <a:cubicBezTo>
                  <a:pt x="37" y="337"/>
                  <a:pt x="37" y="337"/>
                  <a:pt x="37" y="337"/>
                </a:cubicBezTo>
                <a:cubicBezTo>
                  <a:pt x="18" y="373"/>
                  <a:pt x="0" y="403"/>
                  <a:pt x="0" y="403"/>
                </a:cubicBezTo>
                <a:cubicBezTo>
                  <a:pt x="37" y="403"/>
                  <a:pt x="37" y="403"/>
                  <a:pt x="37" y="403"/>
                </a:cubicBezTo>
                <a:cubicBezTo>
                  <a:pt x="39" y="403"/>
                  <a:pt x="39" y="403"/>
                  <a:pt x="39" y="403"/>
                </a:cubicBezTo>
                <a:cubicBezTo>
                  <a:pt x="40" y="375"/>
                  <a:pt x="64" y="353"/>
                  <a:pt x="93" y="353"/>
                </a:cubicBezTo>
                <a:cubicBezTo>
                  <a:pt x="93" y="353"/>
                  <a:pt x="93" y="353"/>
                  <a:pt x="94" y="353"/>
                </a:cubicBezTo>
                <a:cubicBezTo>
                  <a:pt x="94" y="353"/>
                  <a:pt x="94" y="353"/>
                  <a:pt x="94" y="353"/>
                </a:cubicBezTo>
                <a:cubicBezTo>
                  <a:pt x="123" y="353"/>
                  <a:pt x="147" y="375"/>
                  <a:pt x="148" y="403"/>
                </a:cubicBezTo>
                <a:cubicBezTo>
                  <a:pt x="151" y="403"/>
                  <a:pt x="151" y="403"/>
                  <a:pt x="151" y="403"/>
                </a:cubicBezTo>
                <a:cubicBezTo>
                  <a:pt x="188" y="403"/>
                  <a:pt x="188" y="403"/>
                  <a:pt x="188" y="403"/>
                </a:cubicBezTo>
                <a:cubicBezTo>
                  <a:pt x="188" y="403"/>
                  <a:pt x="168" y="373"/>
                  <a:pt x="150" y="336"/>
                </a:cubicBezTo>
                <a:close/>
                <a:moveTo>
                  <a:pt x="94" y="319"/>
                </a:moveTo>
                <a:cubicBezTo>
                  <a:pt x="93" y="319"/>
                  <a:pt x="93" y="319"/>
                  <a:pt x="93" y="319"/>
                </a:cubicBezTo>
                <a:cubicBezTo>
                  <a:pt x="73" y="319"/>
                  <a:pt x="73" y="319"/>
                  <a:pt x="73" y="319"/>
                </a:cubicBezTo>
                <a:cubicBezTo>
                  <a:pt x="73" y="319"/>
                  <a:pt x="82" y="284"/>
                  <a:pt x="82" y="275"/>
                </a:cubicBezTo>
                <a:cubicBezTo>
                  <a:pt x="93" y="275"/>
                  <a:pt x="93" y="275"/>
                  <a:pt x="93" y="275"/>
                </a:cubicBezTo>
                <a:cubicBezTo>
                  <a:pt x="94" y="275"/>
                  <a:pt x="94" y="275"/>
                  <a:pt x="94" y="275"/>
                </a:cubicBezTo>
                <a:cubicBezTo>
                  <a:pt x="105" y="275"/>
                  <a:pt x="105" y="275"/>
                  <a:pt x="105" y="275"/>
                </a:cubicBezTo>
                <a:cubicBezTo>
                  <a:pt x="105" y="275"/>
                  <a:pt x="111" y="310"/>
                  <a:pt x="115" y="319"/>
                </a:cubicBezTo>
                <a:lnTo>
                  <a:pt x="94" y="31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xmlns="" id="{AF88F1FB-AAEA-4CF4-9C4C-00746C2E0188}"/>
              </a:ext>
            </a:extLst>
          </p:cNvPr>
          <p:cNvGrpSpPr/>
          <p:nvPr/>
        </p:nvGrpSpPr>
        <p:grpSpPr>
          <a:xfrm>
            <a:off x="5378959" y="991973"/>
            <a:ext cx="641523" cy="1506912"/>
            <a:chOff x="3576638" y="5540375"/>
            <a:chExt cx="304800" cy="715962"/>
          </a:xfrm>
          <a:solidFill>
            <a:schemeClr val="tx2"/>
          </a:solidFill>
          <a:effectLst/>
        </p:grpSpPr>
        <p:sp>
          <p:nvSpPr>
            <p:cNvPr id="26" name="Freeform: Shape 4">
              <a:extLst>
                <a:ext uri="{FF2B5EF4-FFF2-40B4-BE49-F238E27FC236}">
                  <a16:creationId xmlns:a16="http://schemas.microsoft.com/office/drawing/2014/main" xmlns="" id="{2922CEC4-9248-4771-9AC9-1F0CFA3A7B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5540375"/>
              <a:ext cx="298450" cy="623887"/>
            </a:xfrm>
            <a:custGeom>
              <a:avLst/>
              <a:gdLst>
                <a:gd name="T0" fmla="*/ 47 w 128"/>
                <a:gd name="T1" fmla="*/ 13 h 268"/>
                <a:gd name="T2" fmla="*/ 24 w 128"/>
                <a:gd name="T3" fmla="*/ 84 h 268"/>
                <a:gd name="T4" fmla="*/ 18 w 128"/>
                <a:gd name="T5" fmla="*/ 127 h 268"/>
                <a:gd name="T6" fmla="*/ 13 w 128"/>
                <a:gd name="T7" fmla="*/ 165 h 268"/>
                <a:gd name="T8" fmla="*/ 4 w 128"/>
                <a:gd name="T9" fmla="*/ 217 h 268"/>
                <a:gd name="T10" fmla="*/ 100 w 128"/>
                <a:gd name="T11" fmla="*/ 265 h 268"/>
                <a:gd name="T12" fmla="*/ 106 w 128"/>
                <a:gd name="T13" fmla="*/ 213 h 268"/>
                <a:gd name="T14" fmla="*/ 111 w 128"/>
                <a:gd name="T15" fmla="*/ 180 h 268"/>
                <a:gd name="T16" fmla="*/ 114 w 128"/>
                <a:gd name="T17" fmla="*/ 145 h 268"/>
                <a:gd name="T18" fmla="*/ 123 w 128"/>
                <a:gd name="T19" fmla="*/ 102 h 268"/>
                <a:gd name="T20" fmla="*/ 109 w 128"/>
                <a:gd name="T21" fmla="*/ 73 h 268"/>
                <a:gd name="T22" fmla="*/ 105 w 128"/>
                <a:gd name="T23" fmla="*/ 76 h 268"/>
                <a:gd name="T24" fmla="*/ 104 w 128"/>
                <a:gd name="T25" fmla="*/ 146 h 268"/>
                <a:gd name="T26" fmla="*/ 100 w 128"/>
                <a:gd name="T27" fmla="*/ 179 h 268"/>
                <a:gd name="T28" fmla="*/ 95 w 128"/>
                <a:gd name="T29" fmla="*/ 212 h 268"/>
                <a:gd name="T30" fmla="*/ 21 w 128"/>
                <a:gd name="T31" fmla="*/ 197 h 268"/>
                <a:gd name="T32" fmla="*/ 26 w 128"/>
                <a:gd name="T33" fmla="*/ 165 h 268"/>
                <a:gd name="T34" fmla="*/ 29 w 128"/>
                <a:gd name="T35" fmla="*/ 131 h 268"/>
                <a:gd name="T36" fmla="*/ 35 w 128"/>
                <a:gd name="T37" fmla="*/ 99 h 268"/>
                <a:gd name="T38" fmla="*/ 43 w 128"/>
                <a:gd name="T39" fmla="*/ 100 h 268"/>
                <a:gd name="T40" fmla="*/ 60 w 128"/>
                <a:gd name="T41" fmla="*/ 99 h 268"/>
                <a:gd name="T42" fmla="*/ 69 w 128"/>
                <a:gd name="T43" fmla="*/ 70 h 268"/>
                <a:gd name="T44" fmla="*/ 87 w 128"/>
                <a:gd name="T45" fmla="*/ 107 h 268"/>
                <a:gd name="T46" fmla="*/ 97 w 128"/>
                <a:gd name="T47" fmla="*/ 111 h 268"/>
                <a:gd name="T48" fmla="*/ 101 w 128"/>
                <a:gd name="T49" fmla="*/ 78 h 268"/>
                <a:gd name="T50" fmla="*/ 84 w 128"/>
                <a:gd name="T51" fmla="*/ 161 h 268"/>
                <a:gd name="T52" fmla="*/ 79 w 128"/>
                <a:gd name="T53" fmla="*/ 193 h 268"/>
                <a:gd name="T54" fmla="*/ 44 w 128"/>
                <a:gd name="T55" fmla="*/ 170 h 268"/>
                <a:gd name="T56" fmla="*/ 46 w 128"/>
                <a:gd name="T57" fmla="*/ 153 h 268"/>
                <a:gd name="T58" fmla="*/ 56 w 128"/>
                <a:gd name="T59" fmla="*/ 157 h 268"/>
                <a:gd name="T60" fmla="*/ 61 w 128"/>
                <a:gd name="T61" fmla="*/ 157 h 268"/>
                <a:gd name="T62" fmla="*/ 71 w 128"/>
                <a:gd name="T63" fmla="*/ 157 h 268"/>
                <a:gd name="T64" fmla="*/ 51 w 128"/>
                <a:gd name="T65" fmla="*/ 189 h 268"/>
                <a:gd name="T66" fmla="*/ 60 w 128"/>
                <a:gd name="T67" fmla="*/ 191 h 268"/>
                <a:gd name="T68" fmla="*/ 67 w 128"/>
                <a:gd name="T69" fmla="*/ 190 h 268"/>
                <a:gd name="T70" fmla="*/ 74 w 128"/>
                <a:gd name="T71" fmla="*/ 107 h 268"/>
                <a:gd name="T72" fmla="*/ 41 w 128"/>
                <a:gd name="T73" fmla="*/ 204 h 268"/>
                <a:gd name="T74" fmla="*/ 54 w 128"/>
                <a:gd name="T75" fmla="*/ 205 h 268"/>
                <a:gd name="T76" fmla="*/ 66 w 128"/>
                <a:gd name="T77" fmla="*/ 207 h 268"/>
                <a:gd name="T78" fmla="*/ 77 w 128"/>
                <a:gd name="T79" fmla="*/ 207 h 268"/>
                <a:gd name="T80" fmla="*/ 90 w 128"/>
                <a:gd name="T81" fmla="*/ 61 h 268"/>
                <a:gd name="T82" fmla="*/ 82 w 128"/>
                <a:gd name="T83" fmla="*/ 72 h 268"/>
                <a:gd name="T84" fmla="*/ 68 w 128"/>
                <a:gd name="T85" fmla="*/ 89 h 268"/>
                <a:gd name="T86" fmla="*/ 56 w 128"/>
                <a:gd name="T87" fmla="*/ 71 h 268"/>
                <a:gd name="T88" fmla="*/ 42 w 128"/>
                <a:gd name="T89" fmla="*/ 85 h 268"/>
                <a:gd name="T90" fmla="*/ 34 w 128"/>
                <a:gd name="T91" fmla="*/ 67 h 268"/>
                <a:gd name="T92" fmla="*/ 31 w 128"/>
                <a:gd name="T93" fmla="*/ 100 h 268"/>
                <a:gd name="T94" fmla="*/ 27 w 128"/>
                <a:gd name="T95" fmla="*/ 134 h 268"/>
                <a:gd name="T96" fmla="*/ 21 w 128"/>
                <a:gd name="T97" fmla="*/ 183 h 268"/>
                <a:gd name="T98" fmla="*/ 15 w 128"/>
                <a:gd name="T99" fmla="*/ 217 h 268"/>
                <a:gd name="T100" fmla="*/ 13 w 128"/>
                <a:gd name="T101" fmla="*/ 231 h 268"/>
                <a:gd name="T102" fmla="*/ 22 w 128"/>
                <a:gd name="T103" fmla="*/ 233 h 268"/>
                <a:gd name="T104" fmla="*/ 34 w 128"/>
                <a:gd name="T105" fmla="*/ 235 h 268"/>
                <a:gd name="T106" fmla="*/ 45 w 128"/>
                <a:gd name="T107" fmla="*/ 237 h 268"/>
                <a:gd name="T108" fmla="*/ 57 w 128"/>
                <a:gd name="T109" fmla="*/ 239 h 268"/>
                <a:gd name="T110" fmla="*/ 70 w 128"/>
                <a:gd name="T111" fmla="*/ 242 h 268"/>
                <a:gd name="T112" fmla="*/ 82 w 128"/>
                <a:gd name="T113" fmla="*/ 262 h 268"/>
                <a:gd name="T114" fmla="*/ 92 w 128"/>
                <a:gd name="T115" fmla="*/ 263 h 268"/>
                <a:gd name="T116" fmla="*/ 95 w 128"/>
                <a:gd name="T117" fmla="*/ 228 h 268"/>
                <a:gd name="T118" fmla="*/ 101 w 128"/>
                <a:gd name="T119" fmla="*/ 180 h 268"/>
                <a:gd name="T120" fmla="*/ 106 w 128"/>
                <a:gd name="T121" fmla="*/ 147 h 268"/>
                <a:gd name="T122" fmla="*/ 110 w 128"/>
                <a:gd name="T123" fmla="*/ 114 h 268"/>
                <a:gd name="T124" fmla="*/ 112 w 128"/>
                <a:gd name="T125" fmla="*/ 96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8" h="268">
                  <a:moveTo>
                    <a:pt x="126" y="67"/>
                  </a:moveTo>
                  <a:cubicBezTo>
                    <a:pt x="114" y="65"/>
                    <a:pt x="114" y="65"/>
                    <a:pt x="114" y="65"/>
                  </a:cubicBezTo>
                  <a:cubicBezTo>
                    <a:pt x="114" y="64"/>
                    <a:pt x="114" y="63"/>
                    <a:pt x="113" y="63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18" y="28"/>
                    <a:pt x="118" y="28"/>
                    <a:pt x="118" y="27"/>
                  </a:cubicBezTo>
                  <a:cubicBezTo>
                    <a:pt x="119" y="27"/>
                    <a:pt x="119" y="27"/>
                    <a:pt x="119" y="27"/>
                  </a:cubicBezTo>
                  <a:cubicBezTo>
                    <a:pt x="119" y="27"/>
                    <a:pt x="119" y="27"/>
                    <a:pt x="119" y="27"/>
                  </a:cubicBezTo>
                  <a:cubicBezTo>
                    <a:pt x="120" y="26"/>
                    <a:pt x="119" y="26"/>
                    <a:pt x="119" y="25"/>
                  </a:cubicBezTo>
                  <a:cubicBezTo>
                    <a:pt x="119" y="25"/>
                    <a:pt x="118" y="24"/>
                    <a:pt x="118" y="24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8" y="16"/>
                    <a:pt x="118" y="16"/>
                    <a:pt x="118" y="16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21" y="17"/>
                    <a:pt x="122" y="16"/>
                    <a:pt x="123" y="14"/>
                  </a:cubicBezTo>
                  <a:cubicBezTo>
                    <a:pt x="123" y="13"/>
                    <a:pt x="123" y="13"/>
                    <a:pt x="122" y="13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3"/>
                    <a:pt x="46" y="5"/>
                    <a:pt x="48" y="5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6" y="13"/>
                    <a:pt x="45" y="14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16"/>
                    <a:pt x="46" y="16"/>
                    <a:pt x="46" y="17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1" y="51"/>
                    <a:pt x="40" y="52"/>
                    <a:pt x="40" y="53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7" y="51"/>
                    <a:pt x="26" y="52"/>
                    <a:pt x="26" y="53"/>
                  </a:cubicBezTo>
                  <a:cubicBezTo>
                    <a:pt x="26" y="53"/>
                    <a:pt x="26" y="53"/>
                    <a:pt x="26" y="54"/>
                  </a:cubicBezTo>
                  <a:cubicBezTo>
                    <a:pt x="26" y="54"/>
                    <a:pt x="27" y="54"/>
                    <a:pt x="27" y="55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8" y="61"/>
                    <a:pt x="28" y="62"/>
                    <a:pt x="28" y="64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7" y="63"/>
                    <a:pt x="26" y="64"/>
                    <a:pt x="26" y="65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28" y="66"/>
                    <a:pt x="28" y="67"/>
                    <a:pt x="28" y="67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5" y="82"/>
                    <a:pt x="25" y="82"/>
                    <a:pt x="25" y="83"/>
                  </a:cubicBezTo>
                  <a:cubicBezTo>
                    <a:pt x="24" y="83"/>
                    <a:pt x="24" y="83"/>
                    <a:pt x="24" y="84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3" y="84"/>
                    <a:pt x="22" y="84"/>
                    <a:pt x="22" y="85"/>
                  </a:cubicBezTo>
                  <a:cubicBezTo>
                    <a:pt x="22" y="86"/>
                    <a:pt x="22" y="86"/>
                    <a:pt x="22" y="87"/>
                  </a:cubicBezTo>
                  <a:cubicBezTo>
                    <a:pt x="22" y="87"/>
                    <a:pt x="23" y="87"/>
                    <a:pt x="23" y="87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23" y="94"/>
                    <a:pt x="23" y="95"/>
                    <a:pt x="24" y="96"/>
                  </a:cubicBezTo>
                  <a:cubicBezTo>
                    <a:pt x="23" y="96"/>
                    <a:pt x="23" y="97"/>
                    <a:pt x="23" y="97"/>
                  </a:cubicBezTo>
                  <a:cubicBezTo>
                    <a:pt x="22" y="97"/>
                    <a:pt x="22" y="98"/>
                    <a:pt x="22" y="98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23" y="99"/>
                    <a:pt x="23" y="99"/>
                    <a:pt x="23" y="100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21" y="115"/>
                    <a:pt x="21" y="115"/>
                    <a:pt x="20" y="116"/>
                  </a:cubicBezTo>
                  <a:cubicBezTo>
                    <a:pt x="20" y="116"/>
                    <a:pt x="20" y="116"/>
                    <a:pt x="20" y="117"/>
                  </a:cubicBezTo>
                  <a:cubicBezTo>
                    <a:pt x="19" y="117"/>
                    <a:pt x="19" y="117"/>
                    <a:pt x="19" y="117"/>
                  </a:cubicBezTo>
                  <a:cubicBezTo>
                    <a:pt x="18" y="117"/>
                    <a:pt x="17" y="117"/>
                    <a:pt x="17" y="118"/>
                  </a:cubicBezTo>
                  <a:cubicBezTo>
                    <a:pt x="17" y="119"/>
                    <a:pt x="18" y="120"/>
                    <a:pt x="19" y="120"/>
                  </a:cubicBezTo>
                  <a:cubicBezTo>
                    <a:pt x="19" y="120"/>
                    <a:pt x="19" y="120"/>
                    <a:pt x="19" y="120"/>
                  </a:cubicBezTo>
                  <a:cubicBezTo>
                    <a:pt x="18" y="127"/>
                    <a:pt x="18" y="127"/>
                    <a:pt x="18" y="127"/>
                  </a:cubicBezTo>
                  <a:cubicBezTo>
                    <a:pt x="19" y="127"/>
                    <a:pt x="19" y="127"/>
                    <a:pt x="19" y="127"/>
                  </a:cubicBezTo>
                  <a:cubicBezTo>
                    <a:pt x="19" y="127"/>
                    <a:pt x="19" y="128"/>
                    <a:pt x="19" y="129"/>
                  </a:cubicBezTo>
                  <a:cubicBezTo>
                    <a:pt x="19" y="129"/>
                    <a:pt x="19" y="129"/>
                    <a:pt x="18" y="130"/>
                  </a:cubicBezTo>
                  <a:cubicBezTo>
                    <a:pt x="18" y="130"/>
                    <a:pt x="18" y="131"/>
                    <a:pt x="18" y="131"/>
                  </a:cubicBezTo>
                  <a:cubicBezTo>
                    <a:pt x="18" y="132"/>
                    <a:pt x="18" y="132"/>
                    <a:pt x="18" y="132"/>
                  </a:cubicBezTo>
                  <a:cubicBezTo>
                    <a:pt x="19" y="132"/>
                    <a:pt x="19" y="132"/>
                    <a:pt x="19" y="132"/>
                  </a:cubicBezTo>
                  <a:cubicBezTo>
                    <a:pt x="19" y="132"/>
                    <a:pt x="19" y="132"/>
                    <a:pt x="19" y="132"/>
                  </a:cubicBezTo>
                  <a:cubicBezTo>
                    <a:pt x="17" y="148"/>
                    <a:pt x="17" y="148"/>
                    <a:pt x="17" y="148"/>
                  </a:cubicBezTo>
                  <a:cubicBezTo>
                    <a:pt x="17" y="148"/>
                    <a:pt x="17" y="148"/>
                    <a:pt x="17" y="148"/>
                  </a:cubicBezTo>
                  <a:cubicBezTo>
                    <a:pt x="17" y="148"/>
                    <a:pt x="16" y="148"/>
                    <a:pt x="16" y="148"/>
                  </a:cubicBezTo>
                  <a:cubicBezTo>
                    <a:pt x="16" y="149"/>
                    <a:pt x="15" y="149"/>
                    <a:pt x="15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2"/>
                    <a:pt x="13" y="152"/>
                    <a:pt x="13" y="153"/>
                  </a:cubicBezTo>
                  <a:cubicBezTo>
                    <a:pt x="14" y="153"/>
                    <a:pt x="14" y="153"/>
                    <a:pt x="14" y="153"/>
                  </a:cubicBezTo>
                  <a:cubicBezTo>
                    <a:pt x="15" y="154"/>
                    <a:pt x="15" y="154"/>
                    <a:pt x="15" y="154"/>
                  </a:cubicBezTo>
                  <a:cubicBezTo>
                    <a:pt x="14" y="160"/>
                    <a:pt x="14" y="160"/>
                    <a:pt x="14" y="160"/>
                  </a:cubicBezTo>
                  <a:cubicBezTo>
                    <a:pt x="14" y="160"/>
                    <a:pt x="14" y="160"/>
                    <a:pt x="14" y="160"/>
                  </a:cubicBezTo>
                  <a:cubicBezTo>
                    <a:pt x="15" y="160"/>
                    <a:pt x="15" y="161"/>
                    <a:pt x="15" y="162"/>
                  </a:cubicBezTo>
                  <a:cubicBezTo>
                    <a:pt x="14" y="162"/>
                    <a:pt x="13" y="163"/>
                    <a:pt x="13" y="164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5" y="166"/>
                  </a:cubicBezTo>
                  <a:cubicBezTo>
                    <a:pt x="13" y="181"/>
                    <a:pt x="13" y="181"/>
                    <a:pt x="13" y="181"/>
                  </a:cubicBezTo>
                  <a:cubicBezTo>
                    <a:pt x="13" y="181"/>
                    <a:pt x="13" y="181"/>
                    <a:pt x="13" y="181"/>
                  </a:cubicBezTo>
                  <a:cubicBezTo>
                    <a:pt x="12" y="181"/>
                    <a:pt x="11" y="182"/>
                    <a:pt x="11" y="183"/>
                  </a:cubicBezTo>
                  <a:cubicBezTo>
                    <a:pt x="10" y="183"/>
                    <a:pt x="10" y="183"/>
                    <a:pt x="10" y="183"/>
                  </a:cubicBezTo>
                  <a:cubicBezTo>
                    <a:pt x="10" y="183"/>
                    <a:pt x="9" y="183"/>
                    <a:pt x="9" y="184"/>
                  </a:cubicBezTo>
                  <a:cubicBezTo>
                    <a:pt x="9" y="185"/>
                    <a:pt x="9" y="186"/>
                    <a:pt x="10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0" y="193"/>
                    <a:pt x="10" y="193"/>
                    <a:pt x="10" y="193"/>
                  </a:cubicBezTo>
                  <a:cubicBezTo>
                    <a:pt x="10" y="193"/>
                    <a:pt x="10" y="193"/>
                    <a:pt x="10" y="193"/>
                  </a:cubicBezTo>
                  <a:cubicBezTo>
                    <a:pt x="10" y="193"/>
                    <a:pt x="11" y="194"/>
                    <a:pt x="11" y="195"/>
                  </a:cubicBezTo>
                  <a:cubicBezTo>
                    <a:pt x="10" y="195"/>
                    <a:pt x="9" y="196"/>
                    <a:pt x="9" y="197"/>
                  </a:cubicBezTo>
                  <a:cubicBezTo>
                    <a:pt x="9" y="198"/>
                    <a:pt x="9" y="198"/>
                    <a:pt x="9" y="198"/>
                  </a:cubicBezTo>
                  <a:cubicBezTo>
                    <a:pt x="10" y="198"/>
                    <a:pt x="10" y="198"/>
                    <a:pt x="10" y="198"/>
                  </a:cubicBezTo>
                  <a:cubicBezTo>
                    <a:pt x="10" y="198"/>
                    <a:pt x="10" y="198"/>
                    <a:pt x="11" y="199"/>
                  </a:cubicBezTo>
                  <a:cubicBezTo>
                    <a:pt x="8" y="214"/>
                    <a:pt x="8" y="214"/>
                    <a:pt x="8" y="214"/>
                  </a:cubicBezTo>
                  <a:cubicBezTo>
                    <a:pt x="8" y="214"/>
                    <a:pt x="8" y="214"/>
                    <a:pt x="8" y="214"/>
                  </a:cubicBezTo>
                  <a:cubicBezTo>
                    <a:pt x="8" y="214"/>
                    <a:pt x="8" y="214"/>
                    <a:pt x="7" y="214"/>
                  </a:cubicBezTo>
                  <a:cubicBezTo>
                    <a:pt x="7" y="215"/>
                    <a:pt x="7" y="215"/>
                    <a:pt x="7" y="216"/>
                  </a:cubicBezTo>
                  <a:cubicBezTo>
                    <a:pt x="6" y="216"/>
                    <a:pt x="6" y="216"/>
                    <a:pt x="6" y="216"/>
                  </a:cubicBezTo>
                  <a:cubicBezTo>
                    <a:pt x="5" y="216"/>
                    <a:pt x="4" y="216"/>
                    <a:pt x="4" y="217"/>
                  </a:cubicBezTo>
                  <a:cubicBezTo>
                    <a:pt x="4" y="218"/>
                    <a:pt x="5" y="219"/>
                    <a:pt x="6" y="219"/>
                  </a:cubicBezTo>
                  <a:cubicBezTo>
                    <a:pt x="6" y="219"/>
                    <a:pt x="6" y="219"/>
                    <a:pt x="6" y="219"/>
                  </a:cubicBezTo>
                  <a:cubicBezTo>
                    <a:pt x="5" y="226"/>
                    <a:pt x="5" y="226"/>
                    <a:pt x="5" y="226"/>
                  </a:cubicBezTo>
                  <a:cubicBezTo>
                    <a:pt x="6" y="226"/>
                    <a:pt x="6" y="226"/>
                    <a:pt x="6" y="226"/>
                  </a:cubicBezTo>
                  <a:cubicBezTo>
                    <a:pt x="6" y="226"/>
                    <a:pt x="6" y="227"/>
                    <a:pt x="6" y="228"/>
                  </a:cubicBezTo>
                  <a:cubicBezTo>
                    <a:pt x="6" y="228"/>
                    <a:pt x="5" y="229"/>
                    <a:pt x="5" y="230"/>
                  </a:cubicBezTo>
                  <a:cubicBezTo>
                    <a:pt x="5" y="230"/>
                    <a:pt x="5" y="230"/>
                    <a:pt x="5" y="230"/>
                  </a:cubicBezTo>
                  <a:cubicBezTo>
                    <a:pt x="6" y="231"/>
                    <a:pt x="6" y="231"/>
                    <a:pt x="6" y="231"/>
                  </a:cubicBezTo>
                  <a:cubicBezTo>
                    <a:pt x="6" y="231"/>
                    <a:pt x="6" y="231"/>
                    <a:pt x="6" y="231"/>
                  </a:cubicBezTo>
                  <a:cubicBezTo>
                    <a:pt x="4" y="247"/>
                    <a:pt x="4" y="247"/>
                    <a:pt x="4" y="247"/>
                  </a:cubicBezTo>
                  <a:cubicBezTo>
                    <a:pt x="4" y="247"/>
                    <a:pt x="4" y="247"/>
                    <a:pt x="4" y="247"/>
                  </a:cubicBezTo>
                  <a:cubicBezTo>
                    <a:pt x="3" y="247"/>
                    <a:pt x="2" y="248"/>
                    <a:pt x="2" y="249"/>
                  </a:cubicBezTo>
                  <a:cubicBezTo>
                    <a:pt x="2" y="249"/>
                    <a:pt x="2" y="249"/>
                    <a:pt x="2" y="249"/>
                  </a:cubicBezTo>
                  <a:cubicBezTo>
                    <a:pt x="1" y="249"/>
                    <a:pt x="0" y="249"/>
                    <a:pt x="0" y="250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1" y="252"/>
                    <a:pt x="1" y="252"/>
                    <a:pt x="1" y="252"/>
                  </a:cubicBezTo>
                  <a:cubicBezTo>
                    <a:pt x="51" y="260"/>
                    <a:pt x="51" y="260"/>
                    <a:pt x="51" y="260"/>
                  </a:cubicBezTo>
                  <a:cubicBezTo>
                    <a:pt x="100" y="268"/>
                    <a:pt x="100" y="268"/>
                    <a:pt x="100" y="268"/>
                  </a:cubicBezTo>
                  <a:cubicBezTo>
                    <a:pt x="100" y="268"/>
                    <a:pt x="101" y="268"/>
                    <a:pt x="101" y="268"/>
                  </a:cubicBezTo>
                  <a:cubicBezTo>
                    <a:pt x="102" y="268"/>
                    <a:pt x="102" y="267"/>
                    <a:pt x="102" y="267"/>
                  </a:cubicBezTo>
                  <a:cubicBezTo>
                    <a:pt x="102" y="266"/>
                    <a:pt x="101" y="265"/>
                    <a:pt x="100" y="265"/>
                  </a:cubicBezTo>
                  <a:cubicBezTo>
                    <a:pt x="100" y="265"/>
                    <a:pt x="100" y="265"/>
                    <a:pt x="100" y="265"/>
                  </a:cubicBezTo>
                  <a:cubicBezTo>
                    <a:pt x="100" y="264"/>
                    <a:pt x="100" y="263"/>
                    <a:pt x="99" y="263"/>
                  </a:cubicBezTo>
                  <a:cubicBezTo>
                    <a:pt x="99" y="262"/>
                    <a:pt x="99" y="262"/>
                    <a:pt x="99" y="262"/>
                  </a:cubicBezTo>
                  <a:cubicBezTo>
                    <a:pt x="101" y="247"/>
                    <a:pt x="101" y="247"/>
                    <a:pt x="101" y="247"/>
                  </a:cubicBezTo>
                  <a:cubicBezTo>
                    <a:pt x="101" y="247"/>
                    <a:pt x="101" y="246"/>
                    <a:pt x="101" y="246"/>
                  </a:cubicBezTo>
                  <a:cubicBezTo>
                    <a:pt x="102" y="246"/>
                    <a:pt x="102" y="246"/>
                    <a:pt x="102" y="246"/>
                  </a:cubicBezTo>
                  <a:cubicBezTo>
                    <a:pt x="103" y="246"/>
                    <a:pt x="103" y="246"/>
                    <a:pt x="103" y="246"/>
                  </a:cubicBezTo>
                  <a:cubicBezTo>
                    <a:pt x="103" y="245"/>
                    <a:pt x="102" y="244"/>
                    <a:pt x="101" y="244"/>
                  </a:cubicBezTo>
                  <a:cubicBezTo>
                    <a:pt x="101" y="244"/>
                    <a:pt x="101" y="244"/>
                    <a:pt x="101" y="244"/>
                  </a:cubicBezTo>
                  <a:cubicBezTo>
                    <a:pt x="102" y="243"/>
                    <a:pt x="102" y="242"/>
                    <a:pt x="103" y="242"/>
                  </a:cubicBezTo>
                  <a:cubicBezTo>
                    <a:pt x="103" y="241"/>
                    <a:pt x="103" y="241"/>
                    <a:pt x="103" y="241"/>
                  </a:cubicBezTo>
                  <a:cubicBezTo>
                    <a:pt x="103" y="235"/>
                    <a:pt x="103" y="235"/>
                    <a:pt x="103" y="235"/>
                  </a:cubicBezTo>
                  <a:cubicBezTo>
                    <a:pt x="104" y="235"/>
                    <a:pt x="104" y="235"/>
                    <a:pt x="104" y="235"/>
                  </a:cubicBezTo>
                  <a:cubicBezTo>
                    <a:pt x="105" y="235"/>
                    <a:pt x="105" y="235"/>
                    <a:pt x="106" y="235"/>
                  </a:cubicBezTo>
                  <a:cubicBezTo>
                    <a:pt x="106" y="235"/>
                    <a:pt x="106" y="234"/>
                    <a:pt x="106" y="234"/>
                  </a:cubicBezTo>
                  <a:cubicBezTo>
                    <a:pt x="106" y="234"/>
                    <a:pt x="106" y="234"/>
                    <a:pt x="106" y="234"/>
                  </a:cubicBezTo>
                  <a:cubicBezTo>
                    <a:pt x="106" y="233"/>
                    <a:pt x="106" y="233"/>
                    <a:pt x="106" y="232"/>
                  </a:cubicBezTo>
                  <a:cubicBezTo>
                    <a:pt x="106" y="232"/>
                    <a:pt x="105" y="232"/>
                    <a:pt x="105" y="232"/>
                  </a:cubicBezTo>
                  <a:cubicBezTo>
                    <a:pt x="104" y="232"/>
                    <a:pt x="104" y="232"/>
                    <a:pt x="104" y="232"/>
                  </a:cubicBezTo>
                  <a:cubicBezTo>
                    <a:pt x="104" y="231"/>
                    <a:pt x="104" y="230"/>
                    <a:pt x="103" y="230"/>
                  </a:cubicBezTo>
                  <a:cubicBezTo>
                    <a:pt x="103" y="230"/>
                    <a:pt x="103" y="230"/>
                    <a:pt x="103" y="230"/>
                  </a:cubicBezTo>
                  <a:cubicBezTo>
                    <a:pt x="105" y="214"/>
                    <a:pt x="105" y="214"/>
                    <a:pt x="105" y="214"/>
                  </a:cubicBezTo>
                  <a:cubicBezTo>
                    <a:pt x="105" y="214"/>
                    <a:pt x="105" y="214"/>
                    <a:pt x="106" y="213"/>
                  </a:cubicBezTo>
                  <a:cubicBezTo>
                    <a:pt x="107" y="214"/>
                    <a:pt x="107" y="214"/>
                    <a:pt x="107" y="214"/>
                  </a:cubicBezTo>
                  <a:cubicBezTo>
                    <a:pt x="107" y="213"/>
                    <a:pt x="107" y="213"/>
                    <a:pt x="107" y="213"/>
                  </a:cubicBezTo>
                  <a:cubicBezTo>
                    <a:pt x="107" y="213"/>
                    <a:pt x="107" y="212"/>
                    <a:pt x="106" y="211"/>
                  </a:cubicBezTo>
                  <a:cubicBezTo>
                    <a:pt x="106" y="211"/>
                    <a:pt x="106" y="211"/>
                    <a:pt x="106" y="211"/>
                  </a:cubicBezTo>
                  <a:cubicBezTo>
                    <a:pt x="106" y="211"/>
                    <a:pt x="106" y="211"/>
                    <a:pt x="106" y="211"/>
                  </a:cubicBezTo>
                  <a:cubicBezTo>
                    <a:pt x="106" y="210"/>
                    <a:pt x="106" y="209"/>
                    <a:pt x="107" y="209"/>
                  </a:cubicBezTo>
                  <a:cubicBezTo>
                    <a:pt x="107" y="209"/>
                    <a:pt x="107" y="209"/>
                    <a:pt x="107" y="209"/>
                  </a:cubicBezTo>
                  <a:cubicBezTo>
                    <a:pt x="108" y="202"/>
                    <a:pt x="108" y="202"/>
                    <a:pt x="108" y="202"/>
                  </a:cubicBezTo>
                  <a:cubicBezTo>
                    <a:pt x="109" y="202"/>
                    <a:pt x="109" y="202"/>
                    <a:pt x="109" y="202"/>
                  </a:cubicBezTo>
                  <a:cubicBezTo>
                    <a:pt x="109" y="203"/>
                    <a:pt x="109" y="202"/>
                    <a:pt x="110" y="202"/>
                  </a:cubicBezTo>
                  <a:cubicBezTo>
                    <a:pt x="110" y="202"/>
                    <a:pt x="110" y="201"/>
                    <a:pt x="110" y="201"/>
                  </a:cubicBezTo>
                  <a:cubicBezTo>
                    <a:pt x="110" y="201"/>
                    <a:pt x="110" y="201"/>
                    <a:pt x="110" y="201"/>
                  </a:cubicBezTo>
                  <a:cubicBezTo>
                    <a:pt x="110" y="200"/>
                    <a:pt x="110" y="200"/>
                    <a:pt x="110" y="200"/>
                  </a:cubicBezTo>
                  <a:cubicBezTo>
                    <a:pt x="110" y="199"/>
                    <a:pt x="110" y="199"/>
                    <a:pt x="109" y="199"/>
                  </a:cubicBezTo>
                  <a:cubicBezTo>
                    <a:pt x="109" y="199"/>
                    <a:pt x="109" y="199"/>
                    <a:pt x="109" y="199"/>
                  </a:cubicBezTo>
                  <a:cubicBezTo>
                    <a:pt x="109" y="198"/>
                    <a:pt x="109" y="198"/>
                    <a:pt x="108" y="197"/>
                  </a:cubicBezTo>
                  <a:cubicBezTo>
                    <a:pt x="108" y="197"/>
                    <a:pt x="108" y="197"/>
                    <a:pt x="107" y="197"/>
                  </a:cubicBezTo>
                  <a:cubicBezTo>
                    <a:pt x="107" y="197"/>
                    <a:pt x="107" y="197"/>
                    <a:pt x="107" y="197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10" y="181"/>
                    <a:pt x="110" y="181"/>
                    <a:pt x="110" y="180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1" y="180"/>
                    <a:pt x="111" y="180"/>
                    <a:pt x="111" y="180"/>
                  </a:cubicBezTo>
                  <a:cubicBezTo>
                    <a:pt x="111" y="180"/>
                    <a:pt x="111" y="179"/>
                    <a:pt x="111" y="178"/>
                  </a:cubicBezTo>
                  <a:cubicBezTo>
                    <a:pt x="111" y="178"/>
                    <a:pt x="110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77"/>
                    <a:pt x="111" y="176"/>
                    <a:pt x="111" y="176"/>
                  </a:cubicBezTo>
                  <a:cubicBezTo>
                    <a:pt x="111" y="176"/>
                    <a:pt x="111" y="176"/>
                    <a:pt x="111" y="176"/>
                  </a:cubicBezTo>
                  <a:cubicBezTo>
                    <a:pt x="112" y="169"/>
                    <a:pt x="112" y="169"/>
                    <a:pt x="112" y="169"/>
                  </a:cubicBezTo>
                  <a:cubicBezTo>
                    <a:pt x="113" y="170"/>
                    <a:pt x="113" y="170"/>
                    <a:pt x="113" y="170"/>
                  </a:cubicBezTo>
                  <a:cubicBezTo>
                    <a:pt x="113" y="170"/>
                    <a:pt x="114" y="169"/>
                    <a:pt x="114" y="169"/>
                  </a:cubicBezTo>
                  <a:cubicBezTo>
                    <a:pt x="114" y="169"/>
                    <a:pt x="115" y="168"/>
                    <a:pt x="115" y="168"/>
                  </a:cubicBezTo>
                  <a:cubicBezTo>
                    <a:pt x="115" y="168"/>
                    <a:pt x="115" y="168"/>
                    <a:pt x="115" y="168"/>
                  </a:cubicBezTo>
                  <a:cubicBezTo>
                    <a:pt x="115" y="167"/>
                    <a:pt x="115" y="167"/>
                    <a:pt x="114" y="167"/>
                  </a:cubicBezTo>
                  <a:cubicBezTo>
                    <a:pt x="114" y="166"/>
                    <a:pt x="114" y="166"/>
                    <a:pt x="113" y="166"/>
                  </a:cubicBezTo>
                  <a:cubicBezTo>
                    <a:pt x="113" y="166"/>
                    <a:pt x="113" y="166"/>
                    <a:pt x="113" y="166"/>
                  </a:cubicBezTo>
                  <a:cubicBezTo>
                    <a:pt x="113" y="165"/>
                    <a:pt x="113" y="164"/>
                    <a:pt x="112" y="164"/>
                  </a:cubicBezTo>
                  <a:cubicBezTo>
                    <a:pt x="112" y="164"/>
                    <a:pt x="112" y="164"/>
                    <a:pt x="112" y="164"/>
                  </a:cubicBezTo>
                  <a:cubicBezTo>
                    <a:pt x="114" y="148"/>
                    <a:pt x="114" y="148"/>
                    <a:pt x="114" y="148"/>
                  </a:cubicBezTo>
                  <a:cubicBezTo>
                    <a:pt x="114" y="148"/>
                    <a:pt x="114" y="148"/>
                    <a:pt x="114" y="147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16" y="147"/>
                    <a:pt x="115" y="146"/>
                    <a:pt x="115" y="145"/>
                  </a:cubicBezTo>
                  <a:cubicBezTo>
                    <a:pt x="115" y="145"/>
                    <a:pt x="115" y="145"/>
                    <a:pt x="114" y="145"/>
                  </a:cubicBezTo>
                  <a:cubicBezTo>
                    <a:pt x="114" y="145"/>
                    <a:pt x="114" y="145"/>
                    <a:pt x="114" y="145"/>
                  </a:cubicBezTo>
                  <a:cubicBezTo>
                    <a:pt x="115" y="144"/>
                    <a:pt x="115" y="143"/>
                    <a:pt x="115" y="143"/>
                  </a:cubicBezTo>
                  <a:cubicBezTo>
                    <a:pt x="116" y="143"/>
                    <a:pt x="116" y="143"/>
                    <a:pt x="116" y="143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17" y="136"/>
                    <a:pt x="117" y="136"/>
                    <a:pt x="117" y="136"/>
                  </a:cubicBezTo>
                  <a:cubicBezTo>
                    <a:pt x="118" y="136"/>
                    <a:pt x="118" y="136"/>
                    <a:pt x="118" y="136"/>
                  </a:cubicBezTo>
                  <a:cubicBezTo>
                    <a:pt x="119" y="136"/>
                    <a:pt x="119" y="135"/>
                    <a:pt x="119" y="135"/>
                  </a:cubicBezTo>
                  <a:cubicBezTo>
                    <a:pt x="119" y="134"/>
                    <a:pt x="119" y="133"/>
                    <a:pt x="118" y="133"/>
                  </a:cubicBezTo>
                  <a:cubicBezTo>
                    <a:pt x="117" y="133"/>
                    <a:pt x="117" y="133"/>
                    <a:pt x="117" y="133"/>
                  </a:cubicBezTo>
                  <a:cubicBezTo>
                    <a:pt x="117" y="132"/>
                    <a:pt x="117" y="131"/>
                    <a:pt x="116" y="131"/>
                  </a:cubicBezTo>
                  <a:cubicBezTo>
                    <a:pt x="116" y="131"/>
                    <a:pt x="116" y="131"/>
                    <a:pt x="116" y="131"/>
                  </a:cubicBezTo>
                  <a:cubicBezTo>
                    <a:pt x="118" y="115"/>
                    <a:pt x="118" y="115"/>
                    <a:pt x="118" y="115"/>
                  </a:cubicBezTo>
                  <a:cubicBezTo>
                    <a:pt x="118" y="115"/>
                    <a:pt x="118" y="115"/>
                    <a:pt x="118" y="114"/>
                  </a:cubicBezTo>
                  <a:cubicBezTo>
                    <a:pt x="120" y="115"/>
                    <a:pt x="120" y="115"/>
                    <a:pt x="120" y="115"/>
                  </a:cubicBezTo>
                  <a:cubicBezTo>
                    <a:pt x="120" y="114"/>
                    <a:pt x="120" y="114"/>
                    <a:pt x="120" y="114"/>
                  </a:cubicBezTo>
                  <a:cubicBezTo>
                    <a:pt x="120" y="113"/>
                    <a:pt x="119" y="112"/>
                    <a:pt x="119" y="112"/>
                  </a:cubicBezTo>
                  <a:cubicBezTo>
                    <a:pt x="119" y="112"/>
                    <a:pt x="119" y="112"/>
                    <a:pt x="119" y="112"/>
                  </a:cubicBezTo>
                  <a:cubicBezTo>
                    <a:pt x="119" y="111"/>
                    <a:pt x="119" y="110"/>
                    <a:pt x="120" y="110"/>
                  </a:cubicBezTo>
                  <a:cubicBezTo>
                    <a:pt x="120" y="110"/>
                    <a:pt x="120" y="110"/>
                    <a:pt x="120" y="110"/>
                  </a:cubicBezTo>
                  <a:cubicBezTo>
                    <a:pt x="121" y="103"/>
                    <a:pt x="121" y="103"/>
                    <a:pt x="121" y="103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22" y="104"/>
                    <a:pt x="122" y="103"/>
                    <a:pt x="123" y="103"/>
                  </a:cubicBezTo>
                  <a:cubicBezTo>
                    <a:pt x="123" y="103"/>
                    <a:pt x="123" y="102"/>
                    <a:pt x="123" y="102"/>
                  </a:cubicBezTo>
                  <a:cubicBezTo>
                    <a:pt x="123" y="102"/>
                    <a:pt x="123" y="102"/>
                    <a:pt x="123" y="102"/>
                  </a:cubicBezTo>
                  <a:cubicBezTo>
                    <a:pt x="123" y="101"/>
                    <a:pt x="123" y="101"/>
                    <a:pt x="123" y="101"/>
                  </a:cubicBezTo>
                  <a:cubicBezTo>
                    <a:pt x="123" y="100"/>
                    <a:pt x="122" y="100"/>
                    <a:pt x="122" y="100"/>
                  </a:cubicBezTo>
                  <a:cubicBezTo>
                    <a:pt x="122" y="100"/>
                    <a:pt x="122" y="100"/>
                    <a:pt x="122" y="100"/>
                  </a:cubicBezTo>
                  <a:cubicBezTo>
                    <a:pt x="122" y="99"/>
                    <a:pt x="122" y="99"/>
                    <a:pt x="121" y="98"/>
                  </a:cubicBezTo>
                  <a:cubicBezTo>
                    <a:pt x="121" y="98"/>
                    <a:pt x="121" y="98"/>
                    <a:pt x="120" y="98"/>
                  </a:cubicBezTo>
                  <a:cubicBezTo>
                    <a:pt x="120" y="98"/>
                    <a:pt x="120" y="98"/>
                    <a:pt x="120" y="98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23" y="82"/>
                    <a:pt x="123" y="82"/>
                    <a:pt x="123" y="81"/>
                  </a:cubicBezTo>
                  <a:cubicBezTo>
                    <a:pt x="124" y="82"/>
                    <a:pt x="124" y="82"/>
                    <a:pt x="124" y="82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4" y="81"/>
                    <a:pt x="124" y="80"/>
                    <a:pt x="124" y="80"/>
                  </a:cubicBezTo>
                  <a:cubicBezTo>
                    <a:pt x="124" y="79"/>
                    <a:pt x="123" y="79"/>
                    <a:pt x="123" y="79"/>
                  </a:cubicBezTo>
                  <a:cubicBezTo>
                    <a:pt x="123" y="79"/>
                    <a:pt x="123" y="79"/>
                    <a:pt x="123" y="79"/>
                  </a:cubicBezTo>
                  <a:cubicBezTo>
                    <a:pt x="123" y="78"/>
                    <a:pt x="123" y="77"/>
                    <a:pt x="124" y="77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1"/>
                    <a:pt x="127" y="71"/>
                    <a:pt x="127" y="70"/>
                  </a:cubicBezTo>
                  <a:cubicBezTo>
                    <a:pt x="127" y="70"/>
                    <a:pt x="128" y="70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8"/>
                    <a:pt x="127" y="67"/>
                    <a:pt x="126" y="67"/>
                  </a:cubicBezTo>
                  <a:close/>
                  <a:moveTo>
                    <a:pt x="109" y="73"/>
                  </a:moveTo>
                  <a:cubicBezTo>
                    <a:pt x="110" y="73"/>
                    <a:pt x="110" y="73"/>
                    <a:pt x="110" y="73"/>
                  </a:cubicBezTo>
                  <a:cubicBezTo>
                    <a:pt x="111" y="73"/>
                    <a:pt x="113" y="75"/>
                    <a:pt x="113" y="77"/>
                  </a:cubicBezTo>
                  <a:cubicBezTo>
                    <a:pt x="113" y="77"/>
                    <a:pt x="113" y="77"/>
                    <a:pt x="113" y="77"/>
                  </a:cubicBezTo>
                  <a:cubicBezTo>
                    <a:pt x="112" y="77"/>
                    <a:pt x="112" y="77"/>
                    <a:pt x="112" y="78"/>
                  </a:cubicBezTo>
                  <a:cubicBezTo>
                    <a:pt x="111" y="78"/>
                    <a:pt x="111" y="79"/>
                    <a:pt x="111" y="79"/>
                  </a:cubicBezTo>
                  <a:cubicBezTo>
                    <a:pt x="111" y="80"/>
                    <a:pt x="111" y="80"/>
                    <a:pt x="111" y="80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12" y="80"/>
                    <a:pt x="112" y="80"/>
                    <a:pt x="113" y="80"/>
                  </a:cubicBezTo>
                  <a:cubicBezTo>
                    <a:pt x="111" y="96"/>
                    <a:pt x="111" y="96"/>
                    <a:pt x="111" y="96"/>
                  </a:cubicBezTo>
                  <a:cubicBezTo>
                    <a:pt x="110" y="96"/>
                    <a:pt x="110" y="96"/>
                    <a:pt x="110" y="96"/>
                  </a:cubicBezTo>
                  <a:cubicBezTo>
                    <a:pt x="110" y="96"/>
                    <a:pt x="110" y="96"/>
                    <a:pt x="109" y="96"/>
                  </a:cubicBezTo>
                  <a:cubicBezTo>
                    <a:pt x="109" y="97"/>
                    <a:pt x="109" y="97"/>
                    <a:pt x="109" y="98"/>
                  </a:cubicBezTo>
                  <a:cubicBezTo>
                    <a:pt x="104" y="97"/>
                    <a:pt x="104" y="97"/>
                    <a:pt x="104" y="97"/>
                  </a:cubicBezTo>
                  <a:cubicBezTo>
                    <a:pt x="104" y="96"/>
                    <a:pt x="104" y="96"/>
                    <a:pt x="104" y="96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5" y="79"/>
                    <a:pt x="105" y="79"/>
                    <a:pt x="105" y="79"/>
                  </a:cubicBezTo>
                  <a:cubicBezTo>
                    <a:pt x="105" y="79"/>
                    <a:pt x="105" y="79"/>
                    <a:pt x="105" y="79"/>
                  </a:cubicBezTo>
                  <a:cubicBezTo>
                    <a:pt x="106" y="79"/>
                    <a:pt x="106" y="79"/>
                    <a:pt x="106" y="79"/>
                  </a:cubicBezTo>
                  <a:cubicBezTo>
                    <a:pt x="106" y="78"/>
                    <a:pt x="106" y="78"/>
                    <a:pt x="106" y="78"/>
                  </a:cubicBezTo>
                  <a:cubicBezTo>
                    <a:pt x="107" y="78"/>
                    <a:pt x="106" y="77"/>
                    <a:pt x="106" y="77"/>
                  </a:cubicBezTo>
                  <a:cubicBezTo>
                    <a:pt x="106" y="76"/>
                    <a:pt x="106" y="76"/>
                    <a:pt x="105" y="76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06" y="74"/>
                    <a:pt x="108" y="73"/>
                    <a:pt x="109" y="73"/>
                  </a:cubicBezTo>
                  <a:close/>
                  <a:moveTo>
                    <a:pt x="108" y="113"/>
                  </a:moveTo>
                  <a:cubicBezTo>
                    <a:pt x="108" y="113"/>
                    <a:pt x="108" y="113"/>
                    <a:pt x="108" y="113"/>
                  </a:cubicBezTo>
                  <a:cubicBezTo>
                    <a:pt x="106" y="129"/>
                    <a:pt x="106" y="129"/>
                    <a:pt x="106" y="129"/>
                  </a:cubicBezTo>
                  <a:cubicBezTo>
                    <a:pt x="106" y="129"/>
                    <a:pt x="106" y="129"/>
                    <a:pt x="106" y="129"/>
                  </a:cubicBezTo>
                  <a:cubicBezTo>
                    <a:pt x="105" y="129"/>
                    <a:pt x="105" y="130"/>
                    <a:pt x="104" y="131"/>
                  </a:cubicBezTo>
                  <a:cubicBezTo>
                    <a:pt x="100" y="130"/>
                    <a:pt x="100" y="130"/>
                    <a:pt x="100" y="130"/>
                  </a:cubicBezTo>
                  <a:cubicBezTo>
                    <a:pt x="100" y="129"/>
                    <a:pt x="99" y="128"/>
                    <a:pt x="99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01" y="112"/>
                    <a:pt x="101" y="112"/>
                    <a:pt x="101" y="111"/>
                  </a:cubicBezTo>
                  <a:cubicBezTo>
                    <a:pt x="102" y="112"/>
                    <a:pt x="102" y="112"/>
                    <a:pt x="102" y="112"/>
                  </a:cubicBezTo>
                  <a:cubicBezTo>
                    <a:pt x="102" y="111"/>
                    <a:pt x="102" y="111"/>
                    <a:pt x="102" y="111"/>
                  </a:cubicBezTo>
                  <a:cubicBezTo>
                    <a:pt x="102" y="110"/>
                    <a:pt x="102" y="109"/>
                    <a:pt x="101" y="109"/>
                  </a:cubicBezTo>
                  <a:cubicBezTo>
                    <a:pt x="102" y="107"/>
                    <a:pt x="103" y="106"/>
                    <a:pt x="105" y="106"/>
                  </a:cubicBezTo>
                  <a:cubicBezTo>
                    <a:pt x="105" y="106"/>
                    <a:pt x="105" y="106"/>
                    <a:pt x="105" y="106"/>
                  </a:cubicBezTo>
                  <a:cubicBezTo>
                    <a:pt x="107" y="106"/>
                    <a:pt x="108" y="108"/>
                    <a:pt x="108" y="110"/>
                  </a:cubicBezTo>
                  <a:cubicBezTo>
                    <a:pt x="108" y="110"/>
                    <a:pt x="107" y="111"/>
                    <a:pt x="107" y="112"/>
                  </a:cubicBezTo>
                  <a:cubicBezTo>
                    <a:pt x="107" y="112"/>
                    <a:pt x="107" y="112"/>
                    <a:pt x="107" y="112"/>
                  </a:cubicBezTo>
                  <a:lnTo>
                    <a:pt x="108" y="113"/>
                  </a:lnTo>
                  <a:close/>
                  <a:moveTo>
                    <a:pt x="104" y="146"/>
                  </a:moveTo>
                  <a:cubicBezTo>
                    <a:pt x="104" y="146"/>
                    <a:pt x="104" y="146"/>
                    <a:pt x="104" y="146"/>
                  </a:cubicBezTo>
                  <a:cubicBezTo>
                    <a:pt x="102" y="162"/>
                    <a:pt x="102" y="162"/>
                    <a:pt x="102" y="162"/>
                  </a:cubicBezTo>
                  <a:cubicBezTo>
                    <a:pt x="102" y="162"/>
                    <a:pt x="102" y="162"/>
                    <a:pt x="102" y="162"/>
                  </a:cubicBezTo>
                  <a:cubicBezTo>
                    <a:pt x="101" y="162"/>
                    <a:pt x="100" y="163"/>
                    <a:pt x="100" y="164"/>
                  </a:cubicBezTo>
                  <a:cubicBezTo>
                    <a:pt x="95" y="163"/>
                    <a:pt x="95" y="163"/>
                    <a:pt x="95" y="163"/>
                  </a:cubicBezTo>
                  <a:cubicBezTo>
                    <a:pt x="96" y="162"/>
                    <a:pt x="95" y="161"/>
                    <a:pt x="94" y="161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6" y="145"/>
                    <a:pt x="96" y="145"/>
                    <a:pt x="96" y="145"/>
                  </a:cubicBezTo>
                  <a:cubicBezTo>
                    <a:pt x="96" y="145"/>
                    <a:pt x="96" y="145"/>
                    <a:pt x="97" y="144"/>
                  </a:cubicBezTo>
                  <a:cubicBezTo>
                    <a:pt x="98" y="145"/>
                    <a:pt x="98" y="145"/>
                    <a:pt x="98" y="145"/>
                  </a:cubicBezTo>
                  <a:cubicBezTo>
                    <a:pt x="98" y="144"/>
                    <a:pt x="98" y="144"/>
                    <a:pt x="98" y="144"/>
                  </a:cubicBezTo>
                  <a:cubicBezTo>
                    <a:pt x="98" y="144"/>
                    <a:pt x="98" y="143"/>
                    <a:pt x="98" y="143"/>
                  </a:cubicBezTo>
                  <a:cubicBezTo>
                    <a:pt x="97" y="142"/>
                    <a:pt x="97" y="142"/>
                    <a:pt x="97" y="142"/>
                  </a:cubicBezTo>
                  <a:cubicBezTo>
                    <a:pt x="98" y="140"/>
                    <a:pt x="99" y="139"/>
                    <a:pt x="101" y="139"/>
                  </a:cubicBezTo>
                  <a:cubicBezTo>
                    <a:pt x="101" y="139"/>
                    <a:pt x="101" y="139"/>
                    <a:pt x="101" y="139"/>
                  </a:cubicBezTo>
                  <a:cubicBezTo>
                    <a:pt x="103" y="139"/>
                    <a:pt x="104" y="141"/>
                    <a:pt x="104" y="143"/>
                  </a:cubicBezTo>
                  <a:cubicBezTo>
                    <a:pt x="104" y="143"/>
                    <a:pt x="103" y="143"/>
                    <a:pt x="103" y="143"/>
                  </a:cubicBezTo>
                  <a:cubicBezTo>
                    <a:pt x="103" y="144"/>
                    <a:pt x="102" y="144"/>
                    <a:pt x="102" y="145"/>
                  </a:cubicBezTo>
                  <a:cubicBezTo>
                    <a:pt x="102" y="145"/>
                    <a:pt x="102" y="145"/>
                    <a:pt x="102" y="145"/>
                  </a:cubicBezTo>
                  <a:lnTo>
                    <a:pt x="104" y="146"/>
                  </a:lnTo>
                  <a:close/>
                  <a:moveTo>
                    <a:pt x="99" y="179"/>
                  </a:moveTo>
                  <a:cubicBezTo>
                    <a:pt x="99" y="179"/>
                    <a:pt x="99" y="179"/>
                    <a:pt x="100" y="179"/>
                  </a:cubicBezTo>
                  <a:cubicBezTo>
                    <a:pt x="98" y="195"/>
                    <a:pt x="98" y="195"/>
                    <a:pt x="98" y="195"/>
                  </a:cubicBezTo>
                  <a:cubicBezTo>
                    <a:pt x="97" y="195"/>
                    <a:pt x="97" y="195"/>
                    <a:pt x="97" y="195"/>
                  </a:cubicBezTo>
                  <a:cubicBezTo>
                    <a:pt x="97" y="195"/>
                    <a:pt x="97" y="195"/>
                    <a:pt x="96" y="195"/>
                  </a:cubicBezTo>
                  <a:cubicBezTo>
                    <a:pt x="96" y="196"/>
                    <a:pt x="96" y="196"/>
                    <a:pt x="96" y="197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1" y="195"/>
                    <a:pt x="91" y="194"/>
                    <a:pt x="90" y="194"/>
                  </a:cubicBezTo>
                  <a:cubicBezTo>
                    <a:pt x="90" y="194"/>
                    <a:pt x="90" y="194"/>
                    <a:pt x="90" y="194"/>
                  </a:cubicBezTo>
                  <a:cubicBezTo>
                    <a:pt x="92" y="178"/>
                    <a:pt x="92" y="178"/>
                    <a:pt x="92" y="178"/>
                  </a:cubicBezTo>
                  <a:cubicBezTo>
                    <a:pt x="92" y="178"/>
                    <a:pt x="92" y="178"/>
                    <a:pt x="92" y="177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94" y="177"/>
                    <a:pt x="94" y="177"/>
                    <a:pt x="94" y="177"/>
                  </a:cubicBezTo>
                  <a:cubicBezTo>
                    <a:pt x="94" y="177"/>
                    <a:pt x="93" y="176"/>
                    <a:pt x="93" y="176"/>
                  </a:cubicBezTo>
                  <a:cubicBezTo>
                    <a:pt x="93" y="175"/>
                    <a:pt x="93" y="175"/>
                    <a:pt x="92" y="175"/>
                  </a:cubicBezTo>
                  <a:cubicBezTo>
                    <a:pt x="93" y="173"/>
                    <a:pt x="95" y="172"/>
                    <a:pt x="96" y="172"/>
                  </a:cubicBezTo>
                  <a:cubicBezTo>
                    <a:pt x="97" y="172"/>
                    <a:pt x="97" y="172"/>
                    <a:pt x="97" y="172"/>
                  </a:cubicBezTo>
                  <a:cubicBezTo>
                    <a:pt x="98" y="172"/>
                    <a:pt x="99" y="174"/>
                    <a:pt x="100" y="176"/>
                  </a:cubicBezTo>
                  <a:cubicBezTo>
                    <a:pt x="99" y="176"/>
                    <a:pt x="99" y="176"/>
                    <a:pt x="99" y="177"/>
                  </a:cubicBezTo>
                  <a:cubicBezTo>
                    <a:pt x="98" y="177"/>
                    <a:pt x="98" y="177"/>
                    <a:pt x="98" y="178"/>
                  </a:cubicBezTo>
                  <a:cubicBezTo>
                    <a:pt x="98" y="178"/>
                    <a:pt x="98" y="178"/>
                    <a:pt x="98" y="178"/>
                  </a:cubicBezTo>
                  <a:lnTo>
                    <a:pt x="99" y="179"/>
                  </a:lnTo>
                  <a:close/>
                  <a:moveTo>
                    <a:pt x="95" y="212"/>
                  </a:moveTo>
                  <a:cubicBezTo>
                    <a:pt x="95" y="212"/>
                    <a:pt x="95" y="212"/>
                    <a:pt x="95" y="212"/>
                  </a:cubicBezTo>
                  <a:cubicBezTo>
                    <a:pt x="93" y="228"/>
                    <a:pt x="93" y="228"/>
                    <a:pt x="93" y="228"/>
                  </a:cubicBezTo>
                  <a:cubicBezTo>
                    <a:pt x="93" y="228"/>
                    <a:pt x="93" y="228"/>
                    <a:pt x="93" y="228"/>
                  </a:cubicBezTo>
                  <a:cubicBezTo>
                    <a:pt x="93" y="228"/>
                    <a:pt x="92" y="228"/>
                    <a:pt x="92" y="228"/>
                  </a:cubicBezTo>
                  <a:cubicBezTo>
                    <a:pt x="92" y="229"/>
                    <a:pt x="91" y="229"/>
                    <a:pt x="91" y="230"/>
                  </a:cubicBezTo>
                  <a:cubicBezTo>
                    <a:pt x="87" y="229"/>
                    <a:pt x="87" y="229"/>
                    <a:pt x="87" y="229"/>
                  </a:cubicBezTo>
                  <a:cubicBezTo>
                    <a:pt x="87" y="228"/>
                    <a:pt x="86" y="227"/>
                    <a:pt x="86" y="227"/>
                  </a:cubicBezTo>
                  <a:cubicBezTo>
                    <a:pt x="85" y="227"/>
                    <a:pt x="85" y="227"/>
                    <a:pt x="85" y="227"/>
                  </a:cubicBezTo>
                  <a:cubicBezTo>
                    <a:pt x="87" y="211"/>
                    <a:pt x="87" y="211"/>
                    <a:pt x="87" y="211"/>
                  </a:cubicBezTo>
                  <a:cubicBezTo>
                    <a:pt x="88" y="211"/>
                    <a:pt x="88" y="211"/>
                    <a:pt x="88" y="210"/>
                  </a:cubicBezTo>
                  <a:cubicBezTo>
                    <a:pt x="89" y="211"/>
                    <a:pt x="89" y="211"/>
                    <a:pt x="89" y="211"/>
                  </a:cubicBezTo>
                  <a:cubicBezTo>
                    <a:pt x="89" y="210"/>
                    <a:pt x="89" y="210"/>
                    <a:pt x="89" y="210"/>
                  </a:cubicBezTo>
                  <a:cubicBezTo>
                    <a:pt x="89" y="210"/>
                    <a:pt x="89" y="209"/>
                    <a:pt x="89" y="209"/>
                  </a:cubicBezTo>
                  <a:cubicBezTo>
                    <a:pt x="89" y="208"/>
                    <a:pt x="88" y="208"/>
                    <a:pt x="88" y="208"/>
                  </a:cubicBezTo>
                  <a:cubicBezTo>
                    <a:pt x="89" y="206"/>
                    <a:pt x="90" y="205"/>
                    <a:pt x="92" y="205"/>
                  </a:cubicBezTo>
                  <a:cubicBezTo>
                    <a:pt x="92" y="205"/>
                    <a:pt x="92" y="205"/>
                    <a:pt x="92" y="205"/>
                  </a:cubicBezTo>
                  <a:cubicBezTo>
                    <a:pt x="94" y="205"/>
                    <a:pt x="95" y="207"/>
                    <a:pt x="95" y="209"/>
                  </a:cubicBezTo>
                  <a:cubicBezTo>
                    <a:pt x="95" y="209"/>
                    <a:pt x="95" y="209"/>
                    <a:pt x="95" y="209"/>
                  </a:cubicBezTo>
                  <a:cubicBezTo>
                    <a:pt x="94" y="210"/>
                    <a:pt x="94" y="210"/>
                    <a:pt x="94" y="211"/>
                  </a:cubicBezTo>
                  <a:cubicBezTo>
                    <a:pt x="94" y="211"/>
                    <a:pt x="94" y="211"/>
                    <a:pt x="94" y="211"/>
                  </a:cubicBezTo>
                  <a:lnTo>
                    <a:pt x="95" y="212"/>
                  </a:lnTo>
                  <a:close/>
                  <a:moveTo>
                    <a:pt x="22" y="198"/>
                  </a:moveTo>
                  <a:cubicBezTo>
                    <a:pt x="21" y="197"/>
                    <a:pt x="21" y="197"/>
                    <a:pt x="21" y="197"/>
                  </a:cubicBezTo>
                  <a:cubicBezTo>
                    <a:pt x="21" y="197"/>
                    <a:pt x="21" y="197"/>
                    <a:pt x="21" y="197"/>
                  </a:cubicBezTo>
                  <a:cubicBezTo>
                    <a:pt x="22" y="195"/>
                    <a:pt x="23" y="194"/>
                    <a:pt x="25" y="194"/>
                  </a:cubicBezTo>
                  <a:cubicBezTo>
                    <a:pt x="25" y="194"/>
                    <a:pt x="25" y="194"/>
                    <a:pt x="25" y="194"/>
                  </a:cubicBezTo>
                  <a:cubicBezTo>
                    <a:pt x="27" y="194"/>
                    <a:pt x="28" y="196"/>
                    <a:pt x="28" y="198"/>
                  </a:cubicBezTo>
                  <a:cubicBezTo>
                    <a:pt x="27" y="198"/>
                    <a:pt x="27" y="199"/>
                    <a:pt x="26" y="200"/>
                  </a:cubicBezTo>
                  <a:cubicBezTo>
                    <a:pt x="26" y="200"/>
                    <a:pt x="26" y="200"/>
                    <a:pt x="26" y="200"/>
                  </a:cubicBezTo>
                  <a:cubicBezTo>
                    <a:pt x="28" y="201"/>
                    <a:pt x="28" y="201"/>
                    <a:pt x="28" y="201"/>
                  </a:cubicBezTo>
                  <a:cubicBezTo>
                    <a:pt x="28" y="201"/>
                    <a:pt x="28" y="201"/>
                    <a:pt x="28" y="201"/>
                  </a:cubicBezTo>
                  <a:cubicBezTo>
                    <a:pt x="26" y="217"/>
                    <a:pt x="26" y="217"/>
                    <a:pt x="26" y="217"/>
                  </a:cubicBezTo>
                  <a:cubicBezTo>
                    <a:pt x="26" y="217"/>
                    <a:pt x="26" y="217"/>
                    <a:pt x="26" y="217"/>
                  </a:cubicBezTo>
                  <a:cubicBezTo>
                    <a:pt x="25" y="217"/>
                    <a:pt x="25" y="217"/>
                    <a:pt x="25" y="217"/>
                  </a:cubicBezTo>
                  <a:cubicBezTo>
                    <a:pt x="24" y="218"/>
                    <a:pt x="24" y="218"/>
                    <a:pt x="24" y="219"/>
                  </a:cubicBezTo>
                  <a:cubicBezTo>
                    <a:pt x="20" y="218"/>
                    <a:pt x="20" y="218"/>
                    <a:pt x="20" y="218"/>
                  </a:cubicBezTo>
                  <a:cubicBezTo>
                    <a:pt x="20" y="217"/>
                    <a:pt x="19" y="217"/>
                    <a:pt x="19" y="216"/>
                  </a:cubicBezTo>
                  <a:cubicBezTo>
                    <a:pt x="19" y="216"/>
                    <a:pt x="19" y="216"/>
                    <a:pt x="18" y="216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20" y="200"/>
                    <a:pt x="20" y="200"/>
                    <a:pt x="20" y="200"/>
                  </a:cubicBezTo>
                  <a:cubicBezTo>
                    <a:pt x="20" y="200"/>
                    <a:pt x="21" y="200"/>
                    <a:pt x="21" y="199"/>
                  </a:cubicBezTo>
                  <a:cubicBezTo>
                    <a:pt x="22" y="200"/>
                    <a:pt x="22" y="200"/>
                    <a:pt x="22" y="200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8"/>
                    <a:pt x="22" y="198"/>
                  </a:cubicBezTo>
                  <a:close/>
                  <a:moveTo>
                    <a:pt x="26" y="165"/>
                  </a:moveTo>
                  <a:cubicBezTo>
                    <a:pt x="26" y="164"/>
                    <a:pt x="25" y="164"/>
                    <a:pt x="25" y="164"/>
                  </a:cubicBezTo>
                  <a:cubicBezTo>
                    <a:pt x="25" y="164"/>
                    <a:pt x="25" y="164"/>
                    <a:pt x="25" y="164"/>
                  </a:cubicBezTo>
                  <a:cubicBezTo>
                    <a:pt x="26" y="162"/>
                    <a:pt x="27" y="161"/>
                    <a:pt x="29" y="161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31" y="161"/>
                    <a:pt x="32" y="163"/>
                    <a:pt x="32" y="165"/>
                  </a:cubicBezTo>
                  <a:cubicBezTo>
                    <a:pt x="32" y="165"/>
                    <a:pt x="31" y="166"/>
                    <a:pt x="31" y="167"/>
                  </a:cubicBezTo>
                  <a:cubicBezTo>
                    <a:pt x="31" y="167"/>
                    <a:pt x="31" y="167"/>
                    <a:pt x="31" y="167"/>
                  </a:cubicBezTo>
                  <a:cubicBezTo>
                    <a:pt x="32" y="168"/>
                    <a:pt x="32" y="168"/>
                    <a:pt x="32" y="168"/>
                  </a:cubicBezTo>
                  <a:cubicBezTo>
                    <a:pt x="32" y="168"/>
                    <a:pt x="32" y="168"/>
                    <a:pt x="32" y="168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0" y="184"/>
                    <a:pt x="29" y="184"/>
                    <a:pt x="29" y="184"/>
                  </a:cubicBezTo>
                  <a:cubicBezTo>
                    <a:pt x="29" y="185"/>
                    <a:pt x="28" y="185"/>
                    <a:pt x="28" y="186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3" y="183"/>
                    <a:pt x="23" y="183"/>
                  </a:cubicBezTo>
                  <a:cubicBezTo>
                    <a:pt x="22" y="183"/>
                    <a:pt x="22" y="183"/>
                    <a:pt x="22" y="183"/>
                  </a:cubicBezTo>
                  <a:cubicBezTo>
                    <a:pt x="25" y="167"/>
                    <a:pt x="25" y="167"/>
                    <a:pt x="25" y="167"/>
                  </a:cubicBezTo>
                  <a:cubicBezTo>
                    <a:pt x="25" y="167"/>
                    <a:pt x="25" y="167"/>
                    <a:pt x="25" y="167"/>
                  </a:cubicBezTo>
                  <a:cubicBezTo>
                    <a:pt x="26" y="167"/>
                    <a:pt x="26" y="167"/>
                    <a:pt x="26" y="167"/>
                  </a:cubicBezTo>
                  <a:cubicBezTo>
                    <a:pt x="26" y="166"/>
                    <a:pt x="26" y="166"/>
                    <a:pt x="26" y="166"/>
                  </a:cubicBezTo>
                  <a:cubicBezTo>
                    <a:pt x="26" y="166"/>
                    <a:pt x="26" y="165"/>
                    <a:pt x="26" y="165"/>
                  </a:cubicBezTo>
                  <a:close/>
                  <a:moveTo>
                    <a:pt x="29" y="131"/>
                  </a:moveTo>
                  <a:cubicBezTo>
                    <a:pt x="29" y="131"/>
                    <a:pt x="29" y="131"/>
                    <a:pt x="29" y="131"/>
                  </a:cubicBezTo>
                  <a:cubicBezTo>
                    <a:pt x="30" y="129"/>
                    <a:pt x="32" y="128"/>
                    <a:pt x="33" y="128"/>
                  </a:cubicBezTo>
                  <a:cubicBezTo>
                    <a:pt x="34" y="128"/>
                    <a:pt x="34" y="128"/>
                    <a:pt x="34" y="128"/>
                  </a:cubicBezTo>
                  <a:cubicBezTo>
                    <a:pt x="35" y="128"/>
                    <a:pt x="36" y="130"/>
                    <a:pt x="37" y="132"/>
                  </a:cubicBezTo>
                  <a:cubicBezTo>
                    <a:pt x="36" y="132"/>
                    <a:pt x="35" y="133"/>
                    <a:pt x="35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7" y="135"/>
                  </a:cubicBezTo>
                  <a:cubicBezTo>
                    <a:pt x="34" y="151"/>
                    <a:pt x="34" y="151"/>
                    <a:pt x="34" y="151"/>
                  </a:cubicBezTo>
                  <a:cubicBezTo>
                    <a:pt x="34" y="151"/>
                    <a:pt x="34" y="151"/>
                    <a:pt x="34" y="151"/>
                  </a:cubicBezTo>
                  <a:cubicBezTo>
                    <a:pt x="34" y="151"/>
                    <a:pt x="34" y="151"/>
                    <a:pt x="33" y="151"/>
                  </a:cubicBezTo>
                  <a:cubicBezTo>
                    <a:pt x="33" y="152"/>
                    <a:pt x="33" y="152"/>
                    <a:pt x="33" y="153"/>
                  </a:cubicBezTo>
                  <a:cubicBezTo>
                    <a:pt x="28" y="152"/>
                    <a:pt x="28" y="152"/>
                    <a:pt x="28" y="152"/>
                  </a:cubicBezTo>
                  <a:cubicBezTo>
                    <a:pt x="28" y="151"/>
                    <a:pt x="28" y="151"/>
                    <a:pt x="28" y="150"/>
                  </a:cubicBezTo>
                  <a:cubicBezTo>
                    <a:pt x="28" y="150"/>
                    <a:pt x="27" y="150"/>
                    <a:pt x="27" y="150"/>
                  </a:cubicBezTo>
                  <a:cubicBezTo>
                    <a:pt x="27" y="150"/>
                    <a:pt x="27" y="150"/>
                    <a:pt x="27" y="150"/>
                  </a:cubicBezTo>
                  <a:cubicBezTo>
                    <a:pt x="29" y="134"/>
                    <a:pt x="29" y="134"/>
                    <a:pt x="29" y="134"/>
                  </a:cubicBezTo>
                  <a:cubicBezTo>
                    <a:pt x="29" y="134"/>
                    <a:pt x="29" y="134"/>
                    <a:pt x="29" y="133"/>
                  </a:cubicBezTo>
                  <a:cubicBezTo>
                    <a:pt x="31" y="134"/>
                    <a:pt x="31" y="134"/>
                    <a:pt x="31" y="134"/>
                  </a:cubicBezTo>
                  <a:cubicBezTo>
                    <a:pt x="31" y="133"/>
                    <a:pt x="31" y="133"/>
                    <a:pt x="31" y="133"/>
                  </a:cubicBezTo>
                  <a:cubicBezTo>
                    <a:pt x="31" y="132"/>
                    <a:pt x="30" y="131"/>
                    <a:pt x="29" y="131"/>
                  </a:cubicBezTo>
                  <a:close/>
                  <a:moveTo>
                    <a:pt x="35" y="99"/>
                  </a:moveTo>
                  <a:cubicBezTo>
                    <a:pt x="34" y="98"/>
                    <a:pt x="34" y="98"/>
                    <a:pt x="34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5" y="96"/>
                    <a:pt x="36" y="95"/>
                    <a:pt x="38" y="95"/>
                  </a:cubicBezTo>
                  <a:cubicBezTo>
                    <a:pt x="38" y="95"/>
                    <a:pt x="38" y="95"/>
                    <a:pt x="38" y="95"/>
                  </a:cubicBezTo>
                  <a:cubicBezTo>
                    <a:pt x="40" y="95"/>
                    <a:pt x="41" y="97"/>
                    <a:pt x="41" y="99"/>
                  </a:cubicBezTo>
                  <a:cubicBezTo>
                    <a:pt x="41" y="99"/>
                    <a:pt x="40" y="99"/>
                    <a:pt x="40" y="100"/>
                  </a:cubicBezTo>
                  <a:cubicBezTo>
                    <a:pt x="40" y="100"/>
                    <a:pt x="39" y="100"/>
                    <a:pt x="39" y="101"/>
                  </a:cubicBezTo>
                  <a:cubicBezTo>
                    <a:pt x="39" y="101"/>
                    <a:pt x="39" y="101"/>
                    <a:pt x="39" y="101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38" y="118"/>
                    <a:pt x="37" y="119"/>
                    <a:pt x="37" y="120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3" y="118"/>
                    <a:pt x="32" y="117"/>
                    <a:pt x="31" y="117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33" y="101"/>
                    <a:pt x="34" y="101"/>
                    <a:pt x="34" y="101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100"/>
                    <a:pt x="35" y="100"/>
                    <a:pt x="35" y="100"/>
                  </a:cubicBezTo>
                  <a:cubicBezTo>
                    <a:pt x="35" y="100"/>
                    <a:pt x="35" y="99"/>
                    <a:pt x="35" y="99"/>
                  </a:cubicBezTo>
                  <a:close/>
                  <a:moveTo>
                    <a:pt x="43" y="100"/>
                  </a:moveTo>
                  <a:cubicBezTo>
                    <a:pt x="44" y="98"/>
                    <a:pt x="46" y="96"/>
                    <a:pt x="48" y="97"/>
                  </a:cubicBezTo>
                  <a:cubicBezTo>
                    <a:pt x="48" y="97"/>
                    <a:pt x="48" y="97"/>
                    <a:pt x="48" y="97"/>
                  </a:cubicBezTo>
                  <a:cubicBezTo>
                    <a:pt x="51" y="97"/>
                    <a:pt x="52" y="99"/>
                    <a:pt x="52" y="101"/>
                  </a:cubicBezTo>
                  <a:cubicBezTo>
                    <a:pt x="52" y="101"/>
                    <a:pt x="51" y="102"/>
                    <a:pt x="51" y="103"/>
                  </a:cubicBezTo>
                  <a:cubicBezTo>
                    <a:pt x="51" y="103"/>
                    <a:pt x="51" y="103"/>
                    <a:pt x="51" y="103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0" y="120"/>
                    <a:pt x="50" y="120"/>
                    <a:pt x="50" y="120"/>
                  </a:cubicBezTo>
                  <a:cubicBezTo>
                    <a:pt x="50" y="120"/>
                    <a:pt x="50" y="120"/>
                    <a:pt x="50" y="120"/>
                  </a:cubicBezTo>
                  <a:cubicBezTo>
                    <a:pt x="49" y="120"/>
                    <a:pt x="49" y="121"/>
                    <a:pt x="48" y="122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0"/>
                    <a:pt x="42" y="119"/>
                    <a:pt x="42" y="119"/>
                  </a:cubicBezTo>
                  <a:cubicBezTo>
                    <a:pt x="41" y="119"/>
                    <a:pt x="41" y="118"/>
                    <a:pt x="41" y="118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43" y="103"/>
                    <a:pt x="43" y="102"/>
                    <a:pt x="43" y="102"/>
                  </a:cubicBezTo>
                  <a:cubicBezTo>
                    <a:pt x="44" y="102"/>
                    <a:pt x="44" y="102"/>
                    <a:pt x="44" y="102"/>
                  </a:cubicBezTo>
                  <a:cubicBezTo>
                    <a:pt x="44" y="102"/>
                    <a:pt x="44" y="102"/>
                    <a:pt x="44" y="102"/>
                  </a:cubicBezTo>
                  <a:cubicBezTo>
                    <a:pt x="45" y="101"/>
                    <a:pt x="44" y="100"/>
                    <a:pt x="43" y="100"/>
                  </a:cubicBezTo>
                  <a:close/>
                  <a:moveTo>
                    <a:pt x="55" y="102"/>
                  </a:moveTo>
                  <a:cubicBezTo>
                    <a:pt x="56" y="100"/>
                    <a:pt x="58" y="98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4" y="101"/>
                    <a:pt x="64" y="103"/>
                  </a:cubicBezTo>
                  <a:cubicBezTo>
                    <a:pt x="63" y="103"/>
                    <a:pt x="63" y="104"/>
                    <a:pt x="62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1" y="122"/>
                    <a:pt x="60" y="122"/>
                    <a:pt x="60" y="123"/>
                  </a:cubicBezTo>
                  <a:cubicBezTo>
                    <a:pt x="54" y="122"/>
                    <a:pt x="54" y="122"/>
                    <a:pt x="54" y="122"/>
                  </a:cubicBezTo>
                  <a:cubicBezTo>
                    <a:pt x="54" y="121"/>
                    <a:pt x="53" y="120"/>
                    <a:pt x="52" y="120"/>
                  </a:cubicBezTo>
                  <a:cubicBezTo>
                    <a:pt x="52" y="120"/>
                    <a:pt x="52" y="120"/>
                    <a:pt x="52" y="120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4" y="104"/>
                    <a:pt x="55" y="104"/>
                    <a:pt x="55" y="104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56" y="103"/>
                    <a:pt x="56" y="102"/>
                    <a:pt x="55" y="102"/>
                  </a:cubicBezTo>
                  <a:close/>
                  <a:moveTo>
                    <a:pt x="60" y="69"/>
                  </a:moveTo>
                  <a:cubicBezTo>
                    <a:pt x="60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0" y="66"/>
                    <a:pt x="62" y="65"/>
                    <a:pt x="64" y="66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67" y="66"/>
                    <a:pt x="68" y="68"/>
                    <a:pt x="69" y="70"/>
                  </a:cubicBezTo>
                  <a:cubicBezTo>
                    <a:pt x="68" y="70"/>
                    <a:pt x="68" y="70"/>
                    <a:pt x="68" y="70"/>
                  </a:cubicBezTo>
                  <a:cubicBezTo>
                    <a:pt x="68" y="70"/>
                    <a:pt x="68" y="70"/>
                    <a:pt x="67" y="70"/>
                  </a:cubicBezTo>
                  <a:cubicBezTo>
                    <a:pt x="67" y="71"/>
                    <a:pt x="67" y="71"/>
                    <a:pt x="67" y="72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5" y="89"/>
                    <a:pt x="65" y="90"/>
                    <a:pt x="64" y="91"/>
                  </a:cubicBezTo>
                  <a:cubicBezTo>
                    <a:pt x="58" y="89"/>
                    <a:pt x="58" y="89"/>
                    <a:pt x="58" y="89"/>
                  </a:cubicBezTo>
                  <a:cubicBezTo>
                    <a:pt x="58" y="88"/>
                    <a:pt x="57" y="88"/>
                    <a:pt x="57" y="87"/>
                  </a:cubicBezTo>
                  <a:cubicBezTo>
                    <a:pt x="56" y="87"/>
                    <a:pt x="56" y="87"/>
                    <a:pt x="56" y="87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59" y="72"/>
                    <a:pt x="59" y="71"/>
                    <a:pt x="59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69"/>
                  </a:cubicBezTo>
                  <a:close/>
                  <a:moveTo>
                    <a:pt x="79" y="106"/>
                  </a:moveTo>
                  <a:cubicBezTo>
                    <a:pt x="78" y="106"/>
                    <a:pt x="78" y="105"/>
                    <a:pt x="78" y="105"/>
                  </a:cubicBezTo>
                  <a:cubicBezTo>
                    <a:pt x="79" y="103"/>
                    <a:pt x="81" y="102"/>
                    <a:pt x="83" y="102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5" y="103"/>
                    <a:pt x="87" y="105"/>
                    <a:pt x="87" y="107"/>
                  </a:cubicBezTo>
                  <a:cubicBezTo>
                    <a:pt x="86" y="107"/>
                    <a:pt x="86" y="108"/>
                    <a:pt x="86" y="109"/>
                  </a:cubicBezTo>
                  <a:cubicBezTo>
                    <a:pt x="86" y="109"/>
                    <a:pt x="86" y="109"/>
                    <a:pt x="86" y="109"/>
                  </a:cubicBezTo>
                  <a:cubicBezTo>
                    <a:pt x="87" y="109"/>
                    <a:pt x="87" y="109"/>
                    <a:pt x="87" y="109"/>
                  </a:cubicBezTo>
                  <a:cubicBezTo>
                    <a:pt x="87" y="110"/>
                    <a:pt x="87" y="110"/>
                    <a:pt x="87" y="110"/>
                  </a:cubicBezTo>
                  <a:cubicBezTo>
                    <a:pt x="85" y="126"/>
                    <a:pt x="85" y="126"/>
                    <a:pt x="85" y="126"/>
                  </a:cubicBezTo>
                  <a:cubicBezTo>
                    <a:pt x="85" y="126"/>
                    <a:pt x="85" y="126"/>
                    <a:pt x="85" y="126"/>
                  </a:cubicBezTo>
                  <a:cubicBezTo>
                    <a:pt x="84" y="125"/>
                    <a:pt x="83" y="126"/>
                    <a:pt x="83" y="127"/>
                  </a:cubicBezTo>
                  <a:cubicBezTo>
                    <a:pt x="77" y="126"/>
                    <a:pt x="77" y="126"/>
                    <a:pt x="77" y="126"/>
                  </a:cubicBezTo>
                  <a:cubicBezTo>
                    <a:pt x="77" y="125"/>
                    <a:pt x="76" y="124"/>
                    <a:pt x="75" y="124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77" y="108"/>
                    <a:pt x="78" y="108"/>
                    <a:pt x="78" y="108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79" y="107"/>
                    <a:pt x="79" y="106"/>
                    <a:pt x="79" y="106"/>
                  </a:cubicBezTo>
                  <a:close/>
                  <a:moveTo>
                    <a:pt x="90" y="108"/>
                  </a:moveTo>
                  <a:cubicBezTo>
                    <a:pt x="90" y="107"/>
                    <a:pt x="90" y="107"/>
                    <a:pt x="90" y="107"/>
                  </a:cubicBezTo>
                  <a:cubicBezTo>
                    <a:pt x="91" y="105"/>
                    <a:pt x="92" y="104"/>
                    <a:pt x="95" y="104"/>
                  </a:cubicBezTo>
                  <a:cubicBezTo>
                    <a:pt x="95" y="104"/>
                    <a:pt x="95" y="104"/>
                    <a:pt x="95" y="104"/>
                  </a:cubicBezTo>
                  <a:cubicBezTo>
                    <a:pt x="97" y="105"/>
                    <a:pt x="98" y="106"/>
                    <a:pt x="99" y="109"/>
                  </a:cubicBezTo>
                  <a:cubicBezTo>
                    <a:pt x="98" y="109"/>
                    <a:pt x="98" y="109"/>
                    <a:pt x="98" y="109"/>
                  </a:cubicBezTo>
                  <a:cubicBezTo>
                    <a:pt x="98" y="109"/>
                    <a:pt x="97" y="110"/>
                    <a:pt x="97" y="111"/>
                  </a:cubicBezTo>
                  <a:cubicBezTo>
                    <a:pt x="97" y="111"/>
                    <a:pt x="97" y="111"/>
                    <a:pt x="97" y="111"/>
                  </a:cubicBezTo>
                  <a:cubicBezTo>
                    <a:pt x="98" y="111"/>
                    <a:pt x="98" y="111"/>
                    <a:pt x="98" y="111"/>
                  </a:cubicBezTo>
                  <a:cubicBezTo>
                    <a:pt x="98" y="111"/>
                    <a:pt x="98" y="112"/>
                    <a:pt x="99" y="112"/>
                  </a:cubicBezTo>
                  <a:cubicBezTo>
                    <a:pt x="97" y="128"/>
                    <a:pt x="97" y="128"/>
                    <a:pt x="97" y="128"/>
                  </a:cubicBezTo>
                  <a:cubicBezTo>
                    <a:pt x="96" y="127"/>
                    <a:pt x="96" y="127"/>
                    <a:pt x="96" y="127"/>
                  </a:cubicBezTo>
                  <a:cubicBezTo>
                    <a:pt x="96" y="127"/>
                    <a:pt x="96" y="128"/>
                    <a:pt x="95" y="128"/>
                  </a:cubicBezTo>
                  <a:cubicBezTo>
                    <a:pt x="95" y="128"/>
                    <a:pt x="95" y="129"/>
                    <a:pt x="95" y="129"/>
                  </a:cubicBezTo>
                  <a:cubicBezTo>
                    <a:pt x="88" y="128"/>
                    <a:pt x="88" y="128"/>
                    <a:pt x="88" y="128"/>
                  </a:cubicBezTo>
                  <a:cubicBezTo>
                    <a:pt x="88" y="127"/>
                    <a:pt x="88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91" y="110"/>
                    <a:pt x="91" y="110"/>
                    <a:pt x="91" y="110"/>
                  </a:cubicBezTo>
                  <a:cubicBezTo>
                    <a:pt x="91" y="110"/>
                    <a:pt x="91" y="110"/>
                    <a:pt x="91" y="110"/>
                  </a:cubicBezTo>
                  <a:cubicBezTo>
                    <a:pt x="91" y="109"/>
                    <a:pt x="91" y="108"/>
                    <a:pt x="90" y="108"/>
                  </a:cubicBezTo>
                  <a:close/>
                  <a:moveTo>
                    <a:pt x="94" y="74"/>
                  </a:moveTo>
                  <a:cubicBezTo>
                    <a:pt x="94" y="74"/>
                    <a:pt x="94" y="74"/>
                    <a:pt x="94" y="74"/>
                  </a:cubicBezTo>
                  <a:cubicBezTo>
                    <a:pt x="95" y="72"/>
                    <a:pt x="97" y="71"/>
                    <a:pt x="99" y="71"/>
                  </a:cubicBezTo>
                  <a:cubicBezTo>
                    <a:pt x="99" y="71"/>
                    <a:pt x="99" y="71"/>
                    <a:pt x="99" y="71"/>
                  </a:cubicBezTo>
                  <a:cubicBezTo>
                    <a:pt x="101" y="72"/>
                    <a:pt x="103" y="73"/>
                    <a:pt x="103" y="76"/>
                  </a:cubicBezTo>
                  <a:cubicBezTo>
                    <a:pt x="103" y="76"/>
                    <a:pt x="103" y="76"/>
                    <a:pt x="103" y="76"/>
                  </a:cubicBezTo>
                  <a:cubicBezTo>
                    <a:pt x="102" y="76"/>
                    <a:pt x="102" y="76"/>
                    <a:pt x="101" y="78"/>
                  </a:cubicBezTo>
                  <a:cubicBezTo>
                    <a:pt x="101" y="78"/>
                    <a:pt x="101" y="78"/>
                    <a:pt x="101" y="78"/>
                  </a:cubicBezTo>
                  <a:cubicBezTo>
                    <a:pt x="103" y="78"/>
                    <a:pt x="103" y="78"/>
                    <a:pt x="103" y="78"/>
                  </a:cubicBezTo>
                  <a:cubicBezTo>
                    <a:pt x="103" y="78"/>
                    <a:pt x="103" y="79"/>
                    <a:pt x="103" y="79"/>
                  </a:cubicBezTo>
                  <a:cubicBezTo>
                    <a:pt x="101" y="95"/>
                    <a:pt x="101" y="95"/>
                    <a:pt x="101" y="95"/>
                  </a:cubicBezTo>
                  <a:cubicBezTo>
                    <a:pt x="101" y="95"/>
                    <a:pt x="101" y="95"/>
                    <a:pt x="101" y="95"/>
                  </a:cubicBezTo>
                  <a:cubicBezTo>
                    <a:pt x="100" y="94"/>
                    <a:pt x="99" y="95"/>
                    <a:pt x="99" y="96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93" y="95"/>
                    <a:pt x="92" y="94"/>
                    <a:pt x="92" y="94"/>
                  </a:cubicBezTo>
                  <a:cubicBezTo>
                    <a:pt x="92" y="93"/>
                    <a:pt x="92" y="93"/>
                    <a:pt x="91" y="93"/>
                  </a:cubicBezTo>
                  <a:cubicBezTo>
                    <a:pt x="91" y="93"/>
                    <a:pt x="91" y="93"/>
                    <a:pt x="91" y="93"/>
                  </a:cubicBezTo>
                  <a:cubicBezTo>
                    <a:pt x="93" y="77"/>
                    <a:pt x="93" y="77"/>
                    <a:pt x="93" y="77"/>
                  </a:cubicBezTo>
                  <a:cubicBezTo>
                    <a:pt x="93" y="77"/>
                    <a:pt x="94" y="77"/>
                    <a:pt x="94" y="77"/>
                  </a:cubicBezTo>
                  <a:cubicBezTo>
                    <a:pt x="95" y="77"/>
                    <a:pt x="95" y="77"/>
                    <a:pt x="95" y="77"/>
                  </a:cubicBezTo>
                  <a:cubicBezTo>
                    <a:pt x="95" y="77"/>
                    <a:pt x="95" y="77"/>
                    <a:pt x="95" y="77"/>
                  </a:cubicBezTo>
                  <a:cubicBezTo>
                    <a:pt x="95" y="75"/>
                    <a:pt x="95" y="74"/>
                    <a:pt x="94" y="74"/>
                  </a:cubicBezTo>
                  <a:close/>
                  <a:moveTo>
                    <a:pt x="94" y="144"/>
                  </a:moveTo>
                  <a:cubicBezTo>
                    <a:pt x="94" y="144"/>
                    <a:pt x="94" y="145"/>
                    <a:pt x="94" y="145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2" y="160"/>
                    <a:pt x="91" y="160"/>
                    <a:pt x="91" y="161"/>
                  </a:cubicBezTo>
                  <a:cubicBezTo>
                    <a:pt x="91" y="161"/>
                    <a:pt x="90" y="162"/>
                    <a:pt x="90" y="162"/>
                  </a:cubicBezTo>
                  <a:cubicBezTo>
                    <a:pt x="84" y="161"/>
                    <a:pt x="84" y="161"/>
                    <a:pt x="84" y="161"/>
                  </a:cubicBezTo>
                  <a:cubicBezTo>
                    <a:pt x="84" y="160"/>
                    <a:pt x="83" y="159"/>
                    <a:pt x="83" y="159"/>
                  </a:cubicBezTo>
                  <a:cubicBezTo>
                    <a:pt x="82" y="159"/>
                    <a:pt x="82" y="159"/>
                    <a:pt x="82" y="159"/>
                  </a:cubicBezTo>
                  <a:cubicBezTo>
                    <a:pt x="85" y="143"/>
                    <a:pt x="85" y="143"/>
                    <a:pt x="85" y="143"/>
                  </a:cubicBezTo>
                  <a:cubicBezTo>
                    <a:pt x="85" y="143"/>
                    <a:pt x="85" y="143"/>
                    <a:pt x="85" y="143"/>
                  </a:cubicBezTo>
                  <a:cubicBezTo>
                    <a:pt x="86" y="143"/>
                    <a:pt x="86" y="143"/>
                    <a:pt x="86" y="143"/>
                  </a:cubicBezTo>
                  <a:cubicBezTo>
                    <a:pt x="86" y="142"/>
                    <a:pt x="86" y="142"/>
                    <a:pt x="86" y="142"/>
                  </a:cubicBezTo>
                  <a:cubicBezTo>
                    <a:pt x="86" y="142"/>
                    <a:pt x="86" y="141"/>
                    <a:pt x="86" y="141"/>
                  </a:cubicBezTo>
                  <a:cubicBezTo>
                    <a:pt x="86" y="140"/>
                    <a:pt x="86" y="140"/>
                    <a:pt x="85" y="140"/>
                  </a:cubicBezTo>
                  <a:cubicBezTo>
                    <a:pt x="86" y="138"/>
                    <a:pt x="88" y="137"/>
                    <a:pt x="90" y="137"/>
                  </a:cubicBezTo>
                  <a:cubicBezTo>
                    <a:pt x="90" y="137"/>
                    <a:pt x="90" y="137"/>
                    <a:pt x="90" y="137"/>
                  </a:cubicBezTo>
                  <a:cubicBezTo>
                    <a:pt x="92" y="138"/>
                    <a:pt x="94" y="139"/>
                    <a:pt x="94" y="142"/>
                  </a:cubicBezTo>
                  <a:cubicBezTo>
                    <a:pt x="94" y="142"/>
                    <a:pt x="93" y="142"/>
                    <a:pt x="93" y="143"/>
                  </a:cubicBezTo>
                  <a:cubicBezTo>
                    <a:pt x="93" y="144"/>
                    <a:pt x="93" y="144"/>
                    <a:pt x="93" y="144"/>
                  </a:cubicBezTo>
                  <a:lnTo>
                    <a:pt x="94" y="144"/>
                  </a:lnTo>
                  <a:close/>
                  <a:moveTo>
                    <a:pt x="90" y="177"/>
                  </a:moveTo>
                  <a:cubicBezTo>
                    <a:pt x="90" y="177"/>
                    <a:pt x="90" y="178"/>
                    <a:pt x="90" y="178"/>
                  </a:cubicBezTo>
                  <a:cubicBezTo>
                    <a:pt x="88" y="194"/>
                    <a:pt x="88" y="194"/>
                    <a:pt x="88" y="194"/>
                  </a:cubicBezTo>
                  <a:cubicBezTo>
                    <a:pt x="88" y="194"/>
                    <a:pt x="88" y="194"/>
                    <a:pt x="88" y="194"/>
                  </a:cubicBezTo>
                  <a:cubicBezTo>
                    <a:pt x="87" y="193"/>
                    <a:pt x="87" y="194"/>
                    <a:pt x="87" y="194"/>
                  </a:cubicBezTo>
                  <a:cubicBezTo>
                    <a:pt x="86" y="194"/>
                    <a:pt x="86" y="195"/>
                    <a:pt x="86" y="195"/>
                  </a:cubicBezTo>
                  <a:cubicBezTo>
                    <a:pt x="80" y="194"/>
                    <a:pt x="80" y="194"/>
                    <a:pt x="80" y="194"/>
                  </a:cubicBezTo>
                  <a:cubicBezTo>
                    <a:pt x="80" y="194"/>
                    <a:pt x="79" y="193"/>
                    <a:pt x="79" y="193"/>
                  </a:cubicBezTo>
                  <a:cubicBezTo>
                    <a:pt x="79" y="192"/>
                    <a:pt x="79" y="192"/>
                    <a:pt x="78" y="192"/>
                  </a:cubicBezTo>
                  <a:cubicBezTo>
                    <a:pt x="78" y="192"/>
                    <a:pt x="78" y="192"/>
                    <a:pt x="78" y="192"/>
                  </a:cubicBezTo>
                  <a:cubicBezTo>
                    <a:pt x="80" y="176"/>
                    <a:pt x="80" y="176"/>
                    <a:pt x="80" y="176"/>
                  </a:cubicBezTo>
                  <a:cubicBezTo>
                    <a:pt x="80" y="176"/>
                    <a:pt x="81" y="176"/>
                    <a:pt x="81" y="176"/>
                  </a:cubicBezTo>
                  <a:cubicBezTo>
                    <a:pt x="82" y="176"/>
                    <a:pt x="82" y="176"/>
                    <a:pt x="82" y="176"/>
                  </a:cubicBezTo>
                  <a:cubicBezTo>
                    <a:pt x="82" y="176"/>
                    <a:pt x="82" y="176"/>
                    <a:pt x="82" y="176"/>
                  </a:cubicBezTo>
                  <a:cubicBezTo>
                    <a:pt x="82" y="175"/>
                    <a:pt x="82" y="174"/>
                    <a:pt x="82" y="174"/>
                  </a:cubicBezTo>
                  <a:cubicBezTo>
                    <a:pt x="81" y="173"/>
                    <a:pt x="81" y="173"/>
                    <a:pt x="81" y="173"/>
                  </a:cubicBezTo>
                  <a:cubicBezTo>
                    <a:pt x="82" y="171"/>
                    <a:pt x="84" y="170"/>
                    <a:pt x="86" y="170"/>
                  </a:cubicBezTo>
                  <a:cubicBezTo>
                    <a:pt x="86" y="170"/>
                    <a:pt x="86" y="170"/>
                    <a:pt x="86" y="170"/>
                  </a:cubicBezTo>
                  <a:cubicBezTo>
                    <a:pt x="88" y="171"/>
                    <a:pt x="90" y="172"/>
                    <a:pt x="90" y="175"/>
                  </a:cubicBezTo>
                  <a:cubicBezTo>
                    <a:pt x="89" y="175"/>
                    <a:pt x="89" y="175"/>
                    <a:pt x="88" y="177"/>
                  </a:cubicBezTo>
                  <a:cubicBezTo>
                    <a:pt x="88" y="177"/>
                    <a:pt x="88" y="177"/>
                    <a:pt x="88" y="177"/>
                  </a:cubicBezTo>
                  <a:lnTo>
                    <a:pt x="90" y="177"/>
                  </a:lnTo>
                  <a:close/>
                  <a:moveTo>
                    <a:pt x="35" y="166"/>
                  </a:moveTo>
                  <a:cubicBezTo>
                    <a:pt x="36" y="164"/>
                    <a:pt x="38" y="163"/>
                    <a:pt x="40" y="163"/>
                  </a:cubicBezTo>
                  <a:cubicBezTo>
                    <a:pt x="40" y="163"/>
                    <a:pt x="40" y="163"/>
                    <a:pt x="40" y="163"/>
                  </a:cubicBezTo>
                  <a:cubicBezTo>
                    <a:pt x="42" y="163"/>
                    <a:pt x="43" y="165"/>
                    <a:pt x="44" y="167"/>
                  </a:cubicBezTo>
                  <a:cubicBezTo>
                    <a:pt x="43" y="167"/>
                    <a:pt x="42" y="168"/>
                    <a:pt x="42" y="169"/>
                  </a:cubicBezTo>
                  <a:cubicBezTo>
                    <a:pt x="42" y="169"/>
                    <a:pt x="42" y="169"/>
                    <a:pt x="42" y="169"/>
                  </a:cubicBezTo>
                  <a:cubicBezTo>
                    <a:pt x="43" y="170"/>
                    <a:pt x="43" y="170"/>
                    <a:pt x="43" y="170"/>
                  </a:cubicBezTo>
                  <a:cubicBezTo>
                    <a:pt x="44" y="170"/>
                    <a:pt x="44" y="170"/>
                    <a:pt x="44" y="170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1" y="186"/>
                    <a:pt x="40" y="187"/>
                    <a:pt x="40" y="188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3" y="186"/>
                    <a:pt x="33" y="185"/>
                    <a:pt x="33" y="185"/>
                  </a:cubicBezTo>
                  <a:cubicBezTo>
                    <a:pt x="33" y="185"/>
                    <a:pt x="32" y="184"/>
                    <a:pt x="32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9"/>
                    <a:pt x="34" y="168"/>
                    <a:pt x="34" y="168"/>
                  </a:cubicBezTo>
                  <a:cubicBezTo>
                    <a:pt x="36" y="168"/>
                    <a:pt x="36" y="168"/>
                    <a:pt x="36" y="168"/>
                  </a:cubicBezTo>
                  <a:cubicBezTo>
                    <a:pt x="36" y="168"/>
                    <a:pt x="36" y="168"/>
                    <a:pt x="36" y="168"/>
                  </a:cubicBezTo>
                  <a:cubicBezTo>
                    <a:pt x="36" y="167"/>
                    <a:pt x="35" y="166"/>
                    <a:pt x="35" y="166"/>
                  </a:cubicBezTo>
                  <a:close/>
                  <a:moveTo>
                    <a:pt x="40" y="133"/>
                  </a:moveTo>
                  <a:cubicBezTo>
                    <a:pt x="40" y="133"/>
                    <a:pt x="39" y="133"/>
                    <a:pt x="39" y="133"/>
                  </a:cubicBezTo>
                  <a:cubicBezTo>
                    <a:pt x="40" y="131"/>
                    <a:pt x="42" y="129"/>
                    <a:pt x="44" y="130"/>
                  </a:cubicBezTo>
                  <a:cubicBezTo>
                    <a:pt x="44" y="130"/>
                    <a:pt x="44" y="130"/>
                    <a:pt x="44" y="130"/>
                  </a:cubicBezTo>
                  <a:cubicBezTo>
                    <a:pt x="46" y="130"/>
                    <a:pt x="48" y="132"/>
                    <a:pt x="48" y="134"/>
                  </a:cubicBezTo>
                  <a:cubicBezTo>
                    <a:pt x="47" y="134"/>
                    <a:pt x="47" y="135"/>
                    <a:pt x="47" y="136"/>
                  </a:cubicBezTo>
                  <a:cubicBezTo>
                    <a:pt x="47" y="136"/>
                    <a:pt x="47" y="136"/>
                    <a:pt x="47" y="136"/>
                  </a:cubicBezTo>
                  <a:cubicBezTo>
                    <a:pt x="48" y="136"/>
                    <a:pt x="48" y="136"/>
                    <a:pt x="48" y="136"/>
                  </a:cubicBezTo>
                  <a:cubicBezTo>
                    <a:pt x="48" y="137"/>
                    <a:pt x="48" y="137"/>
                    <a:pt x="48" y="137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45" y="153"/>
                    <a:pt x="44" y="154"/>
                    <a:pt x="44" y="155"/>
                  </a:cubicBezTo>
                  <a:cubicBezTo>
                    <a:pt x="38" y="154"/>
                    <a:pt x="38" y="154"/>
                    <a:pt x="38" y="154"/>
                  </a:cubicBezTo>
                  <a:cubicBezTo>
                    <a:pt x="38" y="152"/>
                    <a:pt x="37" y="151"/>
                    <a:pt x="36" y="151"/>
                  </a:cubicBezTo>
                  <a:cubicBezTo>
                    <a:pt x="36" y="151"/>
                    <a:pt x="36" y="151"/>
                    <a:pt x="36" y="151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38" y="136"/>
                    <a:pt x="39" y="135"/>
                    <a:pt x="39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40" y="134"/>
                    <a:pt x="40" y="134"/>
                    <a:pt x="40" y="133"/>
                  </a:cubicBezTo>
                  <a:close/>
                  <a:moveTo>
                    <a:pt x="51" y="134"/>
                  </a:moveTo>
                  <a:cubicBezTo>
                    <a:pt x="52" y="132"/>
                    <a:pt x="53" y="131"/>
                    <a:pt x="56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8" y="132"/>
                    <a:pt x="59" y="134"/>
                    <a:pt x="60" y="136"/>
                  </a:cubicBezTo>
                  <a:cubicBezTo>
                    <a:pt x="59" y="136"/>
                    <a:pt x="59" y="136"/>
                    <a:pt x="59" y="136"/>
                  </a:cubicBezTo>
                  <a:cubicBezTo>
                    <a:pt x="58" y="137"/>
                    <a:pt x="58" y="137"/>
                    <a:pt x="58" y="138"/>
                  </a:cubicBezTo>
                  <a:cubicBezTo>
                    <a:pt x="58" y="138"/>
                    <a:pt x="58" y="138"/>
                    <a:pt x="58" y="138"/>
                  </a:cubicBezTo>
                  <a:cubicBezTo>
                    <a:pt x="59" y="138"/>
                    <a:pt x="59" y="138"/>
                    <a:pt x="59" y="138"/>
                  </a:cubicBezTo>
                  <a:cubicBezTo>
                    <a:pt x="59" y="139"/>
                    <a:pt x="59" y="139"/>
                    <a:pt x="60" y="139"/>
                  </a:cubicBezTo>
                  <a:cubicBezTo>
                    <a:pt x="58" y="155"/>
                    <a:pt x="58" y="155"/>
                    <a:pt x="58" y="155"/>
                  </a:cubicBezTo>
                  <a:cubicBezTo>
                    <a:pt x="57" y="155"/>
                    <a:pt x="57" y="155"/>
                    <a:pt x="57" y="155"/>
                  </a:cubicBezTo>
                  <a:cubicBezTo>
                    <a:pt x="57" y="155"/>
                    <a:pt x="56" y="155"/>
                    <a:pt x="56" y="157"/>
                  </a:cubicBezTo>
                  <a:cubicBezTo>
                    <a:pt x="49" y="155"/>
                    <a:pt x="49" y="155"/>
                    <a:pt x="49" y="155"/>
                  </a:cubicBezTo>
                  <a:cubicBezTo>
                    <a:pt x="49" y="154"/>
                    <a:pt x="49" y="153"/>
                    <a:pt x="48" y="153"/>
                  </a:cubicBezTo>
                  <a:cubicBezTo>
                    <a:pt x="48" y="153"/>
                    <a:pt x="48" y="153"/>
                    <a:pt x="48" y="153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2" y="137"/>
                    <a:pt x="52" y="137"/>
                    <a:pt x="52" y="137"/>
                  </a:cubicBezTo>
                  <a:cubicBezTo>
                    <a:pt x="52" y="137"/>
                    <a:pt x="52" y="137"/>
                    <a:pt x="52" y="137"/>
                  </a:cubicBezTo>
                  <a:cubicBezTo>
                    <a:pt x="52" y="136"/>
                    <a:pt x="51" y="135"/>
                    <a:pt x="51" y="134"/>
                  </a:cubicBezTo>
                  <a:close/>
                  <a:moveTo>
                    <a:pt x="62" y="136"/>
                  </a:moveTo>
                  <a:cubicBezTo>
                    <a:pt x="63" y="134"/>
                    <a:pt x="65" y="133"/>
                    <a:pt x="67" y="134"/>
                  </a:cubicBezTo>
                  <a:cubicBezTo>
                    <a:pt x="67" y="134"/>
                    <a:pt x="67" y="134"/>
                    <a:pt x="67" y="134"/>
                  </a:cubicBezTo>
                  <a:cubicBezTo>
                    <a:pt x="67" y="134"/>
                    <a:pt x="67" y="134"/>
                    <a:pt x="67" y="134"/>
                  </a:cubicBezTo>
                  <a:cubicBezTo>
                    <a:pt x="69" y="134"/>
                    <a:pt x="71" y="136"/>
                    <a:pt x="71" y="138"/>
                  </a:cubicBezTo>
                  <a:cubicBezTo>
                    <a:pt x="70" y="138"/>
                    <a:pt x="70" y="139"/>
                    <a:pt x="70" y="140"/>
                  </a:cubicBezTo>
                  <a:cubicBezTo>
                    <a:pt x="70" y="140"/>
                    <a:pt x="70" y="140"/>
                    <a:pt x="70" y="140"/>
                  </a:cubicBezTo>
                  <a:cubicBezTo>
                    <a:pt x="71" y="140"/>
                    <a:pt x="71" y="140"/>
                    <a:pt x="71" y="140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69" y="157"/>
                    <a:pt x="69" y="157"/>
                    <a:pt x="69" y="157"/>
                  </a:cubicBezTo>
                  <a:cubicBezTo>
                    <a:pt x="69" y="157"/>
                    <a:pt x="69" y="157"/>
                    <a:pt x="69" y="157"/>
                  </a:cubicBezTo>
                  <a:cubicBezTo>
                    <a:pt x="68" y="157"/>
                    <a:pt x="67" y="157"/>
                    <a:pt x="67" y="158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61" y="157"/>
                    <a:pt x="61" y="157"/>
                    <a:pt x="61" y="157"/>
                  </a:cubicBezTo>
                  <a:cubicBezTo>
                    <a:pt x="61" y="157"/>
                    <a:pt x="61" y="156"/>
                    <a:pt x="60" y="156"/>
                  </a:cubicBezTo>
                  <a:cubicBezTo>
                    <a:pt x="60" y="155"/>
                    <a:pt x="60" y="155"/>
                    <a:pt x="59" y="155"/>
                  </a:cubicBezTo>
                  <a:cubicBezTo>
                    <a:pt x="59" y="155"/>
                    <a:pt x="59" y="155"/>
                    <a:pt x="59" y="155"/>
                  </a:cubicBezTo>
                  <a:cubicBezTo>
                    <a:pt x="61" y="139"/>
                    <a:pt x="61" y="139"/>
                    <a:pt x="61" y="139"/>
                  </a:cubicBezTo>
                  <a:cubicBezTo>
                    <a:pt x="62" y="139"/>
                    <a:pt x="62" y="139"/>
                    <a:pt x="62" y="139"/>
                  </a:cubicBezTo>
                  <a:cubicBezTo>
                    <a:pt x="63" y="139"/>
                    <a:pt x="63" y="139"/>
                    <a:pt x="63" y="139"/>
                  </a:cubicBezTo>
                  <a:cubicBezTo>
                    <a:pt x="63" y="139"/>
                    <a:pt x="63" y="139"/>
                    <a:pt x="63" y="139"/>
                  </a:cubicBezTo>
                  <a:cubicBezTo>
                    <a:pt x="63" y="138"/>
                    <a:pt x="63" y="137"/>
                    <a:pt x="62" y="136"/>
                  </a:cubicBezTo>
                  <a:close/>
                  <a:moveTo>
                    <a:pt x="74" y="138"/>
                  </a:moveTo>
                  <a:cubicBezTo>
                    <a:pt x="75" y="136"/>
                    <a:pt x="77" y="135"/>
                    <a:pt x="79" y="135"/>
                  </a:cubicBezTo>
                  <a:cubicBezTo>
                    <a:pt x="79" y="135"/>
                    <a:pt x="79" y="135"/>
                    <a:pt x="79" y="135"/>
                  </a:cubicBezTo>
                  <a:cubicBezTo>
                    <a:pt x="81" y="136"/>
                    <a:pt x="82" y="138"/>
                    <a:pt x="83" y="140"/>
                  </a:cubicBezTo>
                  <a:cubicBezTo>
                    <a:pt x="82" y="140"/>
                    <a:pt x="81" y="141"/>
                    <a:pt x="81" y="142"/>
                  </a:cubicBezTo>
                  <a:cubicBezTo>
                    <a:pt x="81" y="142"/>
                    <a:pt x="81" y="142"/>
                    <a:pt x="81" y="142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3" y="142"/>
                    <a:pt x="83" y="143"/>
                    <a:pt x="83" y="143"/>
                  </a:cubicBezTo>
                  <a:cubicBezTo>
                    <a:pt x="81" y="159"/>
                    <a:pt x="81" y="159"/>
                    <a:pt x="81" y="159"/>
                  </a:cubicBezTo>
                  <a:cubicBezTo>
                    <a:pt x="81" y="159"/>
                    <a:pt x="81" y="159"/>
                    <a:pt x="81" y="159"/>
                  </a:cubicBezTo>
                  <a:cubicBezTo>
                    <a:pt x="80" y="158"/>
                    <a:pt x="79" y="159"/>
                    <a:pt x="79" y="160"/>
                  </a:cubicBezTo>
                  <a:cubicBezTo>
                    <a:pt x="72" y="159"/>
                    <a:pt x="72" y="159"/>
                    <a:pt x="72" y="159"/>
                  </a:cubicBezTo>
                  <a:cubicBezTo>
                    <a:pt x="72" y="158"/>
                    <a:pt x="72" y="157"/>
                    <a:pt x="71" y="157"/>
                  </a:cubicBezTo>
                  <a:cubicBezTo>
                    <a:pt x="71" y="157"/>
                    <a:pt x="71" y="157"/>
                    <a:pt x="71" y="157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75" y="139"/>
                    <a:pt x="74" y="139"/>
                    <a:pt x="74" y="138"/>
                  </a:cubicBezTo>
                  <a:close/>
                  <a:moveTo>
                    <a:pt x="46" y="171"/>
                  </a:moveTo>
                  <a:cubicBezTo>
                    <a:pt x="46" y="170"/>
                    <a:pt x="46" y="170"/>
                    <a:pt x="46" y="170"/>
                  </a:cubicBezTo>
                  <a:cubicBezTo>
                    <a:pt x="47" y="170"/>
                    <a:pt x="47" y="170"/>
                    <a:pt x="47" y="170"/>
                  </a:cubicBezTo>
                  <a:cubicBezTo>
                    <a:pt x="47" y="170"/>
                    <a:pt x="47" y="170"/>
                    <a:pt x="47" y="170"/>
                  </a:cubicBezTo>
                  <a:cubicBezTo>
                    <a:pt x="47" y="169"/>
                    <a:pt x="47" y="168"/>
                    <a:pt x="46" y="168"/>
                  </a:cubicBezTo>
                  <a:cubicBezTo>
                    <a:pt x="47" y="166"/>
                    <a:pt x="49" y="164"/>
                    <a:pt x="51" y="165"/>
                  </a:cubicBezTo>
                  <a:cubicBezTo>
                    <a:pt x="51" y="165"/>
                    <a:pt x="51" y="165"/>
                    <a:pt x="51" y="165"/>
                  </a:cubicBezTo>
                  <a:cubicBezTo>
                    <a:pt x="53" y="165"/>
                    <a:pt x="55" y="167"/>
                    <a:pt x="55" y="169"/>
                  </a:cubicBezTo>
                  <a:cubicBezTo>
                    <a:pt x="55" y="169"/>
                    <a:pt x="55" y="169"/>
                    <a:pt x="55" y="169"/>
                  </a:cubicBezTo>
                  <a:cubicBezTo>
                    <a:pt x="54" y="170"/>
                    <a:pt x="54" y="170"/>
                    <a:pt x="54" y="171"/>
                  </a:cubicBezTo>
                  <a:cubicBezTo>
                    <a:pt x="54" y="171"/>
                    <a:pt x="54" y="171"/>
                    <a:pt x="54" y="171"/>
                  </a:cubicBezTo>
                  <a:cubicBezTo>
                    <a:pt x="55" y="171"/>
                    <a:pt x="55" y="171"/>
                    <a:pt x="55" y="171"/>
                  </a:cubicBezTo>
                  <a:cubicBezTo>
                    <a:pt x="55" y="172"/>
                    <a:pt x="55" y="172"/>
                    <a:pt x="55" y="172"/>
                  </a:cubicBezTo>
                  <a:cubicBezTo>
                    <a:pt x="53" y="188"/>
                    <a:pt x="53" y="188"/>
                    <a:pt x="53" y="188"/>
                  </a:cubicBezTo>
                  <a:cubicBezTo>
                    <a:pt x="53" y="188"/>
                    <a:pt x="53" y="188"/>
                    <a:pt x="53" y="188"/>
                  </a:cubicBezTo>
                  <a:cubicBezTo>
                    <a:pt x="53" y="188"/>
                    <a:pt x="52" y="188"/>
                    <a:pt x="52" y="188"/>
                  </a:cubicBezTo>
                  <a:cubicBezTo>
                    <a:pt x="52" y="188"/>
                    <a:pt x="51" y="189"/>
                    <a:pt x="51" y="189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5" y="187"/>
                    <a:pt x="44" y="186"/>
                    <a:pt x="44" y="186"/>
                  </a:cubicBezTo>
                  <a:cubicBezTo>
                    <a:pt x="43" y="186"/>
                    <a:pt x="43" y="186"/>
                    <a:pt x="43" y="186"/>
                  </a:cubicBezTo>
                  <a:lnTo>
                    <a:pt x="46" y="171"/>
                  </a:lnTo>
                  <a:close/>
                  <a:moveTo>
                    <a:pt x="57" y="172"/>
                  </a:moveTo>
                  <a:cubicBezTo>
                    <a:pt x="57" y="172"/>
                    <a:pt x="57" y="172"/>
                    <a:pt x="57" y="172"/>
                  </a:cubicBezTo>
                  <a:cubicBezTo>
                    <a:pt x="59" y="172"/>
                    <a:pt x="59" y="172"/>
                    <a:pt x="59" y="172"/>
                  </a:cubicBezTo>
                  <a:cubicBezTo>
                    <a:pt x="59" y="172"/>
                    <a:pt x="59" y="172"/>
                    <a:pt x="59" y="172"/>
                  </a:cubicBezTo>
                  <a:cubicBezTo>
                    <a:pt x="59" y="171"/>
                    <a:pt x="59" y="170"/>
                    <a:pt x="58" y="170"/>
                  </a:cubicBezTo>
                  <a:cubicBezTo>
                    <a:pt x="58" y="170"/>
                    <a:pt x="58" y="170"/>
                    <a:pt x="58" y="169"/>
                  </a:cubicBezTo>
                  <a:cubicBezTo>
                    <a:pt x="59" y="167"/>
                    <a:pt x="61" y="166"/>
                    <a:pt x="63" y="167"/>
                  </a:cubicBezTo>
                  <a:cubicBezTo>
                    <a:pt x="63" y="167"/>
                    <a:pt x="63" y="167"/>
                    <a:pt x="63" y="167"/>
                  </a:cubicBezTo>
                  <a:cubicBezTo>
                    <a:pt x="63" y="167"/>
                    <a:pt x="63" y="167"/>
                    <a:pt x="63" y="167"/>
                  </a:cubicBezTo>
                  <a:cubicBezTo>
                    <a:pt x="65" y="167"/>
                    <a:pt x="67" y="169"/>
                    <a:pt x="67" y="171"/>
                  </a:cubicBezTo>
                  <a:cubicBezTo>
                    <a:pt x="66" y="171"/>
                    <a:pt x="65" y="172"/>
                    <a:pt x="65" y="173"/>
                  </a:cubicBezTo>
                  <a:cubicBezTo>
                    <a:pt x="65" y="173"/>
                    <a:pt x="65" y="173"/>
                    <a:pt x="65" y="173"/>
                  </a:cubicBezTo>
                  <a:cubicBezTo>
                    <a:pt x="67" y="173"/>
                    <a:pt x="67" y="173"/>
                    <a:pt x="67" y="173"/>
                  </a:cubicBezTo>
                  <a:cubicBezTo>
                    <a:pt x="67" y="174"/>
                    <a:pt x="67" y="174"/>
                    <a:pt x="67" y="174"/>
                  </a:cubicBezTo>
                  <a:cubicBezTo>
                    <a:pt x="65" y="190"/>
                    <a:pt x="65" y="190"/>
                    <a:pt x="65" y="190"/>
                  </a:cubicBezTo>
                  <a:cubicBezTo>
                    <a:pt x="65" y="190"/>
                    <a:pt x="65" y="190"/>
                    <a:pt x="65" y="190"/>
                  </a:cubicBezTo>
                  <a:cubicBezTo>
                    <a:pt x="64" y="190"/>
                    <a:pt x="63" y="190"/>
                    <a:pt x="63" y="191"/>
                  </a:cubicBezTo>
                  <a:cubicBezTo>
                    <a:pt x="60" y="191"/>
                    <a:pt x="60" y="191"/>
                    <a:pt x="60" y="191"/>
                  </a:cubicBezTo>
                  <a:cubicBezTo>
                    <a:pt x="56" y="190"/>
                    <a:pt x="56" y="190"/>
                    <a:pt x="56" y="190"/>
                  </a:cubicBezTo>
                  <a:cubicBezTo>
                    <a:pt x="56" y="190"/>
                    <a:pt x="56" y="189"/>
                    <a:pt x="56" y="189"/>
                  </a:cubicBezTo>
                  <a:cubicBezTo>
                    <a:pt x="56" y="188"/>
                    <a:pt x="55" y="188"/>
                    <a:pt x="55" y="188"/>
                  </a:cubicBezTo>
                  <a:cubicBezTo>
                    <a:pt x="55" y="188"/>
                    <a:pt x="55" y="188"/>
                    <a:pt x="55" y="188"/>
                  </a:cubicBezTo>
                  <a:lnTo>
                    <a:pt x="57" y="172"/>
                  </a:lnTo>
                  <a:close/>
                  <a:moveTo>
                    <a:pt x="69" y="174"/>
                  </a:moveTo>
                  <a:cubicBezTo>
                    <a:pt x="69" y="174"/>
                    <a:pt x="69" y="174"/>
                    <a:pt x="69" y="174"/>
                  </a:cubicBezTo>
                  <a:cubicBezTo>
                    <a:pt x="70" y="174"/>
                    <a:pt x="70" y="174"/>
                    <a:pt x="70" y="174"/>
                  </a:cubicBezTo>
                  <a:cubicBezTo>
                    <a:pt x="70" y="174"/>
                    <a:pt x="70" y="174"/>
                    <a:pt x="70" y="174"/>
                  </a:cubicBezTo>
                  <a:cubicBezTo>
                    <a:pt x="70" y="173"/>
                    <a:pt x="70" y="172"/>
                    <a:pt x="69" y="171"/>
                  </a:cubicBezTo>
                  <a:cubicBezTo>
                    <a:pt x="70" y="169"/>
                    <a:pt x="72" y="168"/>
                    <a:pt x="74" y="168"/>
                  </a:cubicBezTo>
                  <a:cubicBezTo>
                    <a:pt x="75" y="169"/>
                    <a:pt x="75" y="169"/>
                    <a:pt x="75" y="169"/>
                  </a:cubicBezTo>
                  <a:cubicBezTo>
                    <a:pt x="77" y="169"/>
                    <a:pt x="78" y="171"/>
                    <a:pt x="79" y="173"/>
                  </a:cubicBezTo>
                  <a:cubicBezTo>
                    <a:pt x="78" y="173"/>
                    <a:pt x="77" y="174"/>
                    <a:pt x="77" y="175"/>
                  </a:cubicBezTo>
                  <a:cubicBezTo>
                    <a:pt x="77" y="175"/>
                    <a:pt x="77" y="175"/>
                    <a:pt x="77" y="175"/>
                  </a:cubicBezTo>
                  <a:cubicBezTo>
                    <a:pt x="78" y="175"/>
                    <a:pt x="78" y="175"/>
                    <a:pt x="78" y="175"/>
                  </a:cubicBezTo>
                  <a:cubicBezTo>
                    <a:pt x="78" y="176"/>
                    <a:pt x="78" y="176"/>
                    <a:pt x="78" y="176"/>
                  </a:cubicBezTo>
                  <a:cubicBezTo>
                    <a:pt x="76" y="192"/>
                    <a:pt x="76" y="192"/>
                    <a:pt x="76" y="192"/>
                  </a:cubicBezTo>
                  <a:cubicBezTo>
                    <a:pt x="76" y="192"/>
                    <a:pt x="76" y="192"/>
                    <a:pt x="76" y="192"/>
                  </a:cubicBezTo>
                  <a:cubicBezTo>
                    <a:pt x="76" y="192"/>
                    <a:pt x="75" y="192"/>
                    <a:pt x="75" y="193"/>
                  </a:cubicBezTo>
                  <a:cubicBezTo>
                    <a:pt x="68" y="192"/>
                    <a:pt x="68" y="192"/>
                    <a:pt x="68" y="192"/>
                  </a:cubicBezTo>
                  <a:cubicBezTo>
                    <a:pt x="68" y="191"/>
                    <a:pt x="67" y="190"/>
                    <a:pt x="67" y="190"/>
                  </a:cubicBezTo>
                  <a:cubicBezTo>
                    <a:pt x="67" y="190"/>
                    <a:pt x="67" y="190"/>
                    <a:pt x="67" y="190"/>
                  </a:cubicBezTo>
                  <a:lnTo>
                    <a:pt x="69" y="174"/>
                  </a:lnTo>
                  <a:close/>
                  <a:moveTo>
                    <a:pt x="75" y="107"/>
                  </a:moveTo>
                  <a:cubicBezTo>
                    <a:pt x="75" y="108"/>
                    <a:pt x="75" y="108"/>
                    <a:pt x="75" y="108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3" y="124"/>
                    <a:pt x="72" y="124"/>
                    <a:pt x="72" y="125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5" y="124"/>
                    <a:pt x="65" y="124"/>
                    <a:pt x="65" y="124"/>
                  </a:cubicBezTo>
                  <a:cubicBezTo>
                    <a:pt x="65" y="123"/>
                    <a:pt x="65" y="122"/>
                    <a:pt x="64" y="122"/>
                  </a:cubicBezTo>
                  <a:cubicBezTo>
                    <a:pt x="64" y="122"/>
                    <a:pt x="64" y="122"/>
                    <a:pt x="64" y="122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5"/>
                    <a:pt x="67" y="104"/>
                    <a:pt x="66" y="103"/>
                  </a:cubicBezTo>
                  <a:cubicBezTo>
                    <a:pt x="67" y="101"/>
                    <a:pt x="69" y="100"/>
                    <a:pt x="71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4" y="101"/>
                    <a:pt x="75" y="103"/>
                    <a:pt x="76" y="105"/>
                  </a:cubicBezTo>
                  <a:cubicBezTo>
                    <a:pt x="75" y="105"/>
                    <a:pt x="74" y="106"/>
                    <a:pt x="74" y="107"/>
                  </a:cubicBezTo>
                  <a:cubicBezTo>
                    <a:pt x="74" y="107"/>
                    <a:pt x="74" y="107"/>
                    <a:pt x="74" y="107"/>
                  </a:cubicBezTo>
                  <a:lnTo>
                    <a:pt x="75" y="107"/>
                  </a:lnTo>
                  <a:close/>
                  <a:moveTo>
                    <a:pt x="30" y="202"/>
                  </a:moveTo>
                  <a:cubicBezTo>
                    <a:pt x="30" y="202"/>
                    <a:pt x="30" y="201"/>
                    <a:pt x="30" y="201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31" y="200"/>
                    <a:pt x="31" y="200"/>
                    <a:pt x="31" y="199"/>
                  </a:cubicBezTo>
                  <a:cubicBezTo>
                    <a:pt x="31" y="199"/>
                    <a:pt x="31" y="199"/>
                    <a:pt x="30" y="199"/>
                  </a:cubicBezTo>
                  <a:cubicBezTo>
                    <a:pt x="31" y="197"/>
                    <a:pt x="33" y="195"/>
                    <a:pt x="35" y="196"/>
                  </a:cubicBezTo>
                  <a:cubicBezTo>
                    <a:pt x="36" y="196"/>
                    <a:pt x="36" y="196"/>
                    <a:pt x="36" y="196"/>
                  </a:cubicBezTo>
                  <a:cubicBezTo>
                    <a:pt x="38" y="196"/>
                    <a:pt x="39" y="198"/>
                    <a:pt x="40" y="200"/>
                  </a:cubicBezTo>
                  <a:cubicBezTo>
                    <a:pt x="39" y="200"/>
                    <a:pt x="38" y="201"/>
                    <a:pt x="38" y="202"/>
                  </a:cubicBezTo>
                  <a:cubicBezTo>
                    <a:pt x="38" y="202"/>
                    <a:pt x="38" y="202"/>
                    <a:pt x="38" y="202"/>
                  </a:cubicBezTo>
                  <a:cubicBezTo>
                    <a:pt x="39" y="203"/>
                    <a:pt x="39" y="203"/>
                    <a:pt x="39" y="203"/>
                  </a:cubicBezTo>
                  <a:cubicBezTo>
                    <a:pt x="39" y="203"/>
                    <a:pt x="39" y="203"/>
                    <a:pt x="39" y="203"/>
                  </a:cubicBezTo>
                  <a:cubicBezTo>
                    <a:pt x="37" y="219"/>
                    <a:pt x="37" y="219"/>
                    <a:pt x="37" y="219"/>
                  </a:cubicBezTo>
                  <a:cubicBezTo>
                    <a:pt x="37" y="219"/>
                    <a:pt x="37" y="219"/>
                    <a:pt x="37" y="219"/>
                  </a:cubicBezTo>
                  <a:cubicBezTo>
                    <a:pt x="36" y="219"/>
                    <a:pt x="36" y="219"/>
                    <a:pt x="36" y="220"/>
                  </a:cubicBezTo>
                  <a:cubicBezTo>
                    <a:pt x="29" y="219"/>
                    <a:pt x="29" y="219"/>
                    <a:pt x="29" y="219"/>
                  </a:cubicBezTo>
                  <a:cubicBezTo>
                    <a:pt x="29" y="218"/>
                    <a:pt x="28" y="217"/>
                    <a:pt x="28" y="217"/>
                  </a:cubicBezTo>
                  <a:cubicBezTo>
                    <a:pt x="28" y="217"/>
                    <a:pt x="28" y="217"/>
                    <a:pt x="28" y="217"/>
                  </a:cubicBezTo>
                  <a:lnTo>
                    <a:pt x="30" y="202"/>
                  </a:lnTo>
                  <a:close/>
                  <a:moveTo>
                    <a:pt x="41" y="204"/>
                  </a:moveTo>
                  <a:cubicBezTo>
                    <a:pt x="41" y="203"/>
                    <a:pt x="42" y="203"/>
                    <a:pt x="42" y="203"/>
                  </a:cubicBezTo>
                  <a:cubicBezTo>
                    <a:pt x="43" y="203"/>
                    <a:pt x="43" y="203"/>
                    <a:pt x="43" y="203"/>
                  </a:cubicBezTo>
                  <a:cubicBezTo>
                    <a:pt x="43" y="203"/>
                    <a:pt x="43" y="203"/>
                    <a:pt x="43" y="203"/>
                  </a:cubicBezTo>
                  <a:cubicBezTo>
                    <a:pt x="43" y="202"/>
                    <a:pt x="43" y="201"/>
                    <a:pt x="42" y="200"/>
                  </a:cubicBezTo>
                  <a:cubicBezTo>
                    <a:pt x="43" y="198"/>
                    <a:pt x="45" y="197"/>
                    <a:pt x="47" y="198"/>
                  </a:cubicBezTo>
                  <a:cubicBezTo>
                    <a:pt x="47" y="198"/>
                    <a:pt x="47" y="198"/>
                    <a:pt x="47" y="198"/>
                  </a:cubicBezTo>
                  <a:cubicBezTo>
                    <a:pt x="49" y="198"/>
                    <a:pt x="51" y="200"/>
                    <a:pt x="51" y="202"/>
                  </a:cubicBezTo>
                  <a:cubicBezTo>
                    <a:pt x="51" y="202"/>
                    <a:pt x="50" y="202"/>
                    <a:pt x="50" y="202"/>
                  </a:cubicBezTo>
                  <a:cubicBezTo>
                    <a:pt x="50" y="203"/>
                    <a:pt x="50" y="203"/>
                    <a:pt x="49" y="204"/>
                  </a:cubicBezTo>
                  <a:cubicBezTo>
                    <a:pt x="49" y="204"/>
                    <a:pt x="49" y="204"/>
                    <a:pt x="49" y="204"/>
                  </a:cubicBezTo>
                  <a:cubicBezTo>
                    <a:pt x="51" y="204"/>
                    <a:pt x="51" y="204"/>
                    <a:pt x="51" y="204"/>
                  </a:cubicBezTo>
                  <a:cubicBezTo>
                    <a:pt x="51" y="205"/>
                    <a:pt x="51" y="205"/>
                    <a:pt x="51" y="205"/>
                  </a:cubicBezTo>
                  <a:cubicBezTo>
                    <a:pt x="49" y="221"/>
                    <a:pt x="49" y="221"/>
                    <a:pt x="49" y="221"/>
                  </a:cubicBezTo>
                  <a:cubicBezTo>
                    <a:pt x="49" y="221"/>
                    <a:pt x="49" y="221"/>
                    <a:pt x="49" y="221"/>
                  </a:cubicBezTo>
                  <a:cubicBezTo>
                    <a:pt x="48" y="221"/>
                    <a:pt x="47" y="221"/>
                    <a:pt x="47" y="222"/>
                  </a:cubicBezTo>
                  <a:cubicBezTo>
                    <a:pt x="41" y="221"/>
                    <a:pt x="41" y="221"/>
                    <a:pt x="41" y="221"/>
                  </a:cubicBezTo>
                  <a:cubicBezTo>
                    <a:pt x="41" y="220"/>
                    <a:pt x="40" y="219"/>
                    <a:pt x="39" y="219"/>
                  </a:cubicBezTo>
                  <a:cubicBezTo>
                    <a:pt x="39" y="219"/>
                    <a:pt x="39" y="219"/>
                    <a:pt x="39" y="219"/>
                  </a:cubicBezTo>
                  <a:lnTo>
                    <a:pt x="41" y="204"/>
                  </a:lnTo>
                  <a:close/>
                  <a:moveTo>
                    <a:pt x="53" y="205"/>
                  </a:moveTo>
                  <a:cubicBezTo>
                    <a:pt x="53" y="205"/>
                    <a:pt x="53" y="205"/>
                    <a:pt x="53" y="205"/>
                  </a:cubicBezTo>
                  <a:cubicBezTo>
                    <a:pt x="54" y="205"/>
                    <a:pt x="54" y="205"/>
                    <a:pt x="54" y="205"/>
                  </a:cubicBezTo>
                  <a:cubicBezTo>
                    <a:pt x="54" y="205"/>
                    <a:pt x="54" y="205"/>
                    <a:pt x="54" y="205"/>
                  </a:cubicBezTo>
                  <a:cubicBezTo>
                    <a:pt x="55" y="204"/>
                    <a:pt x="54" y="203"/>
                    <a:pt x="53" y="202"/>
                  </a:cubicBezTo>
                  <a:cubicBezTo>
                    <a:pt x="54" y="200"/>
                    <a:pt x="56" y="199"/>
                    <a:pt x="58" y="200"/>
                  </a:cubicBezTo>
                  <a:cubicBezTo>
                    <a:pt x="59" y="200"/>
                    <a:pt x="59" y="200"/>
                    <a:pt x="59" y="200"/>
                  </a:cubicBezTo>
                  <a:cubicBezTo>
                    <a:pt x="59" y="200"/>
                    <a:pt x="59" y="200"/>
                    <a:pt x="59" y="200"/>
                  </a:cubicBezTo>
                  <a:cubicBezTo>
                    <a:pt x="61" y="200"/>
                    <a:pt x="62" y="202"/>
                    <a:pt x="63" y="204"/>
                  </a:cubicBezTo>
                  <a:cubicBezTo>
                    <a:pt x="62" y="204"/>
                    <a:pt x="61" y="205"/>
                    <a:pt x="61" y="206"/>
                  </a:cubicBezTo>
                  <a:cubicBezTo>
                    <a:pt x="61" y="206"/>
                    <a:pt x="61" y="206"/>
                    <a:pt x="61" y="206"/>
                  </a:cubicBezTo>
                  <a:cubicBezTo>
                    <a:pt x="62" y="206"/>
                    <a:pt x="62" y="206"/>
                    <a:pt x="62" y="206"/>
                  </a:cubicBezTo>
                  <a:cubicBezTo>
                    <a:pt x="62" y="207"/>
                    <a:pt x="62" y="207"/>
                    <a:pt x="63" y="207"/>
                  </a:cubicBezTo>
                  <a:cubicBezTo>
                    <a:pt x="60" y="223"/>
                    <a:pt x="60" y="223"/>
                    <a:pt x="60" y="223"/>
                  </a:cubicBezTo>
                  <a:cubicBezTo>
                    <a:pt x="60" y="223"/>
                    <a:pt x="60" y="223"/>
                    <a:pt x="60" y="223"/>
                  </a:cubicBezTo>
                  <a:cubicBezTo>
                    <a:pt x="60" y="223"/>
                    <a:pt x="59" y="223"/>
                    <a:pt x="59" y="224"/>
                  </a:cubicBezTo>
                  <a:cubicBezTo>
                    <a:pt x="56" y="224"/>
                    <a:pt x="56" y="224"/>
                    <a:pt x="56" y="224"/>
                  </a:cubicBezTo>
                  <a:cubicBezTo>
                    <a:pt x="52" y="223"/>
                    <a:pt x="52" y="223"/>
                    <a:pt x="52" y="223"/>
                  </a:cubicBezTo>
                  <a:cubicBezTo>
                    <a:pt x="52" y="223"/>
                    <a:pt x="52" y="222"/>
                    <a:pt x="52" y="222"/>
                  </a:cubicBezTo>
                  <a:cubicBezTo>
                    <a:pt x="51" y="221"/>
                    <a:pt x="51" y="221"/>
                    <a:pt x="51" y="221"/>
                  </a:cubicBezTo>
                  <a:cubicBezTo>
                    <a:pt x="51" y="221"/>
                    <a:pt x="51" y="221"/>
                    <a:pt x="51" y="221"/>
                  </a:cubicBezTo>
                  <a:lnTo>
                    <a:pt x="53" y="205"/>
                  </a:lnTo>
                  <a:close/>
                  <a:moveTo>
                    <a:pt x="64" y="207"/>
                  </a:moveTo>
                  <a:cubicBezTo>
                    <a:pt x="64" y="207"/>
                    <a:pt x="65" y="207"/>
                    <a:pt x="65" y="207"/>
                  </a:cubicBezTo>
                  <a:cubicBezTo>
                    <a:pt x="66" y="207"/>
                    <a:pt x="66" y="207"/>
                    <a:pt x="66" y="207"/>
                  </a:cubicBezTo>
                  <a:cubicBezTo>
                    <a:pt x="66" y="207"/>
                    <a:pt x="66" y="207"/>
                    <a:pt x="66" y="207"/>
                  </a:cubicBezTo>
                  <a:cubicBezTo>
                    <a:pt x="66" y="205"/>
                    <a:pt x="66" y="205"/>
                    <a:pt x="65" y="204"/>
                  </a:cubicBezTo>
                  <a:cubicBezTo>
                    <a:pt x="66" y="202"/>
                    <a:pt x="68" y="201"/>
                    <a:pt x="70" y="201"/>
                  </a:cubicBezTo>
                  <a:cubicBezTo>
                    <a:pt x="70" y="201"/>
                    <a:pt x="70" y="201"/>
                    <a:pt x="70" y="201"/>
                  </a:cubicBezTo>
                  <a:cubicBezTo>
                    <a:pt x="72" y="202"/>
                    <a:pt x="74" y="204"/>
                    <a:pt x="74" y="206"/>
                  </a:cubicBezTo>
                  <a:cubicBezTo>
                    <a:pt x="73" y="206"/>
                    <a:pt x="73" y="207"/>
                    <a:pt x="73" y="208"/>
                  </a:cubicBezTo>
                  <a:cubicBezTo>
                    <a:pt x="73" y="208"/>
                    <a:pt x="73" y="208"/>
                    <a:pt x="73" y="208"/>
                  </a:cubicBezTo>
                  <a:cubicBezTo>
                    <a:pt x="74" y="208"/>
                    <a:pt x="74" y="208"/>
                    <a:pt x="74" y="208"/>
                  </a:cubicBezTo>
                  <a:cubicBezTo>
                    <a:pt x="74" y="208"/>
                    <a:pt x="74" y="209"/>
                    <a:pt x="74" y="209"/>
                  </a:cubicBezTo>
                  <a:cubicBezTo>
                    <a:pt x="72" y="225"/>
                    <a:pt x="72" y="225"/>
                    <a:pt x="72" y="225"/>
                  </a:cubicBezTo>
                  <a:cubicBezTo>
                    <a:pt x="72" y="225"/>
                    <a:pt x="72" y="225"/>
                    <a:pt x="72" y="225"/>
                  </a:cubicBezTo>
                  <a:cubicBezTo>
                    <a:pt x="71" y="224"/>
                    <a:pt x="70" y="225"/>
                    <a:pt x="70" y="226"/>
                  </a:cubicBezTo>
                  <a:cubicBezTo>
                    <a:pt x="64" y="225"/>
                    <a:pt x="64" y="225"/>
                    <a:pt x="64" y="225"/>
                  </a:cubicBezTo>
                  <a:cubicBezTo>
                    <a:pt x="64" y="224"/>
                    <a:pt x="63" y="224"/>
                    <a:pt x="63" y="224"/>
                  </a:cubicBezTo>
                  <a:cubicBezTo>
                    <a:pt x="63" y="223"/>
                    <a:pt x="63" y="223"/>
                    <a:pt x="62" y="223"/>
                  </a:cubicBezTo>
                  <a:cubicBezTo>
                    <a:pt x="62" y="223"/>
                    <a:pt x="62" y="223"/>
                    <a:pt x="62" y="223"/>
                  </a:cubicBezTo>
                  <a:lnTo>
                    <a:pt x="64" y="207"/>
                  </a:lnTo>
                  <a:close/>
                  <a:moveTo>
                    <a:pt x="76" y="209"/>
                  </a:moveTo>
                  <a:cubicBezTo>
                    <a:pt x="76" y="209"/>
                    <a:pt x="76" y="209"/>
                    <a:pt x="76" y="209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78" y="208"/>
                    <a:pt x="78" y="208"/>
                    <a:pt x="78" y="208"/>
                  </a:cubicBezTo>
                  <a:cubicBezTo>
                    <a:pt x="78" y="208"/>
                    <a:pt x="78" y="207"/>
                    <a:pt x="77" y="207"/>
                  </a:cubicBezTo>
                  <a:cubicBezTo>
                    <a:pt x="77" y="206"/>
                    <a:pt x="77" y="206"/>
                    <a:pt x="77" y="206"/>
                  </a:cubicBezTo>
                  <a:cubicBezTo>
                    <a:pt x="78" y="204"/>
                    <a:pt x="80" y="203"/>
                    <a:pt x="82" y="203"/>
                  </a:cubicBezTo>
                  <a:cubicBezTo>
                    <a:pt x="82" y="203"/>
                    <a:pt x="82" y="203"/>
                    <a:pt x="82" y="203"/>
                  </a:cubicBezTo>
                  <a:cubicBezTo>
                    <a:pt x="84" y="204"/>
                    <a:pt x="85" y="205"/>
                    <a:pt x="86" y="208"/>
                  </a:cubicBezTo>
                  <a:cubicBezTo>
                    <a:pt x="85" y="208"/>
                    <a:pt x="84" y="208"/>
                    <a:pt x="84" y="210"/>
                  </a:cubicBezTo>
                  <a:cubicBezTo>
                    <a:pt x="84" y="210"/>
                    <a:pt x="84" y="210"/>
                    <a:pt x="84" y="210"/>
                  </a:cubicBezTo>
                  <a:cubicBezTo>
                    <a:pt x="85" y="210"/>
                    <a:pt x="85" y="210"/>
                    <a:pt x="85" y="210"/>
                  </a:cubicBezTo>
                  <a:cubicBezTo>
                    <a:pt x="85" y="210"/>
                    <a:pt x="86" y="211"/>
                    <a:pt x="86" y="211"/>
                  </a:cubicBezTo>
                  <a:cubicBezTo>
                    <a:pt x="84" y="226"/>
                    <a:pt x="84" y="226"/>
                    <a:pt x="84" y="226"/>
                  </a:cubicBezTo>
                  <a:cubicBezTo>
                    <a:pt x="83" y="226"/>
                    <a:pt x="83" y="226"/>
                    <a:pt x="83" y="226"/>
                  </a:cubicBezTo>
                  <a:cubicBezTo>
                    <a:pt x="83" y="226"/>
                    <a:pt x="82" y="227"/>
                    <a:pt x="82" y="228"/>
                  </a:cubicBezTo>
                  <a:cubicBezTo>
                    <a:pt x="75" y="227"/>
                    <a:pt x="75" y="227"/>
                    <a:pt x="75" y="227"/>
                  </a:cubicBezTo>
                  <a:cubicBezTo>
                    <a:pt x="75" y="226"/>
                    <a:pt x="75" y="226"/>
                    <a:pt x="75" y="225"/>
                  </a:cubicBezTo>
                  <a:cubicBezTo>
                    <a:pt x="75" y="225"/>
                    <a:pt x="74" y="225"/>
                    <a:pt x="74" y="225"/>
                  </a:cubicBezTo>
                  <a:cubicBezTo>
                    <a:pt x="74" y="225"/>
                    <a:pt x="74" y="225"/>
                    <a:pt x="74" y="225"/>
                  </a:cubicBezTo>
                  <a:lnTo>
                    <a:pt x="76" y="209"/>
                  </a:lnTo>
                  <a:close/>
                  <a:moveTo>
                    <a:pt x="93" y="42"/>
                  </a:moveTo>
                  <a:cubicBezTo>
                    <a:pt x="93" y="37"/>
                    <a:pt x="97" y="34"/>
                    <a:pt x="101" y="35"/>
                  </a:cubicBezTo>
                  <a:cubicBezTo>
                    <a:pt x="103" y="35"/>
                    <a:pt x="105" y="36"/>
                    <a:pt x="106" y="38"/>
                  </a:cubicBezTo>
                  <a:cubicBezTo>
                    <a:pt x="107" y="40"/>
                    <a:pt x="108" y="42"/>
                    <a:pt x="107" y="44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90" y="61"/>
                    <a:pt x="90" y="61"/>
                    <a:pt x="90" y="61"/>
                  </a:cubicBezTo>
                  <a:lnTo>
                    <a:pt x="93" y="42"/>
                  </a:lnTo>
                  <a:close/>
                  <a:moveTo>
                    <a:pt x="87" y="69"/>
                  </a:moveTo>
                  <a:cubicBezTo>
                    <a:pt x="88" y="69"/>
                    <a:pt x="88" y="69"/>
                    <a:pt x="88" y="69"/>
                  </a:cubicBezTo>
                  <a:cubicBezTo>
                    <a:pt x="90" y="70"/>
                    <a:pt x="91" y="72"/>
                    <a:pt x="92" y="74"/>
                  </a:cubicBezTo>
                  <a:cubicBezTo>
                    <a:pt x="92" y="74"/>
                    <a:pt x="92" y="74"/>
                    <a:pt x="92" y="74"/>
                  </a:cubicBezTo>
                  <a:cubicBezTo>
                    <a:pt x="91" y="74"/>
                    <a:pt x="90" y="75"/>
                    <a:pt x="90" y="76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89" y="93"/>
                    <a:pt x="89" y="93"/>
                    <a:pt x="88" y="93"/>
                  </a:cubicBezTo>
                  <a:cubicBezTo>
                    <a:pt x="88" y="93"/>
                    <a:pt x="88" y="94"/>
                    <a:pt x="88" y="94"/>
                  </a:cubicBezTo>
                  <a:cubicBezTo>
                    <a:pt x="81" y="93"/>
                    <a:pt x="81" y="93"/>
                    <a:pt x="81" y="93"/>
                  </a:cubicBezTo>
                  <a:cubicBezTo>
                    <a:pt x="81" y="93"/>
                    <a:pt x="81" y="92"/>
                    <a:pt x="81" y="92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79" y="91"/>
                    <a:pt x="79" y="91"/>
                    <a:pt x="79" y="91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5"/>
                    <a:pt x="83" y="75"/>
                    <a:pt x="83" y="75"/>
                  </a:cubicBezTo>
                  <a:cubicBezTo>
                    <a:pt x="83" y="75"/>
                    <a:pt x="83" y="75"/>
                    <a:pt x="83" y="75"/>
                  </a:cubicBezTo>
                  <a:cubicBezTo>
                    <a:pt x="83" y="74"/>
                    <a:pt x="83" y="72"/>
                    <a:pt x="82" y="72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3" y="70"/>
                    <a:pt x="85" y="69"/>
                    <a:pt x="87" y="69"/>
                  </a:cubicBezTo>
                  <a:close/>
                  <a:moveTo>
                    <a:pt x="70" y="73"/>
                  </a:moveTo>
                  <a:cubicBezTo>
                    <a:pt x="72" y="73"/>
                    <a:pt x="72" y="73"/>
                    <a:pt x="72" y="73"/>
                  </a:cubicBezTo>
                  <a:cubicBezTo>
                    <a:pt x="72" y="73"/>
                    <a:pt x="72" y="73"/>
                    <a:pt x="72" y="73"/>
                  </a:cubicBezTo>
                  <a:cubicBezTo>
                    <a:pt x="72" y="72"/>
                    <a:pt x="71" y="71"/>
                    <a:pt x="71" y="70"/>
                  </a:cubicBezTo>
                  <a:cubicBezTo>
                    <a:pt x="70" y="70"/>
                    <a:pt x="70" y="70"/>
                    <a:pt x="70" y="70"/>
                  </a:cubicBezTo>
                  <a:cubicBezTo>
                    <a:pt x="71" y="68"/>
                    <a:pt x="74" y="67"/>
                    <a:pt x="76" y="67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78" y="68"/>
                    <a:pt x="80" y="70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78" y="73"/>
                    <a:pt x="78" y="74"/>
                  </a:cubicBezTo>
                  <a:cubicBezTo>
                    <a:pt x="78" y="74"/>
                    <a:pt x="78" y="74"/>
                    <a:pt x="78" y="74"/>
                  </a:cubicBezTo>
                  <a:cubicBezTo>
                    <a:pt x="80" y="74"/>
                    <a:pt x="80" y="74"/>
                    <a:pt x="80" y="74"/>
                  </a:cubicBezTo>
                  <a:cubicBezTo>
                    <a:pt x="80" y="75"/>
                    <a:pt x="80" y="75"/>
                    <a:pt x="80" y="75"/>
                  </a:cubicBezTo>
                  <a:cubicBezTo>
                    <a:pt x="78" y="91"/>
                    <a:pt x="78" y="91"/>
                    <a:pt x="78" y="91"/>
                  </a:cubicBezTo>
                  <a:cubicBezTo>
                    <a:pt x="78" y="91"/>
                    <a:pt x="78" y="91"/>
                    <a:pt x="78" y="91"/>
                  </a:cubicBezTo>
                  <a:cubicBezTo>
                    <a:pt x="77" y="91"/>
                    <a:pt x="76" y="91"/>
                    <a:pt x="76" y="92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69" y="90"/>
                    <a:pt x="69" y="89"/>
                    <a:pt x="68" y="89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3"/>
                    <a:pt x="70" y="73"/>
                    <a:pt x="70" y="73"/>
                  </a:cubicBezTo>
                  <a:close/>
                  <a:moveTo>
                    <a:pt x="49" y="34"/>
                  </a:moveTo>
                  <a:cubicBezTo>
                    <a:pt x="50" y="28"/>
                    <a:pt x="55" y="24"/>
                    <a:pt x="61" y="25"/>
                  </a:cubicBezTo>
                  <a:cubicBezTo>
                    <a:pt x="66" y="26"/>
                    <a:pt x="70" y="32"/>
                    <a:pt x="69" y="38"/>
                  </a:cubicBezTo>
                  <a:cubicBezTo>
                    <a:pt x="67" y="57"/>
                    <a:pt x="67" y="57"/>
                    <a:pt x="67" y="57"/>
                  </a:cubicBezTo>
                  <a:cubicBezTo>
                    <a:pt x="47" y="54"/>
                    <a:pt x="47" y="54"/>
                    <a:pt x="47" y="54"/>
                  </a:cubicBezTo>
                  <a:lnTo>
                    <a:pt x="49" y="34"/>
                  </a:lnTo>
                  <a:close/>
                  <a:moveTo>
                    <a:pt x="47" y="70"/>
                  </a:moveTo>
                  <a:cubicBezTo>
                    <a:pt x="47" y="70"/>
                    <a:pt x="47" y="69"/>
                    <a:pt x="47" y="69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49" y="68"/>
                    <a:pt x="48" y="67"/>
                    <a:pt x="47" y="67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48" y="65"/>
                    <a:pt x="50" y="63"/>
                    <a:pt x="53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5" y="64"/>
                    <a:pt x="57" y="66"/>
                    <a:pt x="57" y="68"/>
                  </a:cubicBezTo>
                  <a:cubicBezTo>
                    <a:pt x="57" y="68"/>
                    <a:pt x="57" y="68"/>
                    <a:pt x="57" y="68"/>
                  </a:cubicBezTo>
                  <a:cubicBezTo>
                    <a:pt x="56" y="68"/>
                    <a:pt x="55" y="69"/>
                    <a:pt x="55" y="70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56" y="71"/>
                    <a:pt x="57" y="71"/>
                    <a:pt x="57" y="71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3" y="88"/>
                    <a:pt x="53" y="88"/>
                    <a:pt x="53" y="89"/>
                  </a:cubicBezTo>
                  <a:cubicBezTo>
                    <a:pt x="46" y="88"/>
                    <a:pt x="46" y="88"/>
                    <a:pt x="46" y="88"/>
                  </a:cubicBezTo>
                  <a:cubicBezTo>
                    <a:pt x="46" y="87"/>
                    <a:pt x="46" y="86"/>
                    <a:pt x="45" y="86"/>
                  </a:cubicBezTo>
                  <a:cubicBezTo>
                    <a:pt x="45" y="85"/>
                    <a:pt x="45" y="85"/>
                    <a:pt x="45" y="85"/>
                  </a:cubicBezTo>
                  <a:lnTo>
                    <a:pt x="47" y="70"/>
                  </a:lnTo>
                  <a:close/>
                  <a:moveTo>
                    <a:pt x="38" y="65"/>
                  </a:moveTo>
                  <a:cubicBezTo>
                    <a:pt x="38" y="65"/>
                    <a:pt x="38" y="65"/>
                    <a:pt x="38" y="65"/>
                  </a:cubicBezTo>
                  <a:cubicBezTo>
                    <a:pt x="39" y="63"/>
                    <a:pt x="40" y="62"/>
                    <a:pt x="42" y="62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44" y="62"/>
                    <a:pt x="45" y="64"/>
                    <a:pt x="46" y="66"/>
                  </a:cubicBezTo>
                  <a:cubicBezTo>
                    <a:pt x="45" y="66"/>
                    <a:pt x="45" y="66"/>
                    <a:pt x="45" y="66"/>
                  </a:cubicBezTo>
                  <a:cubicBezTo>
                    <a:pt x="45" y="66"/>
                    <a:pt x="44" y="67"/>
                    <a:pt x="44" y="68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69"/>
                    <a:pt x="45" y="69"/>
                    <a:pt x="45" y="70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2" y="85"/>
                    <a:pt x="42" y="85"/>
                  </a:cubicBezTo>
                  <a:cubicBezTo>
                    <a:pt x="42" y="86"/>
                    <a:pt x="41" y="86"/>
                    <a:pt x="41" y="87"/>
                  </a:cubicBezTo>
                  <a:cubicBezTo>
                    <a:pt x="37" y="86"/>
                    <a:pt x="37" y="86"/>
                    <a:pt x="37" y="86"/>
                  </a:cubicBezTo>
                  <a:cubicBezTo>
                    <a:pt x="37" y="85"/>
                    <a:pt x="36" y="84"/>
                    <a:pt x="36" y="84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37" y="68"/>
                    <a:pt x="37" y="68"/>
                    <a:pt x="37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39" y="66"/>
                    <a:pt x="39" y="65"/>
                    <a:pt x="38" y="65"/>
                  </a:cubicBezTo>
                  <a:close/>
                  <a:moveTo>
                    <a:pt x="30" y="67"/>
                  </a:moveTo>
                  <a:cubicBezTo>
                    <a:pt x="30" y="67"/>
                    <a:pt x="30" y="67"/>
                    <a:pt x="30" y="66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1" y="66"/>
                    <a:pt x="31" y="65"/>
                    <a:pt x="31" y="64"/>
                  </a:cubicBezTo>
                  <a:cubicBezTo>
                    <a:pt x="31" y="64"/>
                    <a:pt x="30" y="64"/>
                    <a:pt x="30" y="64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62"/>
                    <a:pt x="32" y="60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5" y="61"/>
                    <a:pt x="36" y="63"/>
                    <a:pt x="36" y="65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4" y="66"/>
                    <a:pt x="34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8"/>
                    <a:pt x="36" y="68"/>
                    <a:pt x="36" y="68"/>
                  </a:cubicBezTo>
                  <a:cubicBezTo>
                    <a:pt x="34" y="84"/>
                    <a:pt x="34" y="84"/>
                    <a:pt x="34" y="84"/>
                  </a:cubicBezTo>
                  <a:cubicBezTo>
                    <a:pt x="34" y="84"/>
                    <a:pt x="34" y="84"/>
                    <a:pt x="34" y="84"/>
                  </a:cubicBezTo>
                  <a:cubicBezTo>
                    <a:pt x="33" y="84"/>
                    <a:pt x="32" y="84"/>
                    <a:pt x="32" y="8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4"/>
                    <a:pt x="29" y="84"/>
                    <a:pt x="28" y="83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7" y="83"/>
                    <a:pt x="27" y="83"/>
                    <a:pt x="27" y="83"/>
                  </a:cubicBezTo>
                  <a:lnTo>
                    <a:pt x="30" y="67"/>
                  </a:lnTo>
                  <a:close/>
                  <a:moveTo>
                    <a:pt x="25" y="100"/>
                  </a:moveTo>
                  <a:cubicBezTo>
                    <a:pt x="25" y="100"/>
                    <a:pt x="26" y="100"/>
                    <a:pt x="26" y="99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98"/>
                    <a:pt x="27" y="97"/>
                    <a:pt x="26" y="97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26" y="95"/>
                    <a:pt x="28" y="93"/>
                    <a:pt x="29" y="94"/>
                  </a:cubicBezTo>
                  <a:cubicBezTo>
                    <a:pt x="29" y="94"/>
                    <a:pt x="29" y="94"/>
                    <a:pt x="29" y="94"/>
                  </a:cubicBezTo>
                  <a:cubicBezTo>
                    <a:pt x="30" y="94"/>
                    <a:pt x="31" y="96"/>
                    <a:pt x="31" y="98"/>
                  </a:cubicBezTo>
                  <a:cubicBezTo>
                    <a:pt x="31" y="98"/>
                    <a:pt x="30" y="99"/>
                    <a:pt x="30" y="100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31" y="100"/>
                    <a:pt x="31" y="100"/>
                    <a:pt x="31" y="100"/>
                  </a:cubicBezTo>
                  <a:cubicBezTo>
                    <a:pt x="31" y="100"/>
                    <a:pt x="31" y="101"/>
                    <a:pt x="31" y="101"/>
                  </a:cubicBezTo>
                  <a:cubicBezTo>
                    <a:pt x="29" y="117"/>
                    <a:pt x="29" y="117"/>
                    <a:pt x="29" y="117"/>
                  </a:cubicBezTo>
                  <a:cubicBezTo>
                    <a:pt x="29" y="117"/>
                    <a:pt x="29" y="117"/>
                    <a:pt x="29" y="117"/>
                  </a:cubicBezTo>
                  <a:cubicBezTo>
                    <a:pt x="28" y="116"/>
                    <a:pt x="28" y="117"/>
                    <a:pt x="28" y="118"/>
                  </a:cubicBezTo>
                  <a:cubicBezTo>
                    <a:pt x="25" y="118"/>
                    <a:pt x="25" y="118"/>
                    <a:pt x="25" y="118"/>
                  </a:cubicBezTo>
                  <a:cubicBezTo>
                    <a:pt x="25" y="117"/>
                    <a:pt x="24" y="117"/>
                    <a:pt x="24" y="116"/>
                  </a:cubicBezTo>
                  <a:cubicBezTo>
                    <a:pt x="24" y="116"/>
                    <a:pt x="24" y="116"/>
                    <a:pt x="23" y="116"/>
                  </a:cubicBezTo>
                  <a:cubicBezTo>
                    <a:pt x="23" y="116"/>
                    <a:pt x="23" y="116"/>
                    <a:pt x="23" y="116"/>
                  </a:cubicBezTo>
                  <a:lnTo>
                    <a:pt x="25" y="100"/>
                  </a:lnTo>
                  <a:close/>
                  <a:moveTo>
                    <a:pt x="21" y="133"/>
                  </a:moveTo>
                  <a:cubicBezTo>
                    <a:pt x="21" y="133"/>
                    <a:pt x="21" y="132"/>
                    <a:pt x="21" y="132"/>
                  </a:cubicBezTo>
                  <a:cubicBezTo>
                    <a:pt x="23" y="132"/>
                    <a:pt x="23" y="132"/>
                    <a:pt x="23" y="132"/>
                  </a:cubicBezTo>
                  <a:cubicBezTo>
                    <a:pt x="23" y="132"/>
                    <a:pt x="23" y="132"/>
                    <a:pt x="23" y="132"/>
                  </a:cubicBezTo>
                  <a:cubicBezTo>
                    <a:pt x="23" y="131"/>
                    <a:pt x="22" y="130"/>
                    <a:pt x="21" y="130"/>
                  </a:cubicBezTo>
                  <a:cubicBezTo>
                    <a:pt x="21" y="130"/>
                    <a:pt x="21" y="130"/>
                    <a:pt x="21" y="130"/>
                  </a:cubicBezTo>
                  <a:cubicBezTo>
                    <a:pt x="22" y="128"/>
                    <a:pt x="23" y="126"/>
                    <a:pt x="25" y="127"/>
                  </a:cubicBezTo>
                  <a:cubicBezTo>
                    <a:pt x="25" y="127"/>
                    <a:pt x="25" y="127"/>
                    <a:pt x="25" y="127"/>
                  </a:cubicBezTo>
                  <a:cubicBezTo>
                    <a:pt x="26" y="127"/>
                    <a:pt x="27" y="129"/>
                    <a:pt x="27" y="131"/>
                  </a:cubicBezTo>
                  <a:cubicBezTo>
                    <a:pt x="26" y="131"/>
                    <a:pt x="26" y="131"/>
                    <a:pt x="26" y="133"/>
                  </a:cubicBezTo>
                  <a:cubicBezTo>
                    <a:pt x="26" y="133"/>
                    <a:pt x="26" y="133"/>
                    <a:pt x="26" y="133"/>
                  </a:cubicBezTo>
                  <a:cubicBezTo>
                    <a:pt x="27" y="133"/>
                    <a:pt x="27" y="133"/>
                    <a:pt x="27" y="133"/>
                  </a:cubicBezTo>
                  <a:cubicBezTo>
                    <a:pt x="27" y="133"/>
                    <a:pt x="27" y="134"/>
                    <a:pt x="27" y="134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149"/>
                    <a:pt x="24" y="150"/>
                    <a:pt x="24" y="150"/>
                  </a:cubicBezTo>
                  <a:cubicBezTo>
                    <a:pt x="24" y="150"/>
                    <a:pt x="23" y="151"/>
                    <a:pt x="23" y="151"/>
                  </a:cubicBezTo>
                  <a:cubicBezTo>
                    <a:pt x="20" y="151"/>
                    <a:pt x="20" y="151"/>
                    <a:pt x="20" y="151"/>
                  </a:cubicBezTo>
                  <a:cubicBezTo>
                    <a:pt x="20" y="150"/>
                    <a:pt x="20" y="149"/>
                    <a:pt x="19" y="149"/>
                  </a:cubicBezTo>
                  <a:cubicBezTo>
                    <a:pt x="19" y="148"/>
                    <a:pt x="19" y="148"/>
                    <a:pt x="19" y="148"/>
                  </a:cubicBezTo>
                  <a:lnTo>
                    <a:pt x="21" y="133"/>
                  </a:lnTo>
                  <a:close/>
                  <a:moveTo>
                    <a:pt x="17" y="166"/>
                  </a:moveTo>
                  <a:cubicBezTo>
                    <a:pt x="17" y="166"/>
                    <a:pt x="17" y="166"/>
                    <a:pt x="17" y="165"/>
                  </a:cubicBezTo>
                  <a:cubicBezTo>
                    <a:pt x="18" y="165"/>
                    <a:pt x="18" y="165"/>
                    <a:pt x="18" y="165"/>
                  </a:cubicBezTo>
                  <a:cubicBezTo>
                    <a:pt x="18" y="165"/>
                    <a:pt x="18" y="165"/>
                    <a:pt x="18" y="165"/>
                  </a:cubicBezTo>
                  <a:cubicBezTo>
                    <a:pt x="18" y="164"/>
                    <a:pt x="18" y="163"/>
                    <a:pt x="17" y="163"/>
                  </a:cubicBezTo>
                  <a:cubicBezTo>
                    <a:pt x="17" y="163"/>
                    <a:pt x="17" y="163"/>
                    <a:pt x="17" y="163"/>
                  </a:cubicBezTo>
                  <a:cubicBezTo>
                    <a:pt x="18" y="161"/>
                    <a:pt x="19" y="159"/>
                    <a:pt x="20" y="160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22" y="160"/>
                    <a:pt x="23" y="162"/>
                    <a:pt x="23" y="164"/>
                  </a:cubicBezTo>
                  <a:cubicBezTo>
                    <a:pt x="22" y="164"/>
                    <a:pt x="21" y="165"/>
                    <a:pt x="21" y="166"/>
                  </a:cubicBezTo>
                  <a:cubicBezTo>
                    <a:pt x="21" y="166"/>
                    <a:pt x="21" y="166"/>
                    <a:pt x="21" y="166"/>
                  </a:cubicBezTo>
                  <a:cubicBezTo>
                    <a:pt x="23" y="166"/>
                    <a:pt x="23" y="166"/>
                    <a:pt x="23" y="166"/>
                  </a:cubicBezTo>
                  <a:cubicBezTo>
                    <a:pt x="23" y="166"/>
                    <a:pt x="23" y="167"/>
                    <a:pt x="23" y="167"/>
                  </a:cubicBezTo>
                  <a:cubicBezTo>
                    <a:pt x="21" y="183"/>
                    <a:pt x="21" y="183"/>
                    <a:pt x="21" y="183"/>
                  </a:cubicBezTo>
                  <a:cubicBezTo>
                    <a:pt x="21" y="183"/>
                    <a:pt x="21" y="183"/>
                    <a:pt x="21" y="183"/>
                  </a:cubicBezTo>
                  <a:cubicBezTo>
                    <a:pt x="20" y="182"/>
                    <a:pt x="19" y="183"/>
                    <a:pt x="19" y="184"/>
                  </a:cubicBezTo>
                  <a:cubicBezTo>
                    <a:pt x="16" y="184"/>
                    <a:pt x="16" y="184"/>
                    <a:pt x="16" y="184"/>
                  </a:cubicBezTo>
                  <a:cubicBezTo>
                    <a:pt x="16" y="183"/>
                    <a:pt x="15" y="182"/>
                    <a:pt x="15" y="182"/>
                  </a:cubicBezTo>
                  <a:cubicBezTo>
                    <a:pt x="15" y="182"/>
                    <a:pt x="15" y="182"/>
                    <a:pt x="15" y="182"/>
                  </a:cubicBezTo>
                  <a:lnTo>
                    <a:pt x="17" y="166"/>
                  </a:lnTo>
                  <a:close/>
                  <a:moveTo>
                    <a:pt x="12" y="199"/>
                  </a:moveTo>
                  <a:cubicBezTo>
                    <a:pt x="12" y="199"/>
                    <a:pt x="13" y="198"/>
                    <a:pt x="13" y="198"/>
                  </a:cubicBezTo>
                  <a:cubicBezTo>
                    <a:pt x="14" y="198"/>
                    <a:pt x="14" y="198"/>
                    <a:pt x="14" y="198"/>
                  </a:cubicBezTo>
                  <a:cubicBezTo>
                    <a:pt x="14" y="198"/>
                    <a:pt x="14" y="198"/>
                    <a:pt x="14" y="198"/>
                  </a:cubicBezTo>
                  <a:cubicBezTo>
                    <a:pt x="14" y="197"/>
                    <a:pt x="14" y="196"/>
                    <a:pt x="13" y="196"/>
                  </a:cubicBezTo>
                  <a:cubicBezTo>
                    <a:pt x="13" y="196"/>
                    <a:pt x="13" y="196"/>
                    <a:pt x="13" y="196"/>
                  </a:cubicBezTo>
                  <a:cubicBezTo>
                    <a:pt x="13" y="194"/>
                    <a:pt x="15" y="192"/>
                    <a:pt x="16" y="193"/>
                  </a:cubicBezTo>
                  <a:cubicBezTo>
                    <a:pt x="16" y="193"/>
                    <a:pt x="16" y="193"/>
                    <a:pt x="16" y="193"/>
                  </a:cubicBezTo>
                  <a:cubicBezTo>
                    <a:pt x="17" y="193"/>
                    <a:pt x="18" y="195"/>
                    <a:pt x="18" y="197"/>
                  </a:cubicBezTo>
                  <a:cubicBezTo>
                    <a:pt x="18" y="197"/>
                    <a:pt x="17" y="198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8" y="199"/>
                    <a:pt x="18" y="200"/>
                    <a:pt x="18" y="200"/>
                  </a:cubicBezTo>
                  <a:cubicBezTo>
                    <a:pt x="16" y="216"/>
                    <a:pt x="16" y="216"/>
                    <a:pt x="16" y="216"/>
                  </a:cubicBezTo>
                  <a:cubicBezTo>
                    <a:pt x="16" y="215"/>
                    <a:pt x="16" y="215"/>
                    <a:pt x="16" y="215"/>
                  </a:cubicBezTo>
                  <a:cubicBezTo>
                    <a:pt x="16" y="215"/>
                    <a:pt x="15" y="216"/>
                    <a:pt x="15" y="217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2" y="216"/>
                    <a:pt x="11" y="215"/>
                    <a:pt x="10" y="215"/>
                  </a:cubicBezTo>
                  <a:cubicBezTo>
                    <a:pt x="10" y="215"/>
                    <a:pt x="10" y="215"/>
                    <a:pt x="10" y="215"/>
                  </a:cubicBezTo>
                  <a:lnTo>
                    <a:pt x="12" y="199"/>
                  </a:lnTo>
                  <a:close/>
                  <a:moveTo>
                    <a:pt x="12" y="248"/>
                  </a:moveTo>
                  <a:cubicBezTo>
                    <a:pt x="11" y="248"/>
                    <a:pt x="10" y="249"/>
                    <a:pt x="10" y="250"/>
                  </a:cubicBezTo>
                  <a:cubicBezTo>
                    <a:pt x="7" y="250"/>
                    <a:pt x="7" y="250"/>
                    <a:pt x="7" y="250"/>
                  </a:cubicBezTo>
                  <a:cubicBezTo>
                    <a:pt x="7" y="249"/>
                    <a:pt x="7" y="248"/>
                    <a:pt x="7" y="248"/>
                  </a:cubicBezTo>
                  <a:cubicBezTo>
                    <a:pt x="7" y="248"/>
                    <a:pt x="6" y="247"/>
                    <a:pt x="6" y="247"/>
                  </a:cubicBezTo>
                  <a:cubicBezTo>
                    <a:pt x="6" y="247"/>
                    <a:pt x="6" y="247"/>
                    <a:pt x="6" y="247"/>
                  </a:cubicBezTo>
                  <a:cubicBezTo>
                    <a:pt x="8" y="232"/>
                    <a:pt x="8" y="232"/>
                    <a:pt x="8" y="232"/>
                  </a:cubicBezTo>
                  <a:cubicBezTo>
                    <a:pt x="8" y="232"/>
                    <a:pt x="8" y="231"/>
                    <a:pt x="8" y="231"/>
                  </a:cubicBezTo>
                  <a:cubicBezTo>
                    <a:pt x="10" y="231"/>
                    <a:pt x="10" y="231"/>
                    <a:pt x="10" y="231"/>
                  </a:cubicBezTo>
                  <a:cubicBezTo>
                    <a:pt x="10" y="231"/>
                    <a:pt x="10" y="231"/>
                    <a:pt x="10" y="231"/>
                  </a:cubicBezTo>
                  <a:cubicBezTo>
                    <a:pt x="10" y="230"/>
                    <a:pt x="10" y="230"/>
                    <a:pt x="9" y="229"/>
                  </a:cubicBezTo>
                  <a:cubicBezTo>
                    <a:pt x="9" y="229"/>
                    <a:pt x="9" y="229"/>
                    <a:pt x="9" y="229"/>
                  </a:cubicBezTo>
                  <a:cubicBezTo>
                    <a:pt x="8" y="229"/>
                    <a:pt x="8" y="229"/>
                    <a:pt x="8" y="229"/>
                  </a:cubicBezTo>
                  <a:cubicBezTo>
                    <a:pt x="9" y="227"/>
                    <a:pt x="10" y="225"/>
                    <a:pt x="12" y="226"/>
                  </a:cubicBezTo>
                  <a:cubicBezTo>
                    <a:pt x="12" y="226"/>
                    <a:pt x="12" y="226"/>
                    <a:pt x="12" y="226"/>
                  </a:cubicBezTo>
                  <a:cubicBezTo>
                    <a:pt x="13" y="226"/>
                    <a:pt x="14" y="227"/>
                    <a:pt x="14" y="230"/>
                  </a:cubicBezTo>
                  <a:cubicBezTo>
                    <a:pt x="14" y="230"/>
                    <a:pt x="14" y="230"/>
                    <a:pt x="13" y="230"/>
                  </a:cubicBezTo>
                  <a:cubicBezTo>
                    <a:pt x="13" y="230"/>
                    <a:pt x="13" y="231"/>
                    <a:pt x="13" y="231"/>
                  </a:cubicBezTo>
                  <a:cubicBezTo>
                    <a:pt x="13" y="232"/>
                    <a:pt x="13" y="232"/>
                    <a:pt x="13" y="232"/>
                  </a:cubicBezTo>
                  <a:cubicBezTo>
                    <a:pt x="14" y="232"/>
                    <a:pt x="14" y="232"/>
                    <a:pt x="14" y="232"/>
                  </a:cubicBezTo>
                  <a:cubicBezTo>
                    <a:pt x="14" y="232"/>
                    <a:pt x="14" y="233"/>
                    <a:pt x="14" y="233"/>
                  </a:cubicBezTo>
                  <a:cubicBezTo>
                    <a:pt x="12" y="248"/>
                    <a:pt x="12" y="248"/>
                    <a:pt x="12" y="248"/>
                  </a:cubicBezTo>
                  <a:close/>
                  <a:moveTo>
                    <a:pt x="21" y="250"/>
                  </a:moveTo>
                  <a:cubicBezTo>
                    <a:pt x="21" y="250"/>
                    <a:pt x="20" y="251"/>
                    <a:pt x="20" y="252"/>
                  </a:cubicBezTo>
                  <a:cubicBezTo>
                    <a:pt x="15" y="251"/>
                    <a:pt x="15" y="251"/>
                    <a:pt x="15" y="251"/>
                  </a:cubicBezTo>
                  <a:cubicBezTo>
                    <a:pt x="15" y="250"/>
                    <a:pt x="15" y="250"/>
                    <a:pt x="15" y="249"/>
                  </a:cubicBezTo>
                  <a:cubicBezTo>
                    <a:pt x="15" y="249"/>
                    <a:pt x="14" y="249"/>
                    <a:pt x="14" y="249"/>
                  </a:cubicBezTo>
                  <a:cubicBezTo>
                    <a:pt x="14" y="249"/>
                    <a:pt x="14" y="249"/>
                    <a:pt x="14" y="249"/>
                  </a:cubicBezTo>
                  <a:cubicBezTo>
                    <a:pt x="16" y="233"/>
                    <a:pt x="16" y="233"/>
                    <a:pt x="16" y="233"/>
                  </a:cubicBezTo>
                  <a:cubicBezTo>
                    <a:pt x="16" y="233"/>
                    <a:pt x="16" y="233"/>
                    <a:pt x="16" y="232"/>
                  </a:cubicBezTo>
                  <a:cubicBezTo>
                    <a:pt x="18" y="233"/>
                    <a:pt x="18" y="233"/>
                    <a:pt x="18" y="233"/>
                  </a:cubicBezTo>
                  <a:cubicBezTo>
                    <a:pt x="18" y="232"/>
                    <a:pt x="18" y="232"/>
                    <a:pt x="18" y="232"/>
                  </a:cubicBezTo>
                  <a:cubicBezTo>
                    <a:pt x="18" y="232"/>
                    <a:pt x="18" y="231"/>
                    <a:pt x="17" y="230"/>
                  </a:cubicBezTo>
                  <a:cubicBezTo>
                    <a:pt x="17" y="230"/>
                    <a:pt x="17" y="230"/>
                    <a:pt x="16" y="230"/>
                  </a:cubicBezTo>
                  <a:cubicBezTo>
                    <a:pt x="16" y="230"/>
                    <a:pt x="16" y="230"/>
                    <a:pt x="16" y="230"/>
                  </a:cubicBezTo>
                  <a:cubicBezTo>
                    <a:pt x="17" y="228"/>
                    <a:pt x="19" y="227"/>
                    <a:pt x="21" y="227"/>
                  </a:cubicBezTo>
                  <a:cubicBezTo>
                    <a:pt x="21" y="227"/>
                    <a:pt x="21" y="227"/>
                    <a:pt x="21" y="227"/>
                  </a:cubicBezTo>
                  <a:cubicBezTo>
                    <a:pt x="22" y="227"/>
                    <a:pt x="24" y="229"/>
                    <a:pt x="24" y="231"/>
                  </a:cubicBezTo>
                  <a:cubicBezTo>
                    <a:pt x="23" y="231"/>
                    <a:pt x="22" y="232"/>
                    <a:pt x="22" y="233"/>
                  </a:cubicBezTo>
                  <a:cubicBezTo>
                    <a:pt x="22" y="233"/>
                    <a:pt x="22" y="233"/>
                    <a:pt x="22" y="233"/>
                  </a:cubicBezTo>
                  <a:cubicBezTo>
                    <a:pt x="23" y="234"/>
                    <a:pt x="23" y="234"/>
                    <a:pt x="23" y="234"/>
                  </a:cubicBezTo>
                  <a:cubicBezTo>
                    <a:pt x="23" y="234"/>
                    <a:pt x="23" y="234"/>
                    <a:pt x="24" y="234"/>
                  </a:cubicBezTo>
                  <a:cubicBezTo>
                    <a:pt x="22" y="250"/>
                    <a:pt x="22" y="250"/>
                    <a:pt x="22" y="250"/>
                  </a:cubicBezTo>
                  <a:lnTo>
                    <a:pt x="21" y="250"/>
                  </a:lnTo>
                  <a:close/>
                  <a:moveTo>
                    <a:pt x="33" y="252"/>
                  </a:moveTo>
                  <a:cubicBezTo>
                    <a:pt x="33" y="252"/>
                    <a:pt x="32" y="252"/>
                    <a:pt x="32" y="252"/>
                  </a:cubicBezTo>
                  <a:cubicBezTo>
                    <a:pt x="32" y="252"/>
                    <a:pt x="31" y="253"/>
                    <a:pt x="31" y="253"/>
                  </a:cubicBezTo>
                  <a:cubicBezTo>
                    <a:pt x="25" y="252"/>
                    <a:pt x="25" y="252"/>
                    <a:pt x="25" y="252"/>
                  </a:cubicBezTo>
                  <a:cubicBezTo>
                    <a:pt x="25" y="252"/>
                    <a:pt x="25" y="251"/>
                    <a:pt x="24" y="251"/>
                  </a:cubicBezTo>
                  <a:cubicBezTo>
                    <a:pt x="24" y="251"/>
                    <a:pt x="24" y="250"/>
                    <a:pt x="23" y="250"/>
                  </a:cubicBezTo>
                  <a:cubicBezTo>
                    <a:pt x="23" y="250"/>
                    <a:pt x="23" y="250"/>
                    <a:pt x="23" y="250"/>
                  </a:cubicBezTo>
                  <a:cubicBezTo>
                    <a:pt x="25" y="235"/>
                    <a:pt x="25" y="235"/>
                    <a:pt x="25" y="235"/>
                  </a:cubicBezTo>
                  <a:cubicBezTo>
                    <a:pt x="26" y="234"/>
                    <a:pt x="26" y="234"/>
                    <a:pt x="26" y="234"/>
                  </a:cubicBezTo>
                  <a:cubicBezTo>
                    <a:pt x="27" y="234"/>
                    <a:pt x="27" y="234"/>
                    <a:pt x="27" y="234"/>
                  </a:cubicBezTo>
                  <a:cubicBezTo>
                    <a:pt x="27" y="234"/>
                    <a:pt x="27" y="234"/>
                    <a:pt x="27" y="234"/>
                  </a:cubicBezTo>
                  <a:cubicBezTo>
                    <a:pt x="27" y="233"/>
                    <a:pt x="27" y="232"/>
                    <a:pt x="27" y="232"/>
                  </a:cubicBezTo>
                  <a:cubicBezTo>
                    <a:pt x="27" y="232"/>
                    <a:pt x="26" y="232"/>
                    <a:pt x="26" y="231"/>
                  </a:cubicBezTo>
                  <a:cubicBezTo>
                    <a:pt x="27" y="230"/>
                    <a:pt x="29" y="228"/>
                    <a:pt x="31" y="229"/>
                  </a:cubicBezTo>
                  <a:cubicBezTo>
                    <a:pt x="31" y="229"/>
                    <a:pt x="31" y="229"/>
                    <a:pt x="31" y="229"/>
                  </a:cubicBezTo>
                  <a:cubicBezTo>
                    <a:pt x="33" y="229"/>
                    <a:pt x="35" y="231"/>
                    <a:pt x="35" y="233"/>
                  </a:cubicBezTo>
                  <a:cubicBezTo>
                    <a:pt x="34" y="233"/>
                    <a:pt x="34" y="234"/>
                    <a:pt x="34" y="235"/>
                  </a:cubicBezTo>
                  <a:cubicBezTo>
                    <a:pt x="34" y="235"/>
                    <a:pt x="34" y="235"/>
                    <a:pt x="34" y="235"/>
                  </a:cubicBezTo>
                  <a:cubicBezTo>
                    <a:pt x="35" y="235"/>
                    <a:pt x="35" y="235"/>
                    <a:pt x="35" y="235"/>
                  </a:cubicBezTo>
                  <a:cubicBezTo>
                    <a:pt x="35" y="236"/>
                    <a:pt x="35" y="236"/>
                    <a:pt x="35" y="236"/>
                  </a:cubicBezTo>
                  <a:cubicBezTo>
                    <a:pt x="33" y="252"/>
                    <a:pt x="33" y="252"/>
                    <a:pt x="33" y="252"/>
                  </a:cubicBezTo>
                  <a:close/>
                  <a:moveTo>
                    <a:pt x="44" y="254"/>
                  </a:moveTo>
                  <a:cubicBezTo>
                    <a:pt x="44" y="254"/>
                    <a:pt x="44" y="254"/>
                    <a:pt x="43" y="254"/>
                  </a:cubicBezTo>
                  <a:cubicBezTo>
                    <a:pt x="43" y="254"/>
                    <a:pt x="43" y="255"/>
                    <a:pt x="43" y="255"/>
                  </a:cubicBezTo>
                  <a:cubicBezTo>
                    <a:pt x="36" y="254"/>
                    <a:pt x="36" y="254"/>
                    <a:pt x="36" y="254"/>
                  </a:cubicBezTo>
                  <a:cubicBezTo>
                    <a:pt x="36" y="254"/>
                    <a:pt x="36" y="253"/>
                    <a:pt x="36" y="253"/>
                  </a:cubicBezTo>
                  <a:cubicBezTo>
                    <a:pt x="36" y="252"/>
                    <a:pt x="35" y="252"/>
                    <a:pt x="35" y="252"/>
                  </a:cubicBezTo>
                  <a:cubicBezTo>
                    <a:pt x="35" y="252"/>
                    <a:pt x="35" y="252"/>
                    <a:pt x="35" y="252"/>
                  </a:cubicBezTo>
                  <a:cubicBezTo>
                    <a:pt x="37" y="236"/>
                    <a:pt x="37" y="236"/>
                    <a:pt x="37" y="236"/>
                  </a:cubicBezTo>
                  <a:cubicBezTo>
                    <a:pt x="37" y="236"/>
                    <a:pt x="37" y="236"/>
                    <a:pt x="37" y="236"/>
                  </a:cubicBezTo>
                  <a:cubicBezTo>
                    <a:pt x="39" y="236"/>
                    <a:pt x="39" y="236"/>
                    <a:pt x="39" y="236"/>
                  </a:cubicBezTo>
                  <a:cubicBezTo>
                    <a:pt x="39" y="236"/>
                    <a:pt x="39" y="236"/>
                    <a:pt x="39" y="236"/>
                  </a:cubicBezTo>
                  <a:cubicBezTo>
                    <a:pt x="39" y="235"/>
                    <a:pt x="39" y="234"/>
                    <a:pt x="38" y="234"/>
                  </a:cubicBezTo>
                  <a:cubicBezTo>
                    <a:pt x="38" y="234"/>
                    <a:pt x="38" y="233"/>
                    <a:pt x="38" y="233"/>
                  </a:cubicBezTo>
                  <a:cubicBezTo>
                    <a:pt x="39" y="231"/>
                    <a:pt x="41" y="230"/>
                    <a:pt x="43" y="231"/>
                  </a:cubicBezTo>
                  <a:cubicBezTo>
                    <a:pt x="43" y="231"/>
                    <a:pt x="43" y="231"/>
                    <a:pt x="43" y="231"/>
                  </a:cubicBezTo>
                  <a:cubicBezTo>
                    <a:pt x="45" y="231"/>
                    <a:pt x="46" y="233"/>
                    <a:pt x="47" y="235"/>
                  </a:cubicBezTo>
                  <a:cubicBezTo>
                    <a:pt x="46" y="235"/>
                    <a:pt x="46" y="235"/>
                    <a:pt x="46" y="235"/>
                  </a:cubicBezTo>
                  <a:cubicBezTo>
                    <a:pt x="45" y="235"/>
                    <a:pt x="45" y="236"/>
                    <a:pt x="45" y="237"/>
                  </a:cubicBezTo>
                  <a:cubicBezTo>
                    <a:pt x="45" y="237"/>
                    <a:pt x="45" y="237"/>
                    <a:pt x="45" y="237"/>
                  </a:cubicBezTo>
                  <a:cubicBezTo>
                    <a:pt x="46" y="237"/>
                    <a:pt x="46" y="237"/>
                    <a:pt x="46" y="237"/>
                  </a:cubicBezTo>
                  <a:cubicBezTo>
                    <a:pt x="46" y="238"/>
                    <a:pt x="46" y="238"/>
                    <a:pt x="47" y="238"/>
                  </a:cubicBezTo>
                  <a:cubicBezTo>
                    <a:pt x="45" y="254"/>
                    <a:pt x="45" y="254"/>
                    <a:pt x="45" y="254"/>
                  </a:cubicBezTo>
                  <a:lnTo>
                    <a:pt x="44" y="254"/>
                  </a:lnTo>
                  <a:close/>
                  <a:moveTo>
                    <a:pt x="56" y="256"/>
                  </a:moveTo>
                  <a:cubicBezTo>
                    <a:pt x="55" y="255"/>
                    <a:pt x="55" y="256"/>
                    <a:pt x="54" y="257"/>
                  </a:cubicBezTo>
                  <a:cubicBezTo>
                    <a:pt x="51" y="257"/>
                    <a:pt x="51" y="257"/>
                    <a:pt x="51" y="257"/>
                  </a:cubicBezTo>
                  <a:cubicBezTo>
                    <a:pt x="48" y="256"/>
                    <a:pt x="48" y="256"/>
                    <a:pt x="48" y="256"/>
                  </a:cubicBezTo>
                  <a:cubicBezTo>
                    <a:pt x="48" y="255"/>
                    <a:pt x="47" y="254"/>
                    <a:pt x="46" y="254"/>
                  </a:cubicBezTo>
                  <a:cubicBezTo>
                    <a:pt x="46" y="254"/>
                    <a:pt x="46" y="254"/>
                    <a:pt x="46" y="254"/>
                  </a:cubicBezTo>
                  <a:cubicBezTo>
                    <a:pt x="48" y="238"/>
                    <a:pt x="48" y="238"/>
                    <a:pt x="48" y="238"/>
                  </a:cubicBezTo>
                  <a:cubicBezTo>
                    <a:pt x="49" y="238"/>
                    <a:pt x="49" y="238"/>
                    <a:pt x="49" y="238"/>
                  </a:cubicBezTo>
                  <a:cubicBezTo>
                    <a:pt x="50" y="238"/>
                    <a:pt x="50" y="238"/>
                    <a:pt x="50" y="238"/>
                  </a:cubicBezTo>
                  <a:cubicBezTo>
                    <a:pt x="50" y="238"/>
                    <a:pt x="50" y="238"/>
                    <a:pt x="50" y="238"/>
                  </a:cubicBezTo>
                  <a:cubicBezTo>
                    <a:pt x="50" y="237"/>
                    <a:pt x="50" y="236"/>
                    <a:pt x="49" y="235"/>
                  </a:cubicBezTo>
                  <a:cubicBezTo>
                    <a:pt x="50" y="233"/>
                    <a:pt x="52" y="232"/>
                    <a:pt x="54" y="232"/>
                  </a:cubicBezTo>
                  <a:cubicBezTo>
                    <a:pt x="54" y="232"/>
                    <a:pt x="54" y="232"/>
                    <a:pt x="54" y="232"/>
                  </a:cubicBezTo>
                  <a:cubicBezTo>
                    <a:pt x="54" y="232"/>
                    <a:pt x="54" y="233"/>
                    <a:pt x="55" y="233"/>
                  </a:cubicBezTo>
                  <a:cubicBezTo>
                    <a:pt x="56" y="233"/>
                    <a:pt x="58" y="235"/>
                    <a:pt x="58" y="237"/>
                  </a:cubicBezTo>
                  <a:cubicBezTo>
                    <a:pt x="58" y="237"/>
                    <a:pt x="58" y="237"/>
                    <a:pt x="57" y="237"/>
                  </a:cubicBezTo>
                  <a:cubicBezTo>
                    <a:pt x="57" y="237"/>
                    <a:pt x="57" y="238"/>
                    <a:pt x="57" y="239"/>
                  </a:cubicBezTo>
                  <a:cubicBezTo>
                    <a:pt x="57" y="239"/>
                    <a:pt x="57" y="239"/>
                    <a:pt x="57" y="239"/>
                  </a:cubicBezTo>
                  <a:cubicBezTo>
                    <a:pt x="58" y="239"/>
                    <a:pt x="58" y="239"/>
                    <a:pt x="58" y="239"/>
                  </a:cubicBezTo>
                  <a:cubicBezTo>
                    <a:pt x="58" y="239"/>
                    <a:pt x="58" y="240"/>
                    <a:pt x="58" y="240"/>
                  </a:cubicBezTo>
                  <a:cubicBezTo>
                    <a:pt x="56" y="256"/>
                    <a:pt x="56" y="256"/>
                    <a:pt x="56" y="256"/>
                  </a:cubicBezTo>
                  <a:close/>
                  <a:moveTo>
                    <a:pt x="68" y="257"/>
                  </a:moveTo>
                  <a:cubicBezTo>
                    <a:pt x="67" y="257"/>
                    <a:pt x="66" y="258"/>
                    <a:pt x="66" y="259"/>
                  </a:cubicBezTo>
                  <a:cubicBezTo>
                    <a:pt x="59" y="258"/>
                    <a:pt x="59" y="258"/>
                    <a:pt x="59" y="258"/>
                  </a:cubicBezTo>
                  <a:cubicBezTo>
                    <a:pt x="59" y="257"/>
                    <a:pt x="59" y="257"/>
                    <a:pt x="59" y="256"/>
                  </a:cubicBezTo>
                  <a:cubicBezTo>
                    <a:pt x="59" y="256"/>
                    <a:pt x="58" y="256"/>
                    <a:pt x="58" y="256"/>
                  </a:cubicBezTo>
                  <a:cubicBezTo>
                    <a:pt x="58" y="256"/>
                    <a:pt x="58" y="256"/>
                    <a:pt x="58" y="256"/>
                  </a:cubicBezTo>
                  <a:cubicBezTo>
                    <a:pt x="60" y="240"/>
                    <a:pt x="60" y="240"/>
                    <a:pt x="60" y="240"/>
                  </a:cubicBezTo>
                  <a:cubicBezTo>
                    <a:pt x="60" y="240"/>
                    <a:pt x="60" y="240"/>
                    <a:pt x="60" y="240"/>
                  </a:cubicBezTo>
                  <a:cubicBezTo>
                    <a:pt x="62" y="240"/>
                    <a:pt x="62" y="240"/>
                    <a:pt x="62" y="240"/>
                  </a:cubicBezTo>
                  <a:cubicBezTo>
                    <a:pt x="62" y="239"/>
                    <a:pt x="62" y="239"/>
                    <a:pt x="62" y="239"/>
                  </a:cubicBezTo>
                  <a:cubicBezTo>
                    <a:pt x="62" y="238"/>
                    <a:pt x="61" y="237"/>
                    <a:pt x="61" y="237"/>
                  </a:cubicBezTo>
                  <a:cubicBezTo>
                    <a:pt x="62" y="235"/>
                    <a:pt x="64" y="234"/>
                    <a:pt x="66" y="234"/>
                  </a:cubicBezTo>
                  <a:cubicBezTo>
                    <a:pt x="66" y="234"/>
                    <a:pt x="66" y="234"/>
                    <a:pt x="66" y="234"/>
                  </a:cubicBezTo>
                  <a:cubicBezTo>
                    <a:pt x="68" y="235"/>
                    <a:pt x="70" y="236"/>
                    <a:pt x="70" y="239"/>
                  </a:cubicBezTo>
                  <a:cubicBezTo>
                    <a:pt x="70" y="239"/>
                    <a:pt x="69" y="239"/>
                    <a:pt x="69" y="239"/>
                  </a:cubicBezTo>
                  <a:cubicBezTo>
                    <a:pt x="69" y="239"/>
                    <a:pt x="68" y="240"/>
                    <a:pt x="68" y="241"/>
                  </a:cubicBezTo>
                  <a:cubicBezTo>
                    <a:pt x="68" y="241"/>
                    <a:pt x="68" y="241"/>
                    <a:pt x="68" y="241"/>
                  </a:cubicBezTo>
                  <a:cubicBezTo>
                    <a:pt x="70" y="241"/>
                    <a:pt x="70" y="241"/>
                    <a:pt x="70" y="241"/>
                  </a:cubicBezTo>
                  <a:cubicBezTo>
                    <a:pt x="70" y="241"/>
                    <a:pt x="70" y="242"/>
                    <a:pt x="70" y="242"/>
                  </a:cubicBezTo>
                  <a:cubicBezTo>
                    <a:pt x="68" y="257"/>
                    <a:pt x="68" y="257"/>
                    <a:pt x="68" y="257"/>
                  </a:cubicBezTo>
                  <a:close/>
                  <a:moveTo>
                    <a:pt x="79" y="259"/>
                  </a:moveTo>
                  <a:cubicBezTo>
                    <a:pt x="78" y="259"/>
                    <a:pt x="78" y="260"/>
                    <a:pt x="77" y="261"/>
                  </a:cubicBezTo>
                  <a:cubicBezTo>
                    <a:pt x="71" y="260"/>
                    <a:pt x="71" y="260"/>
                    <a:pt x="71" y="260"/>
                  </a:cubicBezTo>
                  <a:cubicBezTo>
                    <a:pt x="71" y="259"/>
                    <a:pt x="70" y="258"/>
                    <a:pt x="70" y="258"/>
                  </a:cubicBezTo>
                  <a:cubicBezTo>
                    <a:pt x="70" y="258"/>
                    <a:pt x="70" y="258"/>
                    <a:pt x="70" y="258"/>
                  </a:cubicBezTo>
                  <a:cubicBezTo>
                    <a:pt x="72" y="242"/>
                    <a:pt x="72" y="242"/>
                    <a:pt x="72" y="242"/>
                  </a:cubicBezTo>
                  <a:cubicBezTo>
                    <a:pt x="72" y="242"/>
                    <a:pt x="72" y="242"/>
                    <a:pt x="72" y="241"/>
                  </a:cubicBezTo>
                  <a:cubicBezTo>
                    <a:pt x="73" y="242"/>
                    <a:pt x="73" y="242"/>
                    <a:pt x="73" y="242"/>
                  </a:cubicBezTo>
                  <a:cubicBezTo>
                    <a:pt x="73" y="241"/>
                    <a:pt x="73" y="241"/>
                    <a:pt x="73" y="241"/>
                  </a:cubicBezTo>
                  <a:cubicBezTo>
                    <a:pt x="74" y="240"/>
                    <a:pt x="73" y="239"/>
                    <a:pt x="72" y="239"/>
                  </a:cubicBezTo>
                  <a:cubicBezTo>
                    <a:pt x="73" y="237"/>
                    <a:pt x="75" y="236"/>
                    <a:pt x="77" y="236"/>
                  </a:cubicBezTo>
                  <a:cubicBezTo>
                    <a:pt x="77" y="236"/>
                    <a:pt x="77" y="236"/>
                    <a:pt x="77" y="236"/>
                  </a:cubicBezTo>
                  <a:cubicBezTo>
                    <a:pt x="80" y="237"/>
                    <a:pt x="81" y="238"/>
                    <a:pt x="81" y="241"/>
                  </a:cubicBezTo>
                  <a:cubicBezTo>
                    <a:pt x="81" y="240"/>
                    <a:pt x="80" y="241"/>
                    <a:pt x="80" y="242"/>
                  </a:cubicBezTo>
                  <a:cubicBezTo>
                    <a:pt x="80" y="243"/>
                    <a:pt x="80" y="243"/>
                    <a:pt x="80" y="243"/>
                  </a:cubicBezTo>
                  <a:cubicBezTo>
                    <a:pt x="81" y="243"/>
                    <a:pt x="81" y="243"/>
                    <a:pt x="81" y="243"/>
                  </a:cubicBezTo>
                  <a:cubicBezTo>
                    <a:pt x="81" y="243"/>
                    <a:pt x="81" y="244"/>
                    <a:pt x="81" y="244"/>
                  </a:cubicBezTo>
                  <a:cubicBezTo>
                    <a:pt x="79" y="259"/>
                    <a:pt x="79" y="259"/>
                    <a:pt x="79" y="259"/>
                  </a:cubicBezTo>
                  <a:close/>
                  <a:moveTo>
                    <a:pt x="89" y="261"/>
                  </a:moveTo>
                  <a:cubicBezTo>
                    <a:pt x="88" y="261"/>
                    <a:pt x="87" y="261"/>
                    <a:pt x="87" y="263"/>
                  </a:cubicBezTo>
                  <a:cubicBezTo>
                    <a:pt x="82" y="262"/>
                    <a:pt x="82" y="262"/>
                    <a:pt x="82" y="262"/>
                  </a:cubicBezTo>
                  <a:cubicBezTo>
                    <a:pt x="82" y="261"/>
                    <a:pt x="82" y="260"/>
                    <a:pt x="81" y="260"/>
                  </a:cubicBezTo>
                  <a:cubicBezTo>
                    <a:pt x="81" y="260"/>
                    <a:pt x="81" y="260"/>
                    <a:pt x="81" y="260"/>
                  </a:cubicBezTo>
                  <a:cubicBezTo>
                    <a:pt x="83" y="244"/>
                    <a:pt x="83" y="244"/>
                    <a:pt x="83" y="244"/>
                  </a:cubicBezTo>
                  <a:cubicBezTo>
                    <a:pt x="83" y="244"/>
                    <a:pt x="83" y="244"/>
                    <a:pt x="84" y="243"/>
                  </a:cubicBezTo>
                  <a:cubicBezTo>
                    <a:pt x="85" y="244"/>
                    <a:pt x="85" y="244"/>
                    <a:pt x="85" y="244"/>
                  </a:cubicBezTo>
                  <a:cubicBezTo>
                    <a:pt x="85" y="243"/>
                    <a:pt x="85" y="243"/>
                    <a:pt x="85" y="243"/>
                  </a:cubicBezTo>
                  <a:cubicBezTo>
                    <a:pt x="85" y="242"/>
                    <a:pt x="85" y="241"/>
                    <a:pt x="84" y="241"/>
                  </a:cubicBezTo>
                  <a:cubicBezTo>
                    <a:pt x="85" y="239"/>
                    <a:pt x="86" y="238"/>
                    <a:pt x="88" y="238"/>
                  </a:cubicBezTo>
                  <a:cubicBezTo>
                    <a:pt x="88" y="238"/>
                    <a:pt x="88" y="238"/>
                    <a:pt x="88" y="238"/>
                  </a:cubicBezTo>
                  <a:cubicBezTo>
                    <a:pt x="90" y="238"/>
                    <a:pt x="91" y="240"/>
                    <a:pt x="91" y="242"/>
                  </a:cubicBezTo>
                  <a:cubicBezTo>
                    <a:pt x="90" y="242"/>
                    <a:pt x="90" y="243"/>
                    <a:pt x="89" y="244"/>
                  </a:cubicBezTo>
                  <a:cubicBezTo>
                    <a:pt x="89" y="244"/>
                    <a:pt x="89" y="244"/>
                    <a:pt x="89" y="244"/>
                  </a:cubicBezTo>
                  <a:cubicBezTo>
                    <a:pt x="91" y="244"/>
                    <a:pt x="91" y="244"/>
                    <a:pt x="91" y="244"/>
                  </a:cubicBezTo>
                  <a:cubicBezTo>
                    <a:pt x="91" y="245"/>
                    <a:pt x="91" y="245"/>
                    <a:pt x="91" y="245"/>
                  </a:cubicBezTo>
                  <a:cubicBezTo>
                    <a:pt x="89" y="261"/>
                    <a:pt x="89" y="261"/>
                    <a:pt x="89" y="261"/>
                  </a:cubicBezTo>
                  <a:close/>
                  <a:moveTo>
                    <a:pt x="99" y="246"/>
                  </a:moveTo>
                  <a:cubicBezTo>
                    <a:pt x="99" y="246"/>
                    <a:pt x="99" y="246"/>
                    <a:pt x="99" y="247"/>
                  </a:cubicBezTo>
                  <a:cubicBezTo>
                    <a:pt x="97" y="262"/>
                    <a:pt x="97" y="262"/>
                    <a:pt x="97" y="262"/>
                  </a:cubicBezTo>
                  <a:cubicBezTo>
                    <a:pt x="97" y="262"/>
                    <a:pt x="97" y="262"/>
                    <a:pt x="97" y="262"/>
                  </a:cubicBezTo>
                  <a:cubicBezTo>
                    <a:pt x="96" y="262"/>
                    <a:pt x="96" y="262"/>
                    <a:pt x="96" y="262"/>
                  </a:cubicBezTo>
                  <a:cubicBezTo>
                    <a:pt x="95" y="263"/>
                    <a:pt x="95" y="263"/>
                    <a:pt x="95" y="264"/>
                  </a:cubicBezTo>
                  <a:cubicBezTo>
                    <a:pt x="92" y="263"/>
                    <a:pt x="92" y="263"/>
                    <a:pt x="92" y="263"/>
                  </a:cubicBezTo>
                  <a:cubicBezTo>
                    <a:pt x="92" y="262"/>
                    <a:pt x="92" y="261"/>
                    <a:pt x="91" y="261"/>
                  </a:cubicBezTo>
                  <a:cubicBezTo>
                    <a:pt x="91" y="261"/>
                    <a:pt x="91" y="261"/>
                    <a:pt x="91" y="261"/>
                  </a:cubicBezTo>
                  <a:cubicBezTo>
                    <a:pt x="93" y="245"/>
                    <a:pt x="93" y="245"/>
                    <a:pt x="93" y="245"/>
                  </a:cubicBezTo>
                  <a:cubicBezTo>
                    <a:pt x="93" y="245"/>
                    <a:pt x="93" y="245"/>
                    <a:pt x="93" y="245"/>
                  </a:cubicBezTo>
                  <a:cubicBezTo>
                    <a:pt x="94" y="245"/>
                    <a:pt x="94" y="245"/>
                    <a:pt x="94" y="245"/>
                  </a:cubicBezTo>
                  <a:cubicBezTo>
                    <a:pt x="94" y="245"/>
                    <a:pt x="94" y="245"/>
                    <a:pt x="94" y="245"/>
                  </a:cubicBezTo>
                  <a:cubicBezTo>
                    <a:pt x="95" y="244"/>
                    <a:pt x="94" y="243"/>
                    <a:pt x="93" y="242"/>
                  </a:cubicBezTo>
                  <a:cubicBezTo>
                    <a:pt x="94" y="240"/>
                    <a:pt x="95" y="239"/>
                    <a:pt x="97" y="239"/>
                  </a:cubicBezTo>
                  <a:cubicBezTo>
                    <a:pt x="97" y="239"/>
                    <a:pt x="97" y="239"/>
                    <a:pt x="97" y="239"/>
                  </a:cubicBezTo>
                  <a:cubicBezTo>
                    <a:pt x="98" y="240"/>
                    <a:pt x="99" y="241"/>
                    <a:pt x="99" y="243"/>
                  </a:cubicBezTo>
                  <a:cubicBezTo>
                    <a:pt x="98" y="243"/>
                    <a:pt x="98" y="244"/>
                    <a:pt x="97" y="245"/>
                  </a:cubicBezTo>
                  <a:cubicBezTo>
                    <a:pt x="97" y="246"/>
                    <a:pt x="97" y="246"/>
                    <a:pt x="97" y="246"/>
                  </a:cubicBezTo>
                  <a:lnTo>
                    <a:pt x="99" y="246"/>
                  </a:lnTo>
                  <a:close/>
                  <a:moveTo>
                    <a:pt x="103" y="213"/>
                  </a:moveTo>
                  <a:cubicBezTo>
                    <a:pt x="103" y="213"/>
                    <a:pt x="103" y="213"/>
                    <a:pt x="103" y="214"/>
                  </a:cubicBezTo>
                  <a:cubicBezTo>
                    <a:pt x="101" y="229"/>
                    <a:pt x="101" y="229"/>
                    <a:pt x="101" y="229"/>
                  </a:cubicBezTo>
                  <a:cubicBezTo>
                    <a:pt x="101" y="229"/>
                    <a:pt x="101" y="229"/>
                    <a:pt x="101" y="229"/>
                  </a:cubicBezTo>
                  <a:cubicBezTo>
                    <a:pt x="100" y="229"/>
                    <a:pt x="100" y="230"/>
                    <a:pt x="99" y="231"/>
                  </a:cubicBezTo>
                  <a:cubicBezTo>
                    <a:pt x="96" y="230"/>
                    <a:pt x="96" y="230"/>
                    <a:pt x="96" y="230"/>
                  </a:cubicBezTo>
                  <a:cubicBezTo>
                    <a:pt x="96" y="230"/>
                    <a:pt x="96" y="229"/>
                    <a:pt x="96" y="229"/>
                  </a:cubicBezTo>
                  <a:cubicBezTo>
                    <a:pt x="96" y="229"/>
                    <a:pt x="95" y="228"/>
                    <a:pt x="95" y="228"/>
                  </a:cubicBezTo>
                  <a:cubicBezTo>
                    <a:pt x="95" y="228"/>
                    <a:pt x="95" y="228"/>
                    <a:pt x="95" y="228"/>
                  </a:cubicBezTo>
                  <a:cubicBezTo>
                    <a:pt x="97" y="213"/>
                    <a:pt x="97" y="213"/>
                    <a:pt x="97" y="213"/>
                  </a:cubicBezTo>
                  <a:cubicBezTo>
                    <a:pt x="97" y="213"/>
                    <a:pt x="97" y="212"/>
                    <a:pt x="97" y="212"/>
                  </a:cubicBezTo>
                  <a:cubicBezTo>
                    <a:pt x="99" y="212"/>
                    <a:pt x="99" y="212"/>
                    <a:pt x="99" y="212"/>
                  </a:cubicBezTo>
                  <a:cubicBezTo>
                    <a:pt x="99" y="212"/>
                    <a:pt x="99" y="212"/>
                    <a:pt x="99" y="212"/>
                  </a:cubicBezTo>
                  <a:cubicBezTo>
                    <a:pt x="99" y="211"/>
                    <a:pt x="98" y="210"/>
                    <a:pt x="98" y="210"/>
                  </a:cubicBezTo>
                  <a:cubicBezTo>
                    <a:pt x="98" y="208"/>
                    <a:pt x="100" y="206"/>
                    <a:pt x="101" y="206"/>
                  </a:cubicBezTo>
                  <a:cubicBezTo>
                    <a:pt x="101" y="206"/>
                    <a:pt x="101" y="206"/>
                    <a:pt x="101" y="206"/>
                  </a:cubicBezTo>
                  <a:cubicBezTo>
                    <a:pt x="102" y="207"/>
                    <a:pt x="103" y="208"/>
                    <a:pt x="104" y="210"/>
                  </a:cubicBezTo>
                  <a:cubicBezTo>
                    <a:pt x="103" y="210"/>
                    <a:pt x="103" y="211"/>
                    <a:pt x="103" y="211"/>
                  </a:cubicBezTo>
                  <a:cubicBezTo>
                    <a:pt x="102" y="211"/>
                    <a:pt x="102" y="212"/>
                    <a:pt x="102" y="212"/>
                  </a:cubicBezTo>
                  <a:cubicBezTo>
                    <a:pt x="102" y="213"/>
                    <a:pt x="102" y="213"/>
                    <a:pt x="102" y="213"/>
                  </a:cubicBezTo>
                  <a:lnTo>
                    <a:pt x="103" y="213"/>
                  </a:lnTo>
                  <a:close/>
                  <a:moveTo>
                    <a:pt x="107" y="180"/>
                  </a:moveTo>
                  <a:cubicBezTo>
                    <a:pt x="107" y="180"/>
                    <a:pt x="107" y="181"/>
                    <a:pt x="108" y="181"/>
                  </a:cubicBezTo>
                  <a:cubicBezTo>
                    <a:pt x="106" y="196"/>
                    <a:pt x="106" y="196"/>
                    <a:pt x="106" y="196"/>
                  </a:cubicBezTo>
                  <a:cubicBezTo>
                    <a:pt x="105" y="196"/>
                    <a:pt x="105" y="196"/>
                    <a:pt x="105" y="196"/>
                  </a:cubicBezTo>
                  <a:cubicBezTo>
                    <a:pt x="105" y="196"/>
                    <a:pt x="104" y="197"/>
                    <a:pt x="104" y="198"/>
                  </a:cubicBezTo>
                  <a:cubicBezTo>
                    <a:pt x="101" y="198"/>
                    <a:pt x="101" y="198"/>
                    <a:pt x="101" y="198"/>
                  </a:cubicBezTo>
                  <a:cubicBezTo>
                    <a:pt x="101" y="197"/>
                    <a:pt x="101" y="196"/>
                    <a:pt x="100" y="196"/>
                  </a:cubicBezTo>
                  <a:cubicBezTo>
                    <a:pt x="100" y="196"/>
                    <a:pt x="100" y="195"/>
                    <a:pt x="99" y="195"/>
                  </a:cubicBezTo>
                  <a:cubicBezTo>
                    <a:pt x="99" y="195"/>
                    <a:pt x="99" y="195"/>
                    <a:pt x="99" y="195"/>
                  </a:cubicBezTo>
                  <a:cubicBezTo>
                    <a:pt x="101" y="180"/>
                    <a:pt x="101" y="180"/>
                    <a:pt x="101" y="180"/>
                  </a:cubicBezTo>
                  <a:cubicBezTo>
                    <a:pt x="102" y="180"/>
                    <a:pt x="102" y="179"/>
                    <a:pt x="102" y="179"/>
                  </a:cubicBezTo>
                  <a:cubicBezTo>
                    <a:pt x="103" y="179"/>
                    <a:pt x="103" y="179"/>
                    <a:pt x="103" y="179"/>
                  </a:cubicBezTo>
                  <a:cubicBezTo>
                    <a:pt x="103" y="179"/>
                    <a:pt x="103" y="179"/>
                    <a:pt x="103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2" y="177"/>
                    <a:pt x="102" y="177"/>
                  </a:cubicBezTo>
                  <a:cubicBezTo>
                    <a:pt x="103" y="175"/>
                    <a:pt x="104" y="173"/>
                    <a:pt x="105" y="174"/>
                  </a:cubicBezTo>
                  <a:cubicBezTo>
                    <a:pt x="105" y="174"/>
                    <a:pt x="105" y="174"/>
                    <a:pt x="105" y="174"/>
                  </a:cubicBezTo>
                  <a:cubicBezTo>
                    <a:pt x="107" y="174"/>
                    <a:pt x="108" y="175"/>
                    <a:pt x="108" y="178"/>
                  </a:cubicBezTo>
                  <a:cubicBezTo>
                    <a:pt x="108" y="178"/>
                    <a:pt x="107" y="178"/>
                    <a:pt x="107" y="178"/>
                  </a:cubicBezTo>
                  <a:cubicBezTo>
                    <a:pt x="106" y="178"/>
                    <a:pt x="106" y="179"/>
                    <a:pt x="106" y="179"/>
                  </a:cubicBezTo>
                  <a:cubicBezTo>
                    <a:pt x="106" y="180"/>
                    <a:pt x="106" y="180"/>
                    <a:pt x="106" y="180"/>
                  </a:cubicBezTo>
                  <a:lnTo>
                    <a:pt x="107" y="180"/>
                  </a:lnTo>
                  <a:close/>
                  <a:moveTo>
                    <a:pt x="112" y="147"/>
                  </a:moveTo>
                  <a:cubicBezTo>
                    <a:pt x="112" y="147"/>
                    <a:pt x="112" y="147"/>
                    <a:pt x="112" y="148"/>
                  </a:cubicBezTo>
                  <a:cubicBezTo>
                    <a:pt x="110" y="163"/>
                    <a:pt x="110" y="163"/>
                    <a:pt x="110" y="163"/>
                  </a:cubicBezTo>
                  <a:cubicBezTo>
                    <a:pt x="110" y="163"/>
                    <a:pt x="110" y="163"/>
                    <a:pt x="110" y="163"/>
                  </a:cubicBezTo>
                  <a:cubicBezTo>
                    <a:pt x="109" y="163"/>
                    <a:pt x="108" y="164"/>
                    <a:pt x="108" y="165"/>
                  </a:cubicBezTo>
                  <a:cubicBezTo>
                    <a:pt x="105" y="165"/>
                    <a:pt x="105" y="165"/>
                    <a:pt x="105" y="165"/>
                  </a:cubicBezTo>
                  <a:cubicBezTo>
                    <a:pt x="105" y="164"/>
                    <a:pt x="105" y="163"/>
                    <a:pt x="105" y="163"/>
                  </a:cubicBezTo>
                  <a:cubicBezTo>
                    <a:pt x="104" y="163"/>
                    <a:pt x="104" y="162"/>
                    <a:pt x="104" y="162"/>
                  </a:cubicBezTo>
                  <a:cubicBezTo>
                    <a:pt x="104" y="162"/>
                    <a:pt x="104" y="162"/>
                    <a:pt x="104" y="162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07" y="146"/>
                    <a:pt x="107" y="146"/>
                    <a:pt x="107" y="146"/>
                  </a:cubicBezTo>
                  <a:cubicBezTo>
                    <a:pt x="107" y="146"/>
                    <a:pt x="107" y="146"/>
                    <a:pt x="107" y="146"/>
                  </a:cubicBezTo>
                  <a:cubicBezTo>
                    <a:pt x="108" y="145"/>
                    <a:pt x="107" y="145"/>
                    <a:pt x="107" y="144"/>
                  </a:cubicBezTo>
                  <a:cubicBezTo>
                    <a:pt x="107" y="144"/>
                    <a:pt x="107" y="144"/>
                    <a:pt x="106" y="144"/>
                  </a:cubicBezTo>
                  <a:cubicBezTo>
                    <a:pt x="107" y="142"/>
                    <a:pt x="108" y="140"/>
                    <a:pt x="110" y="140"/>
                  </a:cubicBezTo>
                  <a:cubicBezTo>
                    <a:pt x="110" y="140"/>
                    <a:pt x="110" y="140"/>
                    <a:pt x="110" y="140"/>
                  </a:cubicBezTo>
                  <a:cubicBezTo>
                    <a:pt x="111" y="141"/>
                    <a:pt x="112" y="142"/>
                    <a:pt x="112" y="144"/>
                  </a:cubicBezTo>
                  <a:cubicBezTo>
                    <a:pt x="112" y="144"/>
                    <a:pt x="112" y="145"/>
                    <a:pt x="111" y="145"/>
                  </a:cubicBezTo>
                  <a:cubicBezTo>
                    <a:pt x="111" y="145"/>
                    <a:pt x="111" y="146"/>
                    <a:pt x="110" y="146"/>
                  </a:cubicBezTo>
                  <a:cubicBezTo>
                    <a:pt x="110" y="147"/>
                    <a:pt x="110" y="147"/>
                    <a:pt x="110" y="147"/>
                  </a:cubicBezTo>
                  <a:lnTo>
                    <a:pt x="112" y="147"/>
                  </a:lnTo>
                  <a:close/>
                  <a:moveTo>
                    <a:pt x="116" y="114"/>
                  </a:moveTo>
                  <a:cubicBezTo>
                    <a:pt x="116" y="114"/>
                    <a:pt x="116" y="115"/>
                    <a:pt x="116" y="115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3" y="130"/>
                    <a:pt x="113" y="131"/>
                    <a:pt x="112" y="132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1"/>
                    <a:pt x="109" y="130"/>
                    <a:pt x="109" y="130"/>
                  </a:cubicBezTo>
                  <a:cubicBezTo>
                    <a:pt x="109" y="130"/>
                    <a:pt x="108" y="129"/>
                    <a:pt x="108" y="129"/>
                  </a:cubicBezTo>
                  <a:cubicBezTo>
                    <a:pt x="108" y="129"/>
                    <a:pt x="108" y="129"/>
                    <a:pt x="108" y="129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10" y="114"/>
                    <a:pt x="110" y="113"/>
                    <a:pt x="110" y="113"/>
                  </a:cubicBezTo>
                  <a:cubicBezTo>
                    <a:pt x="112" y="113"/>
                    <a:pt x="112" y="113"/>
                    <a:pt x="112" y="113"/>
                  </a:cubicBezTo>
                  <a:cubicBezTo>
                    <a:pt x="112" y="113"/>
                    <a:pt x="112" y="113"/>
                    <a:pt x="112" y="113"/>
                  </a:cubicBezTo>
                  <a:cubicBezTo>
                    <a:pt x="112" y="112"/>
                    <a:pt x="112" y="112"/>
                    <a:pt x="111" y="11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11" y="109"/>
                    <a:pt x="113" y="107"/>
                    <a:pt x="114" y="108"/>
                  </a:cubicBezTo>
                  <a:cubicBezTo>
                    <a:pt x="114" y="108"/>
                    <a:pt x="114" y="108"/>
                    <a:pt x="114" y="108"/>
                  </a:cubicBezTo>
                  <a:cubicBezTo>
                    <a:pt x="115" y="108"/>
                    <a:pt x="116" y="109"/>
                    <a:pt x="116" y="112"/>
                  </a:cubicBezTo>
                  <a:cubicBezTo>
                    <a:pt x="116" y="111"/>
                    <a:pt x="115" y="112"/>
                    <a:pt x="115" y="113"/>
                  </a:cubicBezTo>
                  <a:cubicBezTo>
                    <a:pt x="115" y="114"/>
                    <a:pt x="115" y="114"/>
                    <a:pt x="115" y="114"/>
                  </a:cubicBezTo>
                  <a:lnTo>
                    <a:pt x="116" y="114"/>
                  </a:lnTo>
                  <a:close/>
                  <a:moveTo>
                    <a:pt x="121" y="79"/>
                  </a:moveTo>
                  <a:cubicBezTo>
                    <a:pt x="120" y="79"/>
                    <a:pt x="119" y="79"/>
                    <a:pt x="119" y="81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20" y="81"/>
                    <a:pt x="120" y="81"/>
                    <a:pt x="120" y="81"/>
                  </a:cubicBezTo>
                  <a:cubicBezTo>
                    <a:pt x="120" y="81"/>
                    <a:pt x="120" y="82"/>
                    <a:pt x="121" y="82"/>
                  </a:cubicBezTo>
                  <a:cubicBezTo>
                    <a:pt x="119" y="97"/>
                    <a:pt x="119" y="97"/>
                    <a:pt x="119" y="97"/>
                  </a:cubicBezTo>
                  <a:cubicBezTo>
                    <a:pt x="118" y="97"/>
                    <a:pt x="118" y="97"/>
                    <a:pt x="118" y="97"/>
                  </a:cubicBezTo>
                  <a:cubicBezTo>
                    <a:pt x="118" y="97"/>
                    <a:pt x="118" y="98"/>
                    <a:pt x="117" y="98"/>
                  </a:cubicBezTo>
                  <a:cubicBezTo>
                    <a:pt x="117" y="98"/>
                    <a:pt x="117" y="99"/>
                    <a:pt x="117" y="99"/>
                  </a:cubicBezTo>
                  <a:cubicBezTo>
                    <a:pt x="114" y="99"/>
                    <a:pt x="114" y="99"/>
                    <a:pt x="114" y="99"/>
                  </a:cubicBezTo>
                  <a:cubicBezTo>
                    <a:pt x="114" y="98"/>
                    <a:pt x="113" y="97"/>
                    <a:pt x="112" y="96"/>
                  </a:cubicBezTo>
                  <a:cubicBezTo>
                    <a:pt x="112" y="96"/>
                    <a:pt x="112" y="96"/>
                    <a:pt x="112" y="96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81"/>
                    <a:pt x="115" y="80"/>
                    <a:pt x="115" y="80"/>
                  </a:cubicBezTo>
                  <a:cubicBezTo>
                    <a:pt x="116" y="80"/>
                    <a:pt x="116" y="80"/>
                    <a:pt x="116" y="80"/>
                  </a:cubicBezTo>
                  <a:cubicBezTo>
                    <a:pt x="116" y="80"/>
                    <a:pt x="116" y="80"/>
                    <a:pt x="116" y="80"/>
                  </a:cubicBezTo>
                  <a:cubicBezTo>
                    <a:pt x="116" y="79"/>
                    <a:pt x="116" y="78"/>
                    <a:pt x="115" y="78"/>
                  </a:cubicBezTo>
                  <a:cubicBezTo>
                    <a:pt x="115" y="78"/>
                    <a:pt x="115" y="78"/>
                    <a:pt x="115" y="78"/>
                  </a:cubicBezTo>
                  <a:cubicBezTo>
                    <a:pt x="115" y="75"/>
                    <a:pt x="117" y="74"/>
                    <a:pt x="118" y="74"/>
                  </a:cubicBezTo>
                  <a:cubicBezTo>
                    <a:pt x="118" y="74"/>
                    <a:pt x="118" y="74"/>
                    <a:pt x="118" y="74"/>
                  </a:cubicBezTo>
                  <a:cubicBezTo>
                    <a:pt x="120" y="75"/>
                    <a:pt x="121" y="76"/>
                    <a:pt x="121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5">
              <a:extLst>
                <a:ext uri="{FF2B5EF4-FFF2-40B4-BE49-F238E27FC236}">
                  <a16:creationId xmlns:a16="http://schemas.microsoft.com/office/drawing/2014/main" xmlns="" id="{F936373F-D1BF-4099-9F41-8DD5BD94C6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6638" y="6135687"/>
              <a:ext cx="233363" cy="120650"/>
            </a:xfrm>
            <a:custGeom>
              <a:avLst/>
              <a:gdLst>
                <a:gd name="T0" fmla="*/ 95 w 100"/>
                <a:gd name="T1" fmla="*/ 24 h 52"/>
                <a:gd name="T2" fmla="*/ 94 w 100"/>
                <a:gd name="T3" fmla="*/ 22 h 52"/>
                <a:gd name="T4" fmla="*/ 80 w 100"/>
                <a:gd name="T5" fmla="*/ 19 h 52"/>
                <a:gd name="T6" fmla="*/ 77 w 100"/>
                <a:gd name="T7" fmla="*/ 21 h 52"/>
                <a:gd name="T8" fmla="*/ 71 w 100"/>
                <a:gd name="T9" fmla="*/ 10 h 52"/>
                <a:gd name="T10" fmla="*/ 62 w 100"/>
                <a:gd name="T11" fmla="*/ 18 h 52"/>
                <a:gd name="T12" fmla="*/ 60 w 100"/>
                <a:gd name="T13" fmla="*/ 16 h 52"/>
                <a:gd name="T14" fmla="*/ 53 w 100"/>
                <a:gd name="T15" fmla="*/ 7 h 52"/>
                <a:gd name="T16" fmla="*/ 47 w 100"/>
                <a:gd name="T17" fmla="*/ 9 h 52"/>
                <a:gd name="T18" fmla="*/ 44 w 100"/>
                <a:gd name="T19" fmla="*/ 16 h 52"/>
                <a:gd name="T20" fmla="*/ 42 w 100"/>
                <a:gd name="T21" fmla="*/ 13 h 52"/>
                <a:gd name="T22" fmla="*/ 36 w 100"/>
                <a:gd name="T23" fmla="*/ 4 h 52"/>
                <a:gd name="T24" fmla="*/ 27 w 100"/>
                <a:gd name="T25" fmla="*/ 13 h 52"/>
                <a:gd name="T26" fmla="*/ 25 w 100"/>
                <a:gd name="T27" fmla="*/ 10 h 52"/>
                <a:gd name="T28" fmla="*/ 19 w 100"/>
                <a:gd name="T29" fmla="*/ 1 h 52"/>
                <a:gd name="T30" fmla="*/ 11 w 100"/>
                <a:gd name="T31" fmla="*/ 8 h 52"/>
                <a:gd name="T32" fmla="*/ 9 w 100"/>
                <a:gd name="T33" fmla="*/ 10 h 52"/>
                <a:gd name="T34" fmla="*/ 6 w 100"/>
                <a:gd name="T35" fmla="*/ 0 h 52"/>
                <a:gd name="T36" fmla="*/ 0 w 100"/>
                <a:gd name="T37" fmla="*/ 50 h 52"/>
                <a:gd name="T38" fmla="*/ 3 w 100"/>
                <a:gd name="T39" fmla="*/ 47 h 52"/>
                <a:gd name="T40" fmla="*/ 8 w 100"/>
                <a:gd name="T41" fmla="*/ 16 h 52"/>
                <a:gd name="T42" fmla="*/ 10 w 100"/>
                <a:gd name="T43" fmla="*/ 16 h 52"/>
                <a:gd name="T44" fmla="*/ 7 w 100"/>
                <a:gd name="T45" fmla="*/ 48 h 52"/>
                <a:gd name="T46" fmla="*/ 19 w 100"/>
                <a:gd name="T47" fmla="*/ 50 h 52"/>
                <a:gd name="T48" fmla="*/ 23 w 100"/>
                <a:gd name="T49" fmla="*/ 19 h 52"/>
                <a:gd name="T50" fmla="*/ 26 w 100"/>
                <a:gd name="T51" fmla="*/ 19 h 52"/>
                <a:gd name="T52" fmla="*/ 37 w 100"/>
                <a:gd name="T53" fmla="*/ 50 h 52"/>
                <a:gd name="T54" fmla="*/ 41 w 100"/>
                <a:gd name="T55" fmla="*/ 21 h 52"/>
                <a:gd name="T56" fmla="*/ 44 w 100"/>
                <a:gd name="T57" fmla="*/ 22 h 52"/>
                <a:gd name="T58" fmla="*/ 48 w 100"/>
                <a:gd name="T59" fmla="*/ 50 h 52"/>
                <a:gd name="T60" fmla="*/ 55 w 100"/>
                <a:gd name="T61" fmla="*/ 50 h 52"/>
                <a:gd name="T62" fmla="*/ 59 w 100"/>
                <a:gd name="T63" fmla="*/ 24 h 52"/>
                <a:gd name="T64" fmla="*/ 61 w 100"/>
                <a:gd name="T65" fmla="*/ 25 h 52"/>
                <a:gd name="T66" fmla="*/ 73 w 100"/>
                <a:gd name="T67" fmla="*/ 50 h 52"/>
                <a:gd name="T68" fmla="*/ 77 w 100"/>
                <a:gd name="T69" fmla="*/ 27 h 52"/>
                <a:gd name="T70" fmla="*/ 79 w 100"/>
                <a:gd name="T71" fmla="*/ 28 h 52"/>
                <a:gd name="T72" fmla="*/ 89 w 100"/>
                <a:gd name="T73" fmla="*/ 50 h 52"/>
                <a:gd name="T74" fmla="*/ 92 w 100"/>
                <a:gd name="T75" fmla="*/ 30 h 52"/>
                <a:gd name="T76" fmla="*/ 95 w 100"/>
                <a:gd name="T77" fmla="*/ 30 h 52"/>
                <a:gd name="T78" fmla="*/ 96 w 100"/>
                <a:gd name="T79" fmla="*/ 50 h 52"/>
                <a:gd name="T80" fmla="*/ 96 w 100"/>
                <a:gd name="T81" fmla="*/ 2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" h="52">
                  <a:moveTo>
                    <a:pt x="96" y="22"/>
                  </a:moveTo>
                  <a:cubicBezTo>
                    <a:pt x="95" y="24"/>
                    <a:pt x="95" y="24"/>
                    <a:pt x="95" y="24"/>
                  </a:cubicBezTo>
                  <a:cubicBezTo>
                    <a:pt x="93" y="23"/>
                    <a:pt x="93" y="23"/>
                    <a:pt x="93" y="23"/>
                  </a:cubicBezTo>
                  <a:cubicBezTo>
                    <a:pt x="94" y="22"/>
                    <a:pt x="94" y="22"/>
                    <a:pt x="94" y="22"/>
                  </a:cubicBezTo>
                  <a:cubicBezTo>
                    <a:pt x="94" y="17"/>
                    <a:pt x="92" y="13"/>
                    <a:pt x="88" y="13"/>
                  </a:cubicBezTo>
                  <a:cubicBezTo>
                    <a:pt x="84" y="12"/>
                    <a:pt x="81" y="15"/>
                    <a:pt x="80" y="19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5"/>
                    <a:pt x="75" y="11"/>
                    <a:pt x="71" y="10"/>
                  </a:cubicBezTo>
                  <a:cubicBezTo>
                    <a:pt x="67" y="9"/>
                    <a:pt x="63" y="12"/>
                    <a:pt x="62" y="16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60" y="12"/>
                    <a:pt x="57" y="8"/>
                    <a:pt x="53" y="7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1" y="7"/>
                    <a:pt x="49" y="7"/>
                    <a:pt x="47" y="9"/>
                  </a:cubicBezTo>
                  <a:cubicBezTo>
                    <a:pt x="46" y="10"/>
                    <a:pt x="45" y="12"/>
                    <a:pt x="45" y="14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3" y="11"/>
                    <a:pt x="42" y="9"/>
                    <a:pt x="41" y="8"/>
                  </a:cubicBezTo>
                  <a:cubicBezTo>
                    <a:pt x="40" y="6"/>
                    <a:pt x="38" y="4"/>
                    <a:pt x="36" y="4"/>
                  </a:cubicBezTo>
                  <a:cubicBezTo>
                    <a:pt x="31" y="3"/>
                    <a:pt x="27" y="6"/>
                    <a:pt x="27" y="11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8"/>
                    <a:pt x="24" y="6"/>
                    <a:pt x="23" y="4"/>
                  </a:cubicBezTo>
                  <a:cubicBezTo>
                    <a:pt x="22" y="3"/>
                    <a:pt x="21" y="2"/>
                    <a:pt x="19" y="1"/>
                  </a:cubicBezTo>
                  <a:cubicBezTo>
                    <a:pt x="17" y="1"/>
                    <a:pt x="15" y="2"/>
                    <a:pt x="14" y="3"/>
                  </a:cubicBezTo>
                  <a:cubicBezTo>
                    <a:pt x="12" y="4"/>
                    <a:pt x="11" y="6"/>
                    <a:pt x="11" y="8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5"/>
                    <a:pt x="8" y="1"/>
                    <a:pt x="6" y="0"/>
                  </a:cubicBezTo>
                  <a:cubicBezTo>
                    <a:pt x="5" y="10"/>
                    <a:pt x="5" y="51"/>
                    <a:pt x="4" y="52"/>
                  </a:cubicBezTo>
                  <a:cubicBezTo>
                    <a:pt x="5" y="52"/>
                    <a:pt x="0" y="50"/>
                    <a:pt x="0" y="50"/>
                  </a:cubicBezTo>
                  <a:cubicBezTo>
                    <a:pt x="1" y="48"/>
                    <a:pt x="2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8" y="48"/>
                    <a:pt x="8" y="49"/>
                    <a:pt x="9" y="50"/>
                  </a:cubicBezTo>
                  <a:cubicBezTo>
                    <a:pt x="12" y="50"/>
                    <a:pt x="15" y="50"/>
                    <a:pt x="19" y="5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7" y="50"/>
                    <a:pt x="32" y="50"/>
                    <a:pt x="37" y="50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3" y="50"/>
                    <a:pt x="45" y="50"/>
                    <a:pt x="48" y="50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50" y="50"/>
                    <a:pt x="53" y="50"/>
                    <a:pt x="55" y="50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61" y="25"/>
                    <a:pt x="61" y="25"/>
                    <a:pt x="61" y="25"/>
                  </a:cubicBezTo>
                  <a:cubicBezTo>
                    <a:pt x="61" y="25"/>
                    <a:pt x="61" y="25"/>
                    <a:pt x="61" y="25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63" y="50"/>
                    <a:pt x="69" y="50"/>
                    <a:pt x="73" y="50"/>
                  </a:cubicBezTo>
                  <a:cubicBezTo>
                    <a:pt x="76" y="27"/>
                    <a:pt x="76" y="27"/>
                    <a:pt x="76" y="27"/>
                  </a:cubicBezTo>
                  <a:cubicBezTo>
                    <a:pt x="77" y="27"/>
                    <a:pt x="77" y="27"/>
                    <a:pt x="77" y="27"/>
                  </a:cubicBezTo>
                  <a:cubicBezTo>
                    <a:pt x="79" y="28"/>
                    <a:pt x="79" y="28"/>
                    <a:pt x="79" y="28"/>
                  </a:cubicBezTo>
                  <a:cubicBezTo>
                    <a:pt x="79" y="28"/>
                    <a:pt x="79" y="28"/>
                    <a:pt x="79" y="28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82" y="50"/>
                    <a:pt x="86" y="50"/>
                    <a:pt x="89" y="5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2" y="50"/>
                    <a:pt x="92" y="50"/>
                    <a:pt x="92" y="50"/>
                  </a:cubicBezTo>
                  <a:cubicBezTo>
                    <a:pt x="94" y="50"/>
                    <a:pt x="96" y="50"/>
                    <a:pt x="96" y="50"/>
                  </a:cubicBezTo>
                  <a:cubicBezTo>
                    <a:pt x="96" y="50"/>
                    <a:pt x="99" y="23"/>
                    <a:pt x="100" y="15"/>
                  </a:cubicBezTo>
                  <a:cubicBezTo>
                    <a:pt x="98" y="16"/>
                    <a:pt x="96" y="19"/>
                    <a:pt x="9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7" name="Freeform: Shape 6">
            <a:extLst>
              <a:ext uri="{FF2B5EF4-FFF2-40B4-BE49-F238E27FC236}">
                <a16:creationId xmlns:a16="http://schemas.microsoft.com/office/drawing/2014/main" xmlns="" id="{CCD0E02B-DABF-467F-A315-F7075D9ED520}"/>
              </a:ext>
            </a:extLst>
          </p:cNvPr>
          <p:cNvSpPr>
            <a:spLocks/>
          </p:cNvSpPr>
          <p:nvPr/>
        </p:nvSpPr>
        <p:spPr bwMode="auto">
          <a:xfrm>
            <a:off x="7432001" y="991966"/>
            <a:ext cx="437881" cy="1506911"/>
          </a:xfrm>
          <a:custGeom>
            <a:avLst/>
            <a:gdLst>
              <a:gd name="T0" fmla="*/ 66 w 99"/>
              <a:gd name="T1" fmla="*/ 126 h 340"/>
              <a:gd name="T2" fmla="*/ 50 w 99"/>
              <a:gd name="T3" fmla="*/ 143 h 340"/>
              <a:gd name="T4" fmla="*/ 50 w 99"/>
              <a:gd name="T5" fmla="*/ 143 h 340"/>
              <a:gd name="T6" fmla="*/ 49 w 99"/>
              <a:gd name="T7" fmla="*/ 143 h 340"/>
              <a:gd name="T8" fmla="*/ 37 w 99"/>
              <a:gd name="T9" fmla="*/ 130 h 340"/>
              <a:gd name="T10" fmla="*/ 34 w 99"/>
              <a:gd name="T11" fmla="*/ 134 h 340"/>
              <a:gd name="T12" fmla="*/ 46 w 99"/>
              <a:gd name="T13" fmla="*/ 146 h 340"/>
              <a:gd name="T14" fmla="*/ 50 w 99"/>
              <a:gd name="T15" fmla="*/ 149 h 340"/>
              <a:gd name="T16" fmla="*/ 53 w 99"/>
              <a:gd name="T17" fmla="*/ 146 h 340"/>
              <a:gd name="T18" fmla="*/ 53 w 99"/>
              <a:gd name="T19" fmla="*/ 146 h 340"/>
              <a:gd name="T20" fmla="*/ 70 w 99"/>
              <a:gd name="T21" fmla="*/ 129 h 340"/>
              <a:gd name="T22" fmla="*/ 66 w 99"/>
              <a:gd name="T23" fmla="*/ 126 h 340"/>
              <a:gd name="T24" fmla="*/ 87 w 99"/>
              <a:gd name="T25" fmla="*/ 323 h 340"/>
              <a:gd name="T26" fmla="*/ 87 w 99"/>
              <a:gd name="T27" fmla="*/ 177 h 340"/>
              <a:gd name="T28" fmla="*/ 90 w 99"/>
              <a:gd name="T29" fmla="*/ 177 h 340"/>
              <a:gd name="T30" fmla="*/ 90 w 99"/>
              <a:gd name="T31" fmla="*/ 117 h 340"/>
              <a:gd name="T32" fmla="*/ 91 w 99"/>
              <a:gd name="T33" fmla="*/ 117 h 340"/>
              <a:gd name="T34" fmla="*/ 91 w 99"/>
              <a:gd name="T35" fmla="*/ 113 h 340"/>
              <a:gd name="T36" fmla="*/ 85 w 99"/>
              <a:gd name="T37" fmla="*/ 113 h 340"/>
              <a:gd name="T38" fmla="*/ 85 w 99"/>
              <a:gd name="T39" fmla="*/ 106 h 340"/>
              <a:gd name="T40" fmla="*/ 85 w 99"/>
              <a:gd name="T41" fmla="*/ 106 h 340"/>
              <a:gd name="T42" fmla="*/ 69 w 99"/>
              <a:gd name="T43" fmla="*/ 77 h 340"/>
              <a:gd name="T44" fmla="*/ 69 w 99"/>
              <a:gd name="T45" fmla="*/ 77 h 340"/>
              <a:gd name="T46" fmla="*/ 69 w 99"/>
              <a:gd name="T47" fmla="*/ 57 h 340"/>
              <a:gd name="T48" fmla="*/ 69 w 99"/>
              <a:gd name="T49" fmla="*/ 57 h 340"/>
              <a:gd name="T50" fmla="*/ 50 w 99"/>
              <a:gd name="T51" fmla="*/ 0 h 340"/>
              <a:gd name="T52" fmla="*/ 49 w 99"/>
              <a:gd name="T53" fmla="*/ 0 h 340"/>
              <a:gd name="T54" fmla="*/ 30 w 99"/>
              <a:gd name="T55" fmla="*/ 57 h 340"/>
              <a:gd name="T56" fmla="*/ 30 w 99"/>
              <a:gd name="T57" fmla="*/ 57 h 340"/>
              <a:gd name="T58" fmla="*/ 30 w 99"/>
              <a:gd name="T59" fmla="*/ 77 h 340"/>
              <a:gd name="T60" fmla="*/ 30 w 99"/>
              <a:gd name="T61" fmla="*/ 77 h 340"/>
              <a:gd name="T62" fmla="*/ 15 w 99"/>
              <a:gd name="T63" fmla="*/ 106 h 340"/>
              <a:gd name="T64" fmla="*/ 15 w 99"/>
              <a:gd name="T65" fmla="*/ 106 h 340"/>
              <a:gd name="T66" fmla="*/ 15 w 99"/>
              <a:gd name="T67" fmla="*/ 113 h 340"/>
              <a:gd name="T68" fmla="*/ 8 w 99"/>
              <a:gd name="T69" fmla="*/ 113 h 340"/>
              <a:gd name="T70" fmla="*/ 8 w 99"/>
              <a:gd name="T71" fmla="*/ 117 h 340"/>
              <a:gd name="T72" fmla="*/ 9 w 99"/>
              <a:gd name="T73" fmla="*/ 117 h 340"/>
              <a:gd name="T74" fmla="*/ 9 w 99"/>
              <a:gd name="T75" fmla="*/ 177 h 340"/>
              <a:gd name="T76" fmla="*/ 12 w 99"/>
              <a:gd name="T77" fmla="*/ 177 h 340"/>
              <a:gd name="T78" fmla="*/ 12 w 99"/>
              <a:gd name="T79" fmla="*/ 323 h 340"/>
              <a:gd name="T80" fmla="*/ 0 w 99"/>
              <a:gd name="T81" fmla="*/ 323 h 340"/>
              <a:gd name="T82" fmla="*/ 0 w 99"/>
              <a:gd name="T83" fmla="*/ 340 h 340"/>
              <a:gd name="T84" fmla="*/ 99 w 99"/>
              <a:gd name="T85" fmla="*/ 340 h 340"/>
              <a:gd name="T86" fmla="*/ 99 w 99"/>
              <a:gd name="T87" fmla="*/ 323 h 340"/>
              <a:gd name="T88" fmla="*/ 87 w 99"/>
              <a:gd name="T89" fmla="*/ 323 h 340"/>
              <a:gd name="T90" fmla="*/ 50 w 99"/>
              <a:gd name="T91" fmla="*/ 175 h 340"/>
              <a:gd name="T92" fmla="*/ 20 w 99"/>
              <a:gd name="T93" fmla="*/ 146 h 340"/>
              <a:gd name="T94" fmla="*/ 50 w 99"/>
              <a:gd name="T95" fmla="*/ 117 h 340"/>
              <a:gd name="T96" fmla="*/ 79 w 99"/>
              <a:gd name="T97" fmla="*/ 146 h 340"/>
              <a:gd name="T98" fmla="*/ 50 w 99"/>
              <a:gd name="T99" fmla="*/ 175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99" h="340">
                <a:moveTo>
                  <a:pt x="66" y="126"/>
                </a:moveTo>
                <a:cubicBezTo>
                  <a:pt x="50" y="143"/>
                  <a:pt x="50" y="143"/>
                  <a:pt x="50" y="143"/>
                </a:cubicBezTo>
                <a:cubicBezTo>
                  <a:pt x="50" y="143"/>
                  <a:pt x="50" y="143"/>
                  <a:pt x="50" y="143"/>
                </a:cubicBezTo>
                <a:cubicBezTo>
                  <a:pt x="50" y="143"/>
                  <a:pt x="50" y="143"/>
                  <a:pt x="49" y="143"/>
                </a:cubicBezTo>
                <a:cubicBezTo>
                  <a:pt x="37" y="130"/>
                  <a:pt x="37" y="130"/>
                  <a:pt x="37" y="130"/>
                </a:cubicBezTo>
                <a:cubicBezTo>
                  <a:pt x="34" y="134"/>
                  <a:pt x="34" y="134"/>
                  <a:pt x="34" y="134"/>
                </a:cubicBezTo>
                <a:cubicBezTo>
                  <a:pt x="46" y="146"/>
                  <a:pt x="46" y="146"/>
                  <a:pt x="46" y="146"/>
                </a:cubicBezTo>
                <a:cubicBezTo>
                  <a:pt x="46" y="148"/>
                  <a:pt x="48" y="149"/>
                  <a:pt x="50" y="149"/>
                </a:cubicBezTo>
                <a:cubicBezTo>
                  <a:pt x="52" y="149"/>
                  <a:pt x="53" y="148"/>
                  <a:pt x="53" y="146"/>
                </a:cubicBezTo>
                <a:cubicBezTo>
                  <a:pt x="53" y="146"/>
                  <a:pt x="53" y="146"/>
                  <a:pt x="53" y="146"/>
                </a:cubicBezTo>
                <a:cubicBezTo>
                  <a:pt x="70" y="129"/>
                  <a:pt x="70" y="129"/>
                  <a:pt x="70" y="129"/>
                </a:cubicBezTo>
                <a:lnTo>
                  <a:pt x="66" y="126"/>
                </a:lnTo>
                <a:close/>
                <a:moveTo>
                  <a:pt x="87" y="323"/>
                </a:moveTo>
                <a:cubicBezTo>
                  <a:pt x="87" y="177"/>
                  <a:pt x="87" y="177"/>
                  <a:pt x="87" y="177"/>
                </a:cubicBezTo>
                <a:cubicBezTo>
                  <a:pt x="90" y="177"/>
                  <a:pt x="90" y="177"/>
                  <a:pt x="90" y="177"/>
                </a:cubicBezTo>
                <a:cubicBezTo>
                  <a:pt x="90" y="117"/>
                  <a:pt x="90" y="117"/>
                  <a:pt x="90" y="117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91" y="113"/>
                  <a:pt x="91" y="113"/>
                  <a:pt x="91" y="113"/>
                </a:cubicBezTo>
                <a:cubicBezTo>
                  <a:pt x="85" y="113"/>
                  <a:pt x="85" y="113"/>
                  <a:pt x="85" y="113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69" y="77"/>
                  <a:pt x="69" y="77"/>
                  <a:pt x="69" y="77"/>
                </a:cubicBezTo>
                <a:cubicBezTo>
                  <a:pt x="69" y="77"/>
                  <a:pt x="69" y="77"/>
                  <a:pt x="69" y="77"/>
                </a:cubicBezTo>
                <a:cubicBezTo>
                  <a:pt x="69" y="57"/>
                  <a:pt x="69" y="57"/>
                  <a:pt x="69" y="57"/>
                </a:cubicBezTo>
                <a:cubicBezTo>
                  <a:pt x="69" y="57"/>
                  <a:pt x="69" y="57"/>
                  <a:pt x="69" y="57"/>
                </a:cubicBezTo>
                <a:cubicBezTo>
                  <a:pt x="68" y="54"/>
                  <a:pt x="52" y="7"/>
                  <a:pt x="50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8" y="7"/>
                  <a:pt x="31" y="54"/>
                  <a:pt x="30" y="57"/>
                </a:cubicBezTo>
                <a:cubicBezTo>
                  <a:pt x="30" y="57"/>
                  <a:pt x="30" y="57"/>
                  <a:pt x="30" y="57"/>
                </a:cubicBezTo>
                <a:cubicBezTo>
                  <a:pt x="30" y="77"/>
                  <a:pt x="30" y="77"/>
                  <a:pt x="30" y="77"/>
                </a:cubicBezTo>
                <a:cubicBezTo>
                  <a:pt x="30" y="77"/>
                  <a:pt x="30" y="77"/>
                  <a:pt x="30" y="77"/>
                </a:cubicBezTo>
                <a:cubicBezTo>
                  <a:pt x="15" y="106"/>
                  <a:pt x="15" y="106"/>
                  <a:pt x="15" y="106"/>
                </a:cubicBezTo>
                <a:cubicBezTo>
                  <a:pt x="15" y="106"/>
                  <a:pt x="15" y="106"/>
                  <a:pt x="15" y="106"/>
                </a:cubicBezTo>
                <a:cubicBezTo>
                  <a:pt x="15" y="113"/>
                  <a:pt x="15" y="113"/>
                  <a:pt x="15" y="113"/>
                </a:cubicBezTo>
                <a:cubicBezTo>
                  <a:pt x="8" y="113"/>
                  <a:pt x="8" y="113"/>
                  <a:pt x="8" y="113"/>
                </a:cubicBezTo>
                <a:cubicBezTo>
                  <a:pt x="8" y="117"/>
                  <a:pt x="8" y="117"/>
                  <a:pt x="8" y="117"/>
                </a:cubicBezTo>
                <a:cubicBezTo>
                  <a:pt x="9" y="117"/>
                  <a:pt x="9" y="117"/>
                  <a:pt x="9" y="117"/>
                </a:cubicBezTo>
                <a:cubicBezTo>
                  <a:pt x="9" y="177"/>
                  <a:pt x="9" y="177"/>
                  <a:pt x="9" y="177"/>
                </a:cubicBezTo>
                <a:cubicBezTo>
                  <a:pt x="12" y="177"/>
                  <a:pt x="12" y="177"/>
                  <a:pt x="12" y="177"/>
                </a:cubicBezTo>
                <a:cubicBezTo>
                  <a:pt x="12" y="323"/>
                  <a:pt x="12" y="323"/>
                  <a:pt x="12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40"/>
                  <a:pt x="0" y="340"/>
                  <a:pt x="0" y="340"/>
                </a:cubicBezTo>
                <a:cubicBezTo>
                  <a:pt x="99" y="340"/>
                  <a:pt x="99" y="340"/>
                  <a:pt x="99" y="340"/>
                </a:cubicBezTo>
                <a:cubicBezTo>
                  <a:pt x="99" y="323"/>
                  <a:pt x="99" y="323"/>
                  <a:pt x="99" y="323"/>
                </a:cubicBezTo>
                <a:lnTo>
                  <a:pt x="87" y="323"/>
                </a:lnTo>
                <a:close/>
                <a:moveTo>
                  <a:pt x="50" y="175"/>
                </a:moveTo>
                <a:cubicBezTo>
                  <a:pt x="33" y="175"/>
                  <a:pt x="20" y="162"/>
                  <a:pt x="20" y="146"/>
                </a:cubicBezTo>
                <a:cubicBezTo>
                  <a:pt x="20" y="130"/>
                  <a:pt x="33" y="117"/>
                  <a:pt x="50" y="117"/>
                </a:cubicBezTo>
                <a:cubicBezTo>
                  <a:pt x="66" y="117"/>
                  <a:pt x="79" y="130"/>
                  <a:pt x="79" y="146"/>
                </a:cubicBezTo>
                <a:cubicBezTo>
                  <a:pt x="79" y="162"/>
                  <a:pt x="66" y="175"/>
                  <a:pt x="50" y="17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C21E074C-5837-43EF-A9EB-8D38546AF1E6}"/>
              </a:ext>
            </a:extLst>
          </p:cNvPr>
          <p:cNvGrpSpPr/>
          <p:nvPr/>
        </p:nvGrpSpPr>
        <p:grpSpPr>
          <a:xfrm>
            <a:off x="671513" y="2625940"/>
            <a:ext cx="7800975" cy="1418428"/>
            <a:chOff x="671513" y="2625940"/>
            <a:chExt cx="7800975" cy="1418428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49EBDBC3-DD05-4362-96CF-9CE58D7A5556}"/>
                </a:ext>
              </a:extLst>
            </p:cNvPr>
            <p:cNvCxnSpPr>
              <a:stCxn id="9" idx="6"/>
              <a:endCxn id="12" idx="2"/>
            </p:cNvCxnSpPr>
            <p:nvPr/>
          </p:nvCxnSpPr>
          <p:spPr>
            <a:xfrm>
              <a:off x="1782811" y="3807614"/>
              <a:ext cx="5669050" cy="0"/>
            </a:xfrm>
            <a:prstGeom prst="line">
              <a:avLst/>
            </a:prstGeom>
            <a:ln w="12700" cap="rnd">
              <a:solidFill>
                <a:schemeClr val="tx2"/>
              </a:solidFill>
              <a:prstDash val="sysDash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>
              <a:extLst>
                <a:ext uri="{FF2B5EF4-FFF2-40B4-BE49-F238E27FC236}">
                  <a16:creationId xmlns:a16="http://schemas.microsoft.com/office/drawing/2014/main" xmlns="" id="{A4D27A50-0475-476C-A6F6-425309D6A5AF}"/>
                </a:ext>
              </a:extLst>
            </p:cNvPr>
            <p:cNvSpPr/>
            <p:nvPr/>
          </p:nvSpPr>
          <p:spPr>
            <a:xfrm>
              <a:off x="1309305" y="3570861"/>
              <a:ext cx="473507" cy="47350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xmlns="" id="{22F77612-3CFA-4BDE-80E3-C27DE0682AC3}"/>
                </a:ext>
              </a:extLst>
            </p:cNvPr>
            <p:cNvSpPr/>
            <p:nvPr/>
          </p:nvSpPr>
          <p:spPr>
            <a:xfrm>
              <a:off x="3356824" y="3570861"/>
              <a:ext cx="473507" cy="4735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xmlns="" id="{8D353C64-1DBD-4AB7-AA9E-D653F2BF6628}"/>
                </a:ext>
              </a:extLst>
            </p:cNvPr>
            <p:cNvSpPr/>
            <p:nvPr/>
          </p:nvSpPr>
          <p:spPr>
            <a:xfrm>
              <a:off x="5404342" y="3570861"/>
              <a:ext cx="473507" cy="4735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xmlns="" id="{FB385358-85CC-4AB9-9D53-79CC0955B2CA}"/>
                </a:ext>
              </a:extLst>
            </p:cNvPr>
            <p:cNvSpPr/>
            <p:nvPr/>
          </p:nvSpPr>
          <p:spPr>
            <a:xfrm>
              <a:off x="7451861" y="3570861"/>
              <a:ext cx="473507" cy="47350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关键词</a:t>
              </a:r>
            </a:p>
          </p:txBody>
        </p:sp>
        <p:grpSp>
          <p:nvGrpSpPr>
            <p:cNvPr id="13" name="Group 14">
              <a:extLst>
                <a:ext uri="{FF2B5EF4-FFF2-40B4-BE49-F238E27FC236}">
                  <a16:creationId xmlns:a16="http://schemas.microsoft.com/office/drawing/2014/main" xmlns="" id="{52967D21-E5A2-4C19-9949-321477DE966B}"/>
                </a:ext>
              </a:extLst>
            </p:cNvPr>
            <p:cNvGrpSpPr/>
            <p:nvPr/>
          </p:nvGrpSpPr>
          <p:grpSpPr>
            <a:xfrm>
              <a:off x="671513" y="2625940"/>
              <a:ext cx="7800975" cy="642945"/>
              <a:chOff x="1768931" y="3638220"/>
              <a:chExt cx="9298705" cy="857260"/>
            </a:xfrm>
          </p:grpSpPr>
          <p:grpSp>
            <p:nvGrpSpPr>
              <p:cNvPr id="14" name="Group 15">
                <a:extLst>
                  <a:ext uri="{FF2B5EF4-FFF2-40B4-BE49-F238E27FC236}">
                    <a16:creationId xmlns:a16="http://schemas.microsoft.com/office/drawing/2014/main" xmlns="" id="{C5590A28-46E6-4647-B72A-A9FC54E5EF9B}"/>
                  </a:ext>
                </a:extLst>
              </p:cNvPr>
              <p:cNvGrpSpPr/>
              <p:nvPr/>
            </p:nvGrpSpPr>
            <p:grpSpPr>
              <a:xfrm>
                <a:off x="1768931" y="36382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24" name="TextBox 25">
                  <a:extLst>
                    <a:ext uri="{FF2B5EF4-FFF2-40B4-BE49-F238E27FC236}">
                      <a16:creationId xmlns:a16="http://schemas.microsoft.com/office/drawing/2014/main" xmlns="" id="{747B4839-3EF0-4EA7-8B49-7C660A212B07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 anchor="ctr" anchorCtr="1">
                  <a:normAutofit lnSpcReduction="10000"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>
                      <a:solidFill>
                        <a:schemeClr val="accent1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25" name="TextBox 26">
                  <a:extLst>
                    <a:ext uri="{FF2B5EF4-FFF2-40B4-BE49-F238E27FC236}">
                      <a16:creationId xmlns:a16="http://schemas.microsoft.com/office/drawing/2014/main" xmlns="" id="{C44FD985-1C8E-41F1-B84A-1EC29C5BE899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bg1">
                          <a:lumMod val="50000"/>
                        </a:schemeClr>
                      </a:solidFill>
                    </a:rPr>
                    <a:t>内容</a:t>
                  </a:r>
                  <a:endParaRPr lang="en-US" altLang="zh-CN" sz="10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bg1">
                          <a:lumMod val="50000"/>
                        </a:schemeClr>
                      </a:solidFill>
                    </a:rPr>
                    <a:t>内容</a:t>
                  </a:r>
                  <a:endParaRPr lang="en-US" altLang="zh-CN" sz="10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5" name="Group 16">
                <a:extLst>
                  <a:ext uri="{FF2B5EF4-FFF2-40B4-BE49-F238E27FC236}">
                    <a16:creationId xmlns:a16="http://schemas.microsoft.com/office/drawing/2014/main" xmlns="" id="{EB97281B-9AC6-4A98-849C-FAA419E54581}"/>
                  </a:ext>
                </a:extLst>
              </p:cNvPr>
              <p:cNvGrpSpPr/>
              <p:nvPr/>
            </p:nvGrpSpPr>
            <p:grpSpPr>
              <a:xfrm>
                <a:off x="4130785" y="36382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22" name="TextBox 23">
                  <a:extLst>
                    <a:ext uri="{FF2B5EF4-FFF2-40B4-BE49-F238E27FC236}">
                      <a16:creationId xmlns:a16="http://schemas.microsoft.com/office/drawing/2014/main" xmlns="" id="{8527C290-ADBF-4BCE-A41C-F9C18B5692A8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 anchor="ctr" anchorCtr="1">
                  <a:normAutofit lnSpcReduction="10000"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>
                      <a:solidFill>
                        <a:schemeClr val="accent2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23" name="TextBox 24">
                  <a:extLst>
                    <a:ext uri="{FF2B5EF4-FFF2-40B4-BE49-F238E27FC236}">
                      <a16:creationId xmlns:a16="http://schemas.microsoft.com/office/drawing/2014/main" xmlns="" id="{40E6619D-F6ED-4D1F-85CC-5B577D8EB8F2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bg1">
                          <a:lumMod val="50000"/>
                        </a:schemeClr>
                      </a:solidFill>
                    </a:rPr>
                    <a:t>内容</a:t>
                  </a:r>
                  <a:endParaRPr lang="en-US" altLang="zh-CN" sz="10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bg1">
                          <a:lumMod val="50000"/>
                        </a:schemeClr>
                      </a:solidFill>
                    </a:rPr>
                    <a:t>内容</a:t>
                  </a:r>
                  <a:endParaRPr lang="en-US" altLang="zh-CN" sz="10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6" name="Group 17">
                <a:extLst>
                  <a:ext uri="{FF2B5EF4-FFF2-40B4-BE49-F238E27FC236}">
                    <a16:creationId xmlns:a16="http://schemas.microsoft.com/office/drawing/2014/main" xmlns="" id="{2FAFA91F-CD4A-4050-8CD7-B456F93F6D96}"/>
                  </a:ext>
                </a:extLst>
              </p:cNvPr>
              <p:cNvGrpSpPr/>
              <p:nvPr/>
            </p:nvGrpSpPr>
            <p:grpSpPr>
              <a:xfrm>
                <a:off x="6492639" y="36382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20" name="TextBox 21">
                  <a:extLst>
                    <a:ext uri="{FF2B5EF4-FFF2-40B4-BE49-F238E27FC236}">
                      <a16:creationId xmlns:a16="http://schemas.microsoft.com/office/drawing/2014/main" xmlns="" id="{84BB14D4-C931-4540-88F5-7ABF6A962B41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 anchor="ctr" anchorCtr="1">
                  <a:normAutofit lnSpcReduction="10000"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>
                      <a:solidFill>
                        <a:schemeClr val="accent3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21" name="TextBox 22">
                  <a:extLst>
                    <a:ext uri="{FF2B5EF4-FFF2-40B4-BE49-F238E27FC236}">
                      <a16:creationId xmlns:a16="http://schemas.microsoft.com/office/drawing/2014/main" xmlns="" id="{0B3E72DC-E045-4EBF-A7E3-84414CF7B0F9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bg1">
                          <a:lumMod val="50000"/>
                        </a:schemeClr>
                      </a:solidFill>
                    </a:rPr>
                    <a:t>内容</a:t>
                  </a:r>
                  <a:endParaRPr lang="en-US" altLang="zh-CN" sz="10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bg1">
                          <a:lumMod val="50000"/>
                        </a:schemeClr>
                      </a:solidFill>
                    </a:rPr>
                    <a:t>内容</a:t>
                  </a:r>
                  <a:endParaRPr lang="en-US" altLang="zh-CN" sz="10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7" name="Group 18">
                <a:extLst>
                  <a:ext uri="{FF2B5EF4-FFF2-40B4-BE49-F238E27FC236}">
                    <a16:creationId xmlns:a16="http://schemas.microsoft.com/office/drawing/2014/main" xmlns="" id="{7EBBC1E3-C2E5-4461-8136-1E7C8A65752A}"/>
                  </a:ext>
                </a:extLst>
              </p:cNvPr>
              <p:cNvGrpSpPr/>
              <p:nvPr/>
            </p:nvGrpSpPr>
            <p:grpSpPr>
              <a:xfrm>
                <a:off x="8854493" y="36382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18" name="TextBox 19">
                  <a:extLst>
                    <a:ext uri="{FF2B5EF4-FFF2-40B4-BE49-F238E27FC236}">
                      <a16:creationId xmlns:a16="http://schemas.microsoft.com/office/drawing/2014/main" xmlns="" id="{75106F18-B6EE-4602-A522-1164BCC5F7CD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 anchor="ctr" anchorCtr="1">
                  <a:normAutofit lnSpcReduction="10000"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>
                      <a:solidFill>
                        <a:schemeClr val="accent4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19" name="TextBox 20">
                  <a:extLst>
                    <a:ext uri="{FF2B5EF4-FFF2-40B4-BE49-F238E27FC236}">
                      <a16:creationId xmlns:a16="http://schemas.microsoft.com/office/drawing/2014/main" xmlns="" id="{D090236F-AD57-403C-9987-BF6829EDBBAD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bg1">
                          <a:lumMod val="50000"/>
                        </a:schemeClr>
                      </a:solidFill>
                    </a:rPr>
                    <a:t>内容</a:t>
                  </a:r>
                  <a:endParaRPr lang="en-US" altLang="zh-CN" sz="10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bg1">
                          <a:lumMod val="50000"/>
                        </a:schemeClr>
                      </a:solidFill>
                    </a:rPr>
                    <a:t>内容</a:t>
                  </a:r>
                  <a:endParaRPr lang="en-US" altLang="zh-CN" sz="10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</p:grpSp>
      </p:grpSp>
      <p:sp>
        <p:nvSpPr>
          <p:cNvPr id="29" name="Title 1">
            <a:extLst>
              <a:ext uri="{FF2B5EF4-FFF2-40B4-BE49-F238E27FC236}">
                <a16:creationId xmlns:a16="http://schemas.microsoft.com/office/drawing/2014/main" xmlns="" id="{FE54F2CD-93C1-4ED1-8199-6B1348C82104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教学方案 </a:t>
            </a:r>
          </a:p>
        </p:txBody>
      </p:sp>
    </p:spTree>
    <p:extLst>
      <p:ext uri="{BB962C8B-B14F-4D97-AF65-F5344CB8AC3E}">
        <p14:creationId xmlns:p14="http://schemas.microsoft.com/office/powerpoint/2010/main" val="776826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8">
            <a:extLst>
              <a:ext uri="{FF2B5EF4-FFF2-40B4-BE49-F238E27FC236}">
                <a16:creationId xmlns:a16="http://schemas.microsoft.com/office/drawing/2014/main" xmlns="" id="{34601AEA-CBB1-4259-AFE5-84437CA95C52}"/>
              </a:ext>
            </a:extLst>
          </p:cNvPr>
          <p:cNvSpPr txBox="1"/>
          <p:nvPr/>
        </p:nvSpPr>
        <p:spPr>
          <a:xfrm>
            <a:off x="5148064" y="2027635"/>
            <a:ext cx="441386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</a:t>
            </a:r>
            <a:r>
              <a:rPr lang="en-GB" altLang="zh-CN" sz="4000" dirty="0">
                <a:latin typeface="Ravie" panose="04040805050809020602" pitchFamily="82" charset="0"/>
                <a:ea typeface="华康雅宋体W9(P)" panose="02020900000000000000" pitchFamily="18" charset="-122"/>
                <a:cs typeface="+mn-ea"/>
                <a:sym typeface="+mn-lt"/>
              </a:rPr>
              <a:t> </a:t>
            </a: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教学内容</a:t>
            </a:r>
            <a:endParaRPr lang="en-GB" altLang="zh-CN" sz="4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TextBox 49">
            <a:extLst>
              <a:ext uri="{FF2B5EF4-FFF2-40B4-BE49-F238E27FC236}">
                <a16:creationId xmlns:a16="http://schemas.microsoft.com/office/drawing/2014/main" xmlns="" id="{AE8DFDAA-C065-4475-87EC-C43C6C861D78}"/>
              </a:ext>
            </a:extLst>
          </p:cNvPr>
          <p:cNvSpPr txBox="1"/>
          <p:nvPr/>
        </p:nvSpPr>
        <p:spPr>
          <a:xfrm>
            <a:off x="6012160" y="2643188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6122922B-A542-4448-98E8-044FC52602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9512" y="1564530"/>
            <a:ext cx="4474670" cy="294596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9A515674-99DB-49E0-B27C-9D0378527A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69" y="627534"/>
            <a:ext cx="2994443" cy="383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39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/>
          <p:cNvSpPr>
            <a:spLocks/>
          </p:cNvSpPr>
          <p:nvPr/>
        </p:nvSpPr>
        <p:spPr bwMode="auto">
          <a:xfrm>
            <a:off x="845586" y="2012792"/>
            <a:ext cx="2364799" cy="2281085"/>
          </a:xfrm>
          <a:custGeom>
            <a:avLst/>
            <a:gdLst>
              <a:gd name="T0" fmla="*/ 1106 w 1129"/>
              <a:gd name="T1" fmla="*/ 0 h 1089"/>
              <a:gd name="T2" fmla="*/ 885 w 1129"/>
              <a:gd name="T3" fmla="*/ 56 h 1089"/>
              <a:gd name="T4" fmla="*/ 12 w 1129"/>
              <a:gd name="T5" fmla="*/ 289 h 1089"/>
              <a:gd name="T6" fmla="*/ 34 w 1129"/>
              <a:gd name="T7" fmla="*/ 667 h 1089"/>
              <a:gd name="T8" fmla="*/ 56 w 1129"/>
              <a:gd name="T9" fmla="*/ 695 h 1089"/>
              <a:gd name="T10" fmla="*/ 673 w 1129"/>
              <a:gd name="T11" fmla="*/ 756 h 1089"/>
              <a:gd name="T12" fmla="*/ 751 w 1129"/>
              <a:gd name="T13" fmla="*/ 845 h 1089"/>
              <a:gd name="T14" fmla="*/ 723 w 1129"/>
              <a:gd name="T15" fmla="*/ 906 h 1089"/>
              <a:gd name="T16" fmla="*/ 0 w 1129"/>
              <a:gd name="T17" fmla="*/ 923 h 1089"/>
              <a:gd name="T18" fmla="*/ 17 w 1129"/>
              <a:gd name="T19" fmla="*/ 961 h 1089"/>
              <a:gd name="T20" fmla="*/ 67 w 1129"/>
              <a:gd name="T21" fmla="*/ 984 h 1089"/>
              <a:gd name="T22" fmla="*/ 73 w 1129"/>
              <a:gd name="T23" fmla="*/ 1068 h 1089"/>
              <a:gd name="T24" fmla="*/ 162 w 1129"/>
              <a:gd name="T25" fmla="*/ 1068 h 1089"/>
              <a:gd name="T26" fmla="*/ 173 w 1129"/>
              <a:gd name="T27" fmla="*/ 984 h 1089"/>
              <a:gd name="T28" fmla="*/ 562 w 1129"/>
              <a:gd name="T29" fmla="*/ 973 h 1089"/>
              <a:gd name="T30" fmla="*/ 540 w 1129"/>
              <a:gd name="T31" fmla="*/ 1051 h 1089"/>
              <a:gd name="T32" fmla="*/ 623 w 1129"/>
              <a:gd name="T33" fmla="*/ 1083 h 1089"/>
              <a:gd name="T34" fmla="*/ 662 w 1129"/>
              <a:gd name="T35" fmla="*/ 1007 h 1089"/>
              <a:gd name="T36" fmla="*/ 729 w 1129"/>
              <a:gd name="T37" fmla="*/ 961 h 1089"/>
              <a:gd name="T38" fmla="*/ 795 w 1129"/>
              <a:gd name="T39" fmla="*/ 917 h 1089"/>
              <a:gd name="T40" fmla="*/ 807 w 1129"/>
              <a:gd name="T41" fmla="*/ 828 h 1089"/>
              <a:gd name="T42" fmla="*/ 712 w 1129"/>
              <a:gd name="T43" fmla="*/ 717 h 1089"/>
              <a:gd name="T44" fmla="*/ 1117 w 1129"/>
              <a:gd name="T45" fmla="*/ 50 h 1089"/>
              <a:gd name="T46" fmla="*/ 162 w 1129"/>
              <a:gd name="T47" fmla="*/ 1022 h 1089"/>
              <a:gd name="T48" fmla="*/ 118 w 1129"/>
              <a:gd name="T49" fmla="*/ 1068 h 1089"/>
              <a:gd name="T50" fmla="*/ 78 w 1129"/>
              <a:gd name="T51" fmla="*/ 1022 h 1089"/>
              <a:gd name="T52" fmla="*/ 118 w 1129"/>
              <a:gd name="T53" fmla="*/ 978 h 1089"/>
              <a:gd name="T54" fmla="*/ 162 w 1129"/>
              <a:gd name="T55" fmla="*/ 1022 h 1089"/>
              <a:gd name="T56" fmla="*/ 617 w 1129"/>
              <a:gd name="T57" fmla="*/ 1062 h 1089"/>
              <a:gd name="T58" fmla="*/ 562 w 1129"/>
              <a:gd name="T59" fmla="*/ 1039 h 1089"/>
              <a:gd name="T60" fmla="*/ 584 w 1129"/>
              <a:gd name="T61" fmla="*/ 984 h 1089"/>
              <a:gd name="T62" fmla="*/ 640 w 1129"/>
              <a:gd name="T63" fmla="*/ 1007 h 1089"/>
              <a:gd name="T64" fmla="*/ 723 w 1129"/>
              <a:gd name="T65" fmla="*/ 450 h 1089"/>
              <a:gd name="T66" fmla="*/ 668 w 1129"/>
              <a:gd name="T67" fmla="*/ 584 h 1089"/>
              <a:gd name="T68" fmla="*/ 139 w 1129"/>
              <a:gd name="T69" fmla="*/ 450 h 1089"/>
              <a:gd name="T70" fmla="*/ 423 w 1129"/>
              <a:gd name="T71" fmla="*/ 450 h 1089"/>
              <a:gd name="T72" fmla="*/ 423 w 1129"/>
              <a:gd name="T73" fmla="*/ 450 h 1089"/>
              <a:gd name="T74" fmla="*/ 401 w 1129"/>
              <a:gd name="T75" fmla="*/ 434 h 1089"/>
              <a:gd name="T76" fmla="*/ 295 w 1129"/>
              <a:gd name="T77" fmla="*/ 556 h 1089"/>
              <a:gd name="T78" fmla="*/ 162 w 1129"/>
              <a:gd name="T79" fmla="*/ 339 h 1089"/>
              <a:gd name="T80" fmla="*/ 273 w 1129"/>
              <a:gd name="T81" fmla="*/ 450 h 1089"/>
              <a:gd name="T82" fmla="*/ 273 w 1129"/>
              <a:gd name="T83" fmla="*/ 450 h 1089"/>
              <a:gd name="T84" fmla="*/ 162 w 1129"/>
              <a:gd name="T85" fmla="*/ 579 h 1089"/>
              <a:gd name="T86" fmla="*/ 401 w 1129"/>
              <a:gd name="T87" fmla="*/ 667 h 1089"/>
              <a:gd name="T88" fmla="*/ 529 w 1129"/>
              <a:gd name="T89" fmla="*/ 579 h 1089"/>
              <a:gd name="T90" fmla="*/ 423 w 1129"/>
              <a:gd name="T91" fmla="*/ 434 h 1089"/>
              <a:gd name="T92" fmla="*/ 423 w 1129"/>
              <a:gd name="T93" fmla="*/ 434 h 1089"/>
              <a:gd name="T94" fmla="*/ 545 w 1129"/>
              <a:gd name="T95" fmla="*/ 556 h 1089"/>
              <a:gd name="T96" fmla="*/ 651 w 1129"/>
              <a:gd name="T97" fmla="*/ 322 h 1089"/>
              <a:gd name="T98" fmla="*/ 139 w 1129"/>
              <a:gd name="T99" fmla="*/ 339 h 1089"/>
              <a:gd name="T100" fmla="*/ 56 w 1129"/>
              <a:gd name="T101" fmla="*/ 339 h 1089"/>
              <a:gd name="T102" fmla="*/ 84 w 1129"/>
              <a:gd name="T103" fmla="*/ 640 h 1089"/>
              <a:gd name="T104" fmla="*/ 651 w 1129"/>
              <a:gd name="T105" fmla="*/ 579 h 1089"/>
              <a:gd name="T106" fmla="*/ 734 w 1129"/>
              <a:gd name="T107" fmla="*/ 434 h 1089"/>
              <a:gd name="T108" fmla="*/ 734 w 1129"/>
              <a:gd name="T109" fmla="*/ 434 h 10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129" h="1089">
                <a:moveTo>
                  <a:pt x="1129" y="23"/>
                </a:moveTo>
                <a:lnTo>
                  <a:pt x="1123" y="12"/>
                </a:lnTo>
                <a:lnTo>
                  <a:pt x="1117" y="6"/>
                </a:lnTo>
                <a:lnTo>
                  <a:pt x="1106" y="0"/>
                </a:lnTo>
                <a:lnTo>
                  <a:pt x="1096" y="0"/>
                </a:lnTo>
                <a:lnTo>
                  <a:pt x="906" y="39"/>
                </a:lnTo>
                <a:lnTo>
                  <a:pt x="895" y="44"/>
                </a:lnTo>
                <a:lnTo>
                  <a:pt x="885" y="56"/>
                </a:lnTo>
                <a:lnTo>
                  <a:pt x="801" y="261"/>
                </a:lnTo>
                <a:lnTo>
                  <a:pt x="795" y="261"/>
                </a:lnTo>
                <a:lnTo>
                  <a:pt x="23" y="289"/>
                </a:lnTo>
                <a:lnTo>
                  <a:pt x="12" y="289"/>
                </a:lnTo>
                <a:lnTo>
                  <a:pt x="6" y="295"/>
                </a:lnTo>
                <a:lnTo>
                  <a:pt x="0" y="305"/>
                </a:lnTo>
                <a:lnTo>
                  <a:pt x="0" y="317"/>
                </a:lnTo>
                <a:lnTo>
                  <a:pt x="34" y="667"/>
                </a:lnTo>
                <a:lnTo>
                  <a:pt x="34" y="678"/>
                </a:lnTo>
                <a:lnTo>
                  <a:pt x="40" y="684"/>
                </a:lnTo>
                <a:lnTo>
                  <a:pt x="46" y="689"/>
                </a:lnTo>
                <a:lnTo>
                  <a:pt x="56" y="695"/>
                </a:lnTo>
                <a:lnTo>
                  <a:pt x="640" y="745"/>
                </a:lnTo>
                <a:lnTo>
                  <a:pt x="645" y="745"/>
                </a:lnTo>
                <a:lnTo>
                  <a:pt x="651" y="745"/>
                </a:lnTo>
                <a:lnTo>
                  <a:pt x="673" y="756"/>
                </a:lnTo>
                <a:lnTo>
                  <a:pt x="701" y="778"/>
                </a:lnTo>
                <a:lnTo>
                  <a:pt x="734" y="806"/>
                </a:lnTo>
                <a:lnTo>
                  <a:pt x="746" y="822"/>
                </a:lnTo>
                <a:lnTo>
                  <a:pt x="751" y="845"/>
                </a:lnTo>
                <a:lnTo>
                  <a:pt x="756" y="872"/>
                </a:lnTo>
                <a:lnTo>
                  <a:pt x="746" y="889"/>
                </a:lnTo>
                <a:lnTo>
                  <a:pt x="734" y="900"/>
                </a:lnTo>
                <a:lnTo>
                  <a:pt x="723" y="906"/>
                </a:lnTo>
                <a:lnTo>
                  <a:pt x="23" y="906"/>
                </a:lnTo>
                <a:lnTo>
                  <a:pt x="17" y="912"/>
                </a:lnTo>
                <a:lnTo>
                  <a:pt x="6" y="917"/>
                </a:lnTo>
                <a:lnTo>
                  <a:pt x="0" y="923"/>
                </a:lnTo>
                <a:lnTo>
                  <a:pt x="0" y="934"/>
                </a:lnTo>
                <a:lnTo>
                  <a:pt x="0" y="944"/>
                </a:lnTo>
                <a:lnTo>
                  <a:pt x="6" y="956"/>
                </a:lnTo>
                <a:lnTo>
                  <a:pt x="17" y="961"/>
                </a:lnTo>
                <a:lnTo>
                  <a:pt x="23" y="961"/>
                </a:lnTo>
                <a:lnTo>
                  <a:pt x="101" y="961"/>
                </a:lnTo>
                <a:lnTo>
                  <a:pt x="84" y="973"/>
                </a:lnTo>
                <a:lnTo>
                  <a:pt x="67" y="984"/>
                </a:lnTo>
                <a:lnTo>
                  <a:pt x="61" y="1007"/>
                </a:lnTo>
                <a:lnTo>
                  <a:pt x="56" y="1022"/>
                </a:lnTo>
                <a:lnTo>
                  <a:pt x="61" y="1051"/>
                </a:lnTo>
                <a:lnTo>
                  <a:pt x="73" y="1068"/>
                </a:lnTo>
                <a:lnTo>
                  <a:pt x="95" y="1083"/>
                </a:lnTo>
                <a:lnTo>
                  <a:pt x="118" y="1089"/>
                </a:lnTo>
                <a:lnTo>
                  <a:pt x="145" y="1083"/>
                </a:lnTo>
                <a:lnTo>
                  <a:pt x="162" y="1068"/>
                </a:lnTo>
                <a:lnTo>
                  <a:pt x="179" y="1051"/>
                </a:lnTo>
                <a:lnTo>
                  <a:pt x="185" y="1022"/>
                </a:lnTo>
                <a:lnTo>
                  <a:pt x="179" y="1007"/>
                </a:lnTo>
                <a:lnTo>
                  <a:pt x="173" y="984"/>
                </a:lnTo>
                <a:lnTo>
                  <a:pt x="156" y="973"/>
                </a:lnTo>
                <a:lnTo>
                  <a:pt x="139" y="961"/>
                </a:lnTo>
                <a:lnTo>
                  <a:pt x="579" y="961"/>
                </a:lnTo>
                <a:lnTo>
                  <a:pt x="562" y="973"/>
                </a:lnTo>
                <a:lnTo>
                  <a:pt x="550" y="984"/>
                </a:lnTo>
                <a:lnTo>
                  <a:pt x="540" y="1007"/>
                </a:lnTo>
                <a:lnTo>
                  <a:pt x="535" y="1022"/>
                </a:lnTo>
                <a:lnTo>
                  <a:pt x="540" y="1051"/>
                </a:lnTo>
                <a:lnTo>
                  <a:pt x="556" y="1068"/>
                </a:lnTo>
                <a:lnTo>
                  <a:pt x="573" y="1083"/>
                </a:lnTo>
                <a:lnTo>
                  <a:pt x="601" y="1089"/>
                </a:lnTo>
                <a:lnTo>
                  <a:pt x="623" y="1083"/>
                </a:lnTo>
                <a:lnTo>
                  <a:pt x="645" y="1068"/>
                </a:lnTo>
                <a:lnTo>
                  <a:pt x="657" y="1051"/>
                </a:lnTo>
                <a:lnTo>
                  <a:pt x="662" y="1022"/>
                </a:lnTo>
                <a:lnTo>
                  <a:pt x="662" y="1007"/>
                </a:lnTo>
                <a:lnTo>
                  <a:pt x="651" y="984"/>
                </a:lnTo>
                <a:lnTo>
                  <a:pt x="640" y="973"/>
                </a:lnTo>
                <a:lnTo>
                  <a:pt x="617" y="961"/>
                </a:lnTo>
                <a:lnTo>
                  <a:pt x="729" y="961"/>
                </a:lnTo>
                <a:lnTo>
                  <a:pt x="734" y="961"/>
                </a:lnTo>
                <a:lnTo>
                  <a:pt x="767" y="944"/>
                </a:lnTo>
                <a:lnTo>
                  <a:pt x="784" y="934"/>
                </a:lnTo>
                <a:lnTo>
                  <a:pt x="795" y="917"/>
                </a:lnTo>
                <a:lnTo>
                  <a:pt x="807" y="900"/>
                </a:lnTo>
                <a:lnTo>
                  <a:pt x="812" y="878"/>
                </a:lnTo>
                <a:lnTo>
                  <a:pt x="812" y="856"/>
                </a:lnTo>
                <a:lnTo>
                  <a:pt x="807" y="828"/>
                </a:lnTo>
                <a:lnTo>
                  <a:pt x="795" y="800"/>
                </a:lnTo>
                <a:lnTo>
                  <a:pt x="779" y="778"/>
                </a:lnTo>
                <a:lnTo>
                  <a:pt x="746" y="745"/>
                </a:lnTo>
                <a:lnTo>
                  <a:pt x="712" y="717"/>
                </a:lnTo>
                <a:lnTo>
                  <a:pt x="684" y="695"/>
                </a:lnTo>
                <a:lnTo>
                  <a:pt x="934" y="94"/>
                </a:lnTo>
                <a:lnTo>
                  <a:pt x="1106" y="56"/>
                </a:lnTo>
                <a:lnTo>
                  <a:pt x="1117" y="50"/>
                </a:lnTo>
                <a:lnTo>
                  <a:pt x="1123" y="44"/>
                </a:lnTo>
                <a:lnTo>
                  <a:pt x="1129" y="33"/>
                </a:lnTo>
                <a:lnTo>
                  <a:pt x="1129" y="23"/>
                </a:lnTo>
                <a:close/>
                <a:moveTo>
                  <a:pt x="162" y="1022"/>
                </a:moveTo>
                <a:lnTo>
                  <a:pt x="156" y="1039"/>
                </a:lnTo>
                <a:lnTo>
                  <a:pt x="151" y="1056"/>
                </a:lnTo>
                <a:lnTo>
                  <a:pt x="134" y="1062"/>
                </a:lnTo>
                <a:lnTo>
                  <a:pt x="118" y="1068"/>
                </a:lnTo>
                <a:lnTo>
                  <a:pt x="101" y="1062"/>
                </a:lnTo>
                <a:lnTo>
                  <a:pt x="90" y="1056"/>
                </a:lnTo>
                <a:lnTo>
                  <a:pt x="78" y="1039"/>
                </a:lnTo>
                <a:lnTo>
                  <a:pt x="78" y="1022"/>
                </a:lnTo>
                <a:lnTo>
                  <a:pt x="78" y="1007"/>
                </a:lnTo>
                <a:lnTo>
                  <a:pt x="90" y="995"/>
                </a:lnTo>
                <a:lnTo>
                  <a:pt x="101" y="984"/>
                </a:lnTo>
                <a:lnTo>
                  <a:pt x="118" y="978"/>
                </a:lnTo>
                <a:lnTo>
                  <a:pt x="134" y="984"/>
                </a:lnTo>
                <a:lnTo>
                  <a:pt x="151" y="995"/>
                </a:lnTo>
                <a:lnTo>
                  <a:pt x="156" y="1007"/>
                </a:lnTo>
                <a:lnTo>
                  <a:pt x="162" y="1022"/>
                </a:lnTo>
                <a:close/>
                <a:moveTo>
                  <a:pt x="645" y="1022"/>
                </a:moveTo>
                <a:lnTo>
                  <a:pt x="640" y="1039"/>
                </a:lnTo>
                <a:lnTo>
                  <a:pt x="628" y="1056"/>
                </a:lnTo>
                <a:lnTo>
                  <a:pt x="617" y="1062"/>
                </a:lnTo>
                <a:lnTo>
                  <a:pt x="601" y="1068"/>
                </a:lnTo>
                <a:lnTo>
                  <a:pt x="584" y="1062"/>
                </a:lnTo>
                <a:lnTo>
                  <a:pt x="567" y="1056"/>
                </a:lnTo>
                <a:lnTo>
                  <a:pt x="562" y="1039"/>
                </a:lnTo>
                <a:lnTo>
                  <a:pt x="556" y="1022"/>
                </a:lnTo>
                <a:lnTo>
                  <a:pt x="562" y="1007"/>
                </a:lnTo>
                <a:lnTo>
                  <a:pt x="567" y="995"/>
                </a:lnTo>
                <a:lnTo>
                  <a:pt x="584" y="984"/>
                </a:lnTo>
                <a:lnTo>
                  <a:pt x="601" y="978"/>
                </a:lnTo>
                <a:lnTo>
                  <a:pt x="617" y="984"/>
                </a:lnTo>
                <a:lnTo>
                  <a:pt x="628" y="995"/>
                </a:lnTo>
                <a:lnTo>
                  <a:pt x="640" y="1007"/>
                </a:lnTo>
                <a:lnTo>
                  <a:pt x="645" y="1022"/>
                </a:lnTo>
                <a:close/>
                <a:moveTo>
                  <a:pt x="668" y="556"/>
                </a:moveTo>
                <a:lnTo>
                  <a:pt x="668" y="450"/>
                </a:lnTo>
                <a:lnTo>
                  <a:pt x="723" y="450"/>
                </a:lnTo>
                <a:lnTo>
                  <a:pt x="684" y="556"/>
                </a:lnTo>
                <a:lnTo>
                  <a:pt x="668" y="556"/>
                </a:lnTo>
                <a:close/>
                <a:moveTo>
                  <a:pt x="673" y="579"/>
                </a:moveTo>
                <a:lnTo>
                  <a:pt x="668" y="584"/>
                </a:lnTo>
                <a:lnTo>
                  <a:pt x="668" y="579"/>
                </a:lnTo>
                <a:lnTo>
                  <a:pt x="673" y="579"/>
                </a:lnTo>
                <a:close/>
                <a:moveTo>
                  <a:pt x="67" y="450"/>
                </a:moveTo>
                <a:lnTo>
                  <a:pt x="139" y="450"/>
                </a:lnTo>
                <a:lnTo>
                  <a:pt x="139" y="556"/>
                </a:lnTo>
                <a:lnTo>
                  <a:pt x="78" y="556"/>
                </a:lnTo>
                <a:lnTo>
                  <a:pt x="67" y="450"/>
                </a:lnTo>
                <a:close/>
                <a:moveTo>
                  <a:pt x="423" y="450"/>
                </a:moveTo>
                <a:lnTo>
                  <a:pt x="529" y="450"/>
                </a:lnTo>
                <a:lnTo>
                  <a:pt x="529" y="556"/>
                </a:lnTo>
                <a:lnTo>
                  <a:pt x="423" y="556"/>
                </a:lnTo>
                <a:lnTo>
                  <a:pt x="423" y="450"/>
                </a:lnTo>
                <a:close/>
                <a:moveTo>
                  <a:pt x="295" y="434"/>
                </a:moveTo>
                <a:lnTo>
                  <a:pt x="295" y="333"/>
                </a:lnTo>
                <a:lnTo>
                  <a:pt x="401" y="328"/>
                </a:lnTo>
                <a:lnTo>
                  <a:pt x="401" y="434"/>
                </a:lnTo>
                <a:lnTo>
                  <a:pt x="295" y="434"/>
                </a:lnTo>
                <a:close/>
                <a:moveTo>
                  <a:pt x="401" y="450"/>
                </a:moveTo>
                <a:lnTo>
                  <a:pt x="401" y="556"/>
                </a:lnTo>
                <a:lnTo>
                  <a:pt x="295" y="556"/>
                </a:lnTo>
                <a:lnTo>
                  <a:pt x="295" y="450"/>
                </a:lnTo>
                <a:lnTo>
                  <a:pt x="401" y="450"/>
                </a:lnTo>
                <a:close/>
                <a:moveTo>
                  <a:pt x="162" y="434"/>
                </a:moveTo>
                <a:lnTo>
                  <a:pt x="162" y="339"/>
                </a:lnTo>
                <a:lnTo>
                  <a:pt x="273" y="333"/>
                </a:lnTo>
                <a:lnTo>
                  <a:pt x="273" y="434"/>
                </a:lnTo>
                <a:lnTo>
                  <a:pt x="162" y="434"/>
                </a:lnTo>
                <a:close/>
                <a:moveTo>
                  <a:pt x="273" y="450"/>
                </a:moveTo>
                <a:lnTo>
                  <a:pt x="273" y="556"/>
                </a:lnTo>
                <a:lnTo>
                  <a:pt x="162" y="556"/>
                </a:lnTo>
                <a:lnTo>
                  <a:pt x="162" y="450"/>
                </a:lnTo>
                <a:lnTo>
                  <a:pt x="273" y="450"/>
                </a:lnTo>
                <a:close/>
                <a:moveTo>
                  <a:pt x="273" y="579"/>
                </a:moveTo>
                <a:lnTo>
                  <a:pt x="273" y="655"/>
                </a:lnTo>
                <a:lnTo>
                  <a:pt x="162" y="645"/>
                </a:lnTo>
                <a:lnTo>
                  <a:pt x="162" y="579"/>
                </a:lnTo>
                <a:lnTo>
                  <a:pt x="273" y="579"/>
                </a:lnTo>
                <a:close/>
                <a:moveTo>
                  <a:pt x="295" y="579"/>
                </a:moveTo>
                <a:lnTo>
                  <a:pt x="401" y="579"/>
                </a:lnTo>
                <a:lnTo>
                  <a:pt x="401" y="667"/>
                </a:lnTo>
                <a:lnTo>
                  <a:pt x="295" y="655"/>
                </a:lnTo>
                <a:lnTo>
                  <a:pt x="295" y="579"/>
                </a:lnTo>
                <a:close/>
                <a:moveTo>
                  <a:pt x="423" y="579"/>
                </a:moveTo>
                <a:lnTo>
                  <a:pt x="529" y="579"/>
                </a:lnTo>
                <a:lnTo>
                  <a:pt x="529" y="678"/>
                </a:lnTo>
                <a:lnTo>
                  <a:pt x="423" y="667"/>
                </a:lnTo>
                <a:lnTo>
                  <a:pt x="423" y="579"/>
                </a:lnTo>
                <a:close/>
                <a:moveTo>
                  <a:pt x="423" y="434"/>
                </a:moveTo>
                <a:lnTo>
                  <a:pt x="423" y="328"/>
                </a:lnTo>
                <a:lnTo>
                  <a:pt x="529" y="322"/>
                </a:lnTo>
                <a:lnTo>
                  <a:pt x="529" y="434"/>
                </a:lnTo>
                <a:lnTo>
                  <a:pt x="423" y="434"/>
                </a:lnTo>
                <a:close/>
                <a:moveTo>
                  <a:pt x="545" y="450"/>
                </a:moveTo>
                <a:lnTo>
                  <a:pt x="651" y="450"/>
                </a:lnTo>
                <a:lnTo>
                  <a:pt x="651" y="556"/>
                </a:lnTo>
                <a:lnTo>
                  <a:pt x="545" y="556"/>
                </a:lnTo>
                <a:lnTo>
                  <a:pt x="545" y="450"/>
                </a:lnTo>
                <a:close/>
                <a:moveTo>
                  <a:pt x="545" y="434"/>
                </a:moveTo>
                <a:lnTo>
                  <a:pt x="545" y="322"/>
                </a:lnTo>
                <a:lnTo>
                  <a:pt x="651" y="322"/>
                </a:lnTo>
                <a:lnTo>
                  <a:pt x="651" y="434"/>
                </a:lnTo>
                <a:lnTo>
                  <a:pt x="545" y="434"/>
                </a:lnTo>
                <a:close/>
                <a:moveTo>
                  <a:pt x="56" y="339"/>
                </a:moveTo>
                <a:lnTo>
                  <a:pt x="139" y="339"/>
                </a:lnTo>
                <a:lnTo>
                  <a:pt x="139" y="434"/>
                </a:lnTo>
                <a:lnTo>
                  <a:pt x="67" y="434"/>
                </a:lnTo>
                <a:lnTo>
                  <a:pt x="67" y="450"/>
                </a:lnTo>
                <a:lnTo>
                  <a:pt x="56" y="339"/>
                </a:lnTo>
                <a:close/>
                <a:moveTo>
                  <a:pt x="78" y="579"/>
                </a:moveTo>
                <a:lnTo>
                  <a:pt x="139" y="579"/>
                </a:lnTo>
                <a:lnTo>
                  <a:pt x="139" y="645"/>
                </a:lnTo>
                <a:lnTo>
                  <a:pt x="84" y="640"/>
                </a:lnTo>
                <a:lnTo>
                  <a:pt x="78" y="579"/>
                </a:lnTo>
                <a:close/>
                <a:moveTo>
                  <a:pt x="545" y="678"/>
                </a:moveTo>
                <a:lnTo>
                  <a:pt x="545" y="579"/>
                </a:lnTo>
                <a:lnTo>
                  <a:pt x="651" y="579"/>
                </a:lnTo>
                <a:lnTo>
                  <a:pt x="651" y="634"/>
                </a:lnTo>
                <a:lnTo>
                  <a:pt x="628" y="689"/>
                </a:lnTo>
                <a:lnTo>
                  <a:pt x="545" y="678"/>
                </a:lnTo>
                <a:close/>
                <a:moveTo>
                  <a:pt x="734" y="434"/>
                </a:moveTo>
                <a:lnTo>
                  <a:pt x="668" y="434"/>
                </a:lnTo>
                <a:lnTo>
                  <a:pt x="668" y="322"/>
                </a:lnTo>
                <a:lnTo>
                  <a:pt x="779" y="317"/>
                </a:lnTo>
                <a:lnTo>
                  <a:pt x="734" y="434"/>
                </a:lnTo>
                <a:close/>
              </a:path>
            </a:pathLst>
          </a:custGeom>
          <a:solidFill>
            <a:schemeClr val="tx1">
              <a:lumMod val="40000"/>
              <a:lumOff val="60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6" name="组合 5"/>
          <p:cNvGrpSpPr/>
          <p:nvPr/>
        </p:nvGrpSpPr>
        <p:grpSpPr>
          <a:xfrm>
            <a:off x="845586" y="1295326"/>
            <a:ext cx="1958383" cy="936167"/>
            <a:chOff x="1317257" y="1360556"/>
            <a:chExt cx="3761195" cy="1248223"/>
          </a:xfrm>
        </p:grpSpPr>
        <p:sp>
          <p:nvSpPr>
            <p:cNvPr id="11" name="文本框 382"/>
            <p:cNvSpPr txBox="1"/>
            <p:nvPr/>
          </p:nvSpPr>
          <p:spPr>
            <a:xfrm>
              <a:off x="1317257" y="1811459"/>
              <a:ext cx="3761195" cy="797320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/>
                <a:t>此部分内容作为文字排版占位显示（建议使用主题字体）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317257" y="1360556"/>
              <a:ext cx="3761195" cy="307777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/>
            <a:p>
              <a:r>
                <a:rPr lang="zh-CN" altLang="en-US" sz="2000" b="1" dirty="0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619886" y="1626645"/>
            <a:ext cx="1620989" cy="2001050"/>
            <a:chOff x="3619886" y="1626645"/>
            <a:chExt cx="1620989" cy="2001050"/>
          </a:xfrm>
        </p:grpSpPr>
        <p:sp>
          <p:nvSpPr>
            <p:cNvPr id="13" name="矩形 12"/>
            <p:cNvSpPr/>
            <p:nvPr/>
          </p:nvSpPr>
          <p:spPr>
            <a:xfrm>
              <a:off x="3660059" y="2000712"/>
              <a:ext cx="1546534" cy="95401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矩形 13"/>
            <p:cNvSpPr/>
            <p:nvPr/>
          </p:nvSpPr>
          <p:spPr>
            <a:xfrm>
              <a:off x="3619886" y="3129097"/>
              <a:ext cx="1620989" cy="49859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1">
                      <a:lumMod val="5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1">
                      <a:lumMod val="5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3660058" y="1626645"/>
              <a:ext cx="1537732" cy="305853"/>
            </a:xfrm>
            <a:prstGeom prst="rect">
              <a:avLst/>
            </a:prstGeom>
          </p:spPr>
          <p:txBody>
            <a:bodyPr vert="horz" lIns="91440" tIns="45720" rIns="91440" bIns="45720" anchor="ctr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2000" b="1" spc="-151" noProof="1"/>
                <a:t>关键词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3700224" y="2598597"/>
              <a:ext cx="1497568" cy="275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zh-CN" altLang="en-US" sz="1600" b="1" noProof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4270294" y="2165259"/>
              <a:ext cx="342900" cy="325171"/>
            </a:xfrm>
            <a:custGeom>
              <a:avLst/>
              <a:gdLst>
                <a:gd name="connsiteX0" fmla="*/ 17139 w 331464"/>
                <a:gd name="connsiteY0" fmla="*/ 274638 h 314326"/>
                <a:gd name="connsiteX1" fmla="*/ 312414 w 331464"/>
                <a:gd name="connsiteY1" fmla="*/ 274638 h 314326"/>
                <a:gd name="connsiteX2" fmla="*/ 312414 w 331464"/>
                <a:gd name="connsiteY2" fmla="*/ 302420 h 314326"/>
                <a:gd name="connsiteX3" fmla="*/ 300758 w 331464"/>
                <a:gd name="connsiteY3" fmla="*/ 314326 h 314326"/>
                <a:gd name="connsiteX4" fmla="*/ 28795 w 331464"/>
                <a:gd name="connsiteY4" fmla="*/ 314326 h 314326"/>
                <a:gd name="connsiteX5" fmla="*/ 17139 w 331464"/>
                <a:gd name="connsiteY5" fmla="*/ 302420 h 314326"/>
                <a:gd name="connsiteX6" fmla="*/ 220339 w 331464"/>
                <a:gd name="connsiteY6" fmla="*/ 168275 h 314326"/>
                <a:gd name="connsiteX7" fmla="*/ 312414 w 331464"/>
                <a:gd name="connsiteY7" fmla="*/ 168275 h 314326"/>
                <a:gd name="connsiteX8" fmla="*/ 312414 w 331464"/>
                <a:gd name="connsiteY8" fmla="*/ 258763 h 314326"/>
                <a:gd name="connsiteX9" fmla="*/ 220339 w 331464"/>
                <a:gd name="connsiteY9" fmla="*/ 258763 h 314326"/>
                <a:gd name="connsiteX10" fmla="*/ 128264 w 331464"/>
                <a:gd name="connsiteY10" fmla="*/ 168275 h 314326"/>
                <a:gd name="connsiteX11" fmla="*/ 201289 w 331464"/>
                <a:gd name="connsiteY11" fmla="*/ 168275 h 314326"/>
                <a:gd name="connsiteX12" fmla="*/ 201289 w 331464"/>
                <a:gd name="connsiteY12" fmla="*/ 258763 h 314326"/>
                <a:gd name="connsiteX13" fmla="*/ 128264 w 331464"/>
                <a:gd name="connsiteY13" fmla="*/ 258763 h 314326"/>
                <a:gd name="connsiteX14" fmla="*/ 17139 w 331464"/>
                <a:gd name="connsiteY14" fmla="*/ 168275 h 314326"/>
                <a:gd name="connsiteX15" fmla="*/ 110802 w 331464"/>
                <a:gd name="connsiteY15" fmla="*/ 168275 h 314326"/>
                <a:gd name="connsiteX16" fmla="*/ 110802 w 331464"/>
                <a:gd name="connsiteY16" fmla="*/ 258763 h 314326"/>
                <a:gd name="connsiteX17" fmla="*/ 17139 w 331464"/>
                <a:gd name="connsiteY17" fmla="*/ 258763 h 314326"/>
                <a:gd name="connsiteX18" fmla="*/ 28189 w 331464"/>
                <a:gd name="connsiteY18" fmla="*/ 93663 h 314326"/>
                <a:gd name="connsiteX19" fmla="*/ 302951 w 331464"/>
                <a:gd name="connsiteY19" fmla="*/ 93663 h 314326"/>
                <a:gd name="connsiteX20" fmla="*/ 328872 w 331464"/>
                <a:gd name="connsiteY20" fmla="*/ 132428 h 314326"/>
                <a:gd name="connsiteX21" fmla="*/ 331464 w 331464"/>
                <a:gd name="connsiteY21" fmla="*/ 138888 h 314326"/>
                <a:gd name="connsiteX22" fmla="*/ 322392 w 331464"/>
                <a:gd name="connsiteY22" fmla="*/ 149226 h 314326"/>
                <a:gd name="connsiteX23" fmla="*/ 7452 w 331464"/>
                <a:gd name="connsiteY23" fmla="*/ 149226 h 314326"/>
                <a:gd name="connsiteX24" fmla="*/ 972 w 331464"/>
                <a:gd name="connsiteY24" fmla="*/ 144057 h 314326"/>
                <a:gd name="connsiteX25" fmla="*/ 972 w 331464"/>
                <a:gd name="connsiteY25" fmla="*/ 132428 h 314326"/>
                <a:gd name="connsiteX26" fmla="*/ 28189 w 331464"/>
                <a:gd name="connsiteY26" fmla="*/ 93663 h 314326"/>
                <a:gd name="connsiteX27" fmla="*/ 47833 w 331464"/>
                <a:gd name="connsiteY27" fmla="*/ 0 h 314326"/>
                <a:gd name="connsiteX28" fmla="*/ 283308 w 331464"/>
                <a:gd name="connsiteY28" fmla="*/ 0 h 314326"/>
                <a:gd name="connsiteX29" fmla="*/ 294952 w 331464"/>
                <a:gd name="connsiteY29" fmla="*/ 11824 h 314326"/>
                <a:gd name="connsiteX30" fmla="*/ 294952 w 331464"/>
                <a:gd name="connsiteY30" fmla="*/ 76200 h 314326"/>
                <a:gd name="connsiteX31" fmla="*/ 36189 w 331464"/>
                <a:gd name="connsiteY31" fmla="*/ 76200 h 314326"/>
                <a:gd name="connsiteX32" fmla="*/ 36189 w 331464"/>
                <a:gd name="connsiteY32" fmla="*/ 11824 h 314326"/>
                <a:gd name="connsiteX33" fmla="*/ 47833 w 331464"/>
                <a:gd name="connsiteY33" fmla="*/ 0 h 31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1464" h="314326">
                  <a:moveTo>
                    <a:pt x="17139" y="274638"/>
                  </a:moveTo>
                  <a:cubicBezTo>
                    <a:pt x="17139" y="274638"/>
                    <a:pt x="17139" y="274638"/>
                    <a:pt x="312414" y="274638"/>
                  </a:cubicBezTo>
                  <a:cubicBezTo>
                    <a:pt x="312414" y="274638"/>
                    <a:pt x="312414" y="274638"/>
                    <a:pt x="312414" y="302420"/>
                  </a:cubicBezTo>
                  <a:cubicBezTo>
                    <a:pt x="312414" y="309035"/>
                    <a:pt x="307234" y="314326"/>
                    <a:pt x="300758" y="314326"/>
                  </a:cubicBezTo>
                  <a:cubicBezTo>
                    <a:pt x="300758" y="314326"/>
                    <a:pt x="300758" y="314326"/>
                    <a:pt x="28795" y="314326"/>
                  </a:cubicBezTo>
                  <a:cubicBezTo>
                    <a:pt x="22319" y="314326"/>
                    <a:pt x="17139" y="309035"/>
                    <a:pt x="17139" y="302420"/>
                  </a:cubicBezTo>
                  <a:close/>
                  <a:moveTo>
                    <a:pt x="220339" y="168275"/>
                  </a:moveTo>
                  <a:lnTo>
                    <a:pt x="312414" y="168275"/>
                  </a:lnTo>
                  <a:lnTo>
                    <a:pt x="312414" y="258763"/>
                  </a:lnTo>
                  <a:lnTo>
                    <a:pt x="220339" y="258763"/>
                  </a:lnTo>
                  <a:close/>
                  <a:moveTo>
                    <a:pt x="128264" y="168275"/>
                  </a:moveTo>
                  <a:lnTo>
                    <a:pt x="201289" y="168275"/>
                  </a:lnTo>
                  <a:lnTo>
                    <a:pt x="201289" y="258763"/>
                  </a:lnTo>
                  <a:lnTo>
                    <a:pt x="128264" y="258763"/>
                  </a:lnTo>
                  <a:close/>
                  <a:moveTo>
                    <a:pt x="17139" y="168275"/>
                  </a:moveTo>
                  <a:lnTo>
                    <a:pt x="110802" y="168275"/>
                  </a:lnTo>
                  <a:lnTo>
                    <a:pt x="110802" y="258763"/>
                  </a:lnTo>
                  <a:lnTo>
                    <a:pt x="17139" y="258763"/>
                  </a:lnTo>
                  <a:close/>
                  <a:moveTo>
                    <a:pt x="28189" y="93663"/>
                  </a:moveTo>
                  <a:cubicBezTo>
                    <a:pt x="28189" y="93663"/>
                    <a:pt x="28189" y="93663"/>
                    <a:pt x="302951" y="93663"/>
                  </a:cubicBezTo>
                  <a:cubicBezTo>
                    <a:pt x="302951" y="93663"/>
                    <a:pt x="302951" y="93663"/>
                    <a:pt x="328872" y="132428"/>
                  </a:cubicBezTo>
                  <a:cubicBezTo>
                    <a:pt x="330168" y="133720"/>
                    <a:pt x="331464" y="136304"/>
                    <a:pt x="331464" y="138888"/>
                  </a:cubicBezTo>
                  <a:cubicBezTo>
                    <a:pt x="331464" y="144057"/>
                    <a:pt x="327576" y="147934"/>
                    <a:pt x="322392" y="149226"/>
                  </a:cubicBezTo>
                  <a:cubicBezTo>
                    <a:pt x="322392" y="149226"/>
                    <a:pt x="322392" y="149226"/>
                    <a:pt x="7452" y="149226"/>
                  </a:cubicBezTo>
                  <a:cubicBezTo>
                    <a:pt x="4860" y="147934"/>
                    <a:pt x="2268" y="146641"/>
                    <a:pt x="972" y="144057"/>
                  </a:cubicBezTo>
                  <a:cubicBezTo>
                    <a:pt x="-324" y="140181"/>
                    <a:pt x="-324" y="136304"/>
                    <a:pt x="972" y="132428"/>
                  </a:cubicBezTo>
                  <a:cubicBezTo>
                    <a:pt x="972" y="132428"/>
                    <a:pt x="972" y="132428"/>
                    <a:pt x="28189" y="93663"/>
                  </a:cubicBezTo>
                  <a:close/>
                  <a:moveTo>
                    <a:pt x="47833" y="0"/>
                  </a:moveTo>
                  <a:cubicBezTo>
                    <a:pt x="47833" y="0"/>
                    <a:pt x="47833" y="0"/>
                    <a:pt x="283308" y="0"/>
                  </a:cubicBezTo>
                  <a:cubicBezTo>
                    <a:pt x="289777" y="0"/>
                    <a:pt x="294952" y="5255"/>
                    <a:pt x="294952" y="11824"/>
                  </a:cubicBezTo>
                  <a:lnTo>
                    <a:pt x="294952" y="76200"/>
                  </a:lnTo>
                  <a:cubicBezTo>
                    <a:pt x="294952" y="76200"/>
                    <a:pt x="294952" y="76200"/>
                    <a:pt x="36189" y="76200"/>
                  </a:cubicBezTo>
                  <a:cubicBezTo>
                    <a:pt x="36189" y="76200"/>
                    <a:pt x="36189" y="76200"/>
                    <a:pt x="36189" y="11824"/>
                  </a:cubicBezTo>
                  <a:cubicBezTo>
                    <a:pt x="36189" y="5255"/>
                    <a:pt x="41364" y="0"/>
                    <a:pt x="478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323800" y="1626645"/>
            <a:ext cx="1620989" cy="2001050"/>
            <a:chOff x="5323800" y="1626645"/>
            <a:chExt cx="1620989" cy="2001050"/>
          </a:xfrm>
        </p:grpSpPr>
        <p:sp>
          <p:nvSpPr>
            <p:cNvPr id="17" name="矩形 16"/>
            <p:cNvSpPr/>
            <p:nvPr/>
          </p:nvSpPr>
          <p:spPr>
            <a:xfrm>
              <a:off x="5363972" y="2000712"/>
              <a:ext cx="1546534" cy="95401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矩形 17"/>
            <p:cNvSpPr/>
            <p:nvPr/>
          </p:nvSpPr>
          <p:spPr>
            <a:xfrm>
              <a:off x="5323800" y="3129097"/>
              <a:ext cx="1620989" cy="49859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1">
                      <a:lumMod val="5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1">
                      <a:lumMod val="5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363972" y="1626645"/>
              <a:ext cx="1537732" cy="305853"/>
            </a:xfrm>
            <a:prstGeom prst="rect">
              <a:avLst/>
            </a:prstGeom>
          </p:spPr>
          <p:txBody>
            <a:bodyPr vert="horz" lIns="91440" tIns="45720" rIns="91440" bIns="45720" anchor="ctr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2000" b="1" spc="-151" noProof="1"/>
                <a:t>关键词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5404136" y="2598597"/>
              <a:ext cx="1497568" cy="275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zh-CN" altLang="en-US" sz="1600" b="1" noProof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8" name="任意多边形: 形状 7"/>
            <p:cNvSpPr/>
            <p:nvPr/>
          </p:nvSpPr>
          <p:spPr>
            <a:xfrm>
              <a:off x="5959280" y="2165259"/>
              <a:ext cx="342900" cy="325171"/>
            </a:xfrm>
            <a:custGeom>
              <a:avLst/>
              <a:gdLst>
                <a:gd name="connsiteX0" fmla="*/ 17139 w 331464"/>
                <a:gd name="connsiteY0" fmla="*/ 274638 h 314326"/>
                <a:gd name="connsiteX1" fmla="*/ 312414 w 331464"/>
                <a:gd name="connsiteY1" fmla="*/ 274638 h 314326"/>
                <a:gd name="connsiteX2" fmla="*/ 312414 w 331464"/>
                <a:gd name="connsiteY2" fmla="*/ 302420 h 314326"/>
                <a:gd name="connsiteX3" fmla="*/ 300758 w 331464"/>
                <a:gd name="connsiteY3" fmla="*/ 314326 h 314326"/>
                <a:gd name="connsiteX4" fmla="*/ 28795 w 331464"/>
                <a:gd name="connsiteY4" fmla="*/ 314326 h 314326"/>
                <a:gd name="connsiteX5" fmla="*/ 17139 w 331464"/>
                <a:gd name="connsiteY5" fmla="*/ 302420 h 314326"/>
                <a:gd name="connsiteX6" fmla="*/ 220339 w 331464"/>
                <a:gd name="connsiteY6" fmla="*/ 168275 h 314326"/>
                <a:gd name="connsiteX7" fmla="*/ 312414 w 331464"/>
                <a:gd name="connsiteY7" fmla="*/ 168275 h 314326"/>
                <a:gd name="connsiteX8" fmla="*/ 312414 w 331464"/>
                <a:gd name="connsiteY8" fmla="*/ 258763 h 314326"/>
                <a:gd name="connsiteX9" fmla="*/ 220339 w 331464"/>
                <a:gd name="connsiteY9" fmla="*/ 258763 h 314326"/>
                <a:gd name="connsiteX10" fmla="*/ 128264 w 331464"/>
                <a:gd name="connsiteY10" fmla="*/ 168275 h 314326"/>
                <a:gd name="connsiteX11" fmla="*/ 201289 w 331464"/>
                <a:gd name="connsiteY11" fmla="*/ 168275 h 314326"/>
                <a:gd name="connsiteX12" fmla="*/ 201289 w 331464"/>
                <a:gd name="connsiteY12" fmla="*/ 258763 h 314326"/>
                <a:gd name="connsiteX13" fmla="*/ 128264 w 331464"/>
                <a:gd name="connsiteY13" fmla="*/ 258763 h 314326"/>
                <a:gd name="connsiteX14" fmla="*/ 17139 w 331464"/>
                <a:gd name="connsiteY14" fmla="*/ 168275 h 314326"/>
                <a:gd name="connsiteX15" fmla="*/ 110802 w 331464"/>
                <a:gd name="connsiteY15" fmla="*/ 168275 h 314326"/>
                <a:gd name="connsiteX16" fmla="*/ 110802 w 331464"/>
                <a:gd name="connsiteY16" fmla="*/ 258763 h 314326"/>
                <a:gd name="connsiteX17" fmla="*/ 17139 w 331464"/>
                <a:gd name="connsiteY17" fmla="*/ 258763 h 314326"/>
                <a:gd name="connsiteX18" fmla="*/ 28189 w 331464"/>
                <a:gd name="connsiteY18" fmla="*/ 93663 h 314326"/>
                <a:gd name="connsiteX19" fmla="*/ 302951 w 331464"/>
                <a:gd name="connsiteY19" fmla="*/ 93663 h 314326"/>
                <a:gd name="connsiteX20" fmla="*/ 328872 w 331464"/>
                <a:gd name="connsiteY20" fmla="*/ 132428 h 314326"/>
                <a:gd name="connsiteX21" fmla="*/ 331464 w 331464"/>
                <a:gd name="connsiteY21" fmla="*/ 138888 h 314326"/>
                <a:gd name="connsiteX22" fmla="*/ 322392 w 331464"/>
                <a:gd name="connsiteY22" fmla="*/ 149226 h 314326"/>
                <a:gd name="connsiteX23" fmla="*/ 7452 w 331464"/>
                <a:gd name="connsiteY23" fmla="*/ 149226 h 314326"/>
                <a:gd name="connsiteX24" fmla="*/ 972 w 331464"/>
                <a:gd name="connsiteY24" fmla="*/ 144057 h 314326"/>
                <a:gd name="connsiteX25" fmla="*/ 972 w 331464"/>
                <a:gd name="connsiteY25" fmla="*/ 132428 h 314326"/>
                <a:gd name="connsiteX26" fmla="*/ 28189 w 331464"/>
                <a:gd name="connsiteY26" fmla="*/ 93663 h 314326"/>
                <a:gd name="connsiteX27" fmla="*/ 47833 w 331464"/>
                <a:gd name="connsiteY27" fmla="*/ 0 h 314326"/>
                <a:gd name="connsiteX28" fmla="*/ 283308 w 331464"/>
                <a:gd name="connsiteY28" fmla="*/ 0 h 314326"/>
                <a:gd name="connsiteX29" fmla="*/ 294952 w 331464"/>
                <a:gd name="connsiteY29" fmla="*/ 11824 h 314326"/>
                <a:gd name="connsiteX30" fmla="*/ 294952 w 331464"/>
                <a:gd name="connsiteY30" fmla="*/ 76200 h 314326"/>
                <a:gd name="connsiteX31" fmla="*/ 36189 w 331464"/>
                <a:gd name="connsiteY31" fmla="*/ 76200 h 314326"/>
                <a:gd name="connsiteX32" fmla="*/ 36189 w 331464"/>
                <a:gd name="connsiteY32" fmla="*/ 11824 h 314326"/>
                <a:gd name="connsiteX33" fmla="*/ 47833 w 331464"/>
                <a:gd name="connsiteY33" fmla="*/ 0 h 31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1464" h="314326">
                  <a:moveTo>
                    <a:pt x="17139" y="274638"/>
                  </a:moveTo>
                  <a:cubicBezTo>
                    <a:pt x="17139" y="274638"/>
                    <a:pt x="17139" y="274638"/>
                    <a:pt x="312414" y="274638"/>
                  </a:cubicBezTo>
                  <a:cubicBezTo>
                    <a:pt x="312414" y="274638"/>
                    <a:pt x="312414" y="274638"/>
                    <a:pt x="312414" y="302420"/>
                  </a:cubicBezTo>
                  <a:cubicBezTo>
                    <a:pt x="312414" y="309035"/>
                    <a:pt x="307234" y="314326"/>
                    <a:pt x="300758" y="314326"/>
                  </a:cubicBezTo>
                  <a:cubicBezTo>
                    <a:pt x="300758" y="314326"/>
                    <a:pt x="300758" y="314326"/>
                    <a:pt x="28795" y="314326"/>
                  </a:cubicBezTo>
                  <a:cubicBezTo>
                    <a:pt x="22319" y="314326"/>
                    <a:pt x="17139" y="309035"/>
                    <a:pt x="17139" y="302420"/>
                  </a:cubicBezTo>
                  <a:close/>
                  <a:moveTo>
                    <a:pt x="220339" y="168275"/>
                  </a:moveTo>
                  <a:lnTo>
                    <a:pt x="312414" y="168275"/>
                  </a:lnTo>
                  <a:lnTo>
                    <a:pt x="312414" y="258763"/>
                  </a:lnTo>
                  <a:lnTo>
                    <a:pt x="220339" y="258763"/>
                  </a:lnTo>
                  <a:close/>
                  <a:moveTo>
                    <a:pt x="128264" y="168275"/>
                  </a:moveTo>
                  <a:lnTo>
                    <a:pt x="201289" y="168275"/>
                  </a:lnTo>
                  <a:lnTo>
                    <a:pt x="201289" y="258763"/>
                  </a:lnTo>
                  <a:lnTo>
                    <a:pt x="128264" y="258763"/>
                  </a:lnTo>
                  <a:close/>
                  <a:moveTo>
                    <a:pt x="17139" y="168275"/>
                  </a:moveTo>
                  <a:lnTo>
                    <a:pt x="110802" y="168275"/>
                  </a:lnTo>
                  <a:lnTo>
                    <a:pt x="110802" y="258763"/>
                  </a:lnTo>
                  <a:lnTo>
                    <a:pt x="17139" y="258763"/>
                  </a:lnTo>
                  <a:close/>
                  <a:moveTo>
                    <a:pt x="28189" y="93663"/>
                  </a:moveTo>
                  <a:cubicBezTo>
                    <a:pt x="28189" y="93663"/>
                    <a:pt x="28189" y="93663"/>
                    <a:pt x="302951" y="93663"/>
                  </a:cubicBezTo>
                  <a:cubicBezTo>
                    <a:pt x="302951" y="93663"/>
                    <a:pt x="302951" y="93663"/>
                    <a:pt x="328872" y="132428"/>
                  </a:cubicBezTo>
                  <a:cubicBezTo>
                    <a:pt x="330168" y="133720"/>
                    <a:pt x="331464" y="136304"/>
                    <a:pt x="331464" y="138888"/>
                  </a:cubicBezTo>
                  <a:cubicBezTo>
                    <a:pt x="331464" y="144057"/>
                    <a:pt x="327576" y="147934"/>
                    <a:pt x="322392" y="149226"/>
                  </a:cubicBezTo>
                  <a:cubicBezTo>
                    <a:pt x="322392" y="149226"/>
                    <a:pt x="322392" y="149226"/>
                    <a:pt x="7452" y="149226"/>
                  </a:cubicBezTo>
                  <a:cubicBezTo>
                    <a:pt x="4860" y="147934"/>
                    <a:pt x="2268" y="146641"/>
                    <a:pt x="972" y="144057"/>
                  </a:cubicBezTo>
                  <a:cubicBezTo>
                    <a:pt x="-324" y="140181"/>
                    <a:pt x="-324" y="136304"/>
                    <a:pt x="972" y="132428"/>
                  </a:cubicBezTo>
                  <a:cubicBezTo>
                    <a:pt x="972" y="132428"/>
                    <a:pt x="972" y="132428"/>
                    <a:pt x="28189" y="93663"/>
                  </a:cubicBezTo>
                  <a:close/>
                  <a:moveTo>
                    <a:pt x="47833" y="0"/>
                  </a:moveTo>
                  <a:cubicBezTo>
                    <a:pt x="47833" y="0"/>
                    <a:pt x="47833" y="0"/>
                    <a:pt x="283308" y="0"/>
                  </a:cubicBezTo>
                  <a:cubicBezTo>
                    <a:pt x="289777" y="0"/>
                    <a:pt x="294952" y="5255"/>
                    <a:pt x="294952" y="11824"/>
                  </a:cubicBezTo>
                  <a:lnTo>
                    <a:pt x="294952" y="76200"/>
                  </a:lnTo>
                  <a:cubicBezTo>
                    <a:pt x="294952" y="76200"/>
                    <a:pt x="294952" y="76200"/>
                    <a:pt x="36189" y="76200"/>
                  </a:cubicBezTo>
                  <a:cubicBezTo>
                    <a:pt x="36189" y="76200"/>
                    <a:pt x="36189" y="76200"/>
                    <a:pt x="36189" y="11824"/>
                  </a:cubicBezTo>
                  <a:cubicBezTo>
                    <a:pt x="36189" y="5255"/>
                    <a:pt x="41364" y="0"/>
                    <a:pt x="478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027712" y="1626645"/>
            <a:ext cx="1620989" cy="2001050"/>
            <a:chOff x="7027712" y="1626645"/>
            <a:chExt cx="1620989" cy="2001050"/>
          </a:xfrm>
        </p:grpSpPr>
        <p:sp>
          <p:nvSpPr>
            <p:cNvPr id="21" name="矩形 20"/>
            <p:cNvSpPr/>
            <p:nvPr/>
          </p:nvSpPr>
          <p:spPr>
            <a:xfrm>
              <a:off x="7067885" y="2000712"/>
              <a:ext cx="1546534" cy="9540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矩形 21"/>
            <p:cNvSpPr/>
            <p:nvPr/>
          </p:nvSpPr>
          <p:spPr>
            <a:xfrm>
              <a:off x="7027712" y="3129097"/>
              <a:ext cx="1620989" cy="49859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1">
                      <a:lumMod val="5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1">
                      <a:lumMod val="5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7067885" y="1626645"/>
              <a:ext cx="1537732" cy="305853"/>
            </a:xfrm>
            <a:prstGeom prst="rect">
              <a:avLst/>
            </a:prstGeom>
          </p:spPr>
          <p:txBody>
            <a:bodyPr vert="horz" lIns="91440" tIns="45720" rIns="91440" bIns="45720" anchor="ctr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2000" b="1" spc="-151" noProof="1"/>
                <a:t>关键词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7108050" y="2598597"/>
              <a:ext cx="1497568" cy="275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zh-CN" altLang="en-US" sz="1600" b="1" noProof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9" name="任意多边形: 形状 8"/>
            <p:cNvSpPr/>
            <p:nvPr/>
          </p:nvSpPr>
          <p:spPr>
            <a:xfrm>
              <a:off x="7648265" y="2165259"/>
              <a:ext cx="342900" cy="325171"/>
            </a:xfrm>
            <a:custGeom>
              <a:avLst/>
              <a:gdLst>
                <a:gd name="connsiteX0" fmla="*/ 17139 w 331464"/>
                <a:gd name="connsiteY0" fmla="*/ 274638 h 314326"/>
                <a:gd name="connsiteX1" fmla="*/ 312414 w 331464"/>
                <a:gd name="connsiteY1" fmla="*/ 274638 h 314326"/>
                <a:gd name="connsiteX2" fmla="*/ 312414 w 331464"/>
                <a:gd name="connsiteY2" fmla="*/ 302420 h 314326"/>
                <a:gd name="connsiteX3" fmla="*/ 300758 w 331464"/>
                <a:gd name="connsiteY3" fmla="*/ 314326 h 314326"/>
                <a:gd name="connsiteX4" fmla="*/ 28795 w 331464"/>
                <a:gd name="connsiteY4" fmla="*/ 314326 h 314326"/>
                <a:gd name="connsiteX5" fmla="*/ 17139 w 331464"/>
                <a:gd name="connsiteY5" fmla="*/ 302420 h 314326"/>
                <a:gd name="connsiteX6" fmla="*/ 220339 w 331464"/>
                <a:gd name="connsiteY6" fmla="*/ 168275 h 314326"/>
                <a:gd name="connsiteX7" fmla="*/ 312414 w 331464"/>
                <a:gd name="connsiteY7" fmla="*/ 168275 h 314326"/>
                <a:gd name="connsiteX8" fmla="*/ 312414 w 331464"/>
                <a:gd name="connsiteY8" fmla="*/ 258763 h 314326"/>
                <a:gd name="connsiteX9" fmla="*/ 220339 w 331464"/>
                <a:gd name="connsiteY9" fmla="*/ 258763 h 314326"/>
                <a:gd name="connsiteX10" fmla="*/ 128264 w 331464"/>
                <a:gd name="connsiteY10" fmla="*/ 168275 h 314326"/>
                <a:gd name="connsiteX11" fmla="*/ 201289 w 331464"/>
                <a:gd name="connsiteY11" fmla="*/ 168275 h 314326"/>
                <a:gd name="connsiteX12" fmla="*/ 201289 w 331464"/>
                <a:gd name="connsiteY12" fmla="*/ 258763 h 314326"/>
                <a:gd name="connsiteX13" fmla="*/ 128264 w 331464"/>
                <a:gd name="connsiteY13" fmla="*/ 258763 h 314326"/>
                <a:gd name="connsiteX14" fmla="*/ 17139 w 331464"/>
                <a:gd name="connsiteY14" fmla="*/ 168275 h 314326"/>
                <a:gd name="connsiteX15" fmla="*/ 110802 w 331464"/>
                <a:gd name="connsiteY15" fmla="*/ 168275 h 314326"/>
                <a:gd name="connsiteX16" fmla="*/ 110802 w 331464"/>
                <a:gd name="connsiteY16" fmla="*/ 258763 h 314326"/>
                <a:gd name="connsiteX17" fmla="*/ 17139 w 331464"/>
                <a:gd name="connsiteY17" fmla="*/ 258763 h 314326"/>
                <a:gd name="connsiteX18" fmla="*/ 28189 w 331464"/>
                <a:gd name="connsiteY18" fmla="*/ 93663 h 314326"/>
                <a:gd name="connsiteX19" fmla="*/ 302951 w 331464"/>
                <a:gd name="connsiteY19" fmla="*/ 93663 h 314326"/>
                <a:gd name="connsiteX20" fmla="*/ 328872 w 331464"/>
                <a:gd name="connsiteY20" fmla="*/ 132428 h 314326"/>
                <a:gd name="connsiteX21" fmla="*/ 331464 w 331464"/>
                <a:gd name="connsiteY21" fmla="*/ 138888 h 314326"/>
                <a:gd name="connsiteX22" fmla="*/ 322392 w 331464"/>
                <a:gd name="connsiteY22" fmla="*/ 149226 h 314326"/>
                <a:gd name="connsiteX23" fmla="*/ 7452 w 331464"/>
                <a:gd name="connsiteY23" fmla="*/ 149226 h 314326"/>
                <a:gd name="connsiteX24" fmla="*/ 972 w 331464"/>
                <a:gd name="connsiteY24" fmla="*/ 144057 h 314326"/>
                <a:gd name="connsiteX25" fmla="*/ 972 w 331464"/>
                <a:gd name="connsiteY25" fmla="*/ 132428 h 314326"/>
                <a:gd name="connsiteX26" fmla="*/ 28189 w 331464"/>
                <a:gd name="connsiteY26" fmla="*/ 93663 h 314326"/>
                <a:gd name="connsiteX27" fmla="*/ 47833 w 331464"/>
                <a:gd name="connsiteY27" fmla="*/ 0 h 314326"/>
                <a:gd name="connsiteX28" fmla="*/ 283308 w 331464"/>
                <a:gd name="connsiteY28" fmla="*/ 0 h 314326"/>
                <a:gd name="connsiteX29" fmla="*/ 294952 w 331464"/>
                <a:gd name="connsiteY29" fmla="*/ 11824 h 314326"/>
                <a:gd name="connsiteX30" fmla="*/ 294952 w 331464"/>
                <a:gd name="connsiteY30" fmla="*/ 76200 h 314326"/>
                <a:gd name="connsiteX31" fmla="*/ 36189 w 331464"/>
                <a:gd name="connsiteY31" fmla="*/ 76200 h 314326"/>
                <a:gd name="connsiteX32" fmla="*/ 36189 w 331464"/>
                <a:gd name="connsiteY32" fmla="*/ 11824 h 314326"/>
                <a:gd name="connsiteX33" fmla="*/ 47833 w 331464"/>
                <a:gd name="connsiteY33" fmla="*/ 0 h 31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1464" h="314326">
                  <a:moveTo>
                    <a:pt x="17139" y="274638"/>
                  </a:moveTo>
                  <a:cubicBezTo>
                    <a:pt x="17139" y="274638"/>
                    <a:pt x="17139" y="274638"/>
                    <a:pt x="312414" y="274638"/>
                  </a:cubicBezTo>
                  <a:cubicBezTo>
                    <a:pt x="312414" y="274638"/>
                    <a:pt x="312414" y="274638"/>
                    <a:pt x="312414" y="302420"/>
                  </a:cubicBezTo>
                  <a:cubicBezTo>
                    <a:pt x="312414" y="309035"/>
                    <a:pt x="307234" y="314326"/>
                    <a:pt x="300758" y="314326"/>
                  </a:cubicBezTo>
                  <a:cubicBezTo>
                    <a:pt x="300758" y="314326"/>
                    <a:pt x="300758" y="314326"/>
                    <a:pt x="28795" y="314326"/>
                  </a:cubicBezTo>
                  <a:cubicBezTo>
                    <a:pt x="22319" y="314326"/>
                    <a:pt x="17139" y="309035"/>
                    <a:pt x="17139" y="302420"/>
                  </a:cubicBezTo>
                  <a:close/>
                  <a:moveTo>
                    <a:pt x="220339" y="168275"/>
                  </a:moveTo>
                  <a:lnTo>
                    <a:pt x="312414" y="168275"/>
                  </a:lnTo>
                  <a:lnTo>
                    <a:pt x="312414" y="258763"/>
                  </a:lnTo>
                  <a:lnTo>
                    <a:pt x="220339" y="258763"/>
                  </a:lnTo>
                  <a:close/>
                  <a:moveTo>
                    <a:pt x="128264" y="168275"/>
                  </a:moveTo>
                  <a:lnTo>
                    <a:pt x="201289" y="168275"/>
                  </a:lnTo>
                  <a:lnTo>
                    <a:pt x="201289" y="258763"/>
                  </a:lnTo>
                  <a:lnTo>
                    <a:pt x="128264" y="258763"/>
                  </a:lnTo>
                  <a:close/>
                  <a:moveTo>
                    <a:pt x="17139" y="168275"/>
                  </a:moveTo>
                  <a:lnTo>
                    <a:pt x="110802" y="168275"/>
                  </a:lnTo>
                  <a:lnTo>
                    <a:pt x="110802" y="258763"/>
                  </a:lnTo>
                  <a:lnTo>
                    <a:pt x="17139" y="258763"/>
                  </a:lnTo>
                  <a:close/>
                  <a:moveTo>
                    <a:pt x="28189" y="93663"/>
                  </a:moveTo>
                  <a:cubicBezTo>
                    <a:pt x="28189" y="93663"/>
                    <a:pt x="28189" y="93663"/>
                    <a:pt x="302951" y="93663"/>
                  </a:cubicBezTo>
                  <a:cubicBezTo>
                    <a:pt x="302951" y="93663"/>
                    <a:pt x="302951" y="93663"/>
                    <a:pt x="328872" y="132428"/>
                  </a:cubicBezTo>
                  <a:cubicBezTo>
                    <a:pt x="330168" y="133720"/>
                    <a:pt x="331464" y="136304"/>
                    <a:pt x="331464" y="138888"/>
                  </a:cubicBezTo>
                  <a:cubicBezTo>
                    <a:pt x="331464" y="144057"/>
                    <a:pt x="327576" y="147934"/>
                    <a:pt x="322392" y="149226"/>
                  </a:cubicBezTo>
                  <a:cubicBezTo>
                    <a:pt x="322392" y="149226"/>
                    <a:pt x="322392" y="149226"/>
                    <a:pt x="7452" y="149226"/>
                  </a:cubicBezTo>
                  <a:cubicBezTo>
                    <a:pt x="4860" y="147934"/>
                    <a:pt x="2268" y="146641"/>
                    <a:pt x="972" y="144057"/>
                  </a:cubicBezTo>
                  <a:cubicBezTo>
                    <a:pt x="-324" y="140181"/>
                    <a:pt x="-324" y="136304"/>
                    <a:pt x="972" y="132428"/>
                  </a:cubicBezTo>
                  <a:cubicBezTo>
                    <a:pt x="972" y="132428"/>
                    <a:pt x="972" y="132428"/>
                    <a:pt x="28189" y="93663"/>
                  </a:cubicBezTo>
                  <a:close/>
                  <a:moveTo>
                    <a:pt x="47833" y="0"/>
                  </a:moveTo>
                  <a:cubicBezTo>
                    <a:pt x="47833" y="0"/>
                    <a:pt x="47833" y="0"/>
                    <a:pt x="283308" y="0"/>
                  </a:cubicBezTo>
                  <a:cubicBezTo>
                    <a:pt x="289777" y="0"/>
                    <a:pt x="294952" y="5255"/>
                    <a:pt x="294952" y="11824"/>
                  </a:cubicBezTo>
                  <a:lnTo>
                    <a:pt x="294952" y="76200"/>
                  </a:lnTo>
                  <a:cubicBezTo>
                    <a:pt x="294952" y="76200"/>
                    <a:pt x="294952" y="76200"/>
                    <a:pt x="36189" y="76200"/>
                  </a:cubicBezTo>
                  <a:cubicBezTo>
                    <a:pt x="36189" y="76200"/>
                    <a:pt x="36189" y="76200"/>
                    <a:pt x="36189" y="11824"/>
                  </a:cubicBezTo>
                  <a:cubicBezTo>
                    <a:pt x="36189" y="5255"/>
                    <a:pt x="41364" y="0"/>
                    <a:pt x="478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4" name="Title 1">
            <a:extLst>
              <a:ext uri="{FF2B5EF4-FFF2-40B4-BE49-F238E27FC236}">
                <a16:creationId xmlns:a16="http://schemas.microsoft.com/office/drawing/2014/main" xmlns="" id="{666055AC-FA9B-487E-A88D-15293BF778BF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教学内容</a:t>
            </a:r>
          </a:p>
        </p:txBody>
      </p:sp>
    </p:spTree>
    <p:extLst>
      <p:ext uri="{BB962C8B-B14F-4D97-AF65-F5344CB8AC3E}">
        <p14:creationId xmlns:p14="http://schemas.microsoft.com/office/powerpoint/2010/main" val="63944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1">
            <a:extLst>
              <a:ext uri="{FF2B5EF4-FFF2-40B4-BE49-F238E27FC236}">
                <a16:creationId xmlns:a16="http://schemas.microsoft.com/office/drawing/2014/main" xmlns="" id="{724845B6-84B5-44F2-A205-F037E886D08F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教学内容</a:t>
            </a:r>
          </a:p>
        </p:txBody>
      </p:sp>
      <p:sp>
        <p:nvSpPr>
          <p:cNvPr id="52" name="燕尾形箭头 1">
            <a:extLst>
              <a:ext uri="{FF2B5EF4-FFF2-40B4-BE49-F238E27FC236}">
                <a16:creationId xmlns:a16="http://schemas.microsoft.com/office/drawing/2014/main" xmlns="" id="{52C3239C-5656-49F5-9D84-7C35B78F7BE0}"/>
              </a:ext>
            </a:extLst>
          </p:cNvPr>
          <p:cNvSpPr/>
          <p:nvPr/>
        </p:nvSpPr>
        <p:spPr>
          <a:xfrm>
            <a:off x="1611284" y="2117528"/>
            <a:ext cx="1047869" cy="685800"/>
          </a:xfrm>
          <a:prstGeom prst="notchedRightArrow">
            <a:avLst>
              <a:gd name="adj1" fmla="val 50000"/>
              <a:gd name="adj2" fmla="val 6111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53" name="燕尾形箭头 2">
            <a:extLst>
              <a:ext uri="{FF2B5EF4-FFF2-40B4-BE49-F238E27FC236}">
                <a16:creationId xmlns:a16="http://schemas.microsoft.com/office/drawing/2014/main" xmlns="" id="{EEAA3CE1-FD10-49CF-A25B-017A9C71A108}"/>
              </a:ext>
            </a:extLst>
          </p:cNvPr>
          <p:cNvSpPr/>
          <p:nvPr/>
        </p:nvSpPr>
        <p:spPr>
          <a:xfrm>
            <a:off x="3235807" y="2882306"/>
            <a:ext cx="1047869" cy="685800"/>
          </a:xfrm>
          <a:prstGeom prst="notchedRightArrow">
            <a:avLst>
              <a:gd name="adj1" fmla="val 50000"/>
              <a:gd name="adj2" fmla="val 6111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54" name="燕尾形箭头 3">
            <a:extLst>
              <a:ext uri="{FF2B5EF4-FFF2-40B4-BE49-F238E27FC236}">
                <a16:creationId xmlns:a16="http://schemas.microsoft.com/office/drawing/2014/main" xmlns="" id="{C1F3BD5C-65FA-4586-A5BA-6C8A55066305}"/>
              </a:ext>
            </a:extLst>
          </p:cNvPr>
          <p:cNvSpPr/>
          <p:nvPr/>
        </p:nvSpPr>
        <p:spPr>
          <a:xfrm>
            <a:off x="4860328" y="2117528"/>
            <a:ext cx="1047869" cy="685800"/>
          </a:xfrm>
          <a:prstGeom prst="notchedRightArrow">
            <a:avLst>
              <a:gd name="adj1" fmla="val 50000"/>
              <a:gd name="adj2" fmla="val 6111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56" name="燕尾形箭头 4">
            <a:extLst>
              <a:ext uri="{FF2B5EF4-FFF2-40B4-BE49-F238E27FC236}">
                <a16:creationId xmlns:a16="http://schemas.microsoft.com/office/drawing/2014/main" xmlns="" id="{2A0A4E4A-D744-4110-9B75-560D91A17D04}"/>
              </a:ext>
            </a:extLst>
          </p:cNvPr>
          <p:cNvSpPr/>
          <p:nvPr/>
        </p:nvSpPr>
        <p:spPr>
          <a:xfrm>
            <a:off x="6484849" y="2882306"/>
            <a:ext cx="1047869" cy="685800"/>
          </a:xfrm>
          <a:prstGeom prst="notchedRightArrow">
            <a:avLst>
              <a:gd name="adj1" fmla="val 50000"/>
              <a:gd name="adj2" fmla="val 6111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57" name="椭圆 6">
            <a:extLst>
              <a:ext uri="{FF2B5EF4-FFF2-40B4-BE49-F238E27FC236}">
                <a16:creationId xmlns:a16="http://schemas.microsoft.com/office/drawing/2014/main" xmlns="" id="{D6BE3886-FF93-472F-8D0D-86CE931BA716}"/>
              </a:ext>
            </a:extLst>
          </p:cNvPr>
          <p:cNvSpPr/>
          <p:nvPr/>
        </p:nvSpPr>
        <p:spPr>
          <a:xfrm>
            <a:off x="3529354" y="2034269"/>
            <a:ext cx="460772" cy="454252"/>
          </a:xfrm>
          <a:custGeom>
            <a:avLst/>
            <a:gdLst>
              <a:gd name="connsiteX0" fmla="*/ 481576 w 607554"/>
              <a:gd name="connsiteY0" fmla="*/ 446886 h 598959"/>
              <a:gd name="connsiteX1" fmla="*/ 481576 w 607554"/>
              <a:gd name="connsiteY1" fmla="*/ 503769 h 598959"/>
              <a:gd name="connsiteX2" fmla="*/ 519134 w 607554"/>
              <a:gd name="connsiteY2" fmla="*/ 503769 h 598959"/>
              <a:gd name="connsiteX3" fmla="*/ 519134 w 607554"/>
              <a:gd name="connsiteY3" fmla="*/ 446886 h 598959"/>
              <a:gd name="connsiteX4" fmla="*/ 481576 w 607554"/>
              <a:gd name="connsiteY4" fmla="*/ 270994 h 598959"/>
              <a:gd name="connsiteX5" fmla="*/ 481576 w 607554"/>
              <a:gd name="connsiteY5" fmla="*/ 327877 h 598959"/>
              <a:gd name="connsiteX6" fmla="*/ 519134 w 607554"/>
              <a:gd name="connsiteY6" fmla="*/ 327877 h 598959"/>
              <a:gd name="connsiteX7" fmla="*/ 519134 w 607554"/>
              <a:gd name="connsiteY7" fmla="*/ 270994 h 598959"/>
              <a:gd name="connsiteX8" fmla="*/ 195909 w 607554"/>
              <a:gd name="connsiteY8" fmla="*/ 265961 h 598959"/>
              <a:gd name="connsiteX9" fmla="*/ 358877 w 607554"/>
              <a:gd name="connsiteY9" fmla="*/ 265961 h 598959"/>
              <a:gd name="connsiteX10" fmla="*/ 378725 w 607554"/>
              <a:gd name="connsiteY10" fmla="*/ 285870 h 598959"/>
              <a:gd name="connsiteX11" fmla="*/ 358877 w 607554"/>
              <a:gd name="connsiteY11" fmla="*/ 305689 h 598959"/>
              <a:gd name="connsiteX12" fmla="*/ 195909 w 607554"/>
              <a:gd name="connsiteY12" fmla="*/ 305689 h 598959"/>
              <a:gd name="connsiteX13" fmla="*/ 176061 w 607554"/>
              <a:gd name="connsiteY13" fmla="*/ 285870 h 598959"/>
              <a:gd name="connsiteX14" fmla="*/ 195909 w 607554"/>
              <a:gd name="connsiteY14" fmla="*/ 265961 h 598959"/>
              <a:gd name="connsiteX15" fmla="*/ 195909 w 607554"/>
              <a:gd name="connsiteY15" fmla="*/ 169145 h 598959"/>
              <a:gd name="connsiteX16" fmla="*/ 358877 w 607554"/>
              <a:gd name="connsiteY16" fmla="*/ 169145 h 598959"/>
              <a:gd name="connsiteX17" fmla="*/ 378725 w 607554"/>
              <a:gd name="connsiteY17" fmla="*/ 189053 h 598959"/>
              <a:gd name="connsiteX18" fmla="*/ 358877 w 607554"/>
              <a:gd name="connsiteY18" fmla="*/ 208873 h 598959"/>
              <a:gd name="connsiteX19" fmla="*/ 195909 w 607554"/>
              <a:gd name="connsiteY19" fmla="*/ 208873 h 598959"/>
              <a:gd name="connsiteX20" fmla="*/ 176061 w 607554"/>
              <a:gd name="connsiteY20" fmla="*/ 189053 h 598959"/>
              <a:gd name="connsiteX21" fmla="*/ 195909 w 607554"/>
              <a:gd name="connsiteY21" fmla="*/ 169145 h 598959"/>
              <a:gd name="connsiteX22" fmla="*/ 481576 w 607554"/>
              <a:gd name="connsiteY22" fmla="*/ 95190 h 598959"/>
              <a:gd name="connsiteX23" fmla="*/ 481576 w 607554"/>
              <a:gd name="connsiteY23" fmla="*/ 152073 h 598959"/>
              <a:gd name="connsiteX24" fmla="*/ 552954 w 607554"/>
              <a:gd name="connsiteY24" fmla="*/ 152073 h 598959"/>
              <a:gd name="connsiteX25" fmla="*/ 565858 w 607554"/>
              <a:gd name="connsiteY25" fmla="*/ 123631 h 598959"/>
              <a:gd name="connsiteX26" fmla="*/ 552954 w 607554"/>
              <a:gd name="connsiteY26" fmla="*/ 95190 h 598959"/>
              <a:gd name="connsiteX27" fmla="*/ 118547 w 607554"/>
              <a:gd name="connsiteY27" fmla="*/ 39640 h 598959"/>
              <a:gd name="connsiteX28" fmla="*/ 118547 w 607554"/>
              <a:gd name="connsiteY28" fmla="*/ 559230 h 598959"/>
              <a:gd name="connsiteX29" fmla="*/ 441793 w 607554"/>
              <a:gd name="connsiteY29" fmla="*/ 559230 h 598959"/>
              <a:gd name="connsiteX30" fmla="*/ 441793 w 607554"/>
              <a:gd name="connsiteY30" fmla="*/ 39640 h 598959"/>
              <a:gd name="connsiteX31" fmla="*/ 39783 w 607554"/>
              <a:gd name="connsiteY31" fmla="*/ 39640 h 598959"/>
              <a:gd name="connsiteX32" fmla="*/ 39783 w 607554"/>
              <a:gd name="connsiteY32" fmla="*/ 559230 h 598959"/>
              <a:gd name="connsiteX33" fmla="*/ 78764 w 607554"/>
              <a:gd name="connsiteY33" fmla="*/ 559230 h 598959"/>
              <a:gd name="connsiteX34" fmla="*/ 78764 w 607554"/>
              <a:gd name="connsiteY34" fmla="*/ 39640 h 598959"/>
              <a:gd name="connsiteX35" fmla="*/ 19847 w 607554"/>
              <a:gd name="connsiteY35" fmla="*/ 0 h 598959"/>
              <a:gd name="connsiteX36" fmla="*/ 461729 w 607554"/>
              <a:gd name="connsiteY36" fmla="*/ 0 h 598959"/>
              <a:gd name="connsiteX37" fmla="*/ 481576 w 607554"/>
              <a:gd name="connsiteY37" fmla="*/ 19820 h 598959"/>
              <a:gd name="connsiteX38" fmla="*/ 481576 w 607554"/>
              <a:gd name="connsiteY38" fmla="*/ 55461 h 598959"/>
              <a:gd name="connsiteX39" fmla="*/ 565769 w 607554"/>
              <a:gd name="connsiteY39" fmla="*/ 55461 h 598959"/>
              <a:gd name="connsiteX40" fmla="*/ 583836 w 607554"/>
              <a:gd name="connsiteY40" fmla="*/ 67104 h 598959"/>
              <a:gd name="connsiteX41" fmla="*/ 605819 w 607554"/>
              <a:gd name="connsiteY41" fmla="*/ 115454 h 598959"/>
              <a:gd name="connsiteX42" fmla="*/ 605819 w 607554"/>
              <a:gd name="connsiteY42" fmla="*/ 131808 h 598959"/>
              <a:gd name="connsiteX43" fmla="*/ 583836 w 607554"/>
              <a:gd name="connsiteY43" fmla="*/ 180159 h 598959"/>
              <a:gd name="connsiteX44" fmla="*/ 565769 w 607554"/>
              <a:gd name="connsiteY44" fmla="*/ 191802 h 598959"/>
              <a:gd name="connsiteX45" fmla="*/ 481576 w 607554"/>
              <a:gd name="connsiteY45" fmla="*/ 191802 h 598959"/>
              <a:gd name="connsiteX46" fmla="*/ 481576 w 607554"/>
              <a:gd name="connsiteY46" fmla="*/ 231264 h 598959"/>
              <a:gd name="connsiteX47" fmla="*/ 539070 w 607554"/>
              <a:gd name="connsiteY47" fmla="*/ 231264 h 598959"/>
              <a:gd name="connsiteX48" fmla="*/ 558916 w 607554"/>
              <a:gd name="connsiteY48" fmla="*/ 251173 h 598959"/>
              <a:gd name="connsiteX49" fmla="*/ 558916 w 607554"/>
              <a:gd name="connsiteY49" fmla="*/ 347786 h 598959"/>
              <a:gd name="connsiteX50" fmla="*/ 539070 w 607554"/>
              <a:gd name="connsiteY50" fmla="*/ 367606 h 598959"/>
              <a:gd name="connsiteX51" fmla="*/ 481576 w 607554"/>
              <a:gd name="connsiteY51" fmla="*/ 367606 h 598959"/>
              <a:gd name="connsiteX52" fmla="*/ 481576 w 607554"/>
              <a:gd name="connsiteY52" fmla="*/ 407157 h 598959"/>
              <a:gd name="connsiteX53" fmla="*/ 539070 w 607554"/>
              <a:gd name="connsiteY53" fmla="*/ 407157 h 598959"/>
              <a:gd name="connsiteX54" fmla="*/ 558916 w 607554"/>
              <a:gd name="connsiteY54" fmla="*/ 426977 h 598959"/>
              <a:gd name="connsiteX55" fmla="*/ 558916 w 607554"/>
              <a:gd name="connsiteY55" fmla="*/ 523589 h 598959"/>
              <a:gd name="connsiteX56" fmla="*/ 539070 w 607554"/>
              <a:gd name="connsiteY56" fmla="*/ 543498 h 598959"/>
              <a:gd name="connsiteX57" fmla="*/ 481576 w 607554"/>
              <a:gd name="connsiteY57" fmla="*/ 543498 h 598959"/>
              <a:gd name="connsiteX58" fmla="*/ 481576 w 607554"/>
              <a:gd name="connsiteY58" fmla="*/ 579139 h 598959"/>
              <a:gd name="connsiteX59" fmla="*/ 461729 w 607554"/>
              <a:gd name="connsiteY59" fmla="*/ 598959 h 598959"/>
              <a:gd name="connsiteX60" fmla="*/ 19847 w 607554"/>
              <a:gd name="connsiteY60" fmla="*/ 598959 h 598959"/>
              <a:gd name="connsiteX61" fmla="*/ 0 w 607554"/>
              <a:gd name="connsiteY61" fmla="*/ 579139 h 598959"/>
              <a:gd name="connsiteX62" fmla="*/ 0 w 607554"/>
              <a:gd name="connsiteY62" fmla="*/ 19820 h 598959"/>
              <a:gd name="connsiteX63" fmla="*/ 19847 w 607554"/>
              <a:gd name="connsiteY63" fmla="*/ 0 h 598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07554" h="598959">
                <a:moveTo>
                  <a:pt x="481576" y="446886"/>
                </a:moveTo>
                <a:lnTo>
                  <a:pt x="481576" y="503769"/>
                </a:lnTo>
                <a:lnTo>
                  <a:pt x="519134" y="503769"/>
                </a:lnTo>
                <a:lnTo>
                  <a:pt x="519134" y="446886"/>
                </a:lnTo>
                <a:close/>
                <a:moveTo>
                  <a:pt x="481576" y="270994"/>
                </a:moveTo>
                <a:lnTo>
                  <a:pt x="481576" y="327877"/>
                </a:lnTo>
                <a:lnTo>
                  <a:pt x="519134" y="327877"/>
                </a:lnTo>
                <a:lnTo>
                  <a:pt x="519134" y="270994"/>
                </a:lnTo>
                <a:close/>
                <a:moveTo>
                  <a:pt x="195909" y="265961"/>
                </a:moveTo>
                <a:lnTo>
                  <a:pt x="358877" y="265961"/>
                </a:lnTo>
                <a:cubicBezTo>
                  <a:pt x="369825" y="265961"/>
                  <a:pt x="378725" y="274849"/>
                  <a:pt x="378725" y="285870"/>
                </a:cubicBezTo>
                <a:cubicBezTo>
                  <a:pt x="378725" y="296801"/>
                  <a:pt x="369825" y="305689"/>
                  <a:pt x="358877" y="305689"/>
                </a:cubicBezTo>
                <a:lnTo>
                  <a:pt x="195909" y="305689"/>
                </a:lnTo>
                <a:cubicBezTo>
                  <a:pt x="184962" y="305689"/>
                  <a:pt x="176061" y="296801"/>
                  <a:pt x="176061" y="285870"/>
                </a:cubicBezTo>
                <a:cubicBezTo>
                  <a:pt x="176061" y="274849"/>
                  <a:pt x="184962" y="265961"/>
                  <a:pt x="195909" y="265961"/>
                </a:cubicBezTo>
                <a:close/>
                <a:moveTo>
                  <a:pt x="195909" y="169145"/>
                </a:moveTo>
                <a:lnTo>
                  <a:pt x="358877" y="169145"/>
                </a:lnTo>
                <a:cubicBezTo>
                  <a:pt x="369825" y="169145"/>
                  <a:pt x="378725" y="178033"/>
                  <a:pt x="378725" y="189053"/>
                </a:cubicBezTo>
                <a:cubicBezTo>
                  <a:pt x="378725" y="199985"/>
                  <a:pt x="369825" y="208873"/>
                  <a:pt x="358877" y="208873"/>
                </a:cubicBezTo>
                <a:lnTo>
                  <a:pt x="195909" y="208873"/>
                </a:lnTo>
                <a:cubicBezTo>
                  <a:pt x="184962" y="208873"/>
                  <a:pt x="176061" y="199985"/>
                  <a:pt x="176061" y="189053"/>
                </a:cubicBezTo>
                <a:cubicBezTo>
                  <a:pt x="176061" y="178033"/>
                  <a:pt x="184962" y="169145"/>
                  <a:pt x="195909" y="169145"/>
                </a:cubicBezTo>
                <a:close/>
                <a:moveTo>
                  <a:pt x="481576" y="95190"/>
                </a:moveTo>
                <a:lnTo>
                  <a:pt x="481576" y="152073"/>
                </a:lnTo>
                <a:lnTo>
                  <a:pt x="552954" y="152073"/>
                </a:lnTo>
                <a:lnTo>
                  <a:pt x="565858" y="123631"/>
                </a:lnTo>
                <a:lnTo>
                  <a:pt x="552954" y="95190"/>
                </a:lnTo>
                <a:close/>
                <a:moveTo>
                  <a:pt x="118547" y="39640"/>
                </a:moveTo>
                <a:lnTo>
                  <a:pt x="118547" y="559230"/>
                </a:lnTo>
                <a:lnTo>
                  <a:pt x="441793" y="559230"/>
                </a:lnTo>
                <a:lnTo>
                  <a:pt x="441793" y="39640"/>
                </a:lnTo>
                <a:close/>
                <a:moveTo>
                  <a:pt x="39783" y="39640"/>
                </a:moveTo>
                <a:lnTo>
                  <a:pt x="39783" y="559230"/>
                </a:lnTo>
                <a:lnTo>
                  <a:pt x="78764" y="559230"/>
                </a:lnTo>
                <a:lnTo>
                  <a:pt x="78764" y="39640"/>
                </a:lnTo>
                <a:close/>
                <a:moveTo>
                  <a:pt x="19847" y="0"/>
                </a:moveTo>
                <a:lnTo>
                  <a:pt x="461729" y="0"/>
                </a:lnTo>
                <a:cubicBezTo>
                  <a:pt x="472676" y="0"/>
                  <a:pt x="481576" y="8888"/>
                  <a:pt x="481576" y="19820"/>
                </a:cubicBezTo>
                <a:lnTo>
                  <a:pt x="481576" y="55461"/>
                </a:lnTo>
                <a:lnTo>
                  <a:pt x="565769" y="55461"/>
                </a:lnTo>
                <a:cubicBezTo>
                  <a:pt x="573512" y="55461"/>
                  <a:pt x="580632" y="59994"/>
                  <a:pt x="583836" y="67104"/>
                </a:cubicBezTo>
                <a:lnTo>
                  <a:pt x="605819" y="115454"/>
                </a:lnTo>
                <a:cubicBezTo>
                  <a:pt x="608133" y="120609"/>
                  <a:pt x="608133" y="126653"/>
                  <a:pt x="605819" y="131808"/>
                </a:cubicBezTo>
                <a:lnTo>
                  <a:pt x="583836" y="180159"/>
                </a:lnTo>
                <a:cubicBezTo>
                  <a:pt x="580632" y="187269"/>
                  <a:pt x="573512" y="191802"/>
                  <a:pt x="565769" y="191802"/>
                </a:cubicBezTo>
                <a:lnTo>
                  <a:pt x="481576" y="191802"/>
                </a:lnTo>
                <a:lnTo>
                  <a:pt x="481576" y="231264"/>
                </a:lnTo>
                <a:lnTo>
                  <a:pt x="539070" y="231264"/>
                </a:lnTo>
                <a:cubicBezTo>
                  <a:pt x="550017" y="231264"/>
                  <a:pt x="558916" y="240152"/>
                  <a:pt x="558916" y="251173"/>
                </a:cubicBezTo>
                <a:lnTo>
                  <a:pt x="558916" y="347786"/>
                </a:lnTo>
                <a:cubicBezTo>
                  <a:pt x="558916" y="358718"/>
                  <a:pt x="550017" y="367606"/>
                  <a:pt x="539070" y="367606"/>
                </a:cubicBezTo>
                <a:lnTo>
                  <a:pt x="481576" y="367606"/>
                </a:lnTo>
                <a:lnTo>
                  <a:pt x="481576" y="407157"/>
                </a:lnTo>
                <a:lnTo>
                  <a:pt x="539070" y="407157"/>
                </a:lnTo>
                <a:cubicBezTo>
                  <a:pt x="550017" y="407157"/>
                  <a:pt x="558916" y="416045"/>
                  <a:pt x="558916" y="426977"/>
                </a:cubicBezTo>
                <a:lnTo>
                  <a:pt x="558916" y="523589"/>
                </a:lnTo>
                <a:cubicBezTo>
                  <a:pt x="558916" y="534610"/>
                  <a:pt x="550017" y="543498"/>
                  <a:pt x="539070" y="543498"/>
                </a:cubicBezTo>
                <a:lnTo>
                  <a:pt x="481576" y="543498"/>
                </a:lnTo>
                <a:lnTo>
                  <a:pt x="481576" y="579139"/>
                </a:lnTo>
                <a:cubicBezTo>
                  <a:pt x="481576" y="590071"/>
                  <a:pt x="472676" y="598959"/>
                  <a:pt x="461729" y="598959"/>
                </a:cubicBezTo>
                <a:lnTo>
                  <a:pt x="19847" y="598959"/>
                </a:lnTo>
                <a:cubicBezTo>
                  <a:pt x="8900" y="598959"/>
                  <a:pt x="0" y="590071"/>
                  <a:pt x="0" y="579139"/>
                </a:cubicBezTo>
                <a:lnTo>
                  <a:pt x="0" y="19820"/>
                </a:lnTo>
                <a:cubicBezTo>
                  <a:pt x="0" y="8888"/>
                  <a:pt x="8900" y="0"/>
                  <a:pt x="1984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58" name="椭圆 7">
            <a:extLst>
              <a:ext uri="{FF2B5EF4-FFF2-40B4-BE49-F238E27FC236}">
                <a16:creationId xmlns:a16="http://schemas.microsoft.com/office/drawing/2014/main" xmlns="" id="{228A8646-0D8A-4CC0-B0C3-072A9A451EF6}"/>
              </a:ext>
            </a:extLst>
          </p:cNvPr>
          <p:cNvSpPr/>
          <p:nvPr/>
        </p:nvSpPr>
        <p:spPr>
          <a:xfrm>
            <a:off x="6778396" y="2033016"/>
            <a:ext cx="460772" cy="456755"/>
          </a:xfrm>
          <a:custGeom>
            <a:avLst/>
            <a:gdLst>
              <a:gd name="connsiteX0" fmla="*/ 147390 w 606575"/>
              <a:gd name="connsiteY0" fmla="*/ 491474 h 601287"/>
              <a:gd name="connsiteX1" fmla="*/ 154380 w 606575"/>
              <a:gd name="connsiteY1" fmla="*/ 496133 h 601287"/>
              <a:gd name="connsiteX2" fmla="*/ 163546 w 606575"/>
              <a:gd name="connsiteY2" fmla="*/ 541642 h 601287"/>
              <a:gd name="connsiteX3" fmla="*/ 158885 w 606575"/>
              <a:gd name="connsiteY3" fmla="*/ 548631 h 601287"/>
              <a:gd name="connsiteX4" fmla="*/ 157643 w 606575"/>
              <a:gd name="connsiteY4" fmla="*/ 548786 h 601287"/>
              <a:gd name="connsiteX5" fmla="*/ 151740 w 606575"/>
              <a:gd name="connsiteY5" fmla="*/ 543971 h 601287"/>
              <a:gd name="connsiteX6" fmla="*/ 142575 w 606575"/>
              <a:gd name="connsiteY6" fmla="*/ 498618 h 601287"/>
              <a:gd name="connsiteX7" fmla="*/ 147390 w 606575"/>
              <a:gd name="connsiteY7" fmla="*/ 491474 h 601287"/>
              <a:gd name="connsiteX8" fmla="*/ 137872 w 606575"/>
              <a:gd name="connsiteY8" fmla="*/ 444760 h 601287"/>
              <a:gd name="connsiteX9" fmla="*/ 144873 w 606575"/>
              <a:gd name="connsiteY9" fmla="*/ 449420 h 601287"/>
              <a:gd name="connsiteX10" fmla="*/ 151407 w 606575"/>
              <a:gd name="connsiteY10" fmla="*/ 481731 h 601287"/>
              <a:gd name="connsiteX11" fmla="*/ 146740 w 606575"/>
              <a:gd name="connsiteY11" fmla="*/ 488721 h 601287"/>
              <a:gd name="connsiteX12" fmla="*/ 145496 w 606575"/>
              <a:gd name="connsiteY12" fmla="*/ 488876 h 601287"/>
              <a:gd name="connsiteX13" fmla="*/ 139739 w 606575"/>
              <a:gd name="connsiteY13" fmla="*/ 484061 h 601287"/>
              <a:gd name="connsiteX14" fmla="*/ 133050 w 606575"/>
              <a:gd name="connsiteY14" fmla="*/ 451750 h 601287"/>
              <a:gd name="connsiteX15" fmla="*/ 137872 w 606575"/>
              <a:gd name="connsiteY15" fmla="*/ 444760 h 601287"/>
              <a:gd name="connsiteX16" fmla="*/ 121742 w 606575"/>
              <a:gd name="connsiteY16" fmla="*/ 219791 h 601287"/>
              <a:gd name="connsiteX17" fmla="*/ 154865 w 606575"/>
              <a:gd name="connsiteY17" fmla="*/ 381270 h 601287"/>
              <a:gd name="connsiteX18" fmla="*/ 164972 w 606575"/>
              <a:gd name="connsiteY18" fmla="*/ 388568 h 601287"/>
              <a:gd name="connsiteX19" fmla="*/ 246144 w 606575"/>
              <a:gd name="connsiteY19" fmla="*/ 397418 h 601287"/>
              <a:gd name="connsiteX20" fmla="*/ 229505 w 606575"/>
              <a:gd name="connsiteY20" fmla="*/ 315281 h 601287"/>
              <a:gd name="connsiteX21" fmla="*/ 157819 w 606575"/>
              <a:gd name="connsiteY21" fmla="*/ 305810 h 601287"/>
              <a:gd name="connsiteX22" fmla="*/ 153776 w 606575"/>
              <a:gd name="connsiteY22" fmla="*/ 298357 h 601287"/>
              <a:gd name="connsiteX23" fmla="*/ 161240 w 606575"/>
              <a:gd name="connsiteY23" fmla="*/ 294164 h 601287"/>
              <a:gd name="connsiteX24" fmla="*/ 215199 w 606575"/>
              <a:gd name="connsiteY24" fmla="*/ 304257 h 601287"/>
              <a:gd name="connsiteX25" fmla="*/ 215666 w 606575"/>
              <a:gd name="connsiteY25" fmla="*/ 304412 h 601287"/>
              <a:gd name="connsiteX26" fmla="*/ 227173 w 606575"/>
              <a:gd name="connsiteY26" fmla="*/ 303481 h 601287"/>
              <a:gd name="connsiteX27" fmla="*/ 212400 w 606575"/>
              <a:gd name="connsiteY27" fmla="*/ 230504 h 601287"/>
              <a:gd name="connsiteX28" fmla="*/ 180056 w 606575"/>
              <a:gd name="connsiteY28" fmla="*/ 234231 h 601287"/>
              <a:gd name="connsiteX29" fmla="*/ 121742 w 606575"/>
              <a:gd name="connsiteY29" fmla="*/ 219791 h 601287"/>
              <a:gd name="connsiteX30" fmla="*/ 87376 w 606575"/>
              <a:gd name="connsiteY30" fmla="*/ 114052 h 601287"/>
              <a:gd name="connsiteX31" fmla="*/ 72293 w 606575"/>
              <a:gd name="connsiteY31" fmla="*/ 119487 h 601287"/>
              <a:gd name="connsiteX32" fmla="*/ 60164 w 606575"/>
              <a:gd name="connsiteY32" fmla="*/ 120574 h 601287"/>
              <a:gd name="connsiteX33" fmla="*/ 56276 w 606575"/>
              <a:gd name="connsiteY33" fmla="*/ 120263 h 601287"/>
              <a:gd name="connsiteX34" fmla="*/ 150977 w 606575"/>
              <a:gd name="connsiteY34" fmla="*/ 588089 h 601287"/>
              <a:gd name="connsiteX35" fmla="*/ 182077 w 606575"/>
              <a:gd name="connsiteY35" fmla="*/ 581879 h 601287"/>
              <a:gd name="connsiteX36" fmla="*/ 306323 w 606575"/>
              <a:gd name="connsiteY36" fmla="*/ 84551 h 601287"/>
              <a:gd name="connsiteX37" fmla="*/ 273979 w 606575"/>
              <a:gd name="connsiteY37" fmla="*/ 102718 h 601287"/>
              <a:gd name="connsiteX38" fmla="*/ 132939 w 606575"/>
              <a:gd name="connsiteY38" fmla="*/ 132995 h 601287"/>
              <a:gd name="connsiteX39" fmla="*/ 106503 w 606575"/>
              <a:gd name="connsiteY39" fmla="*/ 126008 h 601287"/>
              <a:gd name="connsiteX40" fmla="*/ 102460 w 606575"/>
              <a:gd name="connsiteY40" fmla="*/ 124921 h 601287"/>
              <a:gd name="connsiteX41" fmla="*/ 110235 w 606575"/>
              <a:gd name="connsiteY41" fmla="*/ 163428 h 601287"/>
              <a:gd name="connsiteX42" fmla="*/ 118788 w 606575"/>
              <a:gd name="connsiteY42" fmla="*/ 205195 h 601287"/>
              <a:gd name="connsiteX43" fmla="*/ 121120 w 606575"/>
              <a:gd name="connsiteY43" fmla="*/ 205816 h 601287"/>
              <a:gd name="connsiteX44" fmla="*/ 210068 w 606575"/>
              <a:gd name="connsiteY44" fmla="*/ 218704 h 601287"/>
              <a:gd name="connsiteX45" fmla="*/ 202293 w 606575"/>
              <a:gd name="connsiteY45" fmla="*/ 180197 h 601287"/>
              <a:gd name="connsiteX46" fmla="*/ 206958 w 606575"/>
              <a:gd name="connsiteY46" fmla="*/ 173055 h 601287"/>
              <a:gd name="connsiteX47" fmla="*/ 213955 w 606575"/>
              <a:gd name="connsiteY47" fmla="*/ 177868 h 601287"/>
              <a:gd name="connsiteX48" fmla="*/ 221730 w 606575"/>
              <a:gd name="connsiteY48" fmla="*/ 215598 h 601287"/>
              <a:gd name="connsiteX49" fmla="*/ 301814 w 606575"/>
              <a:gd name="connsiteY49" fmla="*/ 178800 h 601287"/>
              <a:gd name="connsiteX50" fmla="*/ 322495 w 606575"/>
              <a:gd name="connsiteY50" fmla="*/ 167931 h 601287"/>
              <a:gd name="connsiteX51" fmla="*/ 67779 w 606575"/>
              <a:gd name="connsiteY51" fmla="*/ 20833 h 601287"/>
              <a:gd name="connsiteX52" fmla="*/ 84697 w 606575"/>
              <a:gd name="connsiteY52" fmla="*/ 27079 h 601287"/>
              <a:gd name="connsiteX53" fmla="*/ 97595 w 606575"/>
              <a:gd name="connsiteY53" fmla="*/ 51754 h 601287"/>
              <a:gd name="connsiteX54" fmla="*/ 92467 w 606575"/>
              <a:gd name="connsiteY54" fmla="*/ 58427 h 601287"/>
              <a:gd name="connsiteX55" fmla="*/ 91690 w 606575"/>
              <a:gd name="connsiteY55" fmla="*/ 58427 h 601287"/>
              <a:gd name="connsiteX56" fmla="*/ 85785 w 606575"/>
              <a:gd name="connsiteY56" fmla="*/ 53150 h 601287"/>
              <a:gd name="connsiteX57" fmla="*/ 77549 w 606575"/>
              <a:gd name="connsiteY57" fmla="*/ 36701 h 601287"/>
              <a:gd name="connsiteX58" fmla="*/ 60922 w 606575"/>
              <a:gd name="connsiteY58" fmla="*/ 32821 h 601287"/>
              <a:gd name="connsiteX59" fmla="*/ 53930 w 606575"/>
              <a:gd name="connsiteY59" fmla="*/ 27855 h 601287"/>
              <a:gd name="connsiteX60" fmla="*/ 58902 w 606575"/>
              <a:gd name="connsiteY60" fmla="*/ 20871 h 601287"/>
              <a:gd name="connsiteX61" fmla="*/ 67779 w 606575"/>
              <a:gd name="connsiteY61" fmla="*/ 20833 h 601287"/>
              <a:gd name="connsiteX62" fmla="*/ 485306 w 606575"/>
              <a:gd name="connsiteY62" fmla="*/ 15049 h 601287"/>
              <a:gd name="connsiteX63" fmla="*/ 429325 w 606575"/>
              <a:gd name="connsiteY63" fmla="*/ 21512 h 601287"/>
              <a:gd name="connsiteX64" fmla="*/ 444720 w 606575"/>
              <a:gd name="connsiteY64" fmla="*/ 94644 h 601287"/>
              <a:gd name="connsiteX65" fmla="*/ 440055 w 606575"/>
              <a:gd name="connsiteY65" fmla="*/ 101631 h 601287"/>
              <a:gd name="connsiteX66" fmla="*/ 438811 w 606575"/>
              <a:gd name="connsiteY66" fmla="*/ 101786 h 601287"/>
              <a:gd name="connsiteX67" fmla="*/ 432902 w 606575"/>
              <a:gd name="connsiteY67" fmla="*/ 96973 h 601287"/>
              <a:gd name="connsiteX68" fmla="*/ 417818 w 606575"/>
              <a:gd name="connsiteY68" fmla="*/ 25083 h 601287"/>
              <a:gd name="connsiteX69" fmla="*/ 357172 w 606575"/>
              <a:gd name="connsiteY69" fmla="*/ 54429 h 601287"/>
              <a:gd name="connsiteX70" fmla="*/ 317364 w 606575"/>
              <a:gd name="connsiteY70" fmla="*/ 78185 h 601287"/>
              <a:gd name="connsiteX71" fmla="*/ 334625 w 606575"/>
              <a:gd name="connsiteY71" fmla="*/ 167310 h 601287"/>
              <a:gd name="connsiteX72" fmla="*/ 335247 w 606575"/>
              <a:gd name="connsiteY72" fmla="*/ 168086 h 601287"/>
              <a:gd name="connsiteX73" fmla="*/ 335558 w 606575"/>
              <a:gd name="connsiteY73" fmla="*/ 172589 h 601287"/>
              <a:gd name="connsiteX74" fmla="*/ 346754 w 606575"/>
              <a:gd name="connsiteY74" fmla="*/ 230349 h 601287"/>
              <a:gd name="connsiteX75" fmla="*/ 341933 w 606575"/>
              <a:gd name="connsiteY75" fmla="*/ 237336 h 601287"/>
              <a:gd name="connsiteX76" fmla="*/ 340845 w 606575"/>
              <a:gd name="connsiteY76" fmla="*/ 237491 h 601287"/>
              <a:gd name="connsiteX77" fmla="*/ 334936 w 606575"/>
              <a:gd name="connsiteY77" fmla="*/ 232523 h 601287"/>
              <a:gd name="connsiteX78" fmla="*/ 324828 w 606575"/>
              <a:gd name="connsiteY78" fmla="*/ 180197 h 601287"/>
              <a:gd name="connsiteX79" fmla="*/ 307567 w 606575"/>
              <a:gd name="connsiteY79" fmla="*/ 189358 h 601287"/>
              <a:gd name="connsiteX80" fmla="*/ 224063 w 606575"/>
              <a:gd name="connsiteY80" fmla="*/ 227399 h 601287"/>
              <a:gd name="connsiteX81" fmla="*/ 239147 w 606575"/>
              <a:gd name="connsiteY81" fmla="*/ 301617 h 601287"/>
              <a:gd name="connsiteX82" fmla="*/ 324051 w 606575"/>
              <a:gd name="connsiteY82" fmla="*/ 267303 h 601287"/>
              <a:gd name="connsiteX83" fmla="*/ 332292 w 606575"/>
              <a:gd name="connsiteY83" fmla="*/ 269477 h 601287"/>
              <a:gd name="connsiteX84" fmla="*/ 330115 w 606575"/>
              <a:gd name="connsiteY84" fmla="*/ 277706 h 601287"/>
              <a:gd name="connsiteX85" fmla="*/ 241479 w 606575"/>
              <a:gd name="connsiteY85" fmla="*/ 313418 h 601287"/>
              <a:gd name="connsiteX86" fmla="*/ 257962 w 606575"/>
              <a:gd name="connsiteY86" fmla="*/ 394934 h 601287"/>
              <a:gd name="connsiteX87" fmla="*/ 306634 w 606575"/>
              <a:gd name="connsiteY87" fmla="*/ 376147 h 601287"/>
              <a:gd name="connsiteX88" fmla="*/ 380809 w 606575"/>
              <a:gd name="connsiteY88" fmla="*/ 334069 h 601287"/>
              <a:gd name="connsiteX89" fmla="*/ 417974 w 606575"/>
              <a:gd name="connsiteY89" fmla="*/ 312331 h 601287"/>
              <a:gd name="connsiteX90" fmla="*/ 473021 w 606575"/>
              <a:gd name="connsiteY90" fmla="*/ 287488 h 601287"/>
              <a:gd name="connsiteX91" fmla="*/ 456538 w 606575"/>
              <a:gd name="connsiteY91" fmla="*/ 209698 h 601287"/>
              <a:gd name="connsiteX92" fmla="*/ 360904 w 606575"/>
              <a:gd name="connsiteY92" fmla="*/ 259074 h 601287"/>
              <a:gd name="connsiteX93" fmla="*/ 354840 w 606575"/>
              <a:gd name="connsiteY93" fmla="*/ 262800 h 601287"/>
              <a:gd name="connsiteX94" fmla="*/ 353129 w 606575"/>
              <a:gd name="connsiteY94" fmla="*/ 263266 h 601287"/>
              <a:gd name="connsiteX95" fmla="*/ 362148 w 606575"/>
              <a:gd name="connsiteY95" fmla="*/ 311244 h 601287"/>
              <a:gd name="connsiteX96" fmla="*/ 357328 w 606575"/>
              <a:gd name="connsiteY96" fmla="*/ 318231 h 601287"/>
              <a:gd name="connsiteX97" fmla="*/ 356239 w 606575"/>
              <a:gd name="connsiteY97" fmla="*/ 318386 h 601287"/>
              <a:gd name="connsiteX98" fmla="*/ 350330 w 606575"/>
              <a:gd name="connsiteY98" fmla="*/ 313418 h 601287"/>
              <a:gd name="connsiteX99" fmla="*/ 340378 w 606575"/>
              <a:gd name="connsiteY99" fmla="*/ 260471 h 601287"/>
              <a:gd name="connsiteX100" fmla="*/ 345199 w 606575"/>
              <a:gd name="connsiteY100" fmla="*/ 253484 h 601287"/>
              <a:gd name="connsiteX101" fmla="*/ 347531 w 606575"/>
              <a:gd name="connsiteY101" fmla="*/ 253484 h 601287"/>
              <a:gd name="connsiteX102" fmla="*/ 348464 w 606575"/>
              <a:gd name="connsiteY102" fmla="*/ 252552 h 601287"/>
              <a:gd name="connsiteX103" fmla="*/ 354529 w 606575"/>
              <a:gd name="connsiteY103" fmla="*/ 248826 h 601287"/>
              <a:gd name="connsiteX104" fmla="*/ 454050 w 606575"/>
              <a:gd name="connsiteY104" fmla="*/ 197898 h 601287"/>
              <a:gd name="connsiteX105" fmla="*/ 438189 w 606575"/>
              <a:gd name="connsiteY105" fmla="*/ 121971 h 601287"/>
              <a:gd name="connsiteX106" fmla="*/ 356861 w 606575"/>
              <a:gd name="connsiteY106" fmla="*/ 161720 h 601287"/>
              <a:gd name="connsiteX107" fmla="*/ 353751 w 606575"/>
              <a:gd name="connsiteY107" fmla="*/ 162652 h 601287"/>
              <a:gd name="connsiteX108" fmla="*/ 348464 w 606575"/>
              <a:gd name="connsiteY108" fmla="*/ 159701 h 601287"/>
              <a:gd name="connsiteX109" fmla="*/ 350486 w 606575"/>
              <a:gd name="connsiteY109" fmla="*/ 151472 h 601287"/>
              <a:gd name="connsiteX110" fmla="*/ 524959 w 606575"/>
              <a:gd name="connsiteY110" fmla="*/ 102407 h 601287"/>
              <a:gd name="connsiteX111" fmla="*/ 529779 w 606575"/>
              <a:gd name="connsiteY111" fmla="*/ 109394 h 601287"/>
              <a:gd name="connsiteX112" fmla="*/ 522782 w 606575"/>
              <a:gd name="connsiteY112" fmla="*/ 114208 h 601287"/>
              <a:gd name="connsiteX113" fmla="*/ 449696 w 606575"/>
              <a:gd name="connsiteY113" fmla="*/ 118400 h 601287"/>
              <a:gd name="connsiteX114" fmla="*/ 465713 w 606575"/>
              <a:gd name="connsiteY114" fmla="*/ 194326 h 601287"/>
              <a:gd name="connsiteX115" fmla="*/ 484373 w 606575"/>
              <a:gd name="connsiteY115" fmla="*/ 190134 h 601287"/>
              <a:gd name="connsiteX116" fmla="*/ 491370 w 606575"/>
              <a:gd name="connsiteY116" fmla="*/ 195103 h 601287"/>
              <a:gd name="connsiteX117" fmla="*/ 486394 w 606575"/>
              <a:gd name="connsiteY117" fmla="*/ 201935 h 601287"/>
              <a:gd name="connsiteX118" fmla="*/ 468201 w 606575"/>
              <a:gd name="connsiteY118" fmla="*/ 206127 h 601287"/>
              <a:gd name="connsiteX119" fmla="*/ 484528 w 606575"/>
              <a:gd name="connsiteY119" fmla="*/ 284072 h 601287"/>
              <a:gd name="connsiteX120" fmla="*/ 592447 w 606575"/>
              <a:gd name="connsiteY120" fmla="*/ 289041 h 601287"/>
              <a:gd name="connsiteX121" fmla="*/ 577052 w 606575"/>
              <a:gd name="connsiteY121" fmla="*/ 213425 h 601287"/>
              <a:gd name="connsiteX122" fmla="*/ 500390 w 606575"/>
              <a:gd name="connsiteY122" fmla="*/ 200382 h 601287"/>
              <a:gd name="connsiteX123" fmla="*/ 493858 w 606575"/>
              <a:gd name="connsiteY123" fmla="*/ 194792 h 601287"/>
              <a:gd name="connsiteX124" fmla="*/ 499457 w 606575"/>
              <a:gd name="connsiteY124" fmla="*/ 188271 h 601287"/>
              <a:gd name="connsiteX125" fmla="*/ 574253 w 606575"/>
              <a:gd name="connsiteY125" fmla="*/ 199450 h 601287"/>
              <a:gd name="connsiteX126" fmla="*/ 539420 w 606575"/>
              <a:gd name="connsiteY126" fmla="*/ 27102 h 601287"/>
              <a:gd name="connsiteX127" fmla="*/ 485306 w 606575"/>
              <a:gd name="connsiteY127" fmla="*/ 15049 h 601287"/>
              <a:gd name="connsiteX128" fmla="*/ 60475 w 606575"/>
              <a:gd name="connsiteY128" fmla="*/ 12041 h 601287"/>
              <a:gd name="connsiteX129" fmla="*/ 50833 w 606575"/>
              <a:gd name="connsiteY129" fmla="*/ 12972 h 601287"/>
              <a:gd name="connsiteX130" fmla="*/ 12891 w 606575"/>
              <a:gd name="connsiteY130" fmla="*/ 69801 h 601287"/>
              <a:gd name="connsiteX131" fmla="*/ 33573 w 606575"/>
              <a:gd name="connsiteY131" fmla="*/ 100544 h 601287"/>
              <a:gd name="connsiteX132" fmla="*/ 69960 w 606575"/>
              <a:gd name="connsiteY132" fmla="*/ 107686 h 601287"/>
              <a:gd name="connsiteX133" fmla="*/ 107747 w 606575"/>
              <a:gd name="connsiteY133" fmla="*/ 50703 h 601287"/>
              <a:gd name="connsiteX134" fmla="*/ 87065 w 606575"/>
              <a:gd name="connsiteY134" fmla="*/ 20115 h 601287"/>
              <a:gd name="connsiteX135" fmla="*/ 60475 w 606575"/>
              <a:gd name="connsiteY135" fmla="*/ 12041 h 601287"/>
              <a:gd name="connsiteX136" fmla="*/ 71982 w 606575"/>
              <a:gd name="connsiteY136" fmla="*/ 1114 h 601287"/>
              <a:gd name="connsiteX137" fmla="*/ 93752 w 606575"/>
              <a:gd name="connsiteY137" fmla="*/ 10022 h 601287"/>
              <a:gd name="connsiteX138" fmla="*/ 119565 w 606575"/>
              <a:gd name="connsiteY138" fmla="*/ 48374 h 601287"/>
              <a:gd name="connsiteX139" fmla="*/ 98106 w 606575"/>
              <a:gd name="connsiteY139" fmla="*/ 107220 h 601287"/>
              <a:gd name="connsiteX140" fmla="*/ 98417 w 606575"/>
              <a:gd name="connsiteY140" fmla="*/ 107997 h 601287"/>
              <a:gd name="connsiteX141" fmla="*/ 99194 w 606575"/>
              <a:gd name="connsiteY141" fmla="*/ 111413 h 601287"/>
              <a:gd name="connsiteX142" fmla="*/ 109924 w 606575"/>
              <a:gd name="connsiteY142" fmla="*/ 114518 h 601287"/>
              <a:gd name="connsiteX143" fmla="*/ 135271 w 606575"/>
              <a:gd name="connsiteY143" fmla="*/ 121195 h 601287"/>
              <a:gd name="connsiteX144" fmla="*/ 268070 w 606575"/>
              <a:gd name="connsiteY144" fmla="*/ 92159 h 601287"/>
              <a:gd name="connsiteX145" fmla="*/ 350797 w 606575"/>
              <a:gd name="connsiteY145" fmla="*/ 44181 h 601287"/>
              <a:gd name="connsiteX146" fmla="*/ 547040 w 606575"/>
              <a:gd name="connsiteY146" fmla="*/ 17164 h 601287"/>
              <a:gd name="connsiteX147" fmla="*/ 550617 w 606575"/>
              <a:gd name="connsiteY147" fmla="*/ 21667 h 601287"/>
              <a:gd name="connsiteX148" fmla="*/ 606442 w 606575"/>
              <a:gd name="connsiteY148" fmla="*/ 297891 h 601287"/>
              <a:gd name="connsiteX149" fmla="*/ 604420 w 606575"/>
              <a:gd name="connsiteY149" fmla="*/ 303636 h 601287"/>
              <a:gd name="connsiteX150" fmla="*/ 598045 w 606575"/>
              <a:gd name="connsiteY150" fmla="*/ 304412 h 601287"/>
              <a:gd name="connsiteX151" fmla="*/ 482040 w 606575"/>
              <a:gd name="connsiteY151" fmla="*/ 297270 h 601287"/>
              <a:gd name="connsiteX152" fmla="*/ 481263 w 606575"/>
              <a:gd name="connsiteY152" fmla="*/ 297580 h 601287"/>
              <a:gd name="connsiteX153" fmla="*/ 480796 w 606575"/>
              <a:gd name="connsiteY153" fmla="*/ 297580 h 601287"/>
              <a:gd name="connsiteX154" fmla="*/ 423883 w 606575"/>
              <a:gd name="connsiteY154" fmla="*/ 322889 h 601287"/>
              <a:gd name="connsiteX155" fmla="*/ 387029 w 606575"/>
              <a:gd name="connsiteY155" fmla="*/ 344316 h 601287"/>
              <a:gd name="connsiteX156" fmla="*/ 312232 w 606575"/>
              <a:gd name="connsiteY156" fmla="*/ 386860 h 601287"/>
              <a:gd name="connsiteX157" fmla="*/ 220642 w 606575"/>
              <a:gd name="connsiteY157" fmla="*/ 411703 h 601287"/>
              <a:gd name="connsiteX158" fmla="*/ 160463 w 606575"/>
              <a:gd name="connsiteY158" fmla="*/ 399747 h 601287"/>
              <a:gd name="connsiteX159" fmla="*/ 157197 w 606575"/>
              <a:gd name="connsiteY159" fmla="*/ 398195 h 601287"/>
              <a:gd name="connsiteX160" fmla="*/ 195140 w 606575"/>
              <a:gd name="connsiteY160" fmla="*/ 585450 h 601287"/>
              <a:gd name="connsiteX161" fmla="*/ 194207 w 606575"/>
              <a:gd name="connsiteY161" fmla="*/ 589953 h 601287"/>
              <a:gd name="connsiteX162" fmla="*/ 190319 w 606575"/>
              <a:gd name="connsiteY162" fmla="*/ 592437 h 601287"/>
              <a:gd name="connsiteX163" fmla="*/ 147400 w 606575"/>
              <a:gd name="connsiteY163" fmla="*/ 601132 h 601287"/>
              <a:gd name="connsiteX164" fmla="*/ 146312 w 606575"/>
              <a:gd name="connsiteY164" fmla="*/ 601287 h 601287"/>
              <a:gd name="connsiteX165" fmla="*/ 140403 w 606575"/>
              <a:gd name="connsiteY165" fmla="*/ 596474 h 601287"/>
              <a:gd name="connsiteX166" fmla="*/ 43991 w 606575"/>
              <a:gd name="connsiteY166" fmla="*/ 119642 h 601287"/>
              <a:gd name="connsiteX167" fmla="*/ 43991 w 606575"/>
              <a:gd name="connsiteY167" fmla="*/ 118245 h 601287"/>
              <a:gd name="connsiteX168" fmla="*/ 27042 w 606575"/>
              <a:gd name="connsiteY168" fmla="*/ 110481 h 601287"/>
              <a:gd name="connsiteX169" fmla="*/ 1228 w 606575"/>
              <a:gd name="connsiteY169" fmla="*/ 72285 h 601287"/>
              <a:gd name="connsiteX170" fmla="*/ 48345 w 606575"/>
              <a:gd name="connsiteY170" fmla="*/ 1172 h 601287"/>
              <a:gd name="connsiteX171" fmla="*/ 71982 w 606575"/>
              <a:gd name="connsiteY171" fmla="*/ 1114 h 601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</a:cxnLst>
            <a:rect l="l" t="t" r="r" b="b"/>
            <a:pathLst>
              <a:path w="606575" h="601287">
                <a:moveTo>
                  <a:pt x="147390" y="491474"/>
                </a:moveTo>
                <a:cubicBezTo>
                  <a:pt x="150652" y="490852"/>
                  <a:pt x="153759" y="492871"/>
                  <a:pt x="154380" y="496133"/>
                </a:cubicBezTo>
                <a:lnTo>
                  <a:pt x="163546" y="541642"/>
                </a:lnTo>
                <a:cubicBezTo>
                  <a:pt x="164322" y="544748"/>
                  <a:pt x="162147" y="548010"/>
                  <a:pt x="158885" y="548631"/>
                </a:cubicBezTo>
                <a:cubicBezTo>
                  <a:pt x="158419" y="548786"/>
                  <a:pt x="158109" y="548786"/>
                  <a:pt x="157643" y="548786"/>
                </a:cubicBezTo>
                <a:cubicBezTo>
                  <a:pt x="154846" y="548786"/>
                  <a:pt x="152361" y="546767"/>
                  <a:pt x="151740" y="543971"/>
                </a:cubicBezTo>
                <a:lnTo>
                  <a:pt x="142575" y="498618"/>
                </a:lnTo>
                <a:cubicBezTo>
                  <a:pt x="141953" y="495357"/>
                  <a:pt x="144128" y="492095"/>
                  <a:pt x="147390" y="491474"/>
                </a:cubicBezTo>
                <a:close/>
                <a:moveTo>
                  <a:pt x="137872" y="444760"/>
                </a:moveTo>
                <a:cubicBezTo>
                  <a:pt x="140984" y="444138"/>
                  <a:pt x="144251" y="446158"/>
                  <a:pt x="144873" y="449420"/>
                </a:cubicBezTo>
                <a:lnTo>
                  <a:pt x="151407" y="481731"/>
                </a:lnTo>
                <a:cubicBezTo>
                  <a:pt x="152185" y="484993"/>
                  <a:pt x="150007" y="488100"/>
                  <a:pt x="146740" y="488721"/>
                </a:cubicBezTo>
                <a:cubicBezTo>
                  <a:pt x="146273" y="488876"/>
                  <a:pt x="145962" y="488876"/>
                  <a:pt x="145496" y="488876"/>
                </a:cubicBezTo>
                <a:cubicBezTo>
                  <a:pt x="142695" y="488876"/>
                  <a:pt x="140206" y="486857"/>
                  <a:pt x="139739" y="484061"/>
                </a:cubicBezTo>
                <a:lnTo>
                  <a:pt x="133050" y="451750"/>
                </a:lnTo>
                <a:cubicBezTo>
                  <a:pt x="132427" y="448488"/>
                  <a:pt x="134605" y="445381"/>
                  <a:pt x="137872" y="444760"/>
                </a:cubicBezTo>
                <a:close/>
                <a:moveTo>
                  <a:pt x="121742" y="219791"/>
                </a:moveTo>
                <a:cubicBezTo>
                  <a:pt x="132783" y="274445"/>
                  <a:pt x="143668" y="327547"/>
                  <a:pt x="154865" y="381270"/>
                </a:cubicBezTo>
                <a:cubicBezTo>
                  <a:pt x="155331" y="382823"/>
                  <a:pt x="159685" y="386550"/>
                  <a:pt x="164972" y="388568"/>
                </a:cubicBezTo>
                <a:cubicBezTo>
                  <a:pt x="191407" y="399126"/>
                  <a:pt x="218309" y="402077"/>
                  <a:pt x="246144" y="397418"/>
                </a:cubicBezTo>
                <a:lnTo>
                  <a:pt x="229505" y="315281"/>
                </a:lnTo>
                <a:cubicBezTo>
                  <a:pt x="223907" y="316057"/>
                  <a:pt x="199649" y="316368"/>
                  <a:pt x="157819" y="305810"/>
                </a:cubicBezTo>
                <a:cubicBezTo>
                  <a:pt x="154709" y="304878"/>
                  <a:pt x="152843" y="301462"/>
                  <a:pt x="153776" y="298357"/>
                </a:cubicBezTo>
                <a:cubicBezTo>
                  <a:pt x="154709" y="295096"/>
                  <a:pt x="157975" y="293233"/>
                  <a:pt x="161240" y="294164"/>
                </a:cubicBezTo>
                <a:cubicBezTo>
                  <a:pt x="180367" y="299909"/>
                  <a:pt x="198094" y="303170"/>
                  <a:pt x="215199" y="304257"/>
                </a:cubicBezTo>
                <a:cubicBezTo>
                  <a:pt x="215355" y="304257"/>
                  <a:pt x="215510" y="304412"/>
                  <a:pt x="215666" y="304412"/>
                </a:cubicBezTo>
                <a:cubicBezTo>
                  <a:pt x="219553" y="304257"/>
                  <a:pt x="223285" y="303946"/>
                  <a:pt x="227173" y="303481"/>
                </a:cubicBezTo>
                <a:lnTo>
                  <a:pt x="212400" y="230504"/>
                </a:lnTo>
                <a:cubicBezTo>
                  <a:pt x="201671" y="232833"/>
                  <a:pt x="190941" y="234231"/>
                  <a:pt x="180056" y="234231"/>
                </a:cubicBezTo>
                <a:cubicBezTo>
                  <a:pt x="160929" y="234231"/>
                  <a:pt x="141647" y="230038"/>
                  <a:pt x="121742" y="219791"/>
                </a:cubicBezTo>
                <a:close/>
                <a:moveTo>
                  <a:pt x="87376" y="114052"/>
                </a:moveTo>
                <a:cubicBezTo>
                  <a:pt x="82711" y="116537"/>
                  <a:pt x="77735" y="118400"/>
                  <a:pt x="72293" y="119487"/>
                </a:cubicBezTo>
                <a:cubicBezTo>
                  <a:pt x="68250" y="120263"/>
                  <a:pt x="64207" y="120574"/>
                  <a:pt x="60164" y="120574"/>
                </a:cubicBezTo>
                <a:cubicBezTo>
                  <a:pt x="58919" y="120574"/>
                  <a:pt x="57675" y="120418"/>
                  <a:pt x="56276" y="120263"/>
                </a:cubicBezTo>
                <a:lnTo>
                  <a:pt x="150977" y="588089"/>
                </a:lnTo>
                <a:lnTo>
                  <a:pt x="182077" y="581879"/>
                </a:lnTo>
                <a:close/>
                <a:moveTo>
                  <a:pt x="306323" y="84551"/>
                </a:moveTo>
                <a:cubicBezTo>
                  <a:pt x="296216" y="90296"/>
                  <a:pt x="285642" y="96196"/>
                  <a:pt x="273979" y="102718"/>
                </a:cubicBezTo>
                <a:cubicBezTo>
                  <a:pt x="238214" y="122592"/>
                  <a:pt x="189697" y="144019"/>
                  <a:pt x="132939" y="132995"/>
                </a:cubicBezTo>
                <a:cubicBezTo>
                  <a:pt x="124230" y="131287"/>
                  <a:pt x="115678" y="128803"/>
                  <a:pt x="106503" y="126008"/>
                </a:cubicBezTo>
                <a:cubicBezTo>
                  <a:pt x="105259" y="125698"/>
                  <a:pt x="103860" y="125232"/>
                  <a:pt x="102460" y="124921"/>
                </a:cubicBezTo>
                <a:lnTo>
                  <a:pt x="110235" y="163428"/>
                </a:lnTo>
                <a:cubicBezTo>
                  <a:pt x="113190" y="177557"/>
                  <a:pt x="115989" y="191376"/>
                  <a:pt x="118788" y="205195"/>
                </a:cubicBezTo>
                <a:cubicBezTo>
                  <a:pt x="119565" y="205195"/>
                  <a:pt x="120343" y="205506"/>
                  <a:pt x="121120" y="205816"/>
                </a:cubicBezTo>
                <a:cubicBezTo>
                  <a:pt x="151755" y="223672"/>
                  <a:pt x="180989" y="225380"/>
                  <a:pt x="210068" y="218704"/>
                </a:cubicBezTo>
                <a:lnTo>
                  <a:pt x="202293" y="180197"/>
                </a:lnTo>
                <a:cubicBezTo>
                  <a:pt x="201515" y="176936"/>
                  <a:pt x="203692" y="173831"/>
                  <a:pt x="206958" y="173055"/>
                </a:cubicBezTo>
                <a:cubicBezTo>
                  <a:pt x="210223" y="172434"/>
                  <a:pt x="213333" y="174607"/>
                  <a:pt x="213955" y="177868"/>
                </a:cubicBezTo>
                <a:lnTo>
                  <a:pt x="221730" y="215598"/>
                </a:lnTo>
                <a:cubicBezTo>
                  <a:pt x="248321" y="207680"/>
                  <a:pt x="274756" y="193395"/>
                  <a:pt x="301814" y="178800"/>
                </a:cubicBezTo>
                <a:cubicBezTo>
                  <a:pt x="308656" y="175073"/>
                  <a:pt x="315498" y="171502"/>
                  <a:pt x="322495" y="167931"/>
                </a:cubicBezTo>
                <a:close/>
                <a:moveTo>
                  <a:pt x="67779" y="20833"/>
                </a:moveTo>
                <a:cubicBezTo>
                  <a:pt x="72732" y="21337"/>
                  <a:pt x="79026" y="22889"/>
                  <a:pt x="84697" y="27079"/>
                </a:cubicBezTo>
                <a:cubicBezTo>
                  <a:pt x="91845" y="32355"/>
                  <a:pt x="96351" y="40735"/>
                  <a:pt x="97595" y="51754"/>
                </a:cubicBezTo>
                <a:cubicBezTo>
                  <a:pt x="98061" y="55013"/>
                  <a:pt x="95730" y="57961"/>
                  <a:pt x="92467" y="58427"/>
                </a:cubicBezTo>
                <a:cubicBezTo>
                  <a:pt x="92156" y="58427"/>
                  <a:pt x="92001" y="58427"/>
                  <a:pt x="91690" y="58427"/>
                </a:cubicBezTo>
                <a:cubicBezTo>
                  <a:pt x="88737" y="58427"/>
                  <a:pt x="86096" y="56254"/>
                  <a:pt x="85785" y="53150"/>
                </a:cubicBezTo>
                <a:cubicBezTo>
                  <a:pt x="84853" y="45546"/>
                  <a:pt x="82056" y="39959"/>
                  <a:pt x="77549" y="36701"/>
                </a:cubicBezTo>
                <a:cubicBezTo>
                  <a:pt x="70401" y="31424"/>
                  <a:pt x="60922" y="32821"/>
                  <a:pt x="60922" y="32821"/>
                </a:cubicBezTo>
                <a:cubicBezTo>
                  <a:pt x="57659" y="33286"/>
                  <a:pt x="54551" y="31114"/>
                  <a:pt x="53930" y="27855"/>
                </a:cubicBezTo>
                <a:cubicBezTo>
                  <a:pt x="53464" y="24596"/>
                  <a:pt x="55639" y="21492"/>
                  <a:pt x="58902" y="20871"/>
                </a:cubicBezTo>
                <a:cubicBezTo>
                  <a:pt x="59213" y="20871"/>
                  <a:pt x="62826" y="20328"/>
                  <a:pt x="67779" y="20833"/>
                </a:cubicBezTo>
                <a:close/>
                <a:moveTo>
                  <a:pt x="485306" y="15049"/>
                </a:moveTo>
                <a:cubicBezTo>
                  <a:pt x="467035" y="14098"/>
                  <a:pt x="448452" y="16233"/>
                  <a:pt x="429325" y="21512"/>
                </a:cubicBezTo>
                <a:lnTo>
                  <a:pt x="444720" y="94644"/>
                </a:lnTo>
                <a:cubicBezTo>
                  <a:pt x="445342" y="97749"/>
                  <a:pt x="443320" y="101010"/>
                  <a:pt x="440055" y="101631"/>
                </a:cubicBezTo>
                <a:cubicBezTo>
                  <a:pt x="439588" y="101786"/>
                  <a:pt x="439277" y="101786"/>
                  <a:pt x="438811" y="101786"/>
                </a:cubicBezTo>
                <a:cubicBezTo>
                  <a:pt x="436012" y="101786"/>
                  <a:pt x="433524" y="99923"/>
                  <a:pt x="432902" y="96973"/>
                </a:cubicBezTo>
                <a:lnTo>
                  <a:pt x="417818" y="25083"/>
                </a:lnTo>
                <a:cubicBezTo>
                  <a:pt x="398225" y="31604"/>
                  <a:pt x="378165" y="41386"/>
                  <a:pt x="357172" y="54429"/>
                </a:cubicBezTo>
                <a:cubicBezTo>
                  <a:pt x="344577" y="62037"/>
                  <a:pt x="331670" y="69801"/>
                  <a:pt x="317364" y="78185"/>
                </a:cubicBezTo>
                <a:lnTo>
                  <a:pt x="334625" y="167310"/>
                </a:lnTo>
                <a:cubicBezTo>
                  <a:pt x="334780" y="167465"/>
                  <a:pt x="335091" y="167775"/>
                  <a:pt x="335247" y="168086"/>
                </a:cubicBezTo>
                <a:cubicBezTo>
                  <a:pt x="336024" y="169483"/>
                  <a:pt x="336024" y="171036"/>
                  <a:pt x="335558" y="172589"/>
                </a:cubicBezTo>
                <a:lnTo>
                  <a:pt x="346754" y="230349"/>
                </a:lnTo>
                <a:cubicBezTo>
                  <a:pt x="347376" y="233610"/>
                  <a:pt x="345199" y="236715"/>
                  <a:pt x="341933" y="237336"/>
                </a:cubicBezTo>
                <a:cubicBezTo>
                  <a:pt x="341622" y="237491"/>
                  <a:pt x="341156" y="237491"/>
                  <a:pt x="340845" y="237491"/>
                </a:cubicBezTo>
                <a:cubicBezTo>
                  <a:pt x="338046" y="237491"/>
                  <a:pt x="335558" y="235473"/>
                  <a:pt x="334936" y="232523"/>
                </a:cubicBezTo>
                <a:lnTo>
                  <a:pt x="324828" y="180197"/>
                </a:lnTo>
                <a:cubicBezTo>
                  <a:pt x="319074" y="183302"/>
                  <a:pt x="313321" y="186252"/>
                  <a:pt x="307567" y="189358"/>
                </a:cubicBezTo>
                <a:cubicBezTo>
                  <a:pt x="280199" y="204108"/>
                  <a:pt x="252520" y="219014"/>
                  <a:pt x="224063" y="227399"/>
                </a:cubicBezTo>
                <a:lnTo>
                  <a:pt x="239147" y="301617"/>
                </a:lnTo>
                <a:cubicBezTo>
                  <a:pt x="264960" y="296804"/>
                  <a:pt x="292173" y="285625"/>
                  <a:pt x="324051" y="267303"/>
                </a:cubicBezTo>
                <a:cubicBezTo>
                  <a:pt x="327005" y="265595"/>
                  <a:pt x="330582" y="266527"/>
                  <a:pt x="332292" y="269477"/>
                </a:cubicBezTo>
                <a:cubicBezTo>
                  <a:pt x="334003" y="272272"/>
                  <a:pt x="332914" y="275998"/>
                  <a:pt x="330115" y="277706"/>
                </a:cubicBezTo>
                <a:cubicBezTo>
                  <a:pt x="296993" y="296804"/>
                  <a:pt x="268692" y="308294"/>
                  <a:pt x="241479" y="313418"/>
                </a:cubicBezTo>
                <a:lnTo>
                  <a:pt x="257962" y="394934"/>
                </a:lnTo>
                <a:cubicBezTo>
                  <a:pt x="273823" y="391052"/>
                  <a:pt x="289996" y="384842"/>
                  <a:pt x="306634" y="376147"/>
                </a:cubicBezTo>
                <a:cubicBezTo>
                  <a:pt x="331826" y="362949"/>
                  <a:pt x="356706" y="348353"/>
                  <a:pt x="380809" y="334069"/>
                </a:cubicBezTo>
                <a:cubicBezTo>
                  <a:pt x="393249" y="326771"/>
                  <a:pt x="405533" y="319473"/>
                  <a:pt x="417974" y="312331"/>
                </a:cubicBezTo>
                <a:cubicBezTo>
                  <a:pt x="436945" y="301462"/>
                  <a:pt x="455138" y="293233"/>
                  <a:pt x="473021" y="287488"/>
                </a:cubicBezTo>
                <a:lnTo>
                  <a:pt x="456538" y="209698"/>
                </a:lnTo>
                <a:cubicBezTo>
                  <a:pt x="422794" y="221033"/>
                  <a:pt x="391383" y="240131"/>
                  <a:pt x="360904" y="259074"/>
                </a:cubicBezTo>
                <a:lnTo>
                  <a:pt x="354840" y="262800"/>
                </a:lnTo>
                <a:cubicBezTo>
                  <a:pt x="354373" y="263111"/>
                  <a:pt x="353751" y="263111"/>
                  <a:pt x="353129" y="263266"/>
                </a:cubicBezTo>
                <a:lnTo>
                  <a:pt x="362148" y="311244"/>
                </a:lnTo>
                <a:cubicBezTo>
                  <a:pt x="362770" y="314505"/>
                  <a:pt x="360593" y="317610"/>
                  <a:pt x="357328" y="318231"/>
                </a:cubicBezTo>
                <a:cubicBezTo>
                  <a:pt x="356861" y="318386"/>
                  <a:pt x="356550" y="318386"/>
                  <a:pt x="356239" y="318386"/>
                </a:cubicBezTo>
                <a:cubicBezTo>
                  <a:pt x="353285" y="318386"/>
                  <a:pt x="350797" y="316368"/>
                  <a:pt x="350330" y="313418"/>
                </a:cubicBezTo>
                <a:lnTo>
                  <a:pt x="340378" y="260471"/>
                </a:lnTo>
                <a:cubicBezTo>
                  <a:pt x="339756" y="257210"/>
                  <a:pt x="341933" y="254105"/>
                  <a:pt x="345199" y="253484"/>
                </a:cubicBezTo>
                <a:cubicBezTo>
                  <a:pt x="345976" y="253329"/>
                  <a:pt x="346754" y="253329"/>
                  <a:pt x="347531" y="253484"/>
                </a:cubicBezTo>
                <a:cubicBezTo>
                  <a:pt x="347842" y="253173"/>
                  <a:pt x="348153" y="252863"/>
                  <a:pt x="348464" y="252552"/>
                </a:cubicBezTo>
                <a:lnTo>
                  <a:pt x="354529" y="248826"/>
                </a:lnTo>
                <a:cubicBezTo>
                  <a:pt x="386096" y="229417"/>
                  <a:pt x="418440" y="209543"/>
                  <a:pt x="454050" y="197898"/>
                </a:cubicBezTo>
                <a:lnTo>
                  <a:pt x="438189" y="121971"/>
                </a:lnTo>
                <a:cubicBezTo>
                  <a:pt x="409887" y="131287"/>
                  <a:pt x="382830" y="146038"/>
                  <a:pt x="356861" y="161720"/>
                </a:cubicBezTo>
                <a:cubicBezTo>
                  <a:pt x="355773" y="162341"/>
                  <a:pt x="354684" y="162652"/>
                  <a:pt x="353751" y="162652"/>
                </a:cubicBezTo>
                <a:cubicBezTo>
                  <a:pt x="351574" y="162652"/>
                  <a:pt x="349708" y="161565"/>
                  <a:pt x="348464" y="159701"/>
                </a:cubicBezTo>
                <a:cubicBezTo>
                  <a:pt x="346754" y="156907"/>
                  <a:pt x="347687" y="153180"/>
                  <a:pt x="350486" y="151472"/>
                </a:cubicBezTo>
                <a:cubicBezTo>
                  <a:pt x="401179" y="120884"/>
                  <a:pt x="461514" y="91073"/>
                  <a:pt x="524959" y="102407"/>
                </a:cubicBezTo>
                <a:cubicBezTo>
                  <a:pt x="528224" y="103028"/>
                  <a:pt x="530401" y="106134"/>
                  <a:pt x="529779" y="109394"/>
                </a:cubicBezTo>
                <a:cubicBezTo>
                  <a:pt x="529157" y="112655"/>
                  <a:pt x="526047" y="114829"/>
                  <a:pt x="522782" y="114208"/>
                </a:cubicBezTo>
                <a:cubicBezTo>
                  <a:pt x="497746" y="109705"/>
                  <a:pt x="473332" y="112034"/>
                  <a:pt x="449696" y="118400"/>
                </a:cubicBezTo>
                <a:lnTo>
                  <a:pt x="465713" y="194326"/>
                </a:lnTo>
                <a:cubicBezTo>
                  <a:pt x="471777" y="192619"/>
                  <a:pt x="477997" y="191221"/>
                  <a:pt x="484373" y="190134"/>
                </a:cubicBezTo>
                <a:cubicBezTo>
                  <a:pt x="487638" y="189513"/>
                  <a:pt x="490748" y="191842"/>
                  <a:pt x="491370" y="195103"/>
                </a:cubicBezTo>
                <a:cubicBezTo>
                  <a:pt x="491992" y="198363"/>
                  <a:pt x="489660" y="201469"/>
                  <a:pt x="486394" y="201935"/>
                </a:cubicBezTo>
                <a:cubicBezTo>
                  <a:pt x="480174" y="203022"/>
                  <a:pt x="474110" y="204419"/>
                  <a:pt x="468201" y="206127"/>
                </a:cubicBezTo>
                <a:lnTo>
                  <a:pt x="484528" y="284072"/>
                </a:lnTo>
                <a:cubicBezTo>
                  <a:pt x="522160" y="273980"/>
                  <a:pt x="557459" y="275843"/>
                  <a:pt x="592447" y="289041"/>
                </a:cubicBezTo>
                <a:lnTo>
                  <a:pt x="577052" y="213425"/>
                </a:lnTo>
                <a:cubicBezTo>
                  <a:pt x="552327" y="202866"/>
                  <a:pt x="525736" y="198363"/>
                  <a:pt x="500390" y="200382"/>
                </a:cubicBezTo>
                <a:cubicBezTo>
                  <a:pt x="497124" y="200537"/>
                  <a:pt x="494169" y="198053"/>
                  <a:pt x="493858" y="194792"/>
                </a:cubicBezTo>
                <a:cubicBezTo>
                  <a:pt x="493547" y="191532"/>
                  <a:pt x="496035" y="188582"/>
                  <a:pt x="499457" y="188271"/>
                </a:cubicBezTo>
                <a:cubicBezTo>
                  <a:pt x="524181" y="186408"/>
                  <a:pt x="549839" y="190289"/>
                  <a:pt x="574253" y="199450"/>
                </a:cubicBezTo>
                <a:lnTo>
                  <a:pt x="539420" y="27102"/>
                </a:lnTo>
                <a:cubicBezTo>
                  <a:pt x="521538" y="20037"/>
                  <a:pt x="503577" y="16000"/>
                  <a:pt x="485306" y="15049"/>
                </a:cubicBezTo>
                <a:close/>
                <a:moveTo>
                  <a:pt x="60475" y="12041"/>
                </a:moveTo>
                <a:cubicBezTo>
                  <a:pt x="57209" y="12041"/>
                  <a:pt x="53943" y="12351"/>
                  <a:pt x="50833" y="12972"/>
                </a:cubicBezTo>
                <a:cubicBezTo>
                  <a:pt x="24709" y="18251"/>
                  <a:pt x="7604" y="43715"/>
                  <a:pt x="12891" y="69801"/>
                </a:cubicBezTo>
                <a:cubicBezTo>
                  <a:pt x="15534" y="82533"/>
                  <a:pt x="22843" y="93402"/>
                  <a:pt x="33573" y="100544"/>
                </a:cubicBezTo>
                <a:cubicBezTo>
                  <a:pt x="44302" y="107686"/>
                  <a:pt x="57209" y="110171"/>
                  <a:pt x="69960" y="107686"/>
                </a:cubicBezTo>
                <a:cubicBezTo>
                  <a:pt x="96084" y="102407"/>
                  <a:pt x="113034" y="76788"/>
                  <a:pt x="107747" y="50703"/>
                </a:cubicBezTo>
                <a:cubicBezTo>
                  <a:pt x="105104" y="38126"/>
                  <a:pt x="97795" y="27257"/>
                  <a:pt x="87065" y="20115"/>
                </a:cubicBezTo>
                <a:cubicBezTo>
                  <a:pt x="79135" y="14835"/>
                  <a:pt x="69805" y="12041"/>
                  <a:pt x="60475" y="12041"/>
                </a:cubicBezTo>
                <a:close/>
                <a:moveTo>
                  <a:pt x="71982" y="1114"/>
                </a:moveTo>
                <a:cubicBezTo>
                  <a:pt x="79679" y="2608"/>
                  <a:pt x="87065" y="5597"/>
                  <a:pt x="93752" y="10022"/>
                </a:cubicBezTo>
                <a:cubicBezTo>
                  <a:pt x="107125" y="19028"/>
                  <a:pt x="116300" y="32536"/>
                  <a:pt x="119565" y="48374"/>
                </a:cubicBezTo>
                <a:cubicBezTo>
                  <a:pt x="124230" y="71198"/>
                  <a:pt x="115211" y="93557"/>
                  <a:pt x="98106" y="107220"/>
                </a:cubicBezTo>
                <a:cubicBezTo>
                  <a:pt x="98261" y="107531"/>
                  <a:pt x="98417" y="107686"/>
                  <a:pt x="98417" y="107997"/>
                </a:cubicBezTo>
                <a:lnTo>
                  <a:pt x="99194" y="111413"/>
                </a:lnTo>
                <a:cubicBezTo>
                  <a:pt x="102926" y="112500"/>
                  <a:pt x="106503" y="113587"/>
                  <a:pt x="109924" y="114518"/>
                </a:cubicBezTo>
                <a:cubicBezTo>
                  <a:pt x="118788" y="117158"/>
                  <a:pt x="127029" y="119642"/>
                  <a:pt x="135271" y="121195"/>
                </a:cubicBezTo>
                <a:cubicBezTo>
                  <a:pt x="176635" y="129269"/>
                  <a:pt x="217532" y="120263"/>
                  <a:pt x="268070" y="92159"/>
                </a:cubicBezTo>
                <a:cubicBezTo>
                  <a:pt x="301503" y="73682"/>
                  <a:pt x="327005" y="58777"/>
                  <a:pt x="350797" y="44181"/>
                </a:cubicBezTo>
                <a:cubicBezTo>
                  <a:pt x="422328" y="-70"/>
                  <a:pt x="484684" y="-8610"/>
                  <a:pt x="547040" y="17164"/>
                </a:cubicBezTo>
                <a:cubicBezTo>
                  <a:pt x="548906" y="17941"/>
                  <a:pt x="550150" y="19649"/>
                  <a:pt x="550617" y="21667"/>
                </a:cubicBezTo>
                <a:lnTo>
                  <a:pt x="606442" y="297891"/>
                </a:lnTo>
                <a:cubicBezTo>
                  <a:pt x="606908" y="300065"/>
                  <a:pt x="606131" y="302238"/>
                  <a:pt x="604420" y="303636"/>
                </a:cubicBezTo>
                <a:cubicBezTo>
                  <a:pt x="602554" y="305189"/>
                  <a:pt x="600222" y="305344"/>
                  <a:pt x="598045" y="304412"/>
                </a:cubicBezTo>
                <a:cubicBezTo>
                  <a:pt x="560724" y="287643"/>
                  <a:pt x="522937" y="285159"/>
                  <a:pt x="482040" y="297270"/>
                </a:cubicBezTo>
                <a:cubicBezTo>
                  <a:pt x="481729" y="297270"/>
                  <a:pt x="481574" y="297580"/>
                  <a:pt x="481263" y="297580"/>
                </a:cubicBezTo>
                <a:cubicBezTo>
                  <a:pt x="481107" y="297580"/>
                  <a:pt x="480952" y="297580"/>
                  <a:pt x="480796" y="297580"/>
                </a:cubicBezTo>
                <a:cubicBezTo>
                  <a:pt x="462603" y="303170"/>
                  <a:pt x="443631" y="311555"/>
                  <a:pt x="423883" y="322889"/>
                </a:cubicBezTo>
                <a:cubicBezTo>
                  <a:pt x="411598" y="329876"/>
                  <a:pt x="399313" y="337174"/>
                  <a:pt x="387029" y="344316"/>
                </a:cubicBezTo>
                <a:cubicBezTo>
                  <a:pt x="362770" y="358756"/>
                  <a:pt x="337735" y="373507"/>
                  <a:pt x="312232" y="386860"/>
                </a:cubicBezTo>
                <a:cubicBezTo>
                  <a:pt x="280510" y="403319"/>
                  <a:pt x="250187" y="411703"/>
                  <a:pt x="220642" y="411703"/>
                </a:cubicBezTo>
                <a:cubicBezTo>
                  <a:pt x="200271" y="411703"/>
                  <a:pt x="180367" y="407666"/>
                  <a:pt x="160463" y="399747"/>
                </a:cubicBezTo>
                <a:cubicBezTo>
                  <a:pt x="160152" y="399592"/>
                  <a:pt x="158908" y="399126"/>
                  <a:pt x="157197" y="398195"/>
                </a:cubicBezTo>
                <a:lnTo>
                  <a:pt x="195140" y="585450"/>
                </a:lnTo>
                <a:cubicBezTo>
                  <a:pt x="195451" y="587002"/>
                  <a:pt x="195140" y="588555"/>
                  <a:pt x="194207" y="589953"/>
                </a:cubicBezTo>
                <a:cubicBezTo>
                  <a:pt x="193274" y="591195"/>
                  <a:pt x="191874" y="592126"/>
                  <a:pt x="190319" y="592437"/>
                </a:cubicBezTo>
                <a:lnTo>
                  <a:pt x="147400" y="601132"/>
                </a:lnTo>
                <a:cubicBezTo>
                  <a:pt x="147089" y="601132"/>
                  <a:pt x="146623" y="601287"/>
                  <a:pt x="146312" y="601287"/>
                </a:cubicBezTo>
                <a:cubicBezTo>
                  <a:pt x="143513" y="601287"/>
                  <a:pt x="141025" y="599269"/>
                  <a:pt x="140403" y="596474"/>
                </a:cubicBezTo>
                <a:lnTo>
                  <a:pt x="43991" y="119642"/>
                </a:lnTo>
                <a:cubicBezTo>
                  <a:pt x="43836" y="119176"/>
                  <a:pt x="43836" y="118710"/>
                  <a:pt x="43991" y="118245"/>
                </a:cubicBezTo>
                <a:cubicBezTo>
                  <a:pt x="37927" y="116537"/>
                  <a:pt x="32329" y="114052"/>
                  <a:pt x="27042" y="110481"/>
                </a:cubicBezTo>
                <a:cubicBezTo>
                  <a:pt x="13513" y="101631"/>
                  <a:pt x="4338" y="87967"/>
                  <a:pt x="1228" y="72285"/>
                </a:cubicBezTo>
                <a:cubicBezTo>
                  <a:pt x="-5458" y="39678"/>
                  <a:pt x="15845" y="7848"/>
                  <a:pt x="48345" y="1172"/>
                </a:cubicBezTo>
                <a:cubicBezTo>
                  <a:pt x="56276" y="-381"/>
                  <a:pt x="64284" y="-381"/>
                  <a:pt x="71982" y="11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59" name="椭圆 8">
            <a:extLst>
              <a:ext uri="{FF2B5EF4-FFF2-40B4-BE49-F238E27FC236}">
                <a16:creationId xmlns:a16="http://schemas.microsoft.com/office/drawing/2014/main" xmlns="" id="{FBD2FB87-C285-4CAF-BE58-EA173F3FC6D2}"/>
              </a:ext>
            </a:extLst>
          </p:cNvPr>
          <p:cNvSpPr/>
          <p:nvPr/>
        </p:nvSpPr>
        <p:spPr>
          <a:xfrm>
            <a:off x="1916455" y="3058660"/>
            <a:ext cx="460772" cy="460091"/>
          </a:xfrm>
          <a:custGeom>
            <a:avLst/>
            <a:gdLst>
              <a:gd name="connsiteX0" fmla="*/ 414666 w 606487"/>
              <a:gd name="connsiteY0" fmla="*/ 244368 h 605592"/>
              <a:gd name="connsiteX1" fmla="*/ 440469 w 606487"/>
              <a:gd name="connsiteY1" fmla="*/ 270042 h 605592"/>
              <a:gd name="connsiteX2" fmla="*/ 440469 w 606487"/>
              <a:gd name="connsiteY2" fmla="*/ 381912 h 605592"/>
              <a:gd name="connsiteX3" fmla="*/ 414666 w 606487"/>
              <a:gd name="connsiteY3" fmla="*/ 407586 h 605592"/>
              <a:gd name="connsiteX4" fmla="*/ 388956 w 606487"/>
              <a:gd name="connsiteY4" fmla="*/ 381912 h 605592"/>
              <a:gd name="connsiteX5" fmla="*/ 388956 w 606487"/>
              <a:gd name="connsiteY5" fmla="*/ 270042 h 605592"/>
              <a:gd name="connsiteX6" fmla="*/ 414666 w 606487"/>
              <a:gd name="connsiteY6" fmla="*/ 244368 h 605592"/>
              <a:gd name="connsiteX7" fmla="*/ 302702 w 606487"/>
              <a:gd name="connsiteY7" fmla="*/ 167240 h 605592"/>
              <a:gd name="connsiteX8" fmla="*/ 328412 w 606487"/>
              <a:gd name="connsiteY8" fmla="*/ 192915 h 605592"/>
              <a:gd name="connsiteX9" fmla="*/ 328412 w 606487"/>
              <a:gd name="connsiteY9" fmla="*/ 381911 h 605592"/>
              <a:gd name="connsiteX10" fmla="*/ 302702 w 606487"/>
              <a:gd name="connsiteY10" fmla="*/ 407586 h 605592"/>
              <a:gd name="connsiteX11" fmla="*/ 276899 w 606487"/>
              <a:gd name="connsiteY11" fmla="*/ 381911 h 605592"/>
              <a:gd name="connsiteX12" fmla="*/ 276899 w 606487"/>
              <a:gd name="connsiteY12" fmla="*/ 192915 h 605592"/>
              <a:gd name="connsiteX13" fmla="*/ 302702 w 606487"/>
              <a:gd name="connsiteY13" fmla="*/ 167240 h 605592"/>
              <a:gd name="connsiteX14" fmla="*/ 190632 w 606487"/>
              <a:gd name="connsiteY14" fmla="*/ 107965 h 605592"/>
              <a:gd name="connsiteX15" fmla="*/ 216353 w 606487"/>
              <a:gd name="connsiteY15" fmla="*/ 133737 h 605592"/>
              <a:gd name="connsiteX16" fmla="*/ 216353 w 606487"/>
              <a:gd name="connsiteY16" fmla="*/ 381907 h 605592"/>
              <a:gd name="connsiteX17" fmla="*/ 190632 w 606487"/>
              <a:gd name="connsiteY17" fmla="*/ 407586 h 605592"/>
              <a:gd name="connsiteX18" fmla="*/ 164911 w 606487"/>
              <a:gd name="connsiteY18" fmla="*/ 381907 h 605592"/>
              <a:gd name="connsiteX19" fmla="*/ 164911 w 606487"/>
              <a:gd name="connsiteY19" fmla="*/ 133737 h 605592"/>
              <a:gd name="connsiteX20" fmla="*/ 190632 w 606487"/>
              <a:gd name="connsiteY20" fmla="*/ 107965 h 605592"/>
              <a:gd name="connsiteX21" fmla="*/ 86256 w 606487"/>
              <a:gd name="connsiteY21" fmla="*/ 51447 h 605592"/>
              <a:gd name="connsiteX22" fmla="*/ 86256 w 606487"/>
              <a:gd name="connsiteY22" fmla="*/ 464229 h 605592"/>
              <a:gd name="connsiteX23" fmla="*/ 517724 w 606487"/>
              <a:gd name="connsiteY23" fmla="*/ 464229 h 605592"/>
              <a:gd name="connsiteX24" fmla="*/ 517724 w 606487"/>
              <a:gd name="connsiteY24" fmla="*/ 51447 h 605592"/>
              <a:gd name="connsiteX25" fmla="*/ 25719 w 606487"/>
              <a:gd name="connsiteY25" fmla="*/ 0 h 605592"/>
              <a:gd name="connsiteX26" fmla="*/ 580861 w 606487"/>
              <a:gd name="connsiteY26" fmla="*/ 0 h 605592"/>
              <a:gd name="connsiteX27" fmla="*/ 606487 w 606487"/>
              <a:gd name="connsiteY27" fmla="*/ 25677 h 605592"/>
              <a:gd name="connsiteX28" fmla="*/ 579468 w 606487"/>
              <a:gd name="connsiteY28" fmla="*/ 51447 h 605592"/>
              <a:gd name="connsiteX29" fmla="*/ 569162 w 606487"/>
              <a:gd name="connsiteY29" fmla="*/ 51447 h 605592"/>
              <a:gd name="connsiteX30" fmla="*/ 569162 w 606487"/>
              <a:gd name="connsiteY30" fmla="*/ 488608 h 605592"/>
              <a:gd name="connsiteX31" fmla="*/ 543443 w 606487"/>
              <a:gd name="connsiteY31" fmla="*/ 514285 h 605592"/>
              <a:gd name="connsiteX32" fmla="*/ 476499 w 606487"/>
              <a:gd name="connsiteY32" fmla="*/ 514285 h 605592"/>
              <a:gd name="connsiteX33" fmla="*/ 476499 w 606487"/>
              <a:gd name="connsiteY33" fmla="*/ 579915 h 605592"/>
              <a:gd name="connsiteX34" fmla="*/ 450687 w 606487"/>
              <a:gd name="connsiteY34" fmla="*/ 605592 h 605592"/>
              <a:gd name="connsiteX35" fmla="*/ 424968 w 606487"/>
              <a:gd name="connsiteY35" fmla="*/ 579915 h 605592"/>
              <a:gd name="connsiteX36" fmla="*/ 424968 w 606487"/>
              <a:gd name="connsiteY36" fmla="*/ 514285 h 605592"/>
              <a:gd name="connsiteX37" fmla="*/ 180219 w 606487"/>
              <a:gd name="connsiteY37" fmla="*/ 514285 h 605592"/>
              <a:gd name="connsiteX38" fmla="*/ 180219 w 606487"/>
              <a:gd name="connsiteY38" fmla="*/ 579915 h 605592"/>
              <a:gd name="connsiteX39" fmla="*/ 154500 w 606487"/>
              <a:gd name="connsiteY39" fmla="*/ 605592 h 605592"/>
              <a:gd name="connsiteX40" fmla="*/ 128688 w 606487"/>
              <a:gd name="connsiteY40" fmla="*/ 579915 h 605592"/>
              <a:gd name="connsiteX41" fmla="*/ 128688 w 606487"/>
              <a:gd name="connsiteY41" fmla="*/ 514285 h 605592"/>
              <a:gd name="connsiteX42" fmla="*/ 61744 w 606487"/>
              <a:gd name="connsiteY42" fmla="*/ 514285 h 605592"/>
              <a:gd name="connsiteX43" fmla="*/ 36025 w 606487"/>
              <a:gd name="connsiteY43" fmla="*/ 488608 h 605592"/>
              <a:gd name="connsiteX44" fmla="*/ 36025 w 606487"/>
              <a:gd name="connsiteY44" fmla="*/ 51447 h 605592"/>
              <a:gd name="connsiteX45" fmla="*/ 25719 w 606487"/>
              <a:gd name="connsiteY45" fmla="*/ 51447 h 605592"/>
              <a:gd name="connsiteX46" fmla="*/ 0 w 606487"/>
              <a:gd name="connsiteY46" fmla="*/ 25677 h 605592"/>
              <a:gd name="connsiteX47" fmla="*/ 25719 w 606487"/>
              <a:gd name="connsiteY47" fmla="*/ 0 h 605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606487" h="605592">
                <a:moveTo>
                  <a:pt x="414666" y="244368"/>
                </a:moveTo>
                <a:cubicBezTo>
                  <a:pt x="428774" y="244368"/>
                  <a:pt x="440469" y="255954"/>
                  <a:pt x="440469" y="270042"/>
                </a:cubicBezTo>
                <a:lnTo>
                  <a:pt x="440469" y="381912"/>
                </a:lnTo>
                <a:cubicBezTo>
                  <a:pt x="439170" y="396000"/>
                  <a:pt x="428774" y="407586"/>
                  <a:pt x="414666" y="407586"/>
                </a:cubicBezTo>
                <a:cubicBezTo>
                  <a:pt x="400465" y="407586"/>
                  <a:pt x="388956" y="396000"/>
                  <a:pt x="388956" y="381912"/>
                </a:cubicBezTo>
                <a:lnTo>
                  <a:pt x="388956" y="270042"/>
                </a:lnTo>
                <a:cubicBezTo>
                  <a:pt x="388956" y="255954"/>
                  <a:pt x="400558" y="244368"/>
                  <a:pt x="414666" y="244368"/>
                </a:cubicBezTo>
                <a:close/>
                <a:moveTo>
                  <a:pt x="302702" y="167240"/>
                </a:moveTo>
                <a:cubicBezTo>
                  <a:pt x="316810" y="167240"/>
                  <a:pt x="328412" y="178826"/>
                  <a:pt x="328412" y="192915"/>
                </a:cubicBezTo>
                <a:lnTo>
                  <a:pt x="328412" y="381911"/>
                </a:lnTo>
                <a:cubicBezTo>
                  <a:pt x="328412" y="396000"/>
                  <a:pt x="316810" y="407586"/>
                  <a:pt x="302702" y="407586"/>
                </a:cubicBezTo>
                <a:cubicBezTo>
                  <a:pt x="288408" y="407586"/>
                  <a:pt x="276899" y="396000"/>
                  <a:pt x="276899" y="381911"/>
                </a:cubicBezTo>
                <a:lnTo>
                  <a:pt x="276899" y="192915"/>
                </a:lnTo>
                <a:cubicBezTo>
                  <a:pt x="276899" y="178826"/>
                  <a:pt x="288594" y="167240"/>
                  <a:pt x="302702" y="167240"/>
                </a:cubicBezTo>
                <a:close/>
                <a:moveTo>
                  <a:pt x="190632" y="107965"/>
                </a:moveTo>
                <a:cubicBezTo>
                  <a:pt x="204746" y="107965"/>
                  <a:pt x="216353" y="119646"/>
                  <a:pt x="216353" y="133737"/>
                </a:cubicBezTo>
                <a:lnTo>
                  <a:pt x="216353" y="381907"/>
                </a:lnTo>
                <a:cubicBezTo>
                  <a:pt x="216353" y="395998"/>
                  <a:pt x="204746" y="407586"/>
                  <a:pt x="190632" y="407586"/>
                </a:cubicBezTo>
                <a:cubicBezTo>
                  <a:pt x="176425" y="407586"/>
                  <a:pt x="164911" y="395998"/>
                  <a:pt x="164911" y="381907"/>
                </a:cubicBezTo>
                <a:lnTo>
                  <a:pt x="164911" y="133737"/>
                </a:lnTo>
                <a:cubicBezTo>
                  <a:pt x="164911" y="119646"/>
                  <a:pt x="176518" y="107965"/>
                  <a:pt x="190632" y="107965"/>
                </a:cubicBezTo>
                <a:close/>
                <a:moveTo>
                  <a:pt x="86256" y="51447"/>
                </a:moveTo>
                <a:lnTo>
                  <a:pt x="86256" y="464229"/>
                </a:lnTo>
                <a:lnTo>
                  <a:pt x="517724" y="464229"/>
                </a:lnTo>
                <a:lnTo>
                  <a:pt x="517724" y="51447"/>
                </a:lnTo>
                <a:close/>
                <a:moveTo>
                  <a:pt x="25719" y="0"/>
                </a:moveTo>
                <a:lnTo>
                  <a:pt x="580861" y="0"/>
                </a:lnTo>
                <a:cubicBezTo>
                  <a:pt x="594974" y="0"/>
                  <a:pt x="606580" y="11587"/>
                  <a:pt x="606487" y="25677"/>
                </a:cubicBezTo>
                <a:cubicBezTo>
                  <a:pt x="606487" y="39767"/>
                  <a:pt x="593581" y="51447"/>
                  <a:pt x="579468" y="51447"/>
                </a:cubicBezTo>
                <a:lnTo>
                  <a:pt x="569162" y="51447"/>
                </a:lnTo>
                <a:lnTo>
                  <a:pt x="569162" y="488608"/>
                </a:lnTo>
                <a:cubicBezTo>
                  <a:pt x="569162" y="503996"/>
                  <a:pt x="557556" y="514285"/>
                  <a:pt x="543443" y="514285"/>
                </a:cubicBezTo>
                <a:lnTo>
                  <a:pt x="476499" y="514285"/>
                </a:lnTo>
                <a:lnTo>
                  <a:pt x="476499" y="579915"/>
                </a:lnTo>
                <a:cubicBezTo>
                  <a:pt x="476499" y="594005"/>
                  <a:pt x="464800" y="605592"/>
                  <a:pt x="450687" y="605592"/>
                </a:cubicBezTo>
                <a:cubicBezTo>
                  <a:pt x="436574" y="605592"/>
                  <a:pt x="424968" y="594005"/>
                  <a:pt x="424968" y="579915"/>
                </a:cubicBezTo>
                <a:lnTo>
                  <a:pt x="424968" y="514285"/>
                </a:lnTo>
                <a:lnTo>
                  <a:pt x="180219" y="514285"/>
                </a:lnTo>
                <a:lnTo>
                  <a:pt x="180219" y="579915"/>
                </a:lnTo>
                <a:cubicBezTo>
                  <a:pt x="180219" y="594005"/>
                  <a:pt x="168613" y="605592"/>
                  <a:pt x="154500" y="605592"/>
                </a:cubicBezTo>
                <a:cubicBezTo>
                  <a:pt x="140387" y="605592"/>
                  <a:pt x="128688" y="594005"/>
                  <a:pt x="128688" y="579915"/>
                </a:cubicBezTo>
                <a:lnTo>
                  <a:pt x="128688" y="514285"/>
                </a:lnTo>
                <a:lnTo>
                  <a:pt x="61744" y="514285"/>
                </a:lnTo>
                <a:cubicBezTo>
                  <a:pt x="47631" y="514285"/>
                  <a:pt x="36025" y="502698"/>
                  <a:pt x="36025" y="488608"/>
                </a:cubicBezTo>
                <a:lnTo>
                  <a:pt x="36025" y="51447"/>
                </a:lnTo>
                <a:lnTo>
                  <a:pt x="25719" y="51447"/>
                </a:lnTo>
                <a:cubicBezTo>
                  <a:pt x="11606" y="51447"/>
                  <a:pt x="0" y="39767"/>
                  <a:pt x="0" y="25677"/>
                </a:cubicBezTo>
                <a:cubicBezTo>
                  <a:pt x="0" y="11587"/>
                  <a:pt x="11606" y="0"/>
                  <a:pt x="257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/>
          </a:p>
        </p:txBody>
      </p:sp>
      <p:sp>
        <p:nvSpPr>
          <p:cNvPr id="60" name="椭圆 9">
            <a:extLst>
              <a:ext uri="{FF2B5EF4-FFF2-40B4-BE49-F238E27FC236}">
                <a16:creationId xmlns:a16="http://schemas.microsoft.com/office/drawing/2014/main" xmlns="" id="{05807542-40CA-49E1-B0DA-04999D77F30C}"/>
              </a:ext>
            </a:extLst>
          </p:cNvPr>
          <p:cNvSpPr/>
          <p:nvPr/>
        </p:nvSpPr>
        <p:spPr>
          <a:xfrm>
            <a:off x="5165497" y="3064025"/>
            <a:ext cx="460772" cy="449362"/>
          </a:xfrm>
          <a:custGeom>
            <a:avLst/>
            <a:gdLst>
              <a:gd name="T0" fmla="*/ 4915 w 4915"/>
              <a:gd name="T1" fmla="*/ 2834 h 4800"/>
              <a:gd name="T2" fmla="*/ 4911 w 4915"/>
              <a:gd name="T3" fmla="*/ 2763 h 4800"/>
              <a:gd name="T4" fmla="*/ 2537 w 4915"/>
              <a:gd name="T5" fmla="*/ 389 h 4800"/>
              <a:gd name="T6" fmla="*/ 2537 w 4915"/>
              <a:gd name="T7" fmla="*/ 0 h 4800"/>
              <a:gd name="T8" fmla="*/ 2378 w 4915"/>
              <a:gd name="T9" fmla="*/ 0 h 4800"/>
              <a:gd name="T10" fmla="*/ 2378 w 4915"/>
              <a:gd name="T11" fmla="*/ 389 h 4800"/>
              <a:gd name="T12" fmla="*/ 4 w 4915"/>
              <a:gd name="T13" fmla="*/ 2764 h 4800"/>
              <a:gd name="T14" fmla="*/ 0 w 4915"/>
              <a:gd name="T15" fmla="*/ 2834 h 4800"/>
              <a:gd name="T16" fmla="*/ 2 w 4915"/>
              <a:gd name="T17" fmla="*/ 2834 h 4800"/>
              <a:gd name="T18" fmla="*/ 1 w 4915"/>
              <a:gd name="T19" fmla="*/ 2843 h 4800"/>
              <a:gd name="T20" fmla="*/ 161 w 4915"/>
              <a:gd name="T21" fmla="*/ 2843 h 4800"/>
              <a:gd name="T22" fmla="*/ 162 w 4915"/>
              <a:gd name="T23" fmla="*/ 2777 h 4800"/>
              <a:gd name="T24" fmla="*/ 674 w 4915"/>
              <a:gd name="T25" fmla="*/ 2306 h 4800"/>
              <a:gd name="T26" fmla="*/ 1189 w 4915"/>
              <a:gd name="T27" fmla="*/ 2834 h 4800"/>
              <a:gd name="T28" fmla="*/ 1348 w 4915"/>
              <a:gd name="T29" fmla="*/ 2834 h 4800"/>
              <a:gd name="T30" fmla="*/ 1863 w 4915"/>
              <a:gd name="T31" fmla="*/ 2306 h 4800"/>
              <a:gd name="T32" fmla="*/ 2378 w 4915"/>
              <a:gd name="T33" fmla="*/ 2832 h 4800"/>
              <a:gd name="T34" fmla="*/ 2378 w 4915"/>
              <a:gd name="T35" fmla="*/ 4379 h 4800"/>
              <a:gd name="T36" fmla="*/ 2792 w 4915"/>
              <a:gd name="T37" fmla="*/ 4800 h 4800"/>
              <a:gd name="T38" fmla="*/ 3206 w 4915"/>
              <a:gd name="T39" fmla="*/ 4379 h 4800"/>
              <a:gd name="T40" fmla="*/ 3047 w 4915"/>
              <a:gd name="T41" fmla="*/ 4379 h 4800"/>
              <a:gd name="T42" fmla="*/ 2792 w 4915"/>
              <a:gd name="T43" fmla="*/ 4641 h 4800"/>
              <a:gd name="T44" fmla="*/ 2537 w 4915"/>
              <a:gd name="T45" fmla="*/ 4379 h 4800"/>
              <a:gd name="T46" fmla="*/ 2537 w 4915"/>
              <a:gd name="T47" fmla="*/ 2834 h 4800"/>
              <a:gd name="T48" fmla="*/ 2537 w 4915"/>
              <a:gd name="T49" fmla="*/ 2834 h 4800"/>
              <a:gd name="T50" fmla="*/ 3052 w 4915"/>
              <a:gd name="T51" fmla="*/ 2306 h 4800"/>
              <a:gd name="T52" fmla="*/ 3567 w 4915"/>
              <a:gd name="T53" fmla="*/ 2832 h 4800"/>
              <a:gd name="T54" fmla="*/ 3567 w 4915"/>
              <a:gd name="T55" fmla="*/ 2834 h 4800"/>
              <a:gd name="T56" fmla="*/ 3567 w 4915"/>
              <a:gd name="T57" fmla="*/ 2834 h 4800"/>
              <a:gd name="T58" fmla="*/ 3726 w 4915"/>
              <a:gd name="T59" fmla="*/ 2834 h 4800"/>
              <a:gd name="T60" fmla="*/ 3726 w 4915"/>
              <a:gd name="T61" fmla="*/ 2834 h 4800"/>
              <a:gd name="T62" fmla="*/ 3726 w 4915"/>
              <a:gd name="T63" fmla="*/ 2832 h 4800"/>
              <a:gd name="T64" fmla="*/ 4241 w 4915"/>
              <a:gd name="T65" fmla="*/ 2306 h 4800"/>
              <a:gd name="T66" fmla="*/ 4752 w 4915"/>
              <a:gd name="T67" fmla="*/ 2776 h 4800"/>
              <a:gd name="T68" fmla="*/ 4754 w 4915"/>
              <a:gd name="T69" fmla="*/ 2843 h 4800"/>
              <a:gd name="T70" fmla="*/ 4913 w 4915"/>
              <a:gd name="T71" fmla="*/ 2843 h 4800"/>
              <a:gd name="T72" fmla="*/ 4913 w 4915"/>
              <a:gd name="T73" fmla="*/ 2834 h 4800"/>
              <a:gd name="T74" fmla="*/ 4915 w 4915"/>
              <a:gd name="T75" fmla="*/ 2834 h 4800"/>
              <a:gd name="T76" fmla="*/ 4241 w 4915"/>
              <a:gd name="T77" fmla="*/ 2147 h 4800"/>
              <a:gd name="T78" fmla="*/ 3646 w 4915"/>
              <a:gd name="T79" fmla="*/ 2511 h 4800"/>
              <a:gd name="T80" fmla="*/ 3052 w 4915"/>
              <a:gd name="T81" fmla="*/ 2147 h 4800"/>
              <a:gd name="T82" fmla="*/ 2457 w 4915"/>
              <a:gd name="T83" fmla="*/ 2511 h 4800"/>
              <a:gd name="T84" fmla="*/ 1863 w 4915"/>
              <a:gd name="T85" fmla="*/ 2147 h 4800"/>
              <a:gd name="T86" fmla="*/ 1268 w 4915"/>
              <a:gd name="T87" fmla="*/ 2511 h 4800"/>
              <a:gd name="T88" fmla="*/ 674 w 4915"/>
              <a:gd name="T89" fmla="*/ 2147 h 4800"/>
              <a:gd name="T90" fmla="*/ 219 w 4915"/>
              <a:gd name="T91" fmla="*/ 2328 h 4800"/>
              <a:gd name="T92" fmla="*/ 2457 w 4915"/>
              <a:gd name="T93" fmla="*/ 547 h 4800"/>
              <a:gd name="T94" fmla="*/ 4695 w 4915"/>
              <a:gd name="T95" fmla="*/ 2328 h 4800"/>
              <a:gd name="T96" fmla="*/ 4241 w 4915"/>
              <a:gd name="T97" fmla="*/ 2147 h 4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915" h="4800">
                <a:moveTo>
                  <a:pt x="4915" y="2834"/>
                </a:moveTo>
                <a:cubicBezTo>
                  <a:pt x="4915" y="2810"/>
                  <a:pt x="4913" y="2786"/>
                  <a:pt x="4911" y="2763"/>
                </a:cubicBezTo>
                <a:cubicBezTo>
                  <a:pt x="4870" y="1472"/>
                  <a:pt x="3828" y="431"/>
                  <a:pt x="2537" y="389"/>
                </a:cubicBezTo>
                <a:lnTo>
                  <a:pt x="2537" y="0"/>
                </a:lnTo>
                <a:lnTo>
                  <a:pt x="2378" y="0"/>
                </a:lnTo>
                <a:lnTo>
                  <a:pt x="2378" y="389"/>
                </a:lnTo>
                <a:cubicBezTo>
                  <a:pt x="1087" y="431"/>
                  <a:pt x="45" y="1473"/>
                  <a:pt x="4" y="2764"/>
                </a:cubicBezTo>
                <a:cubicBezTo>
                  <a:pt x="1" y="2787"/>
                  <a:pt x="0" y="2810"/>
                  <a:pt x="0" y="2834"/>
                </a:cubicBezTo>
                <a:lnTo>
                  <a:pt x="2" y="2834"/>
                </a:lnTo>
                <a:cubicBezTo>
                  <a:pt x="2" y="2837"/>
                  <a:pt x="1" y="2840"/>
                  <a:pt x="1" y="2843"/>
                </a:cubicBezTo>
                <a:lnTo>
                  <a:pt x="161" y="2843"/>
                </a:lnTo>
                <a:cubicBezTo>
                  <a:pt x="161" y="2821"/>
                  <a:pt x="162" y="2799"/>
                  <a:pt x="162" y="2777"/>
                </a:cubicBezTo>
                <a:cubicBezTo>
                  <a:pt x="190" y="2513"/>
                  <a:pt x="409" y="2306"/>
                  <a:pt x="674" y="2306"/>
                </a:cubicBezTo>
                <a:cubicBezTo>
                  <a:pt x="958" y="2306"/>
                  <a:pt x="1189" y="2543"/>
                  <a:pt x="1189" y="2834"/>
                </a:cubicBezTo>
                <a:lnTo>
                  <a:pt x="1348" y="2834"/>
                </a:lnTo>
                <a:cubicBezTo>
                  <a:pt x="1348" y="2543"/>
                  <a:pt x="1579" y="2306"/>
                  <a:pt x="1863" y="2306"/>
                </a:cubicBezTo>
                <a:cubicBezTo>
                  <a:pt x="2146" y="2306"/>
                  <a:pt x="2377" y="2542"/>
                  <a:pt x="2378" y="2832"/>
                </a:cubicBezTo>
                <a:lnTo>
                  <a:pt x="2378" y="4379"/>
                </a:lnTo>
                <a:cubicBezTo>
                  <a:pt x="2378" y="4611"/>
                  <a:pt x="2564" y="4800"/>
                  <a:pt x="2792" y="4800"/>
                </a:cubicBezTo>
                <a:cubicBezTo>
                  <a:pt x="3021" y="4800"/>
                  <a:pt x="3206" y="4611"/>
                  <a:pt x="3206" y="4379"/>
                </a:cubicBezTo>
                <a:lnTo>
                  <a:pt x="3047" y="4379"/>
                </a:lnTo>
                <a:cubicBezTo>
                  <a:pt x="3047" y="4523"/>
                  <a:pt x="2933" y="4641"/>
                  <a:pt x="2792" y="4641"/>
                </a:cubicBezTo>
                <a:cubicBezTo>
                  <a:pt x="2651" y="4641"/>
                  <a:pt x="2537" y="4524"/>
                  <a:pt x="2537" y="4379"/>
                </a:cubicBezTo>
                <a:lnTo>
                  <a:pt x="2537" y="2834"/>
                </a:lnTo>
                <a:lnTo>
                  <a:pt x="2537" y="2834"/>
                </a:lnTo>
                <a:cubicBezTo>
                  <a:pt x="2537" y="2543"/>
                  <a:pt x="2768" y="2306"/>
                  <a:pt x="3052" y="2306"/>
                </a:cubicBezTo>
                <a:cubicBezTo>
                  <a:pt x="3335" y="2306"/>
                  <a:pt x="3566" y="2542"/>
                  <a:pt x="3567" y="2832"/>
                </a:cubicBezTo>
                <a:cubicBezTo>
                  <a:pt x="3567" y="2833"/>
                  <a:pt x="3567" y="2833"/>
                  <a:pt x="3567" y="2834"/>
                </a:cubicBezTo>
                <a:lnTo>
                  <a:pt x="3567" y="2834"/>
                </a:lnTo>
                <a:lnTo>
                  <a:pt x="3726" y="2834"/>
                </a:lnTo>
                <a:lnTo>
                  <a:pt x="3726" y="2834"/>
                </a:lnTo>
                <a:cubicBezTo>
                  <a:pt x="3726" y="2833"/>
                  <a:pt x="3726" y="2833"/>
                  <a:pt x="3726" y="2832"/>
                </a:cubicBezTo>
                <a:cubicBezTo>
                  <a:pt x="3727" y="2542"/>
                  <a:pt x="3957" y="2306"/>
                  <a:pt x="4241" y="2306"/>
                </a:cubicBezTo>
                <a:cubicBezTo>
                  <a:pt x="4506" y="2306"/>
                  <a:pt x="4724" y="2512"/>
                  <a:pt x="4752" y="2776"/>
                </a:cubicBezTo>
                <a:cubicBezTo>
                  <a:pt x="4753" y="2798"/>
                  <a:pt x="4754" y="2821"/>
                  <a:pt x="4754" y="2843"/>
                </a:cubicBezTo>
                <a:lnTo>
                  <a:pt x="4913" y="2843"/>
                </a:lnTo>
                <a:cubicBezTo>
                  <a:pt x="4913" y="2840"/>
                  <a:pt x="4913" y="2837"/>
                  <a:pt x="4913" y="2834"/>
                </a:cubicBezTo>
                <a:lnTo>
                  <a:pt x="4915" y="2834"/>
                </a:lnTo>
                <a:close/>
                <a:moveTo>
                  <a:pt x="4241" y="2147"/>
                </a:moveTo>
                <a:cubicBezTo>
                  <a:pt x="3984" y="2147"/>
                  <a:pt x="3760" y="2295"/>
                  <a:pt x="3646" y="2511"/>
                </a:cubicBezTo>
                <a:cubicBezTo>
                  <a:pt x="3533" y="2295"/>
                  <a:pt x="3309" y="2147"/>
                  <a:pt x="3052" y="2147"/>
                </a:cubicBezTo>
                <a:cubicBezTo>
                  <a:pt x="2795" y="2147"/>
                  <a:pt x="2571" y="2295"/>
                  <a:pt x="2457" y="2511"/>
                </a:cubicBezTo>
                <a:cubicBezTo>
                  <a:pt x="2344" y="2295"/>
                  <a:pt x="2120" y="2147"/>
                  <a:pt x="1863" y="2147"/>
                </a:cubicBezTo>
                <a:cubicBezTo>
                  <a:pt x="1606" y="2147"/>
                  <a:pt x="1382" y="2295"/>
                  <a:pt x="1268" y="2511"/>
                </a:cubicBezTo>
                <a:cubicBezTo>
                  <a:pt x="1155" y="2295"/>
                  <a:pt x="931" y="2147"/>
                  <a:pt x="674" y="2147"/>
                </a:cubicBezTo>
                <a:cubicBezTo>
                  <a:pt x="499" y="2147"/>
                  <a:pt x="339" y="2216"/>
                  <a:pt x="219" y="2328"/>
                </a:cubicBezTo>
                <a:cubicBezTo>
                  <a:pt x="454" y="1309"/>
                  <a:pt x="1368" y="547"/>
                  <a:pt x="2457" y="547"/>
                </a:cubicBezTo>
                <a:cubicBezTo>
                  <a:pt x="3547" y="547"/>
                  <a:pt x="4461" y="1309"/>
                  <a:pt x="4695" y="2328"/>
                </a:cubicBezTo>
                <a:cubicBezTo>
                  <a:pt x="4575" y="2216"/>
                  <a:pt x="4416" y="2147"/>
                  <a:pt x="4241" y="214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/>
          </a:p>
        </p:txBody>
      </p:sp>
      <p:grpSp>
        <p:nvGrpSpPr>
          <p:cNvPr id="61" name="组合 60">
            <a:extLst>
              <a:ext uri="{FF2B5EF4-FFF2-40B4-BE49-F238E27FC236}">
                <a16:creationId xmlns:a16="http://schemas.microsoft.com/office/drawing/2014/main" xmlns="" id="{D62FDB0F-6904-41AA-BB4A-B1CDAA2EBC72}"/>
              </a:ext>
            </a:extLst>
          </p:cNvPr>
          <p:cNvGrpSpPr/>
          <p:nvPr/>
        </p:nvGrpSpPr>
        <p:grpSpPr>
          <a:xfrm>
            <a:off x="1129475" y="1247223"/>
            <a:ext cx="1714333" cy="698126"/>
            <a:chOff x="5354322" y="1967781"/>
            <a:chExt cx="2285777" cy="930834"/>
          </a:xfrm>
        </p:grpSpPr>
        <p:sp>
          <p:nvSpPr>
            <p:cNvPr id="62" name="矩形 61">
              <a:extLst>
                <a:ext uri="{FF2B5EF4-FFF2-40B4-BE49-F238E27FC236}">
                  <a16:creationId xmlns:a16="http://schemas.microsoft.com/office/drawing/2014/main" xmlns="" id="{84C0BFC6-7D1A-46F3-867B-BFB48BD9F6B8}"/>
                </a:ext>
              </a:extLst>
            </p:cNvPr>
            <p:cNvSpPr/>
            <p:nvPr/>
          </p:nvSpPr>
          <p:spPr>
            <a:xfrm>
              <a:off x="5354322" y="2332306"/>
              <a:ext cx="2285777" cy="56630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</a:rPr>
                <a:t>内容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</a:rPr>
                <a:t>内容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xmlns="" id="{27AFAA08-28E3-42A1-B72B-E5794322B132}"/>
                </a:ext>
              </a:extLst>
            </p:cNvPr>
            <p:cNvSpPr/>
            <p:nvPr/>
          </p:nvSpPr>
          <p:spPr>
            <a:xfrm>
              <a:off x="5354323" y="1967781"/>
              <a:ext cx="2084387" cy="37300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15" b="1" dirty="0"/>
                <a:t>标题文字添加</a:t>
              </a:r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xmlns="" id="{4EF4D588-5B3F-444E-8F63-8399B6013572}"/>
              </a:ext>
            </a:extLst>
          </p:cNvPr>
          <p:cNvGrpSpPr/>
          <p:nvPr/>
        </p:nvGrpSpPr>
        <p:grpSpPr>
          <a:xfrm>
            <a:off x="4749005" y="1247223"/>
            <a:ext cx="1735844" cy="698126"/>
            <a:chOff x="5354322" y="1967781"/>
            <a:chExt cx="2314458" cy="930834"/>
          </a:xfrm>
        </p:grpSpPr>
        <p:sp>
          <p:nvSpPr>
            <p:cNvPr id="65" name="矩形 64">
              <a:extLst>
                <a:ext uri="{FF2B5EF4-FFF2-40B4-BE49-F238E27FC236}">
                  <a16:creationId xmlns:a16="http://schemas.microsoft.com/office/drawing/2014/main" xmlns="" id="{AAA19029-12E7-4023-BA57-85797DEF8BD0}"/>
                </a:ext>
              </a:extLst>
            </p:cNvPr>
            <p:cNvSpPr/>
            <p:nvPr/>
          </p:nvSpPr>
          <p:spPr>
            <a:xfrm>
              <a:off x="5354322" y="2332306"/>
              <a:ext cx="2314458" cy="56630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</a:rPr>
                <a:t>内容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</a:rPr>
                <a:t>内容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xmlns="" id="{ED6518CD-AE7B-42D8-9F4A-335A7586AC73}"/>
                </a:ext>
              </a:extLst>
            </p:cNvPr>
            <p:cNvSpPr/>
            <p:nvPr/>
          </p:nvSpPr>
          <p:spPr>
            <a:xfrm>
              <a:off x="5354323" y="1967781"/>
              <a:ext cx="2084387" cy="37300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15" b="1" dirty="0"/>
                <a:t>标题文字添加</a:t>
              </a: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xmlns="" id="{B86E4D9B-1E18-413F-961F-0F2D2E96BD79}"/>
              </a:ext>
            </a:extLst>
          </p:cNvPr>
          <p:cNvGrpSpPr/>
          <p:nvPr/>
        </p:nvGrpSpPr>
        <p:grpSpPr>
          <a:xfrm>
            <a:off x="1129475" y="3737565"/>
            <a:ext cx="1714333" cy="698126"/>
            <a:chOff x="5354322" y="1967781"/>
            <a:chExt cx="2285777" cy="93083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xmlns="" id="{4F40AD0F-3A89-4CBC-AC98-D5563800B488}"/>
                </a:ext>
              </a:extLst>
            </p:cNvPr>
            <p:cNvSpPr/>
            <p:nvPr/>
          </p:nvSpPr>
          <p:spPr>
            <a:xfrm>
              <a:off x="5354322" y="2332306"/>
              <a:ext cx="2285777" cy="56630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</a:rPr>
                <a:t>内容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</a:rPr>
                <a:t>内容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xmlns="" id="{E93B60EE-0133-4F8C-8E2A-83695AE3AC59}"/>
                </a:ext>
              </a:extLst>
            </p:cNvPr>
            <p:cNvSpPr/>
            <p:nvPr/>
          </p:nvSpPr>
          <p:spPr>
            <a:xfrm>
              <a:off x="5354323" y="1967781"/>
              <a:ext cx="2084387" cy="37300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15" b="1" dirty="0"/>
                <a:t>标题文字添加</a:t>
              </a:r>
            </a:p>
          </p:txBody>
        </p:sp>
      </p:grpSp>
      <p:grpSp>
        <p:nvGrpSpPr>
          <p:cNvPr id="70" name="组合 69">
            <a:extLst>
              <a:ext uri="{FF2B5EF4-FFF2-40B4-BE49-F238E27FC236}">
                <a16:creationId xmlns:a16="http://schemas.microsoft.com/office/drawing/2014/main" xmlns="" id="{92D6B421-D600-408B-9380-7AB1BDB0E590}"/>
              </a:ext>
            </a:extLst>
          </p:cNvPr>
          <p:cNvGrpSpPr/>
          <p:nvPr/>
        </p:nvGrpSpPr>
        <p:grpSpPr>
          <a:xfrm>
            <a:off x="4749005" y="3737565"/>
            <a:ext cx="1735844" cy="698126"/>
            <a:chOff x="5354322" y="1967781"/>
            <a:chExt cx="2314458" cy="930834"/>
          </a:xfrm>
        </p:grpSpPr>
        <p:sp>
          <p:nvSpPr>
            <p:cNvPr id="71" name="矩形 70">
              <a:extLst>
                <a:ext uri="{FF2B5EF4-FFF2-40B4-BE49-F238E27FC236}">
                  <a16:creationId xmlns:a16="http://schemas.microsoft.com/office/drawing/2014/main" xmlns="" id="{15FE56BE-33D3-4E4A-BAE2-52B0844D0630}"/>
                </a:ext>
              </a:extLst>
            </p:cNvPr>
            <p:cNvSpPr/>
            <p:nvPr/>
          </p:nvSpPr>
          <p:spPr>
            <a:xfrm>
              <a:off x="5354322" y="2332306"/>
              <a:ext cx="2314458" cy="56630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</a:rPr>
                <a:t>内容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</a:rPr>
                <a:t>内容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2" name="矩形 71">
              <a:extLst>
                <a:ext uri="{FF2B5EF4-FFF2-40B4-BE49-F238E27FC236}">
                  <a16:creationId xmlns:a16="http://schemas.microsoft.com/office/drawing/2014/main" xmlns="" id="{22DA70F1-0E03-42A8-96E8-1772E06F8ADC}"/>
                </a:ext>
              </a:extLst>
            </p:cNvPr>
            <p:cNvSpPr/>
            <p:nvPr/>
          </p:nvSpPr>
          <p:spPr>
            <a:xfrm>
              <a:off x="5354323" y="1967781"/>
              <a:ext cx="2084387" cy="37300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15" b="1" dirty="0"/>
                <a:t>标题文字添加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7177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56" grpId="0" animBg="1"/>
      <p:bldP spid="57" grpId="0" animBg="1"/>
      <p:bldP spid="58" grpId="0" animBg="1"/>
      <p:bldP spid="59" grpId="0" animBg="1"/>
      <p:bldP spid="6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37A3BF73-6DA5-44C5-9E0C-4F1E165E954B}"/>
              </a:ext>
            </a:extLst>
          </p:cNvPr>
          <p:cNvGrpSpPr/>
          <p:nvPr/>
        </p:nvGrpSpPr>
        <p:grpSpPr>
          <a:xfrm>
            <a:off x="5370308" y="1765124"/>
            <a:ext cx="2355126" cy="2205573"/>
            <a:chOff x="7133415" y="1668270"/>
            <a:chExt cx="4322441" cy="4047961"/>
          </a:xfrm>
          <a:effectLst/>
        </p:grpSpPr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xmlns="" id="{FCCCC11B-627A-477A-8E9A-2F38BC65DD7A}"/>
                </a:ext>
              </a:extLst>
            </p:cNvPr>
            <p:cNvGrpSpPr/>
            <p:nvPr/>
          </p:nvGrpSpPr>
          <p:grpSpPr>
            <a:xfrm>
              <a:off x="7133415" y="2987835"/>
              <a:ext cx="4322441" cy="2728396"/>
              <a:chOff x="1685115" y="3521460"/>
              <a:chExt cx="4322441" cy="2728396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59" name="任意多边形: 形状 58">
                <a:extLst>
                  <a:ext uri="{FF2B5EF4-FFF2-40B4-BE49-F238E27FC236}">
                    <a16:creationId xmlns:a16="http://schemas.microsoft.com/office/drawing/2014/main" xmlns="" id="{A7B75DAC-C36A-4F34-8AA4-88714506BD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5886" y="4199156"/>
                <a:ext cx="2081670" cy="2050700"/>
              </a:xfrm>
              <a:custGeom>
                <a:avLst/>
                <a:gdLst>
                  <a:gd name="T0" fmla="*/ 3577 w 3638"/>
                  <a:gd name="T1" fmla="*/ 3090 h 3585"/>
                  <a:gd name="T2" fmla="*/ 3555 w 3638"/>
                  <a:gd name="T3" fmla="*/ 3072 h 3585"/>
                  <a:gd name="T4" fmla="*/ 3556 w 3638"/>
                  <a:gd name="T5" fmla="*/ 3071 h 3585"/>
                  <a:gd name="T6" fmla="*/ 468 w 3638"/>
                  <a:gd name="T7" fmla="*/ 0 h 3585"/>
                  <a:gd name="T8" fmla="*/ 0 w 3638"/>
                  <a:gd name="T9" fmla="*/ 470 h 3585"/>
                  <a:gd name="T10" fmla="*/ 3062 w 3638"/>
                  <a:gd name="T11" fmla="*/ 3516 h 3585"/>
                  <a:gd name="T12" fmla="*/ 3067 w 3638"/>
                  <a:gd name="T13" fmla="*/ 3522 h 3585"/>
                  <a:gd name="T14" fmla="*/ 3084 w 3638"/>
                  <a:gd name="T15" fmla="*/ 3537 h 3585"/>
                  <a:gd name="T16" fmla="*/ 3088 w 3638"/>
                  <a:gd name="T17" fmla="*/ 3541 h 3585"/>
                  <a:gd name="T18" fmla="*/ 3088 w 3638"/>
                  <a:gd name="T19" fmla="*/ 3540 h 3585"/>
                  <a:gd name="T20" fmla="*/ 3432 w 3638"/>
                  <a:gd name="T21" fmla="*/ 3436 h 3585"/>
                  <a:gd name="T22" fmla="*/ 3577 w 3638"/>
                  <a:gd name="T23" fmla="*/ 3090 h 3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38" h="3585">
                    <a:moveTo>
                      <a:pt x="3577" y="3090"/>
                    </a:moveTo>
                    <a:cubicBezTo>
                      <a:pt x="3570" y="3083"/>
                      <a:pt x="3563" y="3077"/>
                      <a:pt x="3555" y="3072"/>
                    </a:cubicBezTo>
                    <a:cubicBezTo>
                      <a:pt x="3556" y="3071"/>
                      <a:pt x="3556" y="3071"/>
                      <a:pt x="3556" y="3071"/>
                    </a:cubicBezTo>
                    <a:cubicBezTo>
                      <a:pt x="468" y="0"/>
                      <a:pt x="468" y="0"/>
                      <a:pt x="468" y="0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3062" y="3516"/>
                      <a:pt x="3062" y="3516"/>
                      <a:pt x="3062" y="3516"/>
                    </a:cubicBezTo>
                    <a:cubicBezTo>
                      <a:pt x="3064" y="3518"/>
                      <a:pt x="3065" y="3520"/>
                      <a:pt x="3067" y="3522"/>
                    </a:cubicBezTo>
                    <a:cubicBezTo>
                      <a:pt x="3072" y="3528"/>
                      <a:pt x="3078" y="3533"/>
                      <a:pt x="3084" y="3537"/>
                    </a:cubicBezTo>
                    <a:cubicBezTo>
                      <a:pt x="3088" y="3541"/>
                      <a:pt x="3088" y="3541"/>
                      <a:pt x="3088" y="3541"/>
                    </a:cubicBezTo>
                    <a:cubicBezTo>
                      <a:pt x="3088" y="3540"/>
                      <a:pt x="3088" y="3540"/>
                      <a:pt x="3088" y="3540"/>
                    </a:cubicBezTo>
                    <a:cubicBezTo>
                      <a:pt x="3160" y="3585"/>
                      <a:pt x="3305" y="3544"/>
                      <a:pt x="3432" y="3436"/>
                    </a:cubicBezTo>
                    <a:cubicBezTo>
                      <a:pt x="3573" y="3317"/>
                      <a:pt x="3638" y="3162"/>
                      <a:pt x="3577" y="309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393700" dir="18900000" sy="23000" kx="-1200000" algn="b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xmlns="" id="{B11C6DFA-4C23-4098-820A-DFB591CB05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5115" y="4199156"/>
                <a:ext cx="2081063" cy="2050700"/>
              </a:xfrm>
              <a:custGeom>
                <a:avLst/>
                <a:gdLst>
                  <a:gd name="T0" fmla="*/ 3637 w 3637"/>
                  <a:gd name="T1" fmla="*/ 470 h 3585"/>
                  <a:gd name="T2" fmla="*/ 3169 w 3637"/>
                  <a:gd name="T3" fmla="*/ 0 h 3585"/>
                  <a:gd name="T4" fmla="*/ 82 w 3637"/>
                  <a:gd name="T5" fmla="*/ 3071 h 3585"/>
                  <a:gd name="T6" fmla="*/ 83 w 3637"/>
                  <a:gd name="T7" fmla="*/ 3072 h 3585"/>
                  <a:gd name="T8" fmla="*/ 61 w 3637"/>
                  <a:gd name="T9" fmla="*/ 3090 h 3585"/>
                  <a:gd name="T10" fmla="*/ 205 w 3637"/>
                  <a:gd name="T11" fmla="*/ 3436 h 3585"/>
                  <a:gd name="T12" fmla="*/ 549 w 3637"/>
                  <a:gd name="T13" fmla="*/ 3540 h 3585"/>
                  <a:gd name="T14" fmla="*/ 550 w 3637"/>
                  <a:gd name="T15" fmla="*/ 3541 h 3585"/>
                  <a:gd name="T16" fmla="*/ 553 w 3637"/>
                  <a:gd name="T17" fmla="*/ 3537 h 3585"/>
                  <a:gd name="T18" fmla="*/ 570 w 3637"/>
                  <a:gd name="T19" fmla="*/ 3522 h 3585"/>
                  <a:gd name="T20" fmla="*/ 575 w 3637"/>
                  <a:gd name="T21" fmla="*/ 3516 h 3585"/>
                  <a:gd name="T22" fmla="*/ 3637 w 3637"/>
                  <a:gd name="T23" fmla="*/ 470 h 3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37" h="3585">
                    <a:moveTo>
                      <a:pt x="3637" y="470"/>
                    </a:moveTo>
                    <a:cubicBezTo>
                      <a:pt x="3169" y="0"/>
                      <a:pt x="3169" y="0"/>
                      <a:pt x="3169" y="0"/>
                    </a:cubicBezTo>
                    <a:cubicBezTo>
                      <a:pt x="82" y="3071"/>
                      <a:pt x="82" y="3071"/>
                      <a:pt x="82" y="3071"/>
                    </a:cubicBezTo>
                    <a:cubicBezTo>
                      <a:pt x="83" y="3072"/>
                      <a:pt x="83" y="3072"/>
                      <a:pt x="83" y="3072"/>
                    </a:cubicBezTo>
                    <a:cubicBezTo>
                      <a:pt x="74" y="3077"/>
                      <a:pt x="67" y="3083"/>
                      <a:pt x="61" y="3090"/>
                    </a:cubicBezTo>
                    <a:cubicBezTo>
                      <a:pt x="0" y="3162"/>
                      <a:pt x="65" y="3317"/>
                      <a:pt x="205" y="3436"/>
                    </a:cubicBezTo>
                    <a:cubicBezTo>
                      <a:pt x="332" y="3544"/>
                      <a:pt x="477" y="3585"/>
                      <a:pt x="549" y="3540"/>
                    </a:cubicBezTo>
                    <a:cubicBezTo>
                      <a:pt x="550" y="3541"/>
                      <a:pt x="550" y="3541"/>
                      <a:pt x="550" y="3541"/>
                    </a:cubicBezTo>
                    <a:cubicBezTo>
                      <a:pt x="553" y="3537"/>
                      <a:pt x="553" y="3537"/>
                      <a:pt x="553" y="3537"/>
                    </a:cubicBezTo>
                    <a:cubicBezTo>
                      <a:pt x="560" y="3533"/>
                      <a:pt x="565" y="3528"/>
                      <a:pt x="570" y="3522"/>
                    </a:cubicBezTo>
                    <a:cubicBezTo>
                      <a:pt x="572" y="3520"/>
                      <a:pt x="574" y="3518"/>
                      <a:pt x="575" y="3516"/>
                    </a:cubicBezTo>
                    <a:lnTo>
                      <a:pt x="3637" y="47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393700" dir="18900000" sy="23000" kx="-1200000" algn="b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任意多边形: 形状 60">
                <a:extLst>
                  <a:ext uri="{FF2B5EF4-FFF2-40B4-BE49-F238E27FC236}">
                    <a16:creationId xmlns:a16="http://schemas.microsoft.com/office/drawing/2014/main" xmlns="" id="{104C7500-ACFB-4ACA-9F03-389C5C51DF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8410" y="3521460"/>
                <a:ext cx="411112" cy="2598444"/>
              </a:xfrm>
              <a:custGeom>
                <a:avLst/>
                <a:gdLst>
                  <a:gd name="T0" fmla="*/ 667 w 719"/>
                  <a:gd name="T1" fmla="*/ 4334 h 4542"/>
                  <a:gd name="T2" fmla="*/ 666 w 719"/>
                  <a:gd name="T3" fmla="*/ 4326 h 4542"/>
                  <a:gd name="T4" fmla="*/ 719 w 719"/>
                  <a:gd name="T5" fmla="*/ 8 h 4542"/>
                  <a:gd name="T6" fmla="*/ 56 w 719"/>
                  <a:gd name="T7" fmla="*/ 0 h 4542"/>
                  <a:gd name="T8" fmla="*/ 2 w 719"/>
                  <a:gd name="T9" fmla="*/ 4354 h 4542"/>
                  <a:gd name="T10" fmla="*/ 4 w 719"/>
                  <a:gd name="T11" fmla="*/ 4354 h 4542"/>
                  <a:gd name="T12" fmla="*/ 1 w 719"/>
                  <a:gd name="T13" fmla="*/ 4383 h 4542"/>
                  <a:gd name="T14" fmla="*/ 347 w 719"/>
                  <a:gd name="T15" fmla="*/ 4529 h 4542"/>
                  <a:gd name="T16" fmla="*/ 665 w 719"/>
                  <a:gd name="T17" fmla="*/ 4362 h 4542"/>
                  <a:gd name="T18" fmla="*/ 666 w 719"/>
                  <a:gd name="T19" fmla="*/ 4362 h 4542"/>
                  <a:gd name="T20" fmla="*/ 666 w 719"/>
                  <a:gd name="T21" fmla="*/ 4357 h 4542"/>
                  <a:gd name="T22" fmla="*/ 667 w 719"/>
                  <a:gd name="T23" fmla="*/ 4334 h 45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9" h="4542">
                    <a:moveTo>
                      <a:pt x="667" y="4334"/>
                    </a:moveTo>
                    <a:cubicBezTo>
                      <a:pt x="667" y="4332"/>
                      <a:pt x="667" y="4329"/>
                      <a:pt x="666" y="4326"/>
                    </a:cubicBezTo>
                    <a:cubicBezTo>
                      <a:pt x="719" y="8"/>
                      <a:pt x="719" y="8"/>
                      <a:pt x="719" y="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2" y="4354"/>
                      <a:pt x="2" y="4354"/>
                      <a:pt x="2" y="4354"/>
                    </a:cubicBezTo>
                    <a:cubicBezTo>
                      <a:pt x="4" y="4354"/>
                      <a:pt x="4" y="4354"/>
                      <a:pt x="4" y="4354"/>
                    </a:cubicBezTo>
                    <a:cubicBezTo>
                      <a:pt x="1" y="4364"/>
                      <a:pt x="0" y="4373"/>
                      <a:pt x="1" y="4383"/>
                    </a:cubicBezTo>
                    <a:cubicBezTo>
                      <a:pt x="8" y="4477"/>
                      <a:pt x="163" y="4542"/>
                      <a:pt x="347" y="4529"/>
                    </a:cubicBezTo>
                    <a:cubicBezTo>
                      <a:pt x="512" y="4517"/>
                      <a:pt x="645" y="4445"/>
                      <a:pt x="665" y="4362"/>
                    </a:cubicBezTo>
                    <a:cubicBezTo>
                      <a:pt x="666" y="4362"/>
                      <a:pt x="666" y="4362"/>
                      <a:pt x="666" y="4362"/>
                    </a:cubicBezTo>
                    <a:cubicBezTo>
                      <a:pt x="666" y="4357"/>
                      <a:pt x="666" y="4357"/>
                      <a:pt x="666" y="4357"/>
                    </a:cubicBezTo>
                    <a:cubicBezTo>
                      <a:pt x="667" y="4350"/>
                      <a:pt x="668" y="4342"/>
                      <a:pt x="667" y="433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393700" dir="18900000" sy="23000" kx="-1200000" algn="b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xmlns="" id="{42BAD216-4B68-4C35-9B90-817856AB16DA}"/>
                </a:ext>
              </a:extLst>
            </p:cNvPr>
            <p:cNvGrpSpPr/>
            <p:nvPr/>
          </p:nvGrpSpPr>
          <p:grpSpPr>
            <a:xfrm>
              <a:off x="7876695" y="2814767"/>
              <a:ext cx="2864422" cy="2524359"/>
              <a:chOff x="2428395" y="3348392"/>
              <a:chExt cx="2864422" cy="2524359"/>
            </a:xfrm>
            <a:solidFill>
              <a:schemeClr val="tx1">
                <a:alpha val="50000"/>
              </a:schemeClr>
            </a:solidFill>
          </p:grpSpPr>
          <p:sp>
            <p:nvSpPr>
              <p:cNvPr id="56" name="任意多边形: 形状 55">
                <a:extLst>
                  <a:ext uri="{FF2B5EF4-FFF2-40B4-BE49-F238E27FC236}">
                    <a16:creationId xmlns:a16="http://schemas.microsoft.com/office/drawing/2014/main" xmlns="" id="{C39687C8-943E-4187-82CA-B0B667B66A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8395" y="4143896"/>
                <a:ext cx="1392436" cy="1374218"/>
              </a:xfrm>
              <a:custGeom>
                <a:avLst/>
                <a:gdLst>
                  <a:gd name="T0" fmla="*/ 0 w 2434"/>
                  <a:gd name="T1" fmla="*/ 1956 h 2402"/>
                  <a:gd name="T2" fmla="*/ 492 w 2434"/>
                  <a:gd name="T3" fmla="*/ 2402 h 2402"/>
                  <a:gd name="T4" fmla="*/ 2434 w 2434"/>
                  <a:gd name="T5" fmla="*/ 470 h 2402"/>
                  <a:gd name="T6" fmla="*/ 1966 w 2434"/>
                  <a:gd name="T7" fmla="*/ 0 h 2402"/>
                  <a:gd name="T8" fmla="*/ 0 w 2434"/>
                  <a:gd name="T9" fmla="*/ 1956 h 2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4" h="2402">
                    <a:moveTo>
                      <a:pt x="0" y="1956"/>
                    </a:moveTo>
                    <a:cubicBezTo>
                      <a:pt x="90" y="2246"/>
                      <a:pt x="246" y="2330"/>
                      <a:pt x="492" y="2402"/>
                    </a:cubicBezTo>
                    <a:cubicBezTo>
                      <a:pt x="2434" y="470"/>
                      <a:pt x="2434" y="470"/>
                      <a:pt x="2434" y="470"/>
                    </a:cubicBezTo>
                    <a:cubicBezTo>
                      <a:pt x="1966" y="0"/>
                      <a:pt x="1966" y="0"/>
                      <a:pt x="1966" y="0"/>
                    </a:cubicBezTo>
                    <a:lnTo>
                      <a:pt x="0" y="19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任意多边形: 形状 56">
                <a:extLst>
                  <a:ext uri="{FF2B5EF4-FFF2-40B4-BE49-F238E27FC236}">
                    <a16:creationId xmlns:a16="http://schemas.microsoft.com/office/drawing/2014/main" xmlns="" id="{5B05A5AB-96A7-4F15-9E17-81F1458294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7913" y="4151183"/>
                <a:ext cx="1414904" cy="1392435"/>
              </a:xfrm>
              <a:custGeom>
                <a:avLst/>
                <a:gdLst>
                  <a:gd name="T0" fmla="*/ 468 w 2473"/>
                  <a:gd name="T1" fmla="*/ 0 h 2434"/>
                  <a:gd name="T2" fmla="*/ 0 w 2473"/>
                  <a:gd name="T3" fmla="*/ 470 h 2434"/>
                  <a:gd name="T4" fmla="*/ 1974 w 2473"/>
                  <a:gd name="T5" fmla="*/ 2434 h 2434"/>
                  <a:gd name="T6" fmla="*/ 2473 w 2473"/>
                  <a:gd name="T7" fmla="*/ 1994 h 2434"/>
                  <a:gd name="T8" fmla="*/ 468 w 2473"/>
                  <a:gd name="T9" fmla="*/ 0 h 2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3" h="2434">
                    <a:moveTo>
                      <a:pt x="468" y="0"/>
                    </a:moveTo>
                    <a:cubicBezTo>
                      <a:pt x="0" y="470"/>
                      <a:pt x="0" y="470"/>
                      <a:pt x="0" y="470"/>
                    </a:cubicBezTo>
                    <a:cubicBezTo>
                      <a:pt x="1974" y="2434"/>
                      <a:pt x="1974" y="2434"/>
                      <a:pt x="1974" y="2434"/>
                    </a:cubicBezTo>
                    <a:cubicBezTo>
                      <a:pt x="2200" y="2366"/>
                      <a:pt x="2332" y="2258"/>
                      <a:pt x="2473" y="1994"/>
                    </a:cubicBezTo>
                    <a:lnTo>
                      <a:pt x="46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任意多边形: 形状 57">
                <a:extLst>
                  <a:ext uri="{FF2B5EF4-FFF2-40B4-BE49-F238E27FC236}">
                    <a16:creationId xmlns:a16="http://schemas.microsoft.com/office/drawing/2014/main" xmlns="" id="{275C62F9-0C5E-4D45-83AC-F9608A106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0232" y="3348392"/>
                <a:ext cx="409290" cy="2524359"/>
              </a:xfrm>
              <a:custGeom>
                <a:avLst/>
                <a:gdLst>
                  <a:gd name="T0" fmla="*/ 0 w 715"/>
                  <a:gd name="T1" fmla="*/ 4252 h 4412"/>
                  <a:gd name="T2" fmla="*/ 663 w 715"/>
                  <a:gd name="T3" fmla="*/ 4275 h 4412"/>
                  <a:gd name="T4" fmla="*/ 715 w 715"/>
                  <a:gd name="T5" fmla="*/ 9 h 4412"/>
                  <a:gd name="T6" fmla="*/ 52 w 715"/>
                  <a:gd name="T7" fmla="*/ 0 h 4412"/>
                  <a:gd name="T8" fmla="*/ 0 w 715"/>
                  <a:gd name="T9" fmla="*/ 4252 h 4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5" h="4412">
                    <a:moveTo>
                      <a:pt x="0" y="4252"/>
                    </a:moveTo>
                    <a:cubicBezTo>
                      <a:pt x="196" y="4412"/>
                      <a:pt x="476" y="4402"/>
                      <a:pt x="663" y="4275"/>
                    </a:cubicBezTo>
                    <a:cubicBezTo>
                      <a:pt x="715" y="9"/>
                      <a:pt x="715" y="9"/>
                      <a:pt x="715" y="9"/>
                    </a:cubicBezTo>
                    <a:cubicBezTo>
                      <a:pt x="52" y="0"/>
                      <a:pt x="52" y="0"/>
                      <a:pt x="52" y="0"/>
                    </a:cubicBezTo>
                    <a:lnTo>
                      <a:pt x="0" y="42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xmlns="" id="{B323C0C3-A2A4-4CD5-A5BD-4745CFEB6967}"/>
                </a:ext>
              </a:extLst>
            </p:cNvPr>
            <p:cNvGrpSpPr/>
            <p:nvPr/>
          </p:nvGrpSpPr>
          <p:grpSpPr>
            <a:xfrm>
              <a:off x="7565173" y="1668270"/>
              <a:ext cx="3500825" cy="3500217"/>
              <a:chOff x="2116873" y="2201895"/>
              <a:chExt cx="3500825" cy="3500217"/>
            </a:xfrm>
          </p:grpSpPr>
          <p:sp>
            <p:nvSpPr>
              <p:cNvPr id="49" name="椭圆 48">
                <a:extLst>
                  <a:ext uri="{FF2B5EF4-FFF2-40B4-BE49-F238E27FC236}">
                    <a16:creationId xmlns:a16="http://schemas.microsoft.com/office/drawing/2014/main" xmlns="" id="{495CD648-17FB-4EA3-99EA-0254348D53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6873" y="2201895"/>
                <a:ext cx="3500825" cy="3500217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xmlns="" id="{45158EAB-6B9E-4EBC-BC88-1A3170B10F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7993" y="2463014"/>
                <a:ext cx="2979193" cy="297858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椭圆 50">
                <a:extLst>
                  <a:ext uri="{FF2B5EF4-FFF2-40B4-BE49-F238E27FC236}">
                    <a16:creationId xmlns:a16="http://schemas.microsoft.com/office/drawing/2014/main" xmlns="" id="{48DBC559-022B-4B52-9FDD-F8BE1D38D3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3765" y="2778180"/>
                <a:ext cx="2347648" cy="2347648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xmlns="" id="{7C9D2C5A-DD00-4226-9B6A-F41A767894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6179" y="3079985"/>
                <a:ext cx="1742822" cy="174403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xmlns="" id="{5B6598E2-0472-470D-B438-2637D543CF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4018" y="3368432"/>
                <a:ext cx="1166537" cy="1167144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xmlns="" id="{3C08509F-74A4-426E-B022-4CA3314328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0563" y="3615584"/>
                <a:ext cx="672839" cy="672838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椭圆 54">
                <a:extLst>
                  <a:ext uri="{FF2B5EF4-FFF2-40B4-BE49-F238E27FC236}">
                    <a16:creationId xmlns:a16="http://schemas.microsoft.com/office/drawing/2014/main" xmlns="" id="{A69B9B9A-9D07-4C8D-818F-B145C36FD8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9096" y="3794117"/>
                <a:ext cx="315773" cy="315773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8938F878-64AC-4EAF-9FF7-B4871ADF7A98}"/>
              </a:ext>
            </a:extLst>
          </p:cNvPr>
          <p:cNvGrpSpPr/>
          <p:nvPr/>
        </p:nvGrpSpPr>
        <p:grpSpPr>
          <a:xfrm>
            <a:off x="5342507" y="1448247"/>
            <a:ext cx="1216177" cy="1242534"/>
            <a:chOff x="6076950" y="2555876"/>
            <a:chExt cx="3076576" cy="3143249"/>
          </a:xfrm>
          <a:effectLst/>
        </p:grpSpPr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xmlns="" id="{01F1DE7C-4455-409B-93D0-91C416EBFD9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xmlns="" id="{B8ADD3B0-2243-460A-8B74-F095890F77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9588" y="4606925"/>
              <a:ext cx="782638" cy="903287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xmlns="" id="{567DDAAF-6422-4689-9608-EAE1F9CCA3F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xmlns="" id="{79A61E6E-DF3D-4C54-9860-16022A5AC4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xmlns="" id="{67179AB2-C30C-4327-AFF2-26F438DC9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xmlns="" id="{BCA0D667-DF93-4D13-91BD-B14DDFE1D7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1263" y="3316288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xmlns="" id="{9D5F6463-757D-48A5-9B81-324B8AA803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2425" y="2555876"/>
              <a:ext cx="763588" cy="1065212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xmlns="" id="{81885432-10AE-4ADD-AFF1-BDCAFBEFAE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6250" y="3368675"/>
              <a:ext cx="1438275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7D77D0A4-E051-4CCF-B34B-6CC4E869A1D3}"/>
              </a:ext>
            </a:extLst>
          </p:cNvPr>
          <p:cNvGrpSpPr/>
          <p:nvPr/>
        </p:nvGrpSpPr>
        <p:grpSpPr>
          <a:xfrm>
            <a:off x="4923033" y="1921003"/>
            <a:ext cx="1440244" cy="1471456"/>
            <a:chOff x="5920323" y="2302554"/>
            <a:chExt cx="2180669" cy="2227927"/>
          </a:xfrm>
          <a:effectLst/>
        </p:grpSpPr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xmlns="" id="{B10C54E9-04DA-42AF-A70F-4140ADE6DB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9324" y="4300937"/>
              <a:ext cx="221668" cy="229544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xmlns="" id="{05953D53-3224-4534-92FC-5AF76F84D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5227" y="3756332"/>
              <a:ext cx="554732" cy="640248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任意多边形: 形状 31">
              <a:extLst>
                <a:ext uri="{FF2B5EF4-FFF2-40B4-BE49-F238E27FC236}">
                  <a16:creationId xmlns:a16="http://schemas.microsoft.com/office/drawing/2014/main" xmlns="" id="{0CA53E78-D993-4CE3-BA63-AD5FE845D5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3975" y="3746206"/>
              <a:ext cx="155280" cy="247548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任意多边形: 形状 32">
              <a:extLst>
                <a:ext uri="{FF2B5EF4-FFF2-40B4-BE49-F238E27FC236}">
                  <a16:creationId xmlns:a16="http://schemas.microsoft.com/office/drawing/2014/main" xmlns="" id="{4A539D52-158D-42B8-93F1-958C18C1A2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0323" y="2783021"/>
              <a:ext cx="534478" cy="459088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任意多边形: 形状 33">
              <a:extLst>
                <a:ext uri="{FF2B5EF4-FFF2-40B4-BE49-F238E27FC236}">
                  <a16:creationId xmlns:a16="http://schemas.microsoft.com/office/drawing/2014/main" xmlns="" id="{18F4840B-FE53-46FF-98E1-AF0E65E7B0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5274" y="2361065"/>
              <a:ext cx="198038" cy="517599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xmlns="" id="{EA07EC2F-413C-44D0-B575-559D616250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2227" y="2841532"/>
              <a:ext cx="569359" cy="690883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xmlns="" id="{C795AB7E-0F26-43EB-95F7-A680ED3204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3658" y="2302554"/>
              <a:ext cx="541229" cy="755020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xmlns="" id="{9F94E679-6821-4B26-851C-D93075132A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1425" y="2878664"/>
              <a:ext cx="1019446" cy="1046451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98FCB2FA-77DB-473E-B49C-9362DA42C3A2}"/>
              </a:ext>
            </a:extLst>
          </p:cNvPr>
          <p:cNvGrpSpPr/>
          <p:nvPr/>
        </p:nvGrpSpPr>
        <p:grpSpPr>
          <a:xfrm>
            <a:off x="5582320" y="1006277"/>
            <a:ext cx="1559217" cy="1593009"/>
            <a:chOff x="6076950" y="2555876"/>
            <a:chExt cx="3076576" cy="3143249"/>
          </a:xfrm>
          <a:effectLst/>
        </p:grpSpPr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xmlns="" id="{8E2597CB-6650-4B0B-BE83-E3AE20745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xmlns="" id="{98B0690C-356F-42F9-B460-87C884CED2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9588" y="4606925"/>
              <a:ext cx="782638" cy="903287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xmlns="" id="{7167B6D9-0D1A-4A32-AE22-15AB7E086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xmlns="" id="{A44B94CD-51F9-4E0B-AD4B-DCEFDE9489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xmlns="" id="{9FAD23CF-1ED8-4020-8DB7-619D4FBD14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xmlns="" id="{CCB58707-8C5F-4B0C-ADE6-496B3E76D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1263" y="3316288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xmlns="" id="{2DE86D10-9CC5-4F34-A2C8-F29D3FA26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2425" y="2555876"/>
              <a:ext cx="763588" cy="1065212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xmlns="" id="{9B1D2CBA-E26D-4EFA-A036-195F6D9BBE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6250" y="3368675"/>
              <a:ext cx="1438275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011441" y="1580609"/>
            <a:ext cx="3621890" cy="784194"/>
            <a:chOff x="1011441" y="1580609"/>
            <a:chExt cx="3621890" cy="784194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FCA2DEED-FA81-41DC-8DE1-6FB22E3BBBC4}"/>
                </a:ext>
              </a:extLst>
            </p:cNvPr>
            <p:cNvGrpSpPr/>
            <p:nvPr/>
          </p:nvGrpSpPr>
          <p:grpSpPr>
            <a:xfrm>
              <a:off x="1542054" y="1580609"/>
              <a:ext cx="3091277" cy="784194"/>
              <a:chOff x="1644321" y="2174259"/>
              <a:chExt cx="4109786" cy="1042569"/>
            </a:xfrm>
          </p:grpSpPr>
          <p:sp>
            <p:nvSpPr>
              <p:cNvPr id="16" name="文本框 65">
                <a:extLst>
                  <a:ext uri="{FF2B5EF4-FFF2-40B4-BE49-F238E27FC236}">
                    <a16:creationId xmlns:a16="http://schemas.microsoft.com/office/drawing/2014/main" xmlns="" id="{1C7154E3-54F8-4EF5-B8C6-A9A89A51290A}"/>
                  </a:ext>
                </a:extLst>
              </p:cNvPr>
              <p:cNvSpPr txBox="1"/>
              <p:nvPr/>
            </p:nvSpPr>
            <p:spPr>
              <a:xfrm>
                <a:off x="1644321" y="2174259"/>
                <a:ext cx="4109786" cy="369332"/>
              </a:xfrm>
              <a:prstGeom prst="rect">
                <a:avLst/>
              </a:prstGeom>
              <a:noFill/>
            </p:spPr>
            <p:txBody>
              <a:bodyPr wrap="none" anchor="b" anchorCtr="0">
                <a:normAutofit fontScale="92500" lnSpcReduction="10000"/>
              </a:bodyPr>
              <a:lstStyle/>
              <a:p>
                <a:r>
                  <a:rPr lang="zh-CN" altLang="en-US" sz="14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7" name="文本框 66">
                <a:extLst>
                  <a:ext uri="{FF2B5EF4-FFF2-40B4-BE49-F238E27FC236}">
                    <a16:creationId xmlns:a16="http://schemas.microsoft.com/office/drawing/2014/main" xmlns="" id="{76005DCD-B3D5-4BD4-B550-88CEE293092F}"/>
                  </a:ext>
                </a:extLst>
              </p:cNvPr>
              <p:cNvSpPr txBox="1"/>
              <p:nvPr/>
            </p:nvSpPr>
            <p:spPr>
              <a:xfrm>
                <a:off x="1644321" y="2476592"/>
                <a:ext cx="4109786" cy="740236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11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11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xmlns="" id="{1CB444D2-598C-4BEC-84FC-5830634B55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441" y="1721393"/>
              <a:ext cx="426928" cy="422842"/>
            </a:xfrm>
            <a:custGeom>
              <a:avLst/>
              <a:gdLst>
                <a:gd name="connsiteX0" fmla="*/ 242094 w 331788"/>
                <a:gd name="connsiteY0" fmla="*/ 203585 h 328613"/>
                <a:gd name="connsiteX1" fmla="*/ 214264 w 331788"/>
                <a:gd name="connsiteY1" fmla="*/ 214264 h 328613"/>
                <a:gd name="connsiteX2" fmla="*/ 214264 w 331788"/>
                <a:gd name="connsiteY2" fmla="*/ 269924 h 328613"/>
                <a:gd name="connsiteX3" fmla="*/ 269924 w 331788"/>
                <a:gd name="connsiteY3" fmla="*/ 269924 h 328613"/>
                <a:gd name="connsiteX4" fmla="*/ 269924 w 331788"/>
                <a:gd name="connsiteY4" fmla="*/ 214264 h 328613"/>
                <a:gd name="connsiteX5" fmla="*/ 242094 w 331788"/>
                <a:gd name="connsiteY5" fmla="*/ 203585 h 328613"/>
                <a:gd name="connsiteX6" fmla="*/ 85725 w 331788"/>
                <a:gd name="connsiteY6" fmla="*/ 200752 h 328613"/>
                <a:gd name="connsiteX7" fmla="*/ 136525 w 331788"/>
                <a:gd name="connsiteY7" fmla="*/ 207698 h 328613"/>
                <a:gd name="connsiteX8" fmla="*/ 132667 w 331788"/>
                <a:gd name="connsiteY8" fmla="*/ 222250 h 328613"/>
                <a:gd name="connsiteX9" fmla="*/ 38783 w 331788"/>
                <a:gd name="connsiteY9" fmla="*/ 222250 h 328613"/>
                <a:gd name="connsiteX10" fmla="*/ 34925 w 331788"/>
                <a:gd name="connsiteY10" fmla="*/ 207698 h 328613"/>
                <a:gd name="connsiteX11" fmla="*/ 85725 w 331788"/>
                <a:gd name="connsiteY11" fmla="*/ 200752 h 328613"/>
                <a:gd name="connsiteX12" fmla="*/ 86038 w 331788"/>
                <a:gd name="connsiteY12" fmla="*/ 150283 h 328613"/>
                <a:gd name="connsiteX13" fmla="*/ 136525 w 331788"/>
                <a:gd name="connsiteY13" fmla="*/ 158221 h 328613"/>
                <a:gd name="connsiteX14" fmla="*/ 132678 w 331788"/>
                <a:gd name="connsiteY14" fmla="*/ 171450 h 328613"/>
                <a:gd name="connsiteX15" fmla="*/ 39076 w 331788"/>
                <a:gd name="connsiteY15" fmla="*/ 171450 h 328613"/>
                <a:gd name="connsiteX16" fmla="*/ 36512 w 331788"/>
                <a:gd name="connsiteY16" fmla="*/ 158221 h 328613"/>
                <a:gd name="connsiteX17" fmla="*/ 86038 w 331788"/>
                <a:gd name="connsiteY17" fmla="*/ 150283 h 328613"/>
                <a:gd name="connsiteX18" fmla="*/ 243681 w 331788"/>
                <a:gd name="connsiteY18" fmla="*/ 148724 h 328613"/>
                <a:gd name="connsiteX19" fmla="*/ 295275 w 331788"/>
                <a:gd name="connsiteY19" fmla="*/ 156745 h 328613"/>
                <a:gd name="connsiteX20" fmla="*/ 292663 w 331788"/>
                <a:gd name="connsiteY20" fmla="*/ 171450 h 328613"/>
                <a:gd name="connsiteX21" fmla="*/ 197312 w 331788"/>
                <a:gd name="connsiteY21" fmla="*/ 171450 h 328613"/>
                <a:gd name="connsiteX22" fmla="*/ 192087 w 331788"/>
                <a:gd name="connsiteY22" fmla="*/ 156745 h 328613"/>
                <a:gd name="connsiteX23" fmla="*/ 243681 w 331788"/>
                <a:gd name="connsiteY23" fmla="*/ 148724 h 328613"/>
                <a:gd name="connsiteX24" fmla="*/ 86038 w 331788"/>
                <a:gd name="connsiteY24" fmla="*/ 99483 h 328613"/>
                <a:gd name="connsiteX25" fmla="*/ 136525 w 331788"/>
                <a:gd name="connsiteY25" fmla="*/ 107421 h 328613"/>
                <a:gd name="connsiteX26" fmla="*/ 132678 w 331788"/>
                <a:gd name="connsiteY26" fmla="*/ 120650 h 328613"/>
                <a:gd name="connsiteX27" fmla="*/ 39076 w 331788"/>
                <a:gd name="connsiteY27" fmla="*/ 120650 h 328613"/>
                <a:gd name="connsiteX28" fmla="*/ 36512 w 331788"/>
                <a:gd name="connsiteY28" fmla="*/ 107421 h 328613"/>
                <a:gd name="connsiteX29" fmla="*/ 86038 w 331788"/>
                <a:gd name="connsiteY29" fmla="*/ 99483 h 328613"/>
                <a:gd name="connsiteX30" fmla="*/ 243681 w 331788"/>
                <a:gd name="connsiteY30" fmla="*/ 99152 h 328613"/>
                <a:gd name="connsiteX31" fmla="*/ 295275 w 331788"/>
                <a:gd name="connsiteY31" fmla="*/ 106098 h 328613"/>
                <a:gd name="connsiteX32" fmla="*/ 292663 w 331788"/>
                <a:gd name="connsiteY32" fmla="*/ 120650 h 328613"/>
                <a:gd name="connsiteX33" fmla="*/ 196006 w 331788"/>
                <a:gd name="connsiteY33" fmla="*/ 120650 h 328613"/>
                <a:gd name="connsiteX34" fmla="*/ 192087 w 331788"/>
                <a:gd name="connsiteY34" fmla="*/ 106098 h 328613"/>
                <a:gd name="connsiteX35" fmla="*/ 243681 w 331788"/>
                <a:gd name="connsiteY35" fmla="*/ 99152 h 328613"/>
                <a:gd name="connsiteX36" fmla="*/ 243681 w 331788"/>
                <a:gd name="connsiteY36" fmla="*/ 48711 h 328613"/>
                <a:gd name="connsiteX37" fmla="*/ 295275 w 331788"/>
                <a:gd name="connsiteY37" fmla="*/ 56732 h 328613"/>
                <a:gd name="connsiteX38" fmla="*/ 292663 w 331788"/>
                <a:gd name="connsiteY38" fmla="*/ 71437 h 328613"/>
                <a:gd name="connsiteX39" fmla="*/ 197312 w 331788"/>
                <a:gd name="connsiteY39" fmla="*/ 71437 h 328613"/>
                <a:gd name="connsiteX40" fmla="*/ 192087 w 331788"/>
                <a:gd name="connsiteY40" fmla="*/ 56732 h 328613"/>
                <a:gd name="connsiteX41" fmla="*/ 243681 w 331788"/>
                <a:gd name="connsiteY41" fmla="*/ 48711 h 328613"/>
                <a:gd name="connsiteX42" fmla="*/ 85725 w 331788"/>
                <a:gd name="connsiteY42" fmla="*/ 48683 h 328613"/>
                <a:gd name="connsiteX43" fmla="*/ 136525 w 331788"/>
                <a:gd name="connsiteY43" fmla="*/ 56621 h 328613"/>
                <a:gd name="connsiteX44" fmla="*/ 132667 w 331788"/>
                <a:gd name="connsiteY44" fmla="*/ 69850 h 328613"/>
                <a:gd name="connsiteX45" fmla="*/ 38783 w 331788"/>
                <a:gd name="connsiteY45" fmla="*/ 69850 h 328613"/>
                <a:gd name="connsiteX46" fmla="*/ 34925 w 331788"/>
                <a:gd name="connsiteY46" fmla="*/ 56621 h 328613"/>
                <a:gd name="connsiteX47" fmla="*/ 85725 w 331788"/>
                <a:gd name="connsiteY47" fmla="*/ 48683 h 328613"/>
                <a:gd name="connsiteX48" fmla="*/ 245779 w 331788"/>
                <a:gd name="connsiteY48" fmla="*/ 12700 h 328613"/>
                <a:gd name="connsiteX49" fmla="*/ 171450 w 331788"/>
                <a:gd name="connsiteY49" fmla="*/ 28215 h 328613"/>
                <a:gd name="connsiteX50" fmla="*/ 171450 w 331788"/>
                <a:gd name="connsiteY50" fmla="*/ 263525 h 328613"/>
                <a:gd name="connsiteX51" fmla="*/ 192314 w 331788"/>
                <a:gd name="connsiteY51" fmla="*/ 257061 h 328613"/>
                <a:gd name="connsiteX52" fmla="*/ 205355 w 331788"/>
                <a:gd name="connsiteY52" fmla="*/ 205344 h 328613"/>
                <a:gd name="connsiteX53" fmla="*/ 279684 w 331788"/>
                <a:gd name="connsiteY53" fmla="*/ 205344 h 328613"/>
                <a:gd name="connsiteX54" fmla="*/ 294028 w 331788"/>
                <a:gd name="connsiteY54" fmla="*/ 257061 h 328613"/>
                <a:gd name="connsiteX55" fmla="*/ 317500 w 331788"/>
                <a:gd name="connsiteY55" fmla="*/ 263525 h 328613"/>
                <a:gd name="connsiteX56" fmla="*/ 317500 w 331788"/>
                <a:gd name="connsiteY56" fmla="*/ 28215 h 328613"/>
                <a:gd name="connsiteX57" fmla="*/ 245779 w 331788"/>
                <a:gd name="connsiteY57" fmla="*/ 12700 h 328613"/>
                <a:gd name="connsiteX58" fmla="*/ 84931 w 331788"/>
                <a:gd name="connsiteY58" fmla="*/ 12700 h 328613"/>
                <a:gd name="connsiteX59" fmla="*/ 12700 w 331788"/>
                <a:gd name="connsiteY59" fmla="*/ 28215 h 328613"/>
                <a:gd name="connsiteX60" fmla="*/ 12700 w 331788"/>
                <a:gd name="connsiteY60" fmla="*/ 263525 h 328613"/>
                <a:gd name="connsiteX61" fmla="*/ 84931 w 331788"/>
                <a:gd name="connsiteY61" fmla="*/ 249303 h 328613"/>
                <a:gd name="connsiteX62" fmla="*/ 157163 w 331788"/>
                <a:gd name="connsiteY62" fmla="*/ 263525 h 328613"/>
                <a:gd name="connsiteX63" fmla="*/ 157163 w 331788"/>
                <a:gd name="connsiteY63" fmla="*/ 28215 h 328613"/>
                <a:gd name="connsiteX64" fmla="*/ 84931 w 331788"/>
                <a:gd name="connsiteY64" fmla="*/ 12700 h 328613"/>
                <a:gd name="connsiteX65" fmla="*/ 86835 w 331788"/>
                <a:gd name="connsiteY65" fmla="*/ 0 h 328613"/>
                <a:gd name="connsiteX66" fmla="*/ 165894 w 331788"/>
                <a:gd name="connsiteY66" fmla="*/ 15525 h 328613"/>
                <a:gd name="connsiteX67" fmla="*/ 244953 w 331788"/>
                <a:gd name="connsiteY67" fmla="*/ 0 h 328613"/>
                <a:gd name="connsiteX68" fmla="*/ 326604 w 331788"/>
                <a:gd name="connsiteY68" fmla="*/ 16819 h 328613"/>
                <a:gd name="connsiteX69" fmla="*/ 331788 w 331788"/>
                <a:gd name="connsiteY69" fmla="*/ 23288 h 328613"/>
                <a:gd name="connsiteX70" fmla="*/ 331788 w 331788"/>
                <a:gd name="connsiteY70" fmla="*/ 274276 h 328613"/>
                <a:gd name="connsiteX71" fmla="*/ 322716 w 331788"/>
                <a:gd name="connsiteY71" fmla="*/ 280744 h 328613"/>
                <a:gd name="connsiteX72" fmla="*/ 289019 w 331788"/>
                <a:gd name="connsiteY72" fmla="*/ 269101 h 328613"/>
                <a:gd name="connsiteX73" fmla="*/ 285130 w 331788"/>
                <a:gd name="connsiteY73" fmla="*/ 274276 h 328613"/>
                <a:gd name="connsiteX74" fmla="*/ 329196 w 331788"/>
                <a:gd name="connsiteY74" fmla="*/ 318263 h 328613"/>
                <a:gd name="connsiteX75" fmla="*/ 318828 w 331788"/>
                <a:gd name="connsiteY75" fmla="*/ 328613 h 328613"/>
                <a:gd name="connsiteX76" fmla="*/ 274762 w 331788"/>
                <a:gd name="connsiteY76" fmla="*/ 284626 h 328613"/>
                <a:gd name="connsiteX77" fmla="*/ 206072 w 331788"/>
                <a:gd name="connsiteY77" fmla="*/ 279451 h 328613"/>
                <a:gd name="connsiteX78" fmla="*/ 198295 w 331788"/>
                <a:gd name="connsiteY78" fmla="*/ 270394 h 328613"/>
                <a:gd name="connsiteX79" fmla="*/ 167190 w 331788"/>
                <a:gd name="connsiteY79" fmla="*/ 280744 h 328613"/>
                <a:gd name="connsiteX80" fmla="*/ 163302 w 331788"/>
                <a:gd name="connsiteY80" fmla="*/ 280744 h 328613"/>
                <a:gd name="connsiteX81" fmla="*/ 85539 w 331788"/>
                <a:gd name="connsiteY81" fmla="*/ 263926 h 328613"/>
                <a:gd name="connsiteX82" fmla="*/ 9072 w 331788"/>
                <a:gd name="connsiteY82" fmla="*/ 280744 h 328613"/>
                <a:gd name="connsiteX83" fmla="*/ 0 w 331788"/>
                <a:gd name="connsiteY83" fmla="*/ 274276 h 328613"/>
                <a:gd name="connsiteX84" fmla="*/ 0 w 331788"/>
                <a:gd name="connsiteY84" fmla="*/ 23288 h 328613"/>
                <a:gd name="connsiteX85" fmla="*/ 5184 w 331788"/>
                <a:gd name="connsiteY85" fmla="*/ 16819 h 328613"/>
                <a:gd name="connsiteX86" fmla="*/ 86835 w 331788"/>
                <a:gd name="connsiteY86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1788" h="328613">
                  <a:moveTo>
                    <a:pt x="242094" y="203585"/>
                  </a:moveTo>
                  <a:cubicBezTo>
                    <a:pt x="232062" y="203585"/>
                    <a:pt x="222031" y="207145"/>
                    <a:pt x="214264" y="214264"/>
                  </a:cubicBezTo>
                  <a:cubicBezTo>
                    <a:pt x="200025" y="229797"/>
                    <a:pt x="200025" y="254391"/>
                    <a:pt x="214264" y="269924"/>
                  </a:cubicBezTo>
                  <a:cubicBezTo>
                    <a:pt x="229797" y="284163"/>
                    <a:pt x="254391" y="284163"/>
                    <a:pt x="269924" y="269924"/>
                  </a:cubicBezTo>
                  <a:cubicBezTo>
                    <a:pt x="284163" y="254391"/>
                    <a:pt x="284163" y="229797"/>
                    <a:pt x="269924" y="214264"/>
                  </a:cubicBezTo>
                  <a:cubicBezTo>
                    <a:pt x="262158" y="207145"/>
                    <a:pt x="252126" y="203585"/>
                    <a:pt x="242094" y="203585"/>
                  </a:cubicBezTo>
                  <a:close/>
                  <a:moveTo>
                    <a:pt x="85725" y="200752"/>
                  </a:moveTo>
                  <a:cubicBezTo>
                    <a:pt x="102122" y="200752"/>
                    <a:pt x="118520" y="203067"/>
                    <a:pt x="136525" y="207698"/>
                  </a:cubicBezTo>
                  <a:cubicBezTo>
                    <a:pt x="136525" y="207698"/>
                    <a:pt x="136525" y="207698"/>
                    <a:pt x="132667" y="222250"/>
                  </a:cubicBezTo>
                  <a:cubicBezTo>
                    <a:pt x="99229" y="211667"/>
                    <a:pt x="72221" y="211667"/>
                    <a:pt x="38783" y="222250"/>
                  </a:cubicBezTo>
                  <a:cubicBezTo>
                    <a:pt x="38783" y="222250"/>
                    <a:pt x="38783" y="222250"/>
                    <a:pt x="34925" y="207698"/>
                  </a:cubicBezTo>
                  <a:cubicBezTo>
                    <a:pt x="52930" y="203067"/>
                    <a:pt x="69327" y="200752"/>
                    <a:pt x="85725" y="200752"/>
                  </a:cubicBezTo>
                  <a:close/>
                  <a:moveTo>
                    <a:pt x="86038" y="150283"/>
                  </a:moveTo>
                  <a:cubicBezTo>
                    <a:pt x="102226" y="150283"/>
                    <a:pt x="118574" y="152929"/>
                    <a:pt x="136525" y="158221"/>
                  </a:cubicBezTo>
                  <a:cubicBezTo>
                    <a:pt x="136525" y="158221"/>
                    <a:pt x="136525" y="158221"/>
                    <a:pt x="132678" y="171450"/>
                  </a:cubicBezTo>
                  <a:cubicBezTo>
                    <a:pt x="99341" y="162190"/>
                    <a:pt x="72414" y="162190"/>
                    <a:pt x="39076" y="171450"/>
                  </a:cubicBezTo>
                  <a:cubicBezTo>
                    <a:pt x="39076" y="171450"/>
                    <a:pt x="39076" y="171450"/>
                    <a:pt x="36512" y="158221"/>
                  </a:cubicBezTo>
                  <a:cubicBezTo>
                    <a:pt x="53822" y="152929"/>
                    <a:pt x="69850" y="150283"/>
                    <a:pt x="86038" y="150283"/>
                  </a:cubicBezTo>
                  <a:close/>
                  <a:moveTo>
                    <a:pt x="243681" y="148724"/>
                  </a:moveTo>
                  <a:cubicBezTo>
                    <a:pt x="260335" y="148724"/>
                    <a:pt x="276989" y="151398"/>
                    <a:pt x="295275" y="156745"/>
                  </a:cubicBezTo>
                  <a:cubicBezTo>
                    <a:pt x="295275" y="156745"/>
                    <a:pt x="295275" y="156745"/>
                    <a:pt x="292663" y="171450"/>
                  </a:cubicBezTo>
                  <a:cubicBezTo>
                    <a:pt x="257396" y="162092"/>
                    <a:pt x="231272" y="162092"/>
                    <a:pt x="197312" y="171450"/>
                  </a:cubicBezTo>
                  <a:cubicBezTo>
                    <a:pt x="197312" y="171450"/>
                    <a:pt x="197312" y="171450"/>
                    <a:pt x="192087" y="156745"/>
                  </a:cubicBezTo>
                  <a:cubicBezTo>
                    <a:pt x="210374" y="151398"/>
                    <a:pt x="227027" y="148724"/>
                    <a:pt x="243681" y="148724"/>
                  </a:cubicBezTo>
                  <a:close/>
                  <a:moveTo>
                    <a:pt x="86038" y="99483"/>
                  </a:moveTo>
                  <a:cubicBezTo>
                    <a:pt x="102226" y="99483"/>
                    <a:pt x="118574" y="102129"/>
                    <a:pt x="136525" y="107421"/>
                  </a:cubicBezTo>
                  <a:cubicBezTo>
                    <a:pt x="136525" y="107421"/>
                    <a:pt x="136525" y="107421"/>
                    <a:pt x="132678" y="120650"/>
                  </a:cubicBezTo>
                  <a:cubicBezTo>
                    <a:pt x="99341" y="111390"/>
                    <a:pt x="72414" y="111390"/>
                    <a:pt x="39076" y="120650"/>
                  </a:cubicBezTo>
                  <a:cubicBezTo>
                    <a:pt x="39076" y="120650"/>
                    <a:pt x="39076" y="120650"/>
                    <a:pt x="36512" y="107421"/>
                  </a:cubicBezTo>
                  <a:cubicBezTo>
                    <a:pt x="53822" y="102129"/>
                    <a:pt x="69850" y="99483"/>
                    <a:pt x="86038" y="99483"/>
                  </a:cubicBezTo>
                  <a:close/>
                  <a:moveTo>
                    <a:pt x="243681" y="99152"/>
                  </a:moveTo>
                  <a:cubicBezTo>
                    <a:pt x="260335" y="99152"/>
                    <a:pt x="276989" y="101467"/>
                    <a:pt x="295275" y="106098"/>
                  </a:cubicBezTo>
                  <a:cubicBezTo>
                    <a:pt x="295275" y="106098"/>
                    <a:pt x="295275" y="106098"/>
                    <a:pt x="292663" y="120650"/>
                  </a:cubicBezTo>
                  <a:cubicBezTo>
                    <a:pt x="257396" y="111390"/>
                    <a:pt x="231272" y="111390"/>
                    <a:pt x="196006" y="120650"/>
                  </a:cubicBezTo>
                  <a:cubicBezTo>
                    <a:pt x="196006" y="120650"/>
                    <a:pt x="196006" y="120650"/>
                    <a:pt x="192087" y="106098"/>
                  </a:cubicBezTo>
                  <a:cubicBezTo>
                    <a:pt x="210374" y="101467"/>
                    <a:pt x="227027" y="99152"/>
                    <a:pt x="243681" y="99152"/>
                  </a:cubicBezTo>
                  <a:close/>
                  <a:moveTo>
                    <a:pt x="243681" y="48711"/>
                  </a:moveTo>
                  <a:cubicBezTo>
                    <a:pt x="260335" y="48711"/>
                    <a:pt x="276989" y="51385"/>
                    <a:pt x="295275" y="56732"/>
                  </a:cubicBezTo>
                  <a:cubicBezTo>
                    <a:pt x="295275" y="56732"/>
                    <a:pt x="295275" y="56732"/>
                    <a:pt x="292663" y="71437"/>
                  </a:cubicBezTo>
                  <a:cubicBezTo>
                    <a:pt x="257396" y="60742"/>
                    <a:pt x="231272" y="60742"/>
                    <a:pt x="197312" y="71437"/>
                  </a:cubicBezTo>
                  <a:cubicBezTo>
                    <a:pt x="197312" y="71437"/>
                    <a:pt x="197312" y="71437"/>
                    <a:pt x="192087" y="56732"/>
                  </a:cubicBezTo>
                  <a:cubicBezTo>
                    <a:pt x="210374" y="51385"/>
                    <a:pt x="227027" y="48711"/>
                    <a:pt x="243681" y="48711"/>
                  </a:cubicBezTo>
                  <a:close/>
                  <a:moveTo>
                    <a:pt x="85725" y="48683"/>
                  </a:moveTo>
                  <a:cubicBezTo>
                    <a:pt x="102122" y="48683"/>
                    <a:pt x="118520" y="51329"/>
                    <a:pt x="136525" y="56621"/>
                  </a:cubicBezTo>
                  <a:cubicBezTo>
                    <a:pt x="136525" y="56621"/>
                    <a:pt x="136525" y="56621"/>
                    <a:pt x="132667" y="69850"/>
                  </a:cubicBezTo>
                  <a:cubicBezTo>
                    <a:pt x="99229" y="60590"/>
                    <a:pt x="72221" y="60590"/>
                    <a:pt x="38783" y="69850"/>
                  </a:cubicBezTo>
                  <a:lnTo>
                    <a:pt x="34925" y="56621"/>
                  </a:lnTo>
                  <a:cubicBezTo>
                    <a:pt x="52930" y="51329"/>
                    <a:pt x="69327" y="48683"/>
                    <a:pt x="85725" y="48683"/>
                  </a:cubicBezTo>
                  <a:close/>
                  <a:moveTo>
                    <a:pt x="245779" y="12700"/>
                  </a:moveTo>
                  <a:cubicBezTo>
                    <a:pt x="224915" y="12700"/>
                    <a:pt x="201443" y="16579"/>
                    <a:pt x="171450" y="28215"/>
                  </a:cubicBezTo>
                  <a:cubicBezTo>
                    <a:pt x="171450" y="28215"/>
                    <a:pt x="171450" y="28215"/>
                    <a:pt x="171450" y="263525"/>
                  </a:cubicBezTo>
                  <a:cubicBezTo>
                    <a:pt x="176666" y="262232"/>
                    <a:pt x="185794" y="259646"/>
                    <a:pt x="192314" y="257061"/>
                  </a:cubicBezTo>
                  <a:cubicBezTo>
                    <a:pt x="185794" y="238960"/>
                    <a:pt x="191010" y="219566"/>
                    <a:pt x="205355" y="205344"/>
                  </a:cubicBezTo>
                  <a:cubicBezTo>
                    <a:pt x="226219" y="184657"/>
                    <a:pt x="258819" y="184657"/>
                    <a:pt x="279684" y="205344"/>
                  </a:cubicBezTo>
                  <a:cubicBezTo>
                    <a:pt x="294028" y="218273"/>
                    <a:pt x="299244" y="238960"/>
                    <a:pt x="294028" y="257061"/>
                  </a:cubicBezTo>
                  <a:cubicBezTo>
                    <a:pt x="301852" y="258353"/>
                    <a:pt x="312284" y="262232"/>
                    <a:pt x="317500" y="263525"/>
                  </a:cubicBezTo>
                  <a:lnTo>
                    <a:pt x="317500" y="28215"/>
                  </a:lnTo>
                  <a:cubicBezTo>
                    <a:pt x="288812" y="17872"/>
                    <a:pt x="266643" y="12700"/>
                    <a:pt x="245779" y="12700"/>
                  </a:cubicBezTo>
                  <a:close/>
                  <a:moveTo>
                    <a:pt x="84931" y="12700"/>
                  </a:moveTo>
                  <a:cubicBezTo>
                    <a:pt x="63004" y="12700"/>
                    <a:pt x="42366" y="17872"/>
                    <a:pt x="12700" y="28215"/>
                  </a:cubicBezTo>
                  <a:cubicBezTo>
                    <a:pt x="12700" y="28215"/>
                    <a:pt x="12700" y="28215"/>
                    <a:pt x="12700" y="263525"/>
                  </a:cubicBezTo>
                  <a:cubicBezTo>
                    <a:pt x="41077" y="254475"/>
                    <a:pt x="63004" y="249303"/>
                    <a:pt x="84931" y="249303"/>
                  </a:cubicBezTo>
                  <a:cubicBezTo>
                    <a:pt x="106859" y="249303"/>
                    <a:pt x="128786" y="254475"/>
                    <a:pt x="157163" y="263525"/>
                  </a:cubicBezTo>
                  <a:lnTo>
                    <a:pt x="157163" y="28215"/>
                  </a:lnTo>
                  <a:cubicBezTo>
                    <a:pt x="128786" y="17872"/>
                    <a:pt x="106859" y="12700"/>
                    <a:pt x="84931" y="12700"/>
                  </a:cubicBezTo>
                  <a:close/>
                  <a:moveTo>
                    <a:pt x="86835" y="0"/>
                  </a:moveTo>
                  <a:cubicBezTo>
                    <a:pt x="110164" y="0"/>
                    <a:pt x="133493" y="5175"/>
                    <a:pt x="165894" y="15525"/>
                  </a:cubicBezTo>
                  <a:cubicBezTo>
                    <a:pt x="198295" y="5175"/>
                    <a:pt x="221624" y="0"/>
                    <a:pt x="244953" y="0"/>
                  </a:cubicBezTo>
                  <a:cubicBezTo>
                    <a:pt x="269578" y="0"/>
                    <a:pt x="294203" y="5175"/>
                    <a:pt x="326604" y="16819"/>
                  </a:cubicBezTo>
                  <a:cubicBezTo>
                    <a:pt x="329196" y="18113"/>
                    <a:pt x="331788" y="20700"/>
                    <a:pt x="331788" y="23288"/>
                  </a:cubicBezTo>
                  <a:cubicBezTo>
                    <a:pt x="331788" y="23288"/>
                    <a:pt x="331788" y="23288"/>
                    <a:pt x="331788" y="274276"/>
                  </a:cubicBezTo>
                  <a:cubicBezTo>
                    <a:pt x="331788" y="280744"/>
                    <a:pt x="325308" y="280744"/>
                    <a:pt x="322716" y="280744"/>
                  </a:cubicBezTo>
                  <a:cubicBezTo>
                    <a:pt x="313643" y="276863"/>
                    <a:pt x="299387" y="272982"/>
                    <a:pt x="289019" y="269101"/>
                  </a:cubicBezTo>
                  <a:cubicBezTo>
                    <a:pt x="287723" y="271688"/>
                    <a:pt x="286427" y="272982"/>
                    <a:pt x="285130" y="274276"/>
                  </a:cubicBezTo>
                  <a:cubicBezTo>
                    <a:pt x="285130" y="274276"/>
                    <a:pt x="285130" y="274276"/>
                    <a:pt x="329196" y="318263"/>
                  </a:cubicBezTo>
                  <a:cubicBezTo>
                    <a:pt x="329196" y="318263"/>
                    <a:pt x="329196" y="318263"/>
                    <a:pt x="318828" y="328613"/>
                  </a:cubicBezTo>
                  <a:cubicBezTo>
                    <a:pt x="318828" y="328613"/>
                    <a:pt x="318828" y="328613"/>
                    <a:pt x="274762" y="284626"/>
                  </a:cubicBezTo>
                  <a:cubicBezTo>
                    <a:pt x="254025" y="300151"/>
                    <a:pt x="224216" y="298857"/>
                    <a:pt x="206072" y="279451"/>
                  </a:cubicBezTo>
                  <a:cubicBezTo>
                    <a:pt x="202183" y="276863"/>
                    <a:pt x="200887" y="274276"/>
                    <a:pt x="198295" y="270394"/>
                  </a:cubicBezTo>
                  <a:cubicBezTo>
                    <a:pt x="189223" y="272982"/>
                    <a:pt x="174966" y="278157"/>
                    <a:pt x="167190" y="280744"/>
                  </a:cubicBezTo>
                  <a:cubicBezTo>
                    <a:pt x="165894" y="280744"/>
                    <a:pt x="164598" y="280744"/>
                    <a:pt x="163302" y="280744"/>
                  </a:cubicBezTo>
                  <a:cubicBezTo>
                    <a:pt x="130901" y="269101"/>
                    <a:pt x="108868" y="263926"/>
                    <a:pt x="85539" y="263926"/>
                  </a:cubicBezTo>
                  <a:cubicBezTo>
                    <a:pt x="63506" y="263926"/>
                    <a:pt x="40177" y="269101"/>
                    <a:pt x="9072" y="280744"/>
                  </a:cubicBezTo>
                  <a:cubicBezTo>
                    <a:pt x="6480" y="280744"/>
                    <a:pt x="0" y="280744"/>
                    <a:pt x="0" y="274276"/>
                  </a:cubicBezTo>
                  <a:cubicBezTo>
                    <a:pt x="0" y="274276"/>
                    <a:pt x="0" y="274276"/>
                    <a:pt x="0" y="23288"/>
                  </a:cubicBezTo>
                  <a:cubicBezTo>
                    <a:pt x="0" y="20700"/>
                    <a:pt x="2592" y="18113"/>
                    <a:pt x="5184" y="16819"/>
                  </a:cubicBezTo>
                  <a:cubicBezTo>
                    <a:pt x="37585" y="5175"/>
                    <a:pt x="62210" y="0"/>
                    <a:pt x="868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011441" y="2364803"/>
            <a:ext cx="3621890" cy="784194"/>
            <a:chOff x="1011441" y="2364803"/>
            <a:chExt cx="3621890" cy="784194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BE6A9DFC-B50A-4B7E-9BC3-1FA4AEB03784}"/>
                </a:ext>
              </a:extLst>
            </p:cNvPr>
            <p:cNvGrpSpPr/>
            <p:nvPr/>
          </p:nvGrpSpPr>
          <p:grpSpPr>
            <a:xfrm>
              <a:off x="1542054" y="2364803"/>
              <a:ext cx="3091277" cy="784194"/>
              <a:chOff x="1644321" y="3216829"/>
              <a:chExt cx="4109786" cy="1042569"/>
            </a:xfrm>
          </p:grpSpPr>
          <p:sp>
            <p:nvSpPr>
              <p:cNvPr id="14" name="文本框 63">
                <a:extLst>
                  <a:ext uri="{FF2B5EF4-FFF2-40B4-BE49-F238E27FC236}">
                    <a16:creationId xmlns:a16="http://schemas.microsoft.com/office/drawing/2014/main" xmlns="" id="{48BDE314-2CA4-40AE-B024-9AFA90F9487B}"/>
                  </a:ext>
                </a:extLst>
              </p:cNvPr>
              <p:cNvSpPr txBox="1"/>
              <p:nvPr/>
            </p:nvSpPr>
            <p:spPr>
              <a:xfrm>
                <a:off x="1644321" y="3216829"/>
                <a:ext cx="4109786" cy="369332"/>
              </a:xfrm>
              <a:prstGeom prst="rect">
                <a:avLst/>
              </a:prstGeom>
              <a:noFill/>
            </p:spPr>
            <p:txBody>
              <a:bodyPr wrap="none" anchor="b" anchorCtr="0">
                <a:normAutofit fontScale="92500" lnSpcReduction="10000"/>
              </a:bodyPr>
              <a:lstStyle/>
              <a:p>
                <a:r>
                  <a:rPr lang="zh-CN" altLang="en-US" sz="14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5" name="文本框 64">
                <a:extLst>
                  <a:ext uri="{FF2B5EF4-FFF2-40B4-BE49-F238E27FC236}">
                    <a16:creationId xmlns:a16="http://schemas.microsoft.com/office/drawing/2014/main" xmlns="" id="{50D62B2A-6DA4-4209-86D1-6FCC61C24827}"/>
                  </a:ext>
                </a:extLst>
              </p:cNvPr>
              <p:cNvSpPr txBox="1"/>
              <p:nvPr/>
            </p:nvSpPr>
            <p:spPr>
              <a:xfrm>
                <a:off x="1644321" y="3519162"/>
                <a:ext cx="4109786" cy="740236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11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11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xmlns="" id="{224181E1-8B3B-4BDD-962B-0449A23C46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441" y="2510034"/>
              <a:ext cx="426928" cy="406501"/>
            </a:xfrm>
            <a:custGeom>
              <a:avLst/>
              <a:gdLst>
                <a:gd name="connsiteX0" fmla="*/ 117254 w 331788"/>
                <a:gd name="connsiteY0" fmla="*/ 187325 h 315913"/>
                <a:gd name="connsiteX1" fmla="*/ 204708 w 331788"/>
                <a:gd name="connsiteY1" fmla="*/ 187325 h 315913"/>
                <a:gd name="connsiteX2" fmla="*/ 211138 w 331788"/>
                <a:gd name="connsiteY2" fmla="*/ 195263 h 315913"/>
                <a:gd name="connsiteX3" fmla="*/ 204708 w 331788"/>
                <a:gd name="connsiteY3" fmla="*/ 203200 h 315913"/>
                <a:gd name="connsiteX4" fmla="*/ 117254 w 331788"/>
                <a:gd name="connsiteY4" fmla="*/ 203200 h 315913"/>
                <a:gd name="connsiteX5" fmla="*/ 109538 w 331788"/>
                <a:gd name="connsiteY5" fmla="*/ 195263 h 315913"/>
                <a:gd name="connsiteX6" fmla="*/ 117254 w 331788"/>
                <a:gd name="connsiteY6" fmla="*/ 187325 h 315913"/>
                <a:gd name="connsiteX7" fmla="*/ 91953 w 331788"/>
                <a:gd name="connsiteY7" fmla="*/ 161925 h 315913"/>
                <a:gd name="connsiteX8" fmla="*/ 230025 w 331788"/>
                <a:gd name="connsiteY8" fmla="*/ 161925 h 315913"/>
                <a:gd name="connsiteX9" fmla="*/ 236538 w 331788"/>
                <a:gd name="connsiteY9" fmla="*/ 168420 h 315913"/>
                <a:gd name="connsiteX10" fmla="*/ 230025 w 331788"/>
                <a:gd name="connsiteY10" fmla="*/ 176213 h 315913"/>
                <a:gd name="connsiteX11" fmla="*/ 91953 w 331788"/>
                <a:gd name="connsiteY11" fmla="*/ 176213 h 315913"/>
                <a:gd name="connsiteX12" fmla="*/ 84138 w 331788"/>
                <a:gd name="connsiteY12" fmla="*/ 168420 h 315913"/>
                <a:gd name="connsiteX13" fmla="*/ 91953 w 331788"/>
                <a:gd name="connsiteY13" fmla="*/ 161925 h 315913"/>
                <a:gd name="connsiteX14" fmla="*/ 79225 w 331788"/>
                <a:gd name="connsiteY14" fmla="*/ 134938 h 315913"/>
                <a:gd name="connsiteX15" fmla="*/ 255739 w 331788"/>
                <a:gd name="connsiteY15" fmla="*/ 134938 h 315913"/>
                <a:gd name="connsiteX16" fmla="*/ 263526 w 331788"/>
                <a:gd name="connsiteY16" fmla="*/ 142876 h 315913"/>
                <a:gd name="connsiteX17" fmla="*/ 255739 w 331788"/>
                <a:gd name="connsiteY17" fmla="*/ 150813 h 315913"/>
                <a:gd name="connsiteX18" fmla="*/ 79225 w 331788"/>
                <a:gd name="connsiteY18" fmla="*/ 150813 h 315913"/>
                <a:gd name="connsiteX19" fmla="*/ 71438 w 331788"/>
                <a:gd name="connsiteY19" fmla="*/ 142876 h 315913"/>
                <a:gd name="connsiteX20" fmla="*/ 79225 w 331788"/>
                <a:gd name="connsiteY20" fmla="*/ 134938 h 315913"/>
                <a:gd name="connsiteX21" fmla="*/ 284163 w 331788"/>
                <a:gd name="connsiteY21" fmla="*/ 117475 h 315913"/>
                <a:gd name="connsiteX22" fmla="*/ 279083 w 331788"/>
                <a:gd name="connsiteY22" fmla="*/ 142611 h 315913"/>
                <a:gd name="connsiteX23" fmla="*/ 277813 w 331788"/>
                <a:gd name="connsiteY23" fmla="*/ 146579 h 315913"/>
                <a:gd name="connsiteX24" fmla="*/ 277813 w 331788"/>
                <a:gd name="connsiteY24" fmla="*/ 147902 h 315913"/>
                <a:gd name="connsiteX25" fmla="*/ 271463 w 331788"/>
                <a:gd name="connsiteY25" fmla="*/ 149225 h 315913"/>
                <a:gd name="connsiteX26" fmla="*/ 276543 w 331788"/>
                <a:gd name="connsiteY26" fmla="*/ 126736 h 315913"/>
                <a:gd name="connsiteX27" fmla="*/ 284163 w 331788"/>
                <a:gd name="connsiteY27" fmla="*/ 117475 h 315913"/>
                <a:gd name="connsiteX28" fmla="*/ 47625 w 331788"/>
                <a:gd name="connsiteY28" fmla="*/ 117475 h 315913"/>
                <a:gd name="connsiteX29" fmla="*/ 56198 w 331788"/>
                <a:gd name="connsiteY29" fmla="*/ 126736 h 315913"/>
                <a:gd name="connsiteX30" fmla="*/ 61913 w 331788"/>
                <a:gd name="connsiteY30" fmla="*/ 149225 h 315913"/>
                <a:gd name="connsiteX31" fmla="*/ 54769 w 331788"/>
                <a:gd name="connsiteY31" fmla="*/ 147902 h 315913"/>
                <a:gd name="connsiteX32" fmla="*/ 54769 w 331788"/>
                <a:gd name="connsiteY32" fmla="*/ 146579 h 315913"/>
                <a:gd name="connsiteX33" fmla="*/ 53340 w 331788"/>
                <a:gd name="connsiteY33" fmla="*/ 142611 h 315913"/>
                <a:gd name="connsiteX34" fmla="*/ 47625 w 331788"/>
                <a:gd name="connsiteY34" fmla="*/ 117475 h 315913"/>
                <a:gd name="connsiteX35" fmla="*/ 300038 w 331788"/>
                <a:gd name="connsiteY35" fmla="*/ 106363 h 315913"/>
                <a:gd name="connsiteX36" fmla="*/ 297440 w 331788"/>
                <a:gd name="connsiteY36" fmla="*/ 115315 h 315913"/>
                <a:gd name="connsiteX37" fmla="*/ 293544 w 331788"/>
                <a:gd name="connsiteY37" fmla="*/ 149844 h 315913"/>
                <a:gd name="connsiteX38" fmla="*/ 293544 w 331788"/>
                <a:gd name="connsiteY38" fmla="*/ 152401 h 315913"/>
                <a:gd name="connsiteX39" fmla="*/ 290946 w 331788"/>
                <a:gd name="connsiteY39" fmla="*/ 149844 h 315913"/>
                <a:gd name="connsiteX40" fmla="*/ 285750 w 331788"/>
                <a:gd name="connsiteY40" fmla="*/ 148565 h 315913"/>
                <a:gd name="connsiteX41" fmla="*/ 285750 w 331788"/>
                <a:gd name="connsiteY41" fmla="*/ 147286 h 315913"/>
                <a:gd name="connsiteX42" fmla="*/ 292245 w 331788"/>
                <a:gd name="connsiteY42" fmla="*/ 115315 h 315913"/>
                <a:gd name="connsiteX43" fmla="*/ 300038 w 331788"/>
                <a:gd name="connsiteY43" fmla="*/ 106363 h 315913"/>
                <a:gd name="connsiteX44" fmla="*/ 31750 w 331788"/>
                <a:gd name="connsiteY44" fmla="*/ 106363 h 315913"/>
                <a:gd name="connsiteX45" fmla="*/ 39543 w 331788"/>
                <a:gd name="connsiteY45" fmla="*/ 115315 h 315913"/>
                <a:gd name="connsiteX46" fmla="*/ 46038 w 331788"/>
                <a:gd name="connsiteY46" fmla="*/ 148565 h 315913"/>
                <a:gd name="connsiteX47" fmla="*/ 40842 w 331788"/>
                <a:gd name="connsiteY47" fmla="*/ 149844 h 315913"/>
                <a:gd name="connsiteX48" fmla="*/ 38244 w 331788"/>
                <a:gd name="connsiteY48" fmla="*/ 152401 h 315913"/>
                <a:gd name="connsiteX49" fmla="*/ 38244 w 331788"/>
                <a:gd name="connsiteY49" fmla="*/ 149844 h 315913"/>
                <a:gd name="connsiteX50" fmla="*/ 34348 w 331788"/>
                <a:gd name="connsiteY50" fmla="*/ 115315 h 315913"/>
                <a:gd name="connsiteX51" fmla="*/ 31750 w 331788"/>
                <a:gd name="connsiteY51" fmla="*/ 106363 h 315913"/>
                <a:gd name="connsiteX52" fmla="*/ 3900 w 331788"/>
                <a:gd name="connsiteY52" fmla="*/ 100704 h 315913"/>
                <a:gd name="connsiteX53" fmla="*/ 19503 w 331788"/>
                <a:gd name="connsiteY53" fmla="*/ 100704 h 315913"/>
                <a:gd name="connsiteX54" fmla="*/ 24704 w 331788"/>
                <a:gd name="connsiteY54" fmla="*/ 118746 h 315913"/>
                <a:gd name="connsiteX55" fmla="*/ 28605 w 331788"/>
                <a:gd name="connsiteY55" fmla="*/ 156117 h 315913"/>
                <a:gd name="connsiteX56" fmla="*/ 28605 w 331788"/>
                <a:gd name="connsiteY56" fmla="*/ 158695 h 315913"/>
                <a:gd name="connsiteX57" fmla="*/ 31205 w 331788"/>
                <a:gd name="connsiteY57" fmla="*/ 172870 h 315913"/>
                <a:gd name="connsiteX58" fmla="*/ 65012 w 331788"/>
                <a:gd name="connsiteY58" fmla="*/ 226995 h 315913"/>
                <a:gd name="connsiteX59" fmla="*/ 66312 w 331788"/>
                <a:gd name="connsiteY59" fmla="*/ 229572 h 315913"/>
                <a:gd name="connsiteX60" fmla="*/ 71513 w 331788"/>
                <a:gd name="connsiteY60" fmla="*/ 229572 h 315913"/>
                <a:gd name="connsiteX61" fmla="*/ 71513 w 331788"/>
                <a:gd name="connsiteY61" fmla="*/ 225706 h 315913"/>
                <a:gd name="connsiteX62" fmla="*/ 42908 w 331788"/>
                <a:gd name="connsiteY62" fmla="*/ 178025 h 315913"/>
                <a:gd name="connsiteX63" fmla="*/ 46808 w 331788"/>
                <a:gd name="connsiteY63" fmla="*/ 161272 h 315913"/>
                <a:gd name="connsiteX64" fmla="*/ 63711 w 331788"/>
                <a:gd name="connsiteY64" fmla="*/ 165138 h 315913"/>
                <a:gd name="connsiteX65" fmla="*/ 94917 w 331788"/>
                <a:gd name="connsiteY65" fmla="*/ 203798 h 315913"/>
                <a:gd name="connsiteX66" fmla="*/ 102719 w 331788"/>
                <a:gd name="connsiteY66" fmla="*/ 212819 h 315913"/>
                <a:gd name="connsiteX67" fmla="*/ 136525 w 331788"/>
                <a:gd name="connsiteY67" fmla="*/ 263078 h 315913"/>
                <a:gd name="connsiteX68" fmla="*/ 136525 w 331788"/>
                <a:gd name="connsiteY68" fmla="*/ 268232 h 315913"/>
                <a:gd name="connsiteX69" fmla="*/ 136525 w 331788"/>
                <a:gd name="connsiteY69" fmla="*/ 277253 h 315913"/>
                <a:gd name="connsiteX70" fmla="*/ 135225 w 331788"/>
                <a:gd name="connsiteY70" fmla="*/ 310759 h 315913"/>
                <a:gd name="connsiteX71" fmla="*/ 130024 w 331788"/>
                <a:gd name="connsiteY71" fmla="*/ 315913 h 315913"/>
                <a:gd name="connsiteX72" fmla="*/ 78014 w 331788"/>
                <a:gd name="connsiteY72" fmla="*/ 314625 h 315913"/>
                <a:gd name="connsiteX73" fmla="*/ 74113 w 331788"/>
                <a:gd name="connsiteY73" fmla="*/ 310759 h 315913"/>
                <a:gd name="connsiteX74" fmla="*/ 72813 w 331788"/>
                <a:gd name="connsiteY74" fmla="*/ 283696 h 315913"/>
                <a:gd name="connsiteX75" fmla="*/ 23404 w 331788"/>
                <a:gd name="connsiteY75" fmla="*/ 224417 h 315913"/>
                <a:gd name="connsiteX76" fmla="*/ 9101 w 331788"/>
                <a:gd name="connsiteY76" fmla="*/ 197355 h 315913"/>
                <a:gd name="connsiteX77" fmla="*/ 9101 w 331788"/>
                <a:gd name="connsiteY77" fmla="*/ 194778 h 315913"/>
                <a:gd name="connsiteX78" fmla="*/ 0 w 331788"/>
                <a:gd name="connsiteY78" fmla="*/ 111014 h 315913"/>
                <a:gd name="connsiteX79" fmla="*/ 3900 w 331788"/>
                <a:gd name="connsiteY79" fmla="*/ 100704 h 315913"/>
                <a:gd name="connsiteX80" fmla="*/ 312285 w 331788"/>
                <a:gd name="connsiteY80" fmla="*/ 100699 h 315913"/>
                <a:gd name="connsiteX81" fmla="*/ 327888 w 331788"/>
                <a:gd name="connsiteY81" fmla="*/ 100699 h 315913"/>
                <a:gd name="connsiteX82" fmla="*/ 331788 w 331788"/>
                <a:gd name="connsiteY82" fmla="*/ 110994 h 315913"/>
                <a:gd name="connsiteX83" fmla="*/ 322687 w 331788"/>
                <a:gd name="connsiteY83" fmla="*/ 194644 h 315913"/>
                <a:gd name="connsiteX84" fmla="*/ 322687 w 331788"/>
                <a:gd name="connsiteY84" fmla="*/ 197217 h 315913"/>
                <a:gd name="connsiteX85" fmla="*/ 308384 w 331788"/>
                <a:gd name="connsiteY85" fmla="*/ 224242 h 315913"/>
                <a:gd name="connsiteX86" fmla="*/ 258975 w 331788"/>
                <a:gd name="connsiteY86" fmla="*/ 283440 h 315913"/>
                <a:gd name="connsiteX87" fmla="*/ 257675 w 331788"/>
                <a:gd name="connsiteY87" fmla="*/ 310466 h 315913"/>
                <a:gd name="connsiteX88" fmla="*/ 253774 w 331788"/>
                <a:gd name="connsiteY88" fmla="*/ 314326 h 315913"/>
                <a:gd name="connsiteX89" fmla="*/ 201764 w 331788"/>
                <a:gd name="connsiteY89" fmla="*/ 314326 h 315913"/>
                <a:gd name="connsiteX90" fmla="*/ 196563 w 331788"/>
                <a:gd name="connsiteY90" fmla="*/ 310466 h 315913"/>
                <a:gd name="connsiteX91" fmla="*/ 195263 w 331788"/>
                <a:gd name="connsiteY91" fmla="*/ 277006 h 315913"/>
                <a:gd name="connsiteX92" fmla="*/ 195263 w 331788"/>
                <a:gd name="connsiteY92" fmla="*/ 267997 h 315913"/>
                <a:gd name="connsiteX93" fmla="*/ 195263 w 331788"/>
                <a:gd name="connsiteY93" fmla="*/ 262850 h 315913"/>
                <a:gd name="connsiteX94" fmla="*/ 229069 w 331788"/>
                <a:gd name="connsiteY94" fmla="*/ 212660 h 315913"/>
                <a:gd name="connsiteX95" fmla="*/ 236871 w 331788"/>
                <a:gd name="connsiteY95" fmla="*/ 203652 h 315913"/>
                <a:gd name="connsiteX96" fmla="*/ 268077 w 331788"/>
                <a:gd name="connsiteY96" fmla="*/ 165045 h 315913"/>
                <a:gd name="connsiteX97" fmla="*/ 284980 w 331788"/>
                <a:gd name="connsiteY97" fmla="*/ 161184 h 315913"/>
                <a:gd name="connsiteX98" fmla="*/ 288880 w 331788"/>
                <a:gd name="connsiteY98" fmla="*/ 177914 h 315913"/>
                <a:gd name="connsiteX99" fmla="*/ 260275 w 331788"/>
                <a:gd name="connsiteY99" fmla="*/ 225529 h 315913"/>
                <a:gd name="connsiteX100" fmla="*/ 260275 w 331788"/>
                <a:gd name="connsiteY100" fmla="*/ 229390 h 315913"/>
                <a:gd name="connsiteX101" fmla="*/ 265476 w 331788"/>
                <a:gd name="connsiteY101" fmla="*/ 229390 h 315913"/>
                <a:gd name="connsiteX102" fmla="*/ 266776 w 331788"/>
                <a:gd name="connsiteY102" fmla="*/ 226816 h 315913"/>
                <a:gd name="connsiteX103" fmla="*/ 300583 w 331788"/>
                <a:gd name="connsiteY103" fmla="*/ 172766 h 315913"/>
                <a:gd name="connsiteX104" fmla="*/ 303183 w 331788"/>
                <a:gd name="connsiteY104" fmla="*/ 158610 h 315913"/>
                <a:gd name="connsiteX105" fmla="*/ 303183 w 331788"/>
                <a:gd name="connsiteY105" fmla="*/ 156036 h 315913"/>
                <a:gd name="connsiteX106" fmla="*/ 307084 w 331788"/>
                <a:gd name="connsiteY106" fmla="*/ 118716 h 315913"/>
                <a:gd name="connsiteX107" fmla="*/ 312285 w 331788"/>
                <a:gd name="connsiteY107" fmla="*/ 100699 h 315913"/>
                <a:gd name="connsiteX108" fmla="*/ 219869 w 331788"/>
                <a:gd name="connsiteY108" fmla="*/ 52388 h 315913"/>
                <a:gd name="connsiteX109" fmla="*/ 230188 w 331788"/>
                <a:gd name="connsiteY109" fmla="*/ 62707 h 315913"/>
                <a:gd name="connsiteX110" fmla="*/ 219869 w 331788"/>
                <a:gd name="connsiteY110" fmla="*/ 73026 h 315913"/>
                <a:gd name="connsiteX111" fmla="*/ 209550 w 331788"/>
                <a:gd name="connsiteY111" fmla="*/ 62707 h 315913"/>
                <a:gd name="connsiteX112" fmla="*/ 219869 w 331788"/>
                <a:gd name="connsiteY112" fmla="*/ 52388 h 315913"/>
                <a:gd name="connsiteX113" fmla="*/ 111919 w 331788"/>
                <a:gd name="connsiteY113" fmla="*/ 52388 h 315913"/>
                <a:gd name="connsiteX114" fmla="*/ 122238 w 331788"/>
                <a:gd name="connsiteY114" fmla="*/ 62707 h 315913"/>
                <a:gd name="connsiteX115" fmla="*/ 111919 w 331788"/>
                <a:gd name="connsiteY115" fmla="*/ 73026 h 315913"/>
                <a:gd name="connsiteX116" fmla="*/ 101600 w 331788"/>
                <a:gd name="connsiteY116" fmla="*/ 62707 h 315913"/>
                <a:gd name="connsiteX117" fmla="*/ 111919 w 331788"/>
                <a:gd name="connsiteY117" fmla="*/ 52388 h 315913"/>
                <a:gd name="connsiteX118" fmla="*/ 177801 w 331788"/>
                <a:gd name="connsiteY118" fmla="*/ 47625 h 315913"/>
                <a:gd name="connsiteX119" fmla="*/ 160338 w 331788"/>
                <a:gd name="connsiteY119" fmla="*/ 63501 h 315913"/>
                <a:gd name="connsiteX120" fmla="*/ 153988 w 331788"/>
                <a:gd name="connsiteY120" fmla="*/ 55563 h 315913"/>
                <a:gd name="connsiteX121" fmla="*/ 146050 w 331788"/>
                <a:gd name="connsiteY121" fmla="*/ 63501 h 315913"/>
                <a:gd name="connsiteX122" fmla="*/ 153988 w 331788"/>
                <a:gd name="connsiteY122" fmla="*/ 69851 h 315913"/>
                <a:gd name="connsiteX123" fmla="*/ 160338 w 331788"/>
                <a:gd name="connsiteY123" fmla="*/ 77788 h 315913"/>
                <a:gd name="connsiteX124" fmla="*/ 168276 w 331788"/>
                <a:gd name="connsiteY124" fmla="*/ 69851 h 315913"/>
                <a:gd name="connsiteX125" fmla="*/ 185738 w 331788"/>
                <a:gd name="connsiteY125" fmla="*/ 53975 h 315913"/>
                <a:gd name="connsiteX126" fmla="*/ 165895 w 331788"/>
                <a:gd name="connsiteY126" fmla="*/ 25400 h 315913"/>
                <a:gd name="connsiteX127" fmla="*/ 203202 w 331788"/>
                <a:gd name="connsiteY127" fmla="*/ 62707 h 315913"/>
                <a:gd name="connsiteX128" fmla="*/ 165895 w 331788"/>
                <a:gd name="connsiteY128" fmla="*/ 100014 h 315913"/>
                <a:gd name="connsiteX129" fmla="*/ 128588 w 331788"/>
                <a:gd name="connsiteY129" fmla="*/ 62707 h 315913"/>
                <a:gd name="connsiteX130" fmla="*/ 165895 w 331788"/>
                <a:gd name="connsiteY130" fmla="*/ 25400 h 315913"/>
                <a:gd name="connsiteX131" fmla="*/ 101966 w 331788"/>
                <a:gd name="connsiteY131" fmla="*/ 15875 h 315913"/>
                <a:gd name="connsiteX132" fmla="*/ 103261 w 331788"/>
                <a:gd name="connsiteY132" fmla="*/ 18477 h 315913"/>
                <a:gd name="connsiteX133" fmla="*/ 85139 w 331788"/>
                <a:gd name="connsiteY133" fmla="*/ 36689 h 315913"/>
                <a:gd name="connsiteX134" fmla="*/ 82550 w 331788"/>
                <a:gd name="connsiteY134" fmla="*/ 35388 h 315913"/>
                <a:gd name="connsiteX135" fmla="*/ 82550 w 331788"/>
                <a:gd name="connsiteY135" fmla="*/ 88724 h 315913"/>
                <a:gd name="connsiteX136" fmla="*/ 85139 w 331788"/>
                <a:gd name="connsiteY136" fmla="*/ 88724 h 315913"/>
                <a:gd name="connsiteX137" fmla="*/ 103261 w 331788"/>
                <a:gd name="connsiteY137" fmla="*/ 105636 h 315913"/>
                <a:gd name="connsiteX138" fmla="*/ 101966 w 331788"/>
                <a:gd name="connsiteY138" fmla="*/ 109538 h 315913"/>
                <a:gd name="connsiteX139" fmla="*/ 228820 w 331788"/>
                <a:gd name="connsiteY139" fmla="*/ 109538 h 315913"/>
                <a:gd name="connsiteX140" fmla="*/ 228820 w 331788"/>
                <a:gd name="connsiteY140" fmla="*/ 106936 h 315913"/>
                <a:gd name="connsiteX141" fmla="*/ 246942 w 331788"/>
                <a:gd name="connsiteY141" fmla="*/ 90025 h 315913"/>
                <a:gd name="connsiteX142" fmla="*/ 250825 w 331788"/>
                <a:gd name="connsiteY142" fmla="*/ 90025 h 315913"/>
                <a:gd name="connsiteX143" fmla="*/ 250825 w 331788"/>
                <a:gd name="connsiteY143" fmla="*/ 36689 h 315913"/>
                <a:gd name="connsiteX144" fmla="*/ 246942 w 331788"/>
                <a:gd name="connsiteY144" fmla="*/ 36689 h 315913"/>
                <a:gd name="connsiteX145" fmla="*/ 228820 w 331788"/>
                <a:gd name="connsiteY145" fmla="*/ 19777 h 315913"/>
                <a:gd name="connsiteX146" fmla="*/ 230114 w 331788"/>
                <a:gd name="connsiteY146" fmla="*/ 15875 h 315913"/>
                <a:gd name="connsiteX147" fmla="*/ 101966 w 331788"/>
                <a:gd name="connsiteY147" fmla="*/ 15875 h 315913"/>
                <a:gd name="connsiteX148" fmla="*/ 85099 w 331788"/>
                <a:gd name="connsiteY148" fmla="*/ 0 h 315913"/>
                <a:gd name="connsiteX149" fmla="*/ 248277 w 331788"/>
                <a:gd name="connsiteY149" fmla="*/ 0 h 315913"/>
                <a:gd name="connsiteX150" fmla="*/ 265113 w 331788"/>
                <a:gd name="connsiteY150" fmla="*/ 18248 h 315913"/>
                <a:gd name="connsiteX151" fmla="*/ 265113 w 331788"/>
                <a:gd name="connsiteY151" fmla="*/ 106881 h 315913"/>
                <a:gd name="connsiteX152" fmla="*/ 248277 w 331788"/>
                <a:gd name="connsiteY152" fmla="*/ 123825 h 315913"/>
                <a:gd name="connsiteX153" fmla="*/ 85099 w 331788"/>
                <a:gd name="connsiteY153" fmla="*/ 123825 h 315913"/>
                <a:gd name="connsiteX154" fmla="*/ 68263 w 331788"/>
                <a:gd name="connsiteY154" fmla="*/ 106881 h 315913"/>
                <a:gd name="connsiteX155" fmla="*/ 68263 w 331788"/>
                <a:gd name="connsiteY155" fmla="*/ 18248 h 315913"/>
                <a:gd name="connsiteX156" fmla="*/ 85099 w 331788"/>
                <a:gd name="connsiteY156" fmla="*/ 0 h 31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</a:cxnLst>
              <a:rect l="l" t="t" r="r" b="b"/>
              <a:pathLst>
                <a:path w="331788" h="315913">
                  <a:moveTo>
                    <a:pt x="117254" y="187325"/>
                  </a:moveTo>
                  <a:lnTo>
                    <a:pt x="204708" y="187325"/>
                  </a:lnTo>
                  <a:cubicBezTo>
                    <a:pt x="208566" y="187325"/>
                    <a:pt x="211138" y="191294"/>
                    <a:pt x="211138" y="195263"/>
                  </a:cubicBezTo>
                  <a:cubicBezTo>
                    <a:pt x="211138" y="199231"/>
                    <a:pt x="208566" y="203200"/>
                    <a:pt x="204708" y="203200"/>
                  </a:cubicBezTo>
                  <a:cubicBezTo>
                    <a:pt x="204708" y="203200"/>
                    <a:pt x="204708" y="203200"/>
                    <a:pt x="117254" y="203200"/>
                  </a:cubicBezTo>
                  <a:cubicBezTo>
                    <a:pt x="113396" y="203200"/>
                    <a:pt x="109538" y="199231"/>
                    <a:pt x="109538" y="195263"/>
                  </a:cubicBezTo>
                  <a:cubicBezTo>
                    <a:pt x="109538" y="191294"/>
                    <a:pt x="113396" y="187325"/>
                    <a:pt x="117254" y="187325"/>
                  </a:cubicBezTo>
                  <a:close/>
                  <a:moveTo>
                    <a:pt x="91953" y="161925"/>
                  </a:moveTo>
                  <a:cubicBezTo>
                    <a:pt x="91953" y="161925"/>
                    <a:pt x="91953" y="161925"/>
                    <a:pt x="230025" y="161925"/>
                  </a:cubicBezTo>
                  <a:cubicBezTo>
                    <a:pt x="233933" y="161925"/>
                    <a:pt x="236538" y="164523"/>
                    <a:pt x="236538" y="168420"/>
                  </a:cubicBezTo>
                  <a:cubicBezTo>
                    <a:pt x="236538" y="172317"/>
                    <a:pt x="233933" y="176213"/>
                    <a:pt x="230025" y="176213"/>
                  </a:cubicBezTo>
                  <a:cubicBezTo>
                    <a:pt x="230025" y="176213"/>
                    <a:pt x="230025" y="176213"/>
                    <a:pt x="91953" y="176213"/>
                  </a:cubicBezTo>
                  <a:cubicBezTo>
                    <a:pt x="88045" y="176213"/>
                    <a:pt x="84138" y="172317"/>
                    <a:pt x="84138" y="168420"/>
                  </a:cubicBezTo>
                  <a:cubicBezTo>
                    <a:pt x="84138" y="164523"/>
                    <a:pt x="88045" y="161925"/>
                    <a:pt x="91953" y="161925"/>
                  </a:cubicBezTo>
                  <a:close/>
                  <a:moveTo>
                    <a:pt x="79225" y="134938"/>
                  </a:moveTo>
                  <a:cubicBezTo>
                    <a:pt x="79225" y="134938"/>
                    <a:pt x="79225" y="134938"/>
                    <a:pt x="255739" y="134938"/>
                  </a:cubicBezTo>
                  <a:cubicBezTo>
                    <a:pt x="259633" y="134938"/>
                    <a:pt x="263526" y="138907"/>
                    <a:pt x="263526" y="142876"/>
                  </a:cubicBezTo>
                  <a:cubicBezTo>
                    <a:pt x="263526" y="146844"/>
                    <a:pt x="259633" y="150813"/>
                    <a:pt x="255739" y="150813"/>
                  </a:cubicBezTo>
                  <a:cubicBezTo>
                    <a:pt x="255739" y="150813"/>
                    <a:pt x="255739" y="150813"/>
                    <a:pt x="79225" y="150813"/>
                  </a:cubicBezTo>
                  <a:cubicBezTo>
                    <a:pt x="75331" y="150813"/>
                    <a:pt x="71438" y="146844"/>
                    <a:pt x="71438" y="142876"/>
                  </a:cubicBezTo>
                  <a:cubicBezTo>
                    <a:pt x="71438" y="138907"/>
                    <a:pt x="75331" y="134938"/>
                    <a:pt x="79225" y="134938"/>
                  </a:cubicBezTo>
                  <a:close/>
                  <a:moveTo>
                    <a:pt x="284163" y="117475"/>
                  </a:moveTo>
                  <a:cubicBezTo>
                    <a:pt x="282893" y="124090"/>
                    <a:pt x="279083" y="135996"/>
                    <a:pt x="279083" y="142611"/>
                  </a:cubicBezTo>
                  <a:lnTo>
                    <a:pt x="277813" y="146579"/>
                  </a:lnTo>
                  <a:cubicBezTo>
                    <a:pt x="277813" y="146579"/>
                    <a:pt x="277813" y="146579"/>
                    <a:pt x="277813" y="147902"/>
                  </a:cubicBezTo>
                  <a:cubicBezTo>
                    <a:pt x="275273" y="147902"/>
                    <a:pt x="272733" y="147902"/>
                    <a:pt x="271463" y="149225"/>
                  </a:cubicBezTo>
                  <a:cubicBezTo>
                    <a:pt x="271463" y="143934"/>
                    <a:pt x="275273" y="132027"/>
                    <a:pt x="276543" y="126736"/>
                  </a:cubicBezTo>
                  <a:cubicBezTo>
                    <a:pt x="277813" y="122767"/>
                    <a:pt x="280353" y="118798"/>
                    <a:pt x="284163" y="117475"/>
                  </a:cubicBezTo>
                  <a:close/>
                  <a:moveTo>
                    <a:pt x="47625" y="117475"/>
                  </a:moveTo>
                  <a:cubicBezTo>
                    <a:pt x="51911" y="118798"/>
                    <a:pt x="54769" y="122767"/>
                    <a:pt x="56198" y="126736"/>
                  </a:cubicBezTo>
                  <a:cubicBezTo>
                    <a:pt x="57626" y="132027"/>
                    <a:pt x="61913" y="143934"/>
                    <a:pt x="61913" y="149225"/>
                  </a:cubicBezTo>
                  <a:cubicBezTo>
                    <a:pt x="60484" y="147902"/>
                    <a:pt x="57626" y="147902"/>
                    <a:pt x="54769" y="147902"/>
                  </a:cubicBezTo>
                  <a:cubicBezTo>
                    <a:pt x="54769" y="146579"/>
                    <a:pt x="54769" y="146579"/>
                    <a:pt x="54769" y="146579"/>
                  </a:cubicBezTo>
                  <a:cubicBezTo>
                    <a:pt x="54769" y="146579"/>
                    <a:pt x="54769" y="146579"/>
                    <a:pt x="53340" y="142611"/>
                  </a:cubicBezTo>
                  <a:cubicBezTo>
                    <a:pt x="53340" y="135996"/>
                    <a:pt x="49054" y="124090"/>
                    <a:pt x="47625" y="117475"/>
                  </a:cubicBezTo>
                  <a:close/>
                  <a:moveTo>
                    <a:pt x="300038" y="106363"/>
                  </a:moveTo>
                  <a:cubicBezTo>
                    <a:pt x="298739" y="108921"/>
                    <a:pt x="298739" y="112757"/>
                    <a:pt x="297440" y="115315"/>
                  </a:cubicBezTo>
                  <a:cubicBezTo>
                    <a:pt x="296142" y="124267"/>
                    <a:pt x="293544" y="140892"/>
                    <a:pt x="293544" y="149844"/>
                  </a:cubicBezTo>
                  <a:cubicBezTo>
                    <a:pt x="293544" y="151122"/>
                    <a:pt x="293544" y="152401"/>
                    <a:pt x="293544" y="152401"/>
                  </a:cubicBezTo>
                  <a:cubicBezTo>
                    <a:pt x="292245" y="152401"/>
                    <a:pt x="292245" y="151122"/>
                    <a:pt x="290946" y="149844"/>
                  </a:cubicBezTo>
                  <a:cubicBezTo>
                    <a:pt x="289647" y="149844"/>
                    <a:pt x="287049" y="148565"/>
                    <a:pt x="285750" y="148565"/>
                  </a:cubicBezTo>
                  <a:cubicBezTo>
                    <a:pt x="285750" y="148565"/>
                    <a:pt x="285750" y="148565"/>
                    <a:pt x="285750" y="147286"/>
                  </a:cubicBezTo>
                  <a:cubicBezTo>
                    <a:pt x="287049" y="139613"/>
                    <a:pt x="289647" y="122988"/>
                    <a:pt x="292245" y="115315"/>
                  </a:cubicBezTo>
                  <a:cubicBezTo>
                    <a:pt x="293544" y="110200"/>
                    <a:pt x="296142" y="107642"/>
                    <a:pt x="300038" y="106363"/>
                  </a:cubicBezTo>
                  <a:close/>
                  <a:moveTo>
                    <a:pt x="31750" y="106363"/>
                  </a:moveTo>
                  <a:cubicBezTo>
                    <a:pt x="35646" y="107642"/>
                    <a:pt x="38244" y="110200"/>
                    <a:pt x="39543" y="115315"/>
                  </a:cubicBezTo>
                  <a:cubicBezTo>
                    <a:pt x="42141" y="122988"/>
                    <a:pt x="44739" y="139613"/>
                    <a:pt x="46038" y="148565"/>
                  </a:cubicBezTo>
                  <a:cubicBezTo>
                    <a:pt x="44739" y="148565"/>
                    <a:pt x="43440" y="149844"/>
                    <a:pt x="40842" y="149844"/>
                  </a:cubicBezTo>
                  <a:cubicBezTo>
                    <a:pt x="39543" y="151122"/>
                    <a:pt x="39543" y="152401"/>
                    <a:pt x="38244" y="152401"/>
                  </a:cubicBezTo>
                  <a:cubicBezTo>
                    <a:pt x="38244" y="152401"/>
                    <a:pt x="38244" y="151122"/>
                    <a:pt x="38244" y="149844"/>
                  </a:cubicBezTo>
                  <a:cubicBezTo>
                    <a:pt x="38244" y="140892"/>
                    <a:pt x="35646" y="124267"/>
                    <a:pt x="34348" y="115315"/>
                  </a:cubicBezTo>
                  <a:cubicBezTo>
                    <a:pt x="33049" y="112757"/>
                    <a:pt x="33049" y="108921"/>
                    <a:pt x="31750" y="106363"/>
                  </a:cubicBezTo>
                  <a:close/>
                  <a:moveTo>
                    <a:pt x="3900" y="100704"/>
                  </a:moveTo>
                  <a:cubicBezTo>
                    <a:pt x="7801" y="96838"/>
                    <a:pt x="14302" y="96838"/>
                    <a:pt x="19503" y="100704"/>
                  </a:cubicBezTo>
                  <a:cubicBezTo>
                    <a:pt x="22104" y="104570"/>
                    <a:pt x="23404" y="116168"/>
                    <a:pt x="24704" y="118746"/>
                  </a:cubicBezTo>
                  <a:cubicBezTo>
                    <a:pt x="26005" y="130344"/>
                    <a:pt x="27305" y="145808"/>
                    <a:pt x="28605" y="156117"/>
                  </a:cubicBezTo>
                  <a:cubicBezTo>
                    <a:pt x="28605" y="157406"/>
                    <a:pt x="28605" y="158695"/>
                    <a:pt x="28605" y="158695"/>
                  </a:cubicBezTo>
                  <a:cubicBezTo>
                    <a:pt x="28605" y="163849"/>
                    <a:pt x="29905" y="169004"/>
                    <a:pt x="31205" y="172870"/>
                  </a:cubicBezTo>
                  <a:cubicBezTo>
                    <a:pt x="42908" y="197355"/>
                    <a:pt x="65012" y="226995"/>
                    <a:pt x="65012" y="226995"/>
                  </a:cubicBezTo>
                  <a:cubicBezTo>
                    <a:pt x="66312" y="229572"/>
                    <a:pt x="66312" y="229572"/>
                    <a:pt x="66312" y="229572"/>
                  </a:cubicBezTo>
                  <a:cubicBezTo>
                    <a:pt x="67612" y="230861"/>
                    <a:pt x="68912" y="230861"/>
                    <a:pt x="71513" y="229572"/>
                  </a:cubicBezTo>
                  <a:cubicBezTo>
                    <a:pt x="72813" y="229572"/>
                    <a:pt x="72813" y="226995"/>
                    <a:pt x="71513" y="225706"/>
                  </a:cubicBezTo>
                  <a:cubicBezTo>
                    <a:pt x="42908" y="178025"/>
                    <a:pt x="42908" y="178025"/>
                    <a:pt x="42908" y="178025"/>
                  </a:cubicBezTo>
                  <a:cubicBezTo>
                    <a:pt x="39007" y="172870"/>
                    <a:pt x="41607" y="165138"/>
                    <a:pt x="46808" y="161272"/>
                  </a:cubicBezTo>
                  <a:cubicBezTo>
                    <a:pt x="52009" y="157406"/>
                    <a:pt x="59811" y="159983"/>
                    <a:pt x="63711" y="165138"/>
                  </a:cubicBezTo>
                  <a:cubicBezTo>
                    <a:pt x="94917" y="203798"/>
                    <a:pt x="94917" y="203798"/>
                    <a:pt x="94917" y="203798"/>
                  </a:cubicBezTo>
                  <a:cubicBezTo>
                    <a:pt x="96217" y="206376"/>
                    <a:pt x="100118" y="210242"/>
                    <a:pt x="102719" y="212819"/>
                  </a:cubicBezTo>
                  <a:cubicBezTo>
                    <a:pt x="130024" y="232149"/>
                    <a:pt x="133924" y="252768"/>
                    <a:pt x="136525" y="263078"/>
                  </a:cubicBezTo>
                  <a:cubicBezTo>
                    <a:pt x="136525" y="263078"/>
                    <a:pt x="136525" y="264366"/>
                    <a:pt x="136525" y="268232"/>
                  </a:cubicBezTo>
                  <a:cubicBezTo>
                    <a:pt x="136525" y="270810"/>
                    <a:pt x="136525" y="274676"/>
                    <a:pt x="136525" y="277253"/>
                  </a:cubicBezTo>
                  <a:cubicBezTo>
                    <a:pt x="135225" y="310759"/>
                    <a:pt x="135225" y="310759"/>
                    <a:pt x="135225" y="310759"/>
                  </a:cubicBezTo>
                  <a:cubicBezTo>
                    <a:pt x="135225" y="313336"/>
                    <a:pt x="132624" y="315913"/>
                    <a:pt x="130024" y="315913"/>
                  </a:cubicBezTo>
                  <a:cubicBezTo>
                    <a:pt x="78014" y="314625"/>
                    <a:pt x="78014" y="314625"/>
                    <a:pt x="78014" y="314625"/>
                  </a:cubicBezTo>
                  <a:cubicBezTo>
                    <a:pt x="75414" y="314625"/>
                    <a:pt x="74113" y="313336"/>
                    <a:pt x="74113" y="310759"/>
                  </a:cubicBezTo>
                  <a:cubicBezTo>
                    <a:pt x="72813" y="283696"/>
                    <a:pt x="72813" y="283696"/>
                    <a:pt x="72813" y="283696"/>
                  </a:cubicBezTo>
                  <a:cubicBezTo>
                    <a:pt x="23404" y="224417"/>
                    <a:pt x="23404" y="224417"/>
                    <a:pt x="23404" y="224417"/>
                  </a:cubicBezTo>
                  <a:cubicBezTo>
                    <a:pt x="15603" y="216685"/>
                    <a:pt x="10402" y="207664"/>
                    <a:pt x="9101" y="197355"/>
                  </a:cubicBezTo>
                  <a:cubicBezTo>
                    <a:pt x="9101" y="194778"/>
                    <a:pt x="9101" y="194778"/>
                    <a:pt x="9101" y="194778"/>
                  </a:cubicBezTo>
                  <a:cubicBezTo>
                    <a:pt x="0" y="111014"/>
                    <a:pt x="0" y="111014"/>
                    <a:pt x="0" y="111014"/>
                  </a:cubicBezTo>
                  <a:cubicBezTo>
                    <a:pt x="0" y="107148"/>
                    <a:pt x="1300" y="103282"/>
                    <a:pt x="3900" y="100704"/>
                  </a:cubicBezTo>
                  <a:close/>
                  <a:moveTo>
                    <a:pt x="312285" y="100699"/>
                  </a:moveTo>
                  <a:cubicBezTo>
                    <a:pt x="317486" y="96838"/>
                    <a:pt x="323987" y="96838"/>
                    <a:pt x="327888" y="100699"/>
                  </a:cubicBezTo>
                  <a:cubicBezTo>
                    <a:pt x="330488" y="103273"/>
                    <a:pt x="331788" y="107134"/>
                    <a:pt x="331788" y="110994"/>
                  </a:cubicBezTo>
                  <a:cubicBezTo>
                    <a:pt x="331788" y="110994"/>
                    <a:pt x="331788" y="110994"/>
                    <a:pt x="322687" y="194644"/>
                  </a:cubicBezTo>
                  <a:cubicBezTo>
                    <a:pt x="322687" y="194644"/>
                    <a:pt x="322687" y="194644"/>
                    <a:pt x="322687" y="197217"/>
                  </a:cubicBezTo>
                  <a:cubicBezTo>
                    <a:pt x="321386" y="207513"/>
                    <a:pt x="316185" y="216521"/>
                    <a:pt x="308384" y="224242"/>
                  </a:cubicBezTo>
                  <a:cubicBezTo>
                    <a:pt x="308384" y="224242"/>
                    <a:pt x="308384" y="224242"/>
                    <a:pt x="258975" y="283440"/>
                  </a:cubicBezTo>
                  <a:cubicBezTo>
                    <a:pt x="258975" y="283440"/>
                    <a:pt x="258975" y="283440"/>
                    <a:pt x="257675" y="310466"/>
                  </a:cubicBezTo>
                  <a:cubicBezTo>
                    <a:pt x="257675" y="313039"/>
                    <a:pt x="256374" y="314326"/>
                    <a:pt x="253774" y="314326"/>
                  </a:cubicBezTo>
                  <a:cubicBezTo>
                    <a:pt x="253774" y="314326"/>
                    <a:pt x="253774" y="314326"/>
                    <a:pt x="201764" y="314326"/>
                  </a:cubicBezTo>
                  <a:cubicBezTo>
                    <a:pt x="199164" y="314326"/>
                    <a:pt x="196563" y="313039"/>
                    <a:pt x="196563" y="310466"/>
                  </a:cubicBezTo>
                  <a:cubicBezTo>
                    <a:pt x="196563" y="310466"/>
                    <a:pt x="196563" y="310466"/>
                    <a:pt x="195263" y="277006"/>
                  </a:cubicBezTo>
                  <a:cubicBezTo>
                    <a:pt x="195263" y="274432"/>
                    <a:pt x="195263" y="270571"/>
                    <a:pt x="195263" y="267997"/>
                  </a:cubicBezTo>
                  <a:cubicBezTo>
                    <a:pt x="195263" y="264137"/>
                    <a:pt x="195263" y="262850"/>
                    <a:pt x="195263" y="262850"/>
                  </a:cubicBezTo>
                  <a:cubicBezTo>
                    <a:pt x="197864" y="252555"/>
                    <a:pt x="201764" y="231964"/>
                    <a:pt x="229069" y="212660"/>
                  </a:cubicBezTo>
                  <a:cubicBezTo>
                    <a:pt x="231670" y="210086"/>
                    <a:pt x="235571" y="206226"/>
                    <a:pt x="236871" y="203652"/>
                  </a:cubicBezTo>
                  <a:cubicBezTo>
                    <a:pt x="236871" y="203652"/>
                    <a:pt x="236871" y="203652"/>
                    <a:pt x="268077" y="165045"/>
                  </a:cubicBezTo>
                  <a:cubicBezTo>
                    <a:pt x="271977" y="159897"/>
                    <a:pt x="279779" y="157323"/>
                    <a:pt x="284980" y="161184"/>
                  </a:cubicBezTo>
                  <a:cubicBezTo>
                    <a:pt x="290181" y="165045"/>
                    <a:pt x="292781" y="172766"/>
                    <a:pt x="288880" y="177914"/>
                  </a:cubicBezTo>
                  <a:cubicBezTo>
                    <a:pt x="288880" y="177914"/>
                    <a:pt x="288880" y="177914"/>
                    <a:pt x="260275" y="225529"/>
                  </a:cubicBezTo>
                  <a:cubicBezTo>
                    <a:pt x="258975" y="226816"/>
                    <a:pt x="258975" y="229390"/>
                    <a:pt x="260275" y="229390"/>
                  </a:cubicBezTo>
                  <a:cubicBezTo>
                    <a:pt x="262876" y="230677"/>
                    <a:pt x="264176" y="230677"/>
                    <a:pt x="265476" y="229390"/>
                  </a:cubicBezTo>
                  <a:cubicBezTo>
                    <a:pt x="265476" y="229390"/>
                    <a:pt x="265476" y="229390"/>
                    <a:pt x="266776" y="226816"/>
                  </a:cubicBezTo>
                  <a:cubicBezTo>
                    <a:pt x="266776" y="226816"/>
                    <a:pt x="288880" y="197217"/>
                    <a:pt x="300583" y="172766"/>
                  </a:cubicBezTo>
                  <a:cubicBezTo>
                    <a:pt x="301883" y="168905"/>
                    <a:pt x="303183" y="163758"/>
                    <a:pt x="303183" y="158610"/>
                  </a:cubicBezTo>
                  <a:cubicBezTo>
                    <a:pt x="303183" y="158610"/>
                    <a:pt x="303183" y="157323"/>
                    <a:pt x="303183" y="156036"/>
                  </a:cubicBezTo>
                  <a:cubicBezTo>
                    <a:pt x="304483" y="145741"/>
                    <a:pt x="305783" y="130298"/>
                    <a:pt x="307084" y="118716"/>
                  </a:cubicBezTo>
                  <a:cubicBezTo>
                    <a:pt x="308384" y="116142"/>
                    <a:pt x="309684" y="104560"/>
                    <a:pt x="312285" y="100699"/>
                  </a:cubicBezTo>
                  <a:close/>
                  <a:moveTo>
                    <a:pt x="219869" y="52388"/>
                  </a:moveTo>
                  <a:cubicBezTo>
                    <a:pt x="225568" y="52388"/>
                    <a:pt x="230188" y="57008"/>
                    <a:pt x="230188" y="62707"/>
                  </a:cubicBezTo>
                  <a:cubicBezTo>
                    <a:pt x="230188" y="68406"/>
                    <a:pt x="225568" y="73026"/>
                    <a:pt x="219869" y="73026"/>
                  </a:cubicBezTo>
                  <a:cubicBezTo>
                    <a:pt x="214170" y="73026"/>
                    <a:pt x="209550" y="68406"/>
                    <a:pt x="209550" y="62707"/>
                  </a:cubicBezTo>
                  <a:cubicBezTo>
                    <a:pt x="209550" y="57008"/>
                    <a:pt x="214170" y="52388"/>
                    <a:pt x="219869" y="52388"/>
                  </a:cubicBezTo>
                  <a:close/>
                  <a:moveTo>
                    <a:pt x="111919" y="52388"/>
                  </a:moveTo>
                  <a:cubicBezTo>
                    <a:pt x="117618" y="52388"/>
                    <a:pt x="122238" y="57008"/>
                    <a:pt x="122238" y="62707"/>
                  </a:cubicBezTo>
                  <a:cubicBezTo>
                    <a:pt x="122238" y="68406"/>
                    <a:pt x="117618" y="73026"/>
                    <a:pt x="111919" y="73026"/>
                  </a:cubicBezTo>
                  <a:cubicBezTo>
                    <a:pt x="106220" y="73026"/>
                    <a:pt x="101600" y="68406"/>
                    <a:pt x="101600" y="62707"/>
                  </a:cubicBezTo>
                  <a:cubicBezTo>
                    <a:pt x="101600" y="57008"/>
                    <a:pt x="106220" y="52388"/>
                    <a:pt x="111919" y="52388"/>
                  </a:cubicBezTo>
                  <a:close/>
                  <a:moveTo>
                    <a:pt x="177801" y="47625"/>
                  </a:moveTo>
                  <a:lnTo>
                    <a:pt x="160338" y="63501"/>
                  </a:lnTo>
                  <a:lnTo>
                    <a:pt x="153988" y="55563"/>
                  </a:lnTo>
                  <a:lnTo>
                    <a:pt x="146050" y="63501"/>
                  </a:lnTo>
                  <a:lnTo>
                    <a:pt x="153988" y="69851"/>
                  </a:lnTo>
                  <a:lnTo>
                    <a:pt x="160338" y="77788"/>
                  </a:lnTo>
                  <a:lnTo>
                    <a:pt x="168276" y="69851"/>
                  </a:lnTo>
                  <a:lnTo>
                    <a:pt x="185738" y="53975"/>
                  </a:lnTo>
                  <a:close/>
                  <a:moveTo>
                    <a:pt x="165895" y="25400"/>
                  </a:moveTo>
                  <a:cubicBezTo>
                    <a:pt x="186499" y="25400"/>
                    <a:pt x="203202" y="42103"/>
                    <a:pt x="203202" y="62707"/>
                  </a:cubicBezTo>
                  <a:cubicBezTo>
                    <a:pt x="203202" y="83311"/>
                    <a:pt x="186499" y="100014"/>
                    <a:pt x="165895" y="100014"/>
                  </a:cubicBezTo>
                  <a:cubicBezTo>
                    <a:pt x="145291" y="100014"/>
                    <a:pt x="128588" y="83311"/>
                    <a:pt x="128588" y="62707"/>
                  </a:cubicBezTo>
                  <a:cubicBezTo>
                    <a:pt x="128588" y="42103"/>
                    <a:pt x="145291" y="25400"/>
                    <a:pt x="165895" y="25400"/>
                  </a:cubicBezTo>
                  <a:close/>
                  <a:moveTo>
                    <a:pt x="101966" y="15875"/>
                  </a:moveTo>
                  <a:cubicBezTo>
                    <a:pt x="103261" y="17176"/>
                    <a:pt x="103261" y="17176"/>
                    <a:pt x="103261" y="18477"/>
                  </a:cubicBezTo>
                  <a:cubicBezTo>
                    <a:pt x="103261" y="28884"/>
                    <a:pt x="95494" y="36689"/>
                    <a:pt x="85139" y="36689"/>
                  </a:cubicBezTo>
                  <a:cubicBezTo>
                    <a:pt x="83844" y="36689"/>
                    <a:pt x="83844" y="36689"/>
                    <a:pt x="82550" y="35388"/>
                  </a:cubicBezTo>
                  <a:cubicBezTo>
                    <a:pt x="82550" y="88724"/>
                    <a:pt x="82550" y="88724"/>
                    <a:pt x="82550" y="88724"/>
                  </a:cubicBezTo>
                  <a:cubicBezTo>
                    <a:pt x="83844" y="88724"/>
                    <a:pt x="83844" y="88724"/>
                    <a:pt x="85139" y="88724"/>
                  </a:cubicBezTo>
                  <a:cubicBezTo>
                    <a:pt x="95494" y="88724"/>
                    <a:pt x="103261" y="96529"/>
                    <a:pt x="103261" y="105636"/>
                  </a:cubicBezTo>
                  <a:cubicBezTo>
                    <a:pt x="103261" y="106936"/>
                    <a:pt x="101966" y="108237"/>
                    <a:pt x="101966" y="109538"/>
                  </a:cubicBezTo>
                  <a:cubicBezTo>
                    <a:pt x="228820" y="109538"/>
                    <a:pt x="228820" y="109538"/>
                    <a:pt x="228820" y="109538"/>
                  </a:cubicBezTo>
                  <a:cubicBezTo>
                    <a:pt x="228820" y="108237"/>
                    <a:pt x="228820" y="108237"/>
                    <a:pt x="228820" y="106936"/>
                  </a:cubicBezTo>
                  <a:cubicBezTo>
                    <a:pt x="228820" y="97830"/>
                    <a:pt x="236587" y="90025"/>
                    <a:pt x="246942" y="90025"/>
                  </a:cubicBezTo>
                  <a:cubicBezTo>
                    <a:pt x="248236" y="90025"/>
                    <a:pt x="249531" y="90025"/>
                    <a:pt x="250825" y="90025"/>
                  </a:cubicBezTo>
                  <a:cubicBezTo>
                    <a:pt x="250825" y="36689"/>
                    <a:pt x="250825" y="36689"/>
                    <a:pt x="250825" y="36689"/>
                  </a:cubicBezTo>
                  <a:cubicBezTo>
                    <a:pt x="249531" y="36689"/>
                    <a:pt x="248236" y="36689"/>
                    <a:pt x="246942" y="36689"/>
                  </a:cubicBezTo>
                  <a:cubicBezTo>
                    <a:pt x="236587" y="36689"/>
                    <a:pt x="228820" y="28884"/>
                    <a:pt x="228820" y="19777"/>
                  </a:cubicBezTo>
                  <a:cubicBezTo>
                    <a:pt x="228820" y="18477"/>
                    <a:pt x="230114" y="17176"/>
                    <a:pt x="230114" y="15875"/>
                  </a:cubicBezTo>
                  <a:cubicBezTo>
                    <a:pt x="101966" y="15875"/>
                    <a:pt x="101966" y="15875"/>
                    <a:pt x="101966" y="15875"/>
                  </a:cubicBezTo>
                  <a:close/>
                  <a:moveTo>
                    <a:pt x="85099" y="0"/>
                  </a:moveTo>
                  <a:cubicBezTo>
                    <a:pt x="248277" y="0"/>
                    <a:pt x="248277" y="0"/>
                    <a:pt x="248277" y="0"/>
                  </a:cubicBezTo>
                  <a:cubicBezTo>
                    <a:pt x="257343" y="0"/>
                    <a:pt x="265113" y="7820"/>
                    <a:pt x="265113" y="18248"/>
                  </a:cubicBezTo>
                  <a:lnTo>
                    <a:pt x="265113" y="106881"/>
                  </a:lnTo>
                  <a:cubicBezTo>
                    <a:pt x="265113" y="116005"/>
                    <a:pt x="258638" y="123825"/>
                    <a:pt x="248277" y="123825"/>
                  </a:cubicBezTo>
                  <a:cubicBezTo>
                    <a:pt x="85099" y="123825"/>
                    <a:pt x="85099" y="123825"/>
                    <a:pt x="85099" y="123825"/>
                  </a:cubicBezTo>
                  <a:cubicBezTo>
                    <a:pt x="76033" y="123825"/>
                    <a:pt x="68263" y="116005"/>
                    <a:pt x="68263" y="106881"/>
                  </a:cubicBezTo>
                  <a:cubicBezTo>
                    <a:pt x="68263" y="18248"/>
                    <a:pt x="68263" y="18248"/>
                    <a:pt x="68263" y="18248"/>
                  </a:cubicBezTo>
                  <a:cubicBezTo>
                    <a:pt x="68263" y="7820"/>
                    <a:pt x="74738" y="0"/>
                    <a:pt x="850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011441" y="3218133"/>
            <a:ext cx="3621890" cy="784194"/>
            <a:chOff x="1011441" y="3218133"/>
            <a:chExt cx="3621890" cy="78419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BB7621B2-7D79-44B7-AE76-EBD3E5F5CE7D}"/>
                </a:ext>
              </a:extLst>
            </p:cNvPr>
            <p:cNvGrpSpPr/>
            <p:nvPr/>
          </p:nvGrpSpPr>
          <p:grpSpPr>
            <a:xfrm>
              <a:off x="1542054" y="3218133"/>
              <a:ext cx="3091277" cy="784194"/>
              <a:chOff x="1644321" y="4351313"/>
              <a:chExt cx="4109786" cy="1042569"/>
            </a:xfrm>
          </p:grpSpPr>
          <p:sp>
            <p:nvSpPr>
              <p:cNvPr id="12" name="文本框 61">
                <a:extLst>
                  <a:ext uri="{FF2B5EF4-FFF2-40B4-BE49-F238E27FC236}">
                    <a16:creationId xmlns:a16="http://schemas.microsoft.com/office/drawing/2014/main" xmlns="" id="{042D0308-B661-45D6-8160-4C560A842BBD}"/>
                  </a:ext>
                </a:extLst>
              </p:cNvPr>
              <p:cNvSpPr txBox="1"/>
              <p:nvPr/>
            </p:nvSpPr>
            <p:spPr>
              <a:xfrm>
                <a:off x="1644321" y="4351313"/>
                <a:ext cx="4109786" cy="369332"/>
              </a:xfrm>
              <a:prstGeom prst="rect">
                <a:avLst/>
              </a:prstGeom>
              <a:noFill/>
            </p:spPr>
            <p:txBody>
              <a:bodyPr wrap="none" anchor="b" anchorCtr="0">
                <a:normAutofit fontScale="92500" lnSpcReduction="10000"/>
              </a:bodyPr>
              <a:lstStyle/>
              <a:p>
                <a:r>
                  <a:rPr lang="zh-CN" altLang="en-US" sz="14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3" name="文本框 62">
                <a:extLst>
                  <a:ext uri="{FF2B5EF4-FFF2-40B4-BE49-F238E27FC236}">
                    <a16:creationId xmlns:a16="http://schemas.microsoft.com/office/drawing/2014/main" xmlns="" id="{716EA9EA-6AA7-43CC-A825-2443E6626BBE}"/>
                  </a:ext>
                </a:extLst>
              </p:cNvPr>
              <p:cNvSpPr txBox="1"/>
              <p:nvPr/>
            </p:nvSpPr>
            <p:spPr>
              <a:xfrm>
                <a:off x="1644321" y="4653646"/>
                <a:ext cx="4109786" cy="740236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11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11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xmlns="" id="{8D4D1271-32FA-4273-835C-05F6781172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441" y="3359666"/>
              <a:ext cx="426928" cy="326710"/>
            </a:xfrm>
            <a:custGeom>
              <a:avLst/>
              <a:gdLst>
                <a:gd name="connsiteX0" fmla="*/ 31750 w 338138"/>
                <a:gd name="connsiteY0" fmla="*/ 200025 h 258763"/>
                <a:gd name="connsiteX1" fmla="*/ 31750 w 338138"/>
                <a:gd name="connsiteY1" fmla="*/ 227013 h 258763"/>
                <a:gd name="connsiteX2" fmla="*/ 306388 w 338138"/>
                <a:gd name="connsiteY2" fmla="*/ 227013 h 258763"/>
                <a:gd name="connsiteX3" fmla="*/ 306388 w 338138"/>
                <a:gd name="connsiteY3" fmla="*/ 200025 h 258763"/>
                <a:gd name="connsiteX4" fmla="*/ 255588 w 338138"/>
                <a:gd name="connsiteY4" fmla="*/ 85725 h 258763"/>
                <a:gd name="connsiteX5" fmla="*/ 271463 w 338138"/>
                <a:gd name="connsiteY5" fmla="*/ 100013 h 258763"/>
                <a:gd name="connsiteX6" fmla="*/ 255588 w 338138"/>
                <a:gd name="connsiteY6" fmla="*/ 114301 h 258763"/>
                <a:gd name="connsiteX7" fmla="*/ 239713 w 338138"/>
                <a:gd name="connsiteY7" fmla="*/ 100013 h 258763"/>
                <a:gd name="connsiteX8" fmla="*/ 255588 w 338138"/>
                <a:gd name="connsiteY8" fmla="*/ 85725 h 258763"/>
                <a:gd name="connsiteX9" fmla="*/ 83345 w 338138"/>
                <a:gd name="connsiteY9" fmla="*/ 85725 h 258763"/>
                <a:gd name="connsiteX10" fmla="*/ 98427 w 338138"/>
                <a:gd name="connsiteY10" fmla="*/ 100013 h 258763"/>
                <a:gd name="connsiteX11" fmla="*/ 83345 w 338138"/>
                <a:gd name="connsiteY11" fmla="*/ 114301 h 258763"/>
                <a:gd name="connsiteX12" fmla="*/ 68263 w 338138"/>
                <a:gd name="connsiteY12" fmla="*/ 100013 h 258763"/>
                <a:gd name="connsiteX13" fmla="*/ 83345 w 338138"/>
                <a:gd name="connsiteY13" fmla="*/ 85725 h 258763"/>
                <a:gd name="connsiteX14" fmla="*/ 144035 w 338138"/>
                <a:gd name="connsiteY14" fmla="*/ 46037 h 258763"/>
                <a:gd name="connsiteX15" fmla="*/ 159846 w 338138"/>
                <a:gd name="connsiteY15" fmla="*/ 63151 h 258763"/>
                <a:gd name="connsiteX16" fmla="*/ 159846 w 338138"/>
                <a:gd name="connsiteY16" fmla="*/ 84214 h 258763"/>
                <a:gd name="connsiteX17" fmla="*/ 178293 w 338138"/>
                <a:gd name="connsiteY17" fmla="*/ 84214 h 258763"/>
                <a:gd name="connsiteX18" fmla="*/ 178293 w 338138"/>
                <a:gd name="connsiteY18" fmla="*/ 63151 h 258763"/>
                <a:gd name="connsiteX19" fmla="*/ 194105 w 338138"/>
                <a:gd name="connsiteY19" fmla="*/ 46037 h 258763"/>
                <a:gd name="connsiteX20" fmla="*/ 209916 w 338138"/>
                <a:gd name="connsiteY20" fmla="*/ 63151 h 258763"/>
                <a:gd name="connsiteX21" fmla="*/ 209916 w 338138"/>
                <a:gd name="connsiteY21" fmla="*/ 84214 h 258763"/>
                <a:gd name="connsiteX22" fmla="*/ 219140 w 338138"/>
                <a:gd name="connsiteY22" fmla="*/ 84214 h 258763"/>
                <a:gd name="connsiteX23" fmla="*/ 234951 w 338138"/>
                <a:gd name="connsiteY23" fmla="*/ 100012 h 258763"/>
                <a:gd name="connsiteX24" fmla="*/ 219140 w 338138"/>
                <a:gd name="connsiteY24" fmla="*/ 115810 h 258763"/>
                <a:gd name="connsiteX25" fmla="*/ 209916 w 338138"/>
                <a:gd name="connsiteY25" fmla="*/ 115810 h 258763"/>
                <a:gd name="connsiteX26" fmla="*/ 209916 w 338138"/>
                <a:gd name="connsiteY26" fmla="*/ 138189 h 258763"/>
                <a:gd name="connsiteX27" fmla="*/ 194105 w 338138"/>
                <a:gd name="connsiteY27" fmla="*/ 153987 h 258763"/>
                <a:gd name="connsiteX28" fmla="*/ 178293 w 338138"/>
                <a:gd name="connsiteY28" fmla="*/ 138189 h 258763"/>
                <a:gd name="connsiteX29" fmla="*/ 178293 w 338138"/>
                <a:gd name="connsiteY29" fmla="*/ 115810 h 258763"/>
                <a:gd name="connsiteX30" fmla="*/ 159846 w 338138"/>
                <a:gd name="connsiteY30" fmla="*/ 115810 h 258763"/>
                <a:gd name="connsiteX31" fmla="*/ 159846 w 338138"/>
                <a:gd name="connsiteY31" fmla="*/ 138189 h 258763"/>
                <a:gd name="connsiteX32" fmla="*/ 144035 w 338138"/>
                <a:gd name="connsiteY32" fmla="*/ 153987 h 258763"/>
                <a:gd name="connsiteX33" fmla="*/ 128223 w 338138"/>
                <a:gd name="connsiteY33" fmla="*/ 138189 h 258763"/>
                <a:gd name="connsiteX34" fmla="*/ 128223 w 338138"/>
                <a:gd name="connsiteY34" fmla="*/ 115810 h 258763"/>
                <a:gd name="connsiteX35" fmla="*/ 119000 w 338138"/>
                <a:gd name="connsiteY35" fmla="*/ 115810 h 258763"/>
                <a:gd name="connsiteX36" fmla="*/ 103188 w 338138"/>
                <a:gd name="connsiteY36" fmla="*/ 100012 h 258763"/>
                <a:gd name="connsiteX37" fmla="*/ 119000 w 338138"/>
                <a:gd name="connsiteY37" fmla="*/ 84214 h 258763"/>
                <a:gd name="connsiteX38" fmla="*/ 128223 w 338138"/>
                <a:gd name="connsiteY38" fmla="*/ 84214 h 258763"/>
                <a:gd name="connsiteX39" fmla="*/ 128223 w 338138"/>
                <a:gd name="connsiteY39" fmla="*/ 63151 h 258763"/>
                <a:gd name="connsiteX40" fmla="*/ 144035 w 338138"/>
                <a:gd name="connsiteY40" fmla="*/ 46037 h 258763"/>
                <a:gd name="connsiteX41" fmla="*/ 61913 w 338138"/>
                <a:gd name="connsiteY41" fmla="*/ 31750 h 258763"/>
                <a:gd name="connsiteX42" fmla="*/ 61913 w 338138"/>
                <a:gd name="connsiteY42" fmla="*/ 166688 h 258763"/>
                <a:gd name="connsiteX43" fmla="*/ 277813 w 338138"/>
                <a:gd name="connsiteY43" fmla="*/ 166688 h 258763"/>
                <a:gd name="connsiteX44" fmla="*/ 277813 w 338138"/>
                <a:gd name="connsiteY44" fmla="*/ 31750 h 258763"/>
                <a:gd name="connsiteX45" fmla="*/ 44909 w 338138"/>
                <a:gd name="connsiteY45" fmla="*/ 0 h 258763"/>
                <a:gd name="connsiteX46" fmla="*/ 293229 w 338138"/>
                <a:gd name="connsiteY46" fmla="*/ 0 h 258763"/>
                <a:gd name="connsiteX47" fmla="*/ 310400 w 338138"/>
                <a:gd name="connsiteY47" fmla="*/ 15843 h 258763"/>
                <a:gd name="connsiteX48" fmla="*/ 310400 w 338138"/>
                <a:gd name="connsiteY48" fmla="*/ 166348 h 258763"/>
                <a:gd name="connsiteX49" fmla="*/ 322288 w 338138"/>
                <a:gd name="connsiteY49" fmla="*/ 166348 h 258763"/>
                <a:gd name="connsiteX50" fmla="*/ 338138 w 338138"/>
                <a:gd name="connsiteY50" fmla="*/ 182190 h 258763"/>
                <a:gd name="connsiteX51" fmla="*/ 338138 w 338138"/>
                <a:gd name="connsiteY51" fmla="*/ 242920 h 258763"/>
                <a:gd name="connsiteX52" fmla="*/ 322288 w 338138"/>
                <a:gd name="connsiteY52" fmla="*/ 258763 h 258763"/>
                <a:gd name="connsiteX53" fmla="*/ 15850 w 338138"/>
                <a:gd name="connsiteY53" fmla="*/ 258763 h 258763"/>
                <a:gd name="connsiteX54" fmla="*/ 0 w 338138"/>
                <a:gd name="connsiteY54" fmla="*/ 242920 h 258763"/>
                <a:gd name="connsiteX55" fmla="*/ 0 w 338138"/>
                <a:gd name="connsiteY55" fmla="*/ 182190 h 258763"/>
                <a:gd name="connsiteX56" fmla="*/ 15850 w 338138"/>
                <a:gd name="connsiteY56" fmla="*/ 166348 h 258763"/>
                <a:gd name="connsiteX57" fmla="*/ 27738 w 338138"/>
                <a:gd name="connsiteY57" fmla="*/ 166348 h 258763"/>
                <a:gd name="connsiteX58" fmla="*/ 27738 w 338138"/>
                <a:gd name="connsiteY58" fmla="*/ 15843 h 258763"/>
                <a:gd name="connsiteX59" fmla="*/ 44909 w 338138"/>
                <a:gd name="connsiteY59" fmla="*/ 0 h 258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38138" h="258763">
                  <a:moveTo>
                    <a:pt x="31750" y="200025"/>
                  </a:moveTo>
                  <a:lnTo>
                    <a:pt x="31750" y="227013"/>
                  </a:lnTo>
                  <a:lnTo>
                    <a:pt x="306388" y="227013"/>
                  </a:lnTo>
                  <a:lnTo>
                    <a:pt x="306388" y="200025"/>
                  </a:lnTo>
                  <a:close/>
                  <a:moveTo>
                    <a:pt x="255588" y="85725"/>
                  </a:moveTo>
                  <a:cubicBezTo>
                    <a:pt x="264356" y="85725"/>
                    <a:pt x="271463" y="92122"/>
                    <a:pt x="271463" y="100013"/>
                  </a:cubicBezTo>
                  <a:cubicBezTo>
                    <a:pt x="271463" y="107904"/>
                    <a:pt x="264356" y="114301"/>
                    <a:pt x="255588" y="114301"/>
                  </a:cubicBezTo>
                  <a:cubicBezTo>
                    <a:pt x="246820" y="114301"/>
                    <a:pt x="239713" y="107904"/>
                    <a:pt x="239713" y="100013"/>
                  </a:cubicBezTo>
                  <a:cubicBezTo>
                    <a:pt x="239713" y="92122"/>
                    <a:pt x="246820" y="85725"/>
                    <a:pt x="255588" y="85725"/>
                  </a:cubicBezTo>
                  <a:close/>
                  <a:moveTo>
                    <a:pt x="83345" y="85725"/>
                  </a:moveTo>
                  <a:cubicBezTo>
                    <a:pt x="91675" y="85725"/>
                    <a:pt x="98427" y="92122"/>
                    <a:pt x="98427" y="100013"/>
                  </a:cubicBezTo>
                  <a:cubicBezTo>
                    <a:pt x="98427" y="107904"/>
                    <a:pt x="91675" y="114301"/>
                    <a:pt x="83345" y="114301"/>
                  </a:cubicBezTo>
                  <a:cubicBezTo>
                    <a:pt x="75015" y="114301"/>
                    <a:pt x="68263" y="107904"/>
                    <a:pt x="68263" y="100013"/>
                  </a:cubicBezTo>
                  <a:cubicBezTo>
                    <a:pt x="68263" y="92122"/>
                    <a:pt x="75015" y="85725"/>
                    <a:pt x="83345" y="85725"/>
                  </a:cubicBezTo>
                  <a:close/>
                  <a:moveTo>
                    <a:pt x="144035" y="46037"/>
                  </a:moveTo>
                  <a:cubicBezTo>
                    <a:pt x="153258" y="46037"/>
                    <a:pt x="159846" y="53936"/>
                    <a:pt x="159846" y="63151"/>
                  </a:cubicBezTo>
                  <a:cubicBezTo>
                    <a:pt x="159846" y="63151"/>
                    <a:pt x="159846" y="63151"/>
                    <a:pt x="159846" y="84214"/>
                  </a:cubicBezTo>
                  <a:cubicBezTo>
                    <a:pt x="159846" y="84214"/>
                    <a:pt x="159846" y="84214"/>
                    <a:pt x="178293" y="84214"/>
                  </a:cubicBezTo>
                  <a:cubicBezTo>
                    <a:pt x="178293" y="84214"/>
                    <a:pt x="178293" y="84214"/>
                    <a:pt x="178293" y="63151"/>
                  </a:cubicBezTo>
                  <a:cubicBezTo>
                    <a:pt x="178293" y="53936"/>
                    <a:pt x="184881" y="46037"/>
                    <a:pt x="194105" y="46037"/>
                  </a:cubicBezTo>
                  <a:cubicBezTo>
                    <a:pt x="203328" y="46037"/>
                    <a:pt x="209916" y="53936"/>
                    <a:pt x="209916" y="63151"/>
                  </a:cubicBezTo>
                  <a:cubicBezTo>
                    <a:pt x="209916" y="63151"/>
                    <a:pt x="209916" y="63151"/>
                    <a:pt x="209916" y="84214"/>
                  </a:cubicBezTo>
                  <a:cubicBezTo>
                    <a:pt x="209916" y="84214"/>
                    <a:pt x="209916" y="84214"/>
                    <a:pt x="219140" y="84214"/>
                  </a:cubicBezTo>
                  <a:cubicBezTo>
                    <a:pt x="228363" y="84214"/>
                    <a:pt x="234951" y="90797"/>
                    <a:pt x="234951" y="100012"/>
                  </a:cubicBezTo>
                  <a:cubicBezTo>
                    <a:pt x="234951" y="109227"/>
                    <a:pt x="228363" y="115810"/>
                    <a:pt x="219140" y="115810"/>
                  </a:cubicBezTo>
                  <a:cubicBezTo>
                    <a:pt x="219140" y="115810"/>
                    <a:pt x="219140" y="115810"/>
                    <a:pt x="209916" y="115810"/>
                  </a:cubicBezTo>
                  <a:cubicBezTo>
                    <a:pt x="209916" y="115810"/>
                    <a:pt x="209916" y="115810"/>
                    <a:pt x="209916" y="138189"/>
                  </a:cubicBezTo>
                  <a:cubicBezTo>
                    <a:pt x="209916" y="146088"/>
                    <a:pt x="203328" y="153987"/>
                    <a:pt x="194105" y="153987"/>
                  </a:cubicBezTo>
                  <a:cubicBezTo>
                    <a:pt x="184881" y="153987"/>
                    <a:pt x="178293" y="146088"/>
                    <a:pt x="178293" y="138189"/>
                  </a:cubicBezTo>
                  <a:cubicBezTo>
                    <a:pt x="178293" y="138189"/>
                    <a:pt x="178293" y="138189"/>
                    <a:pt x="178293" y="115810"/>
                  </a:cubicBezTo>
                  <a:cubicBezTo>
                    <a:pt x="178293" y="115810"/>
                    <a:pt x="178293" y="115810"/>
                    <a:pt x="159846" y="115810"/>
                  </a:cubicBezTo>
                  <a:cubicBezTo>
                    <a:pt x="159846" y="115810"/>
                    <a:pt x="159846" y="115810"/>
                    <a:pt x="159846" y="138189"/>
                  </a:cubicBezTo>
                  <a:cubicBezTo>
                    <a:pt x="159846" y="146088"/>
                    <a:pt x="153258" y="153987"/>
                    <a:pt x="144035" y="153987"/>
                  </a:cubicBezTo>
                  <a:cubicBezTo>
                    <a:pt x="134811" y="153987"/>
                    <a:pt x="128223" y="146088"/>
                    <a:pt x="128223" y="138189"/>
                  </a:cubicBezTo>
                  <a:cubicBezTo>
                    <a:pt x="128223" y="138189"/>
                    <a:pt x="128223" y="138189"/>
                    <a:pt x="128223" y="115810"/>
                  </a:cubicBezTo>
                  <a:cubicBezTo>
                    <a:pt x="128223" y="115810"/>
                    <a:pt x="128223" y="115810"/>
                    <a:pt x="119000" y="115810"/>
                  </a:cubicBezTo>
                  <a:cubicBezTo>
                    <a:pt x="109776" y="115810"/>
                    <a:pt x="103188" y="109227"/>
                    <a:pt x="103188" y="100012"/>
                  </a:cubicBezTo>
                  <a:cubicBezTo>
                    <a:pt x="103188" y="90797"/>
                    <a:pt x="109776" y="84214"/>
                    <a:pt x="119000" y="84214"/>
                  </a:cubicBezTo>
                  <a:cubicBezTo>
                    <a:pt x="119000" y="84214"/>
                    <a:pt x="119000" y="84214"/>
                    <a:pt x="128223" y="84214"/>
                  </a:cubicBezTo>
                  <a:cubicBezTo>
                    <a:pt x="128223" y="84214"/>
                    <a:pt x="128223" y="84214"/>
                    <a:pt x="128223" y="63151"/>
                  </a:cubicBezTo>
                  <a:cubicBezTo>
                    <a:pt x="128223" y="53936"/>
                    <a:pt x="134811" y="46037"/>
                    <a:pt x="144035" y="46037"/>
                  </a:cubicBezTo>
                  <a:close/>
                  <a:moveTo>
                    <a:pt x="61913" y="31750"/>
                  </a:moveTo>
                  <a:lnTo>
                    <a:pt x="61913" y="166688"/>
                  </a:lnTo>
                  <a:lnTo>
                    <a:pt x="277813" y="166688"/>
                  </a:lnTo>
                  <a:lnTo>
                    <a:pt x="277813" y="31750"/>
                  </a:lnTo>
                  <a:close/>
                  <a:moveTo>
                    <a:pt x="44909" y="0"/>
                  </a:moveTo>
                  <a:cubicBezTo>
                    <a:pt x="293229" y="0"/>
                    <a:pt x="293229" y="0"/>
                    <a:pt x="293229" y="0"/>
                  </a:cubicBezTo>
                  <a:cubicBezTo>
                    <a:pt x="302475" y="0"/>
                    <a:pt x="310400" y="6601"/>
                    <a:pt x="310400" y="15843"/>
                  </a:cubicBezTo>
                  <a:cubicBezTo>
                    <a:pt x="310400" y="166348"/>
                    <a:pt x="310400" y="166348"/>
                    <a:pt x="310400" y="166348"/>
                  </a:cubicBezTo>
                  <a:cubicBezTo>
                    <a:pt x="322288" y="166348"/>
                    <a:pt x="322288" y="166348"/>
                    <a:pt x="322288" y="166348"/>
                  </a:cubicBezTo>
                  <a:cubicBezTo>
                    <a:pt x="331534" y="166348"/>
                    <a:pt x="338138" y="174269"/>
                    <a:pt x="338138" y="182190"/>
                  </a:cubicBezTo>
                  <a:cubicBezTo>
                    <a:pt x="338138" y="242920"/>
                    <a:pt x="338138" y="242920"/>
                    <a:pt x="338138" y="242920"/>
                  </a:cubicBezTo>
                  <a:cubicBezTo>
                    <a:pt x="338138" y="252162"/>
                    <a:pt x="331534" y="258763"/>
                    <a:pt x="322288" y="258763"/>
                  </a:cubicBezTo>
                  <a:cubicBezTo>
                    <a:pt x="15850" y="258763"/>
                    <a:pt x="15850" y="258763"/>
                    <a:pt x="15850" y="258763"/>
                  </a:cubicBezTo>
                  <a:cubicBezTo>
                    <a:pt x="6604" y="258763"/>
                    <a:pt x="0" y="252162"/>
                    <a:pt x="0" y="242920"/>
                  </a:cubicBezTo>
                  <a:cubicBezTo>
                    <a:pt x="0" y="182190"/>
                    <a:pt x="0" y="182190"/>
                    <a:pt x="0" y="182190"/>
                  </a:cubicBezTo>
                  <a:cubicBezTo>
                    <a:pt x="0" y="174269"/>
                    <a:pt x="6604" y="166348"/>
                    <a:pt x="15850" y="166348"/>
                  </a:cubicBezTo>
                  <a:cubicBezTo>
                    <a:pt x="27738" y="166348"/>
                    <a:pt x="27738" y="166348"/>
                    <a:pt x="27738" y="166348"/>
                  </a:cubicBezTo>
                  <a:cubicBezTo>
                    <a:pt x="27738" y="15843"/>
                    <a:pt x="27738" y="15843"/>
                    <a:pt x="27738" y="15843"/>
                  </a:cubicBezTo>
                  <a:cubicBezTo>
                    <a:pt x="27738" y="6601"/>
                    <a:pt x="35663" y="0"/>
                    <a:pt x="449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68" name="Title 1">
            <a:extLst>
              <a:ext uri="{FF2B5EF4-FFF2-40B4-BE49-F238E27FC236}">
                <a16:creationId xmlns:a16="http://schemas.microsoft.com/office/drawing/2014/main" xmlns="" id="{A064D1BA-E1AE-4575-9EAD-47CDA42EDCC5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教学内容</a:t>
            </a:r>
          </a:p>
        </p:txBody>
      </p:sp>
    </p:spTree>
    <p:extLst>
      <p:ext uri="{BB962C8B-B14F-4D97-AF65-F5344CB8AC3E}">
        <p14:creationId xmlns:p14="http://schemas.microsoft.com/office/powerpoint/2010/main" val="213235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" presetClass="entr" presetSubtype="9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9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组合 111"/>
          <p:cNvGrpSpPr/>
          <p:nvPr/>
        </p:nvGrpSpPr>
        <p:grpSpPr>
          <a:xfrm>
            <a:off x="355624" y="1372194"/>
            <a:ext cx="1794395" cy="3186711"/>
            <a:chOff x="355624" y="1372194"/>
            <a:chExt cx="1794395" cy="3186711"/>
          </a:xfrm>
        </p:grpSpPr>
        <p:sp>
          <p:nvSpPr>
            <p:cNvPr id="19" name="Freeform: Shape 104"/>
            <p:cNvSpPr>
              <a:spLocks/>
            </p:cNvSpPr>
            <p:nvPr/>
          </p:nvSpPr>
          <p:spPr bwMode="auto">
            <a:xfrm>
              <a:off x="1546458" y="2716265"/>
              <a:ext cx="433411" cy="284324"/>
            </a:xfrm>
            <a:custGeom>
              <a:avLst/>
              <a:gdLst/>
              <a:ahLst/>
              <a:cxnLst>
                <a:cxn ang="0">
                  <a:pos x="27" y="64"/>
                </a:cxn>
                <a:cxn ang="0">
                  <a:pos x="121" y="2"/>
                </a:cxn>
                <a:cxn ang="0">
                  <a:pos x="120" y="0"/>
                </a:cxn>
                <a:cxn ang="0">
                  <a:pos x="17" y="71"/>
                </a:cxn>
                <a:cxn ang="0">
                  <a:pos x="0" y="87"/>
                </a:cxn>
                <a:cxn ang="0">
                  <a:pos x="2" y="88"/>
                </a:cxn>
                <a:cxn ang="0">
                  <a:pos x="27" y="64"/>
                </a:cxn>
              </a:cxnLst>
              <a:rect l="0" t="0" r="r" b="b"/>
              <a:pathLst>
                <a:path w="121" h="88">
                  <a:moveTo>
                    <a:pt x="27" y="64"/>
                  </a:moveTo>
                  <a:cubicBezTo>
                    <a:pt x="50" y="44"/>
                    <a:pt x="83" y="32"/>
                    <a:pt x="121" y="2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7" y="34"/>
                    <a:pt x="42" y="45"/>
                    <a:pt x="17" y="71"/>
                  </a:cubicBezTo>
                  <a:cubicBezTo>
                    <a:pt x="10" y="77"/>
                    <a:pt x="5" y="82"/>
                    <a:pt x="0" y="87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8" y="82"/>
                    <a:pt x="17" y="74"/>
                    <a:pt x="27" y="64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0" name="Group 105"/>
            <p:cNvGrpSpPr/>
            <p:nvPr/>
          </p:nvGrpSpPr>
          <p:grpSpPr>
            <a:xfrm>
              <a:off x="1485458" y="1372194"/>
              <a:ext cx="664561" cy="1435972"/>
              <a:chOff x="2945678" y="1581150"/>
              <a:chExt cx="571075" cy="1379407"/>
            </a:xfrm>
          </p:grpSpPr>
          <p:sp>
            <p:nvSpPr>
              <p:cNvPr id="59" name="Freeform: Shape 106"/>
              <p:cNvSpPr>
                <a:spLocks/>
              </p:cNvSpPr>
              <p:nvPr/>
            </p:nvSpPr>
            <p:spPr bwMode="auto">
              <a:xfrm>
                <a:off x="2945678" y="1592185"/>
                <a:ext cx="571075" cy="1368372"/>
              </a:xfrm>
              <a:custGeom>
                <a:avLst/>
                <a:gdLst/>
                <a:ahLst/>
                <a:cxnLst>
                  <a:cxn ang="0">
                    <a:pos x="185" y="72"/>
                  </a:cxn>
                  <a:cxn ang="0">
                    <a:pos x="185" y="71"/>
                  </a:cxn>
                  <a:cxn ang="0">
                    <a:pos x="185" y="71"/>
                  </a:cxn>
                  <a:cxn ang="0">
                    <a:pos x="177" y="65"/>
                  </a:cxn>
                  <a:cxn ang="0">
                    <a:pos x="147" y="40"/>
                  </a:cxn>
                  <a:cxn ang="0">
                    <a:pos x="131" y="28"/>
                  </a:cxn>
                  <a:cxn ang="0">
                    <a:pos x="100" y="3"/>
                  </a:cxn>
                  <a:cxn ang="0">
                    <a:pos x="85" y="3"/>
                  </a:cxn>
                  <a:cxn ang="0">
                    <a:pos x="54" y="28"/>
                  </a:cxn>
                  <a:cxn ang="0">
                    <a:pos x="38" y="40"/>
                  </a:cxn>
                  <a:cxn ang="0">
                    <a:pos x="8" y="65"/>
                  </a:cxn>
                  <a:cxn ang="0">
                    <a:pos x="0" y="71"/>
                  </a:cxn>
                  <a:cxn ang="0">
                    <a:pos x="0" y="71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82"/>
                  </a:cxn>
                  <a:cxn ang="0">
                    <a:pos x="0" y="434"/>
                  </a:cxn>
                  <a:cxn ang="0">
                    <a:pos x="10" y="442"/>
                  </a:cxn>
                  <a:cxn ang="0">
                    <a:pos x="175" y="442"/>
                  </a:cxn>
                  <a:cxn ang="0">
                    <a:pos x="185" y="434"/>
                  </a:cxn>
                  <a:cxn ang="0">
                    <a:pos x="185" y="8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42" y="429"/>
                  </a:cxn>
                  <a:cxn ang="0">
                    <a:pos x="122" y="410"/>
                  </a:cxn>
                  <a:cxn ang="0">
                    <a:pos x="142" y="391"/>
                  </a:cxn>
                  <a:cxn ang="0">
                    <a:pos x="161" y="410"/>
                  </a:cxn>
                  <a:cxn ang="0">
                    <a:pos x="142" y="429"/>
                  </a:cxn>
                </a:cxnLst>
                <a:rect l="0" t="0" r="r" b="b"/>
                <a:pathLst>
                  <a:path w="185" h="443">
                    <a:moveTo>
                      <a:pt x="185" y="72"/>
                    </a:move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1" y="68"/>
                      <a:pt x="177" y="65"/>
                    </a:cubicBezTo>
                    <a:cubicBezTo>
                      <a:pt x="147" y="40"/>
                      <a:pt x="147" y="40"/>
                      <a:pt x="147" y="40"/>
                    </a:cubicBezTo>
                    <a:cubicBezTo>
                      <a:pt x="142" y="37"/>
                      <a:pt x="136" y="32"/>
                      <a:pt x="131" y="28"/>
                    </a:cubicBezTo>
                    <a:cubicBezTo>
                      <a:pt x="100" y="3"/>
                      <a:pt x="100" y="3"/>
                      <a:pt x="100" y="3"/>
                    </a:cubicBezTo>
                    <a:cubicBezTo>
                      <a:pt x="96" y="0"/>
                      <a:pt x="89" y="0"/>
                      <a:pt x="85" y="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49" y="32"/>
                      <a:pt x="43" y="37"/>
                      <a:pt x="38" y="40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4" y="68"/>
                      <a:pt x="0" y="71"/>
                      <a:pt x="0" y="71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71"/>
                      <a:pt x="0" y="71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6"/>
                      <a:pt x="0" y="82"/>
                    </a:cubicBezTo>
                    <a:cubicBezTo>
                      <a:pt x="0" y="434"/>
                      <a:pt x="0" y="434"/>
                      <a:pt x="0" y="434"/>
                    </a:cubicBezTo>
                    <a:cubicBezTo>
                      <a:pt x="0" y="439"/>
                      <a:pt x="5" y="443"/>
                      <a:pt x="10" y="442"/>
                    </a:cubicBezTo>
                    <a:cubicBezTo>
                      <a:pt x="175" y="442"/>
                      <a:pt x="175" y="442"/>
                      <a:pt x="175" y="442"/>
                    </a:cubicBezTo>
                    <a:cubicBezTo>
                      <a:pt x="181" y="443"/>
                      <a:pt x="185" y="439"/>
                      <a:pt x="185" y="434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6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lose/>
                    <a:moveTo>
                      <a:pt x="142" y="429"/>
                    </a:moveTo>
                    <a:cubicBezTo>
                      <a:pt x="131" y="429"/>
                      <a:pt x="122" y="421"/>
                      <a:pt x="122" y="410"/>
                    </a:cubicBezTo>
                    <a:cubicBezTo>
                      <a:pt x="122" y="399"/>
                      <a:pt x="131" y="391"/>
                      <a:pt x="142" y="391"/>
                    </a:cubicBezTo>
                    <a:cubicBezTo>
                      <a:pt x="153" y="391"/>
                      <a:pt x="161" y="399"/>
                      <a:pt x="161" y="410"/>
                    </a:cubicBezTo>
                    <a:cubicBezTo>
                      <a:pt x="161" y="421"/>
                      <a:pt x="153" y="429"/>
                      <a:pt x="142" y="429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Freeform: Shape 107"/>
              <p:cNvSpPr>
                <a:spLocks/>
              </p:cNvSpPr>
              <p:nvPr/>
            </p:nvSpPr>
            <p:spPr bwMode="auto">
              <a:xfrm>
                <a:off x="2945678" y="1581150"/>
                <a:ext cx="571075" cy="1368372"/>
              </a:xfrm>
              <a:custGeom>
                <a:avLst/>
                <a:gdLst/>
                <a:ahLst/>
                <a:cxnLst>
                  <a:cxn ang="0">
                    <a:pos x="185" y="72"/>
                  </a:cxn>
                  <a:cxn ang="0">
                    <a:pos x="185" y="71"/>
                  </a:cxn>
                  <a:cxn ang="0">
                    <a:pos x="185" y="71"/>
                  </a:cxn>
                  <a:cxn ang="0">
                    <a:pos x="177" y="65"/>
                  </a:cxn>
                  <a:cxn ang="0">
                    <a:pos x="147" y="41"/>
                  </a:cxn>
                  <a:cxn ang="0">
                    <a:pos x="131" y="28"/>
                  </a:cxn>
                  <a:cxn ang="0">
                    <a:pos x="100" y="3"/>
                  </a:cxn>
                  <a:cxn ang="0">
                    <a:pos x="85" y="3"/>
                  </a:cxn>
                  <a:cxn ang="0">
                    <a:pos x="54" y="28"/>
                  </a:cxn>
                  <a:cxn ang="0">
                    <a:pos x="38" y="41"/>
                  </a:cxn>
                  <a:cxn ang="0">
                    <a:pos x="8" y="65"/>
                  </a:cxn>
                  <a:cxn ang="0">
                    <a:pos x="0" y="71"/>
                  </a:cxn>
                  <a:cxn ang="0">
                    <a:pos x="0" y="71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82"/>
                  </a:cxn>
                  <a:cxn ang="0">
                    <a:pos x="0" y="434"/>
                  </a:cxn>
                  <a:cxn ang="0">
                    <a:pos x="10" y="444"/>
                  </a:cxn>
                  <a:cxn ang="0">
                    <a:pos x="175" y="444"/>
                  </a:cxn>
                  <a:cxn ang="0">
                    <a:pos x="185" y="434"/>
                  </a:cxn>
                  <a:cxn ang="0">
                    <a:pos x="185" y="8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42" y="430"/>
                  </a:cxn>
                  <a:cxn ang="0">
                    <a:pos x="122" y="410"/>
                  </a:cxn>
                  <a:cxn ang="0">
                    <a:pos x="142" y="391"/>
                  </a:cxn>
                  <a:cxn ang="0">
                    <a:pos x="161" y="410"/>
                  </a:cxn>
                  <a:cxn ang="0">
                    <a:pos x="142" y="430"/>
                  </a:cxn>
                </a:cxnLst>
                <a:rect l="0" t="0" r="r" b="b"/>
                <a:pathLst>
                  <a:path w="185" h="444">
                    <a:moveTo>
                      <a:pt x="185" y="72"/>
                    </a:move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1" y="68"/>
                      <a:pt x="177" y="65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2" y="37"/>
                      <a:pt x="136" y="32"/>
                      <a:pt x="131" y="28"/>
                    </a:cubicBezTo>
                    <a:cubicBezTo>
                      <a:pt x="100" y="3"/>
                      <a:pt x="100" y="3"/>
                      <a:pt x="100" y="3"/>
                    </a:cubicBezTo>
                    <a:cubicBezTo>
                      <a:pt x="96" y="0"/>
                      <a:pt x="89" y="0"/>
                      <a:pt x="85" y="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49" y="32"/>
                      <a:pt x="43" y="37"/>
                      <a:pt x="38" y="41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4" y="68"/>
                      <a:pt x="0" y="71"/>
                      <a:pt x="0" y="71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71"/>
                      <a:pt x="0" y="71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6"/>
                      <a:pt x="0" y="82"/>
                    </a:cubicBezTo>
                    <a:cubicBezTo>
                      <a:pt x="0" y="434"/>
                      <a:pt x="0" y="434"/>
                      <a:pt x="0" y="434"/>
                    </a:cubicBezTo>
                    <a:cubicBezTo>
                      <a:pt x="0" y="439"/>
                      <a:pt x="5" y="444"/>
                      <a:pt x="10" y="444"/>
                    </a:cubicBezTo>
                    <a:cubicBezTo>
                      <a:pt x="175" y="444"/>
                      <a:pt x="175" y="444"/>
                      <a:pt x="175" y="444"/>
                    </a:cubicBezTo>
                    <a:cubicBezTo>
                      <a:pt x="181" y="444"/>
                      <a:pt x="185" y="439"/>
                      <a:pt x="185" y="434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6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lose/>
                    <a:moveTo>
                      <a:pt x="142" y="430"/>
                    </a:moveTo>
                    <a:cubicBezTo>
                      <a:pt x="131" y="430"/>
                      <a:pt x="122" y="421"/>
                      <a:pt x="122" y="410"/>
                    </a:cubicBezTo>
                    <a:cubicBezTo>
                      <a:pt x="122" y="399"/>
                      <a:pt x="131" y="391"/>
                      <a:pt x="142" y="391"/>
                    </a:cubicBezTo>
                    <a:cubicBezTo>
                      <a:pt x="153" y="391"/>
                      <a:pt x="161" y="399"/>
                      <a:pt x="161" y="410"/>
                    </a:cubicBezTo>
                    <a:cubicBezTo>
                      <a:pt x="161" y="421"/>
                      <a:pt x="153" y="430"/>
                      <a:pt x="142" y="43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1" name="Group 108"/>
            <p:cNvGrpSpPr/>
            <p:nvPr/>
          </p:nvGrpSpPr>
          <p:grpSpPr>
            <a:xfrm>
              <a:off x="573692" y="2722017"/>
              <a:ext cx="1415806" cy="1071239"/>
              <a:chOff x="2162175" y="2877793"/>
              <a:chExt cx="1216639" cy="1029038"/>
            </a:xfrm>
          </p:grpSpPr>
          <p:sp>
            <p:nvSpPr>
              <p:cNvPr id="52" name="Freeform: Shape 109"/>
              <p:cNvSpPr>
                <a:spLocks/>
              </p:cNvSpPr>
              <p:nvPr/>
            </p:nvSpPr>
            <p:spPr bwMode="auto">
              <a:xfrm>
                <a:off x="2981544" y="3134364"/>
                <a:ext cx="52418" cy="57936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3" y="5"/>
                  </a:cxn>
                  <a:cxn ang="0">
                    <a:pos x="13" y="5"/>
                  </a:cxn>
                  <a:cxn ang="0">
                    <a:pos x="14" y="19"/>
                  </a:cxn>
                  <a:cxn ang="0">
                    <a:pos x="14" y="19"/>
                  </a:cxn>
                  <a:cxn ang="0">
                    <a:pos x="13" y="18"/>
                  </a:cxn>
                  <a:cxn ang="0">
                    <a:pos x="12" y="6"/>
                  </a:cxn>
                  <a:cxn ang="0">
                    <a:pos x="12" y="6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"/>
                  </a:cxn>
                </a:cxnLst>
                <a:rect l="0" t="0" r="r" b="b"/>
                <a:pathLst>
                  <a:path w="17" h="19">
                    <a:moveTo>
                      <a:pt x="0" y="2"/>
                    </a:moveTo>
                    <a:cubicBezTo>
                      <a:pt x="4" y="0"/>
                      <a:pt x="10" y="1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6" y="8"/>
                      <a:pt x="17" y="13"/>
                      <a:pt x="14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5" y="13"/>
                      <a:pt x="14" y="9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9" y="3"/>
                      <a:pt x="4" y="2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110"/>
              <p:cNvSpPr>
                <a:spLocks/>
              </p:cNvSpPr>
              <p:nvPr/>
            </p:nvSpPr>
            <p:spPr bwMode="auto">
              <a:xfrm>
                <a:off x="2162175" y="3048839"/>
                <a:ext cx="957310" cy="857992"/>
              </a:xfrm>
              <a:custGeom>
                <a:avLst/>
                <a:gdLst/>
                <a:ahLst/>
                <a:cxnLst>
                  <a:cxn ang="0">
                    <a:pos x="226" y="7"/>
                  </a:cxn>
                  <a:cxn ang="0">
                    <a:pos x="10" y="176"/>
                  </a:cxn>
                  <a:cxn ang="0">
                    <a:pos x="7" y="204"/>
                  </a:cxn>
                  <a:cxn ang="0">
                    <a:pos x="57" y="268"/>
                  </a:cxn>
                  <a:cxn ang="0">
                    <a:pos x="85" y="271"/>
                  </a:cxn>
                  <a:cxn ang="0">
                    <a:pos x="301" y="102"/>
                  </a:cxn>
                  <a:cxn ang="0">
                    <a:pos x="304" y="74"/>
                  </a:cxn>
                  <a:cxn ang="0">
                    <a:pos x="254" y="10"/>
                  </a:cxn>
                  <a:cxn ang="0">
                    <a:pos x="226" y="7"/>
                  </a:cxn>
                  <a:cxn ang="0">
                    <a:pos x="268" y="74"/>
                  </a:cxn>
                  <a:cxn ang="0">
                    <a:pos x="243" y="71"/>
                  </a:cxn>
                  <a:cxn ang="0">
                    <a:pos x="246" y="46"/>
                  </a:cxn>
                  <a:cxn ang="0">
                    <a:pos x="271" y="49"/>
                  </a:cxn>
                  <a:cxn ang="0">
                    <a:pos x="268" y="74"/>
                  </a:cxn>
                </a:cxnLst>
                <a:rect l="0" t="0" r="r" b="b"/>
                <a:pathLst>
                  <a:path w="311" h="278">
                    <a:moveTo>
                      <a:pt x="226" y="7"/>
                    </a:moveTo>
                    <a:cubicBezTo>
                      <a:pt x="10" y="176"/>
                      <a:pt x="10" y="176"/>
                      <a:pt x="10" y="176"/>
                    </a:cubicBezTo>
                    <a:cubicBezTo>
                      <a:pt x="2" y="183"/>
                      <a:pt x="0" y="196"/>
                      <a:pt x="7" y="204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64" y="277"/>
                      <a:pt x="77" y="278"/>
                      <a:pt x="85" y="271"/>
                    </a:cubicBezTo>
                    <a:cubicBezTo>
                      <a:pt x="301" y="102"/>
                      <a:pt x="301" y="102"/>
                      <a:pt x="301" y="102"/>
                    </a:cubicBezTo>
                    <a:cubicBezTo>
                      <a:pt x="310" y="95"/>
                      <a:pt x="311" y="83"/>
                      <a:pt x="304" y="74"/>
                    </a:cubicBezTo>
                    <a:cubicBezTo>
                      <a:pt x="254" y="10"/>
                      <a:pt x="254" y="10"/>
                      <a:pt x="254" y="10"/>
                    </a:cubicBezTo>
                    <a:cubicBezTo>
                      <a:pt x="248" y="2"/>
                      <a:pt x="235" y="0"/>
                      <a:pt x="226" y="7"/>
                    </a:cubicBezTo>
                    <a:close/>
                    <a:moveTo>
                      <a:pt x="268" y="74"/>
                    </a:moveTo>
                    <a:cubicBezTo>
                      <a:pt x="260" y="80"/>
                      <a:pt x="249" y="79"/>
                      <a:pt x="243" y="71"/>
                    </a:cubicBezTo>
                    <a:cubicBezTo>
                      <a:pt x="236" y="63"/>
                      <a:pt x="238" y="52"/>
                      <a:pt x="246" y="46"/>
                    </a:cubicBezTo>
                    <a:cubicBezTo>
                      <a:pt x="253" y="40"/>
                      <a:pt x="265" y="41"/>
                      <a:pt x="271" y="49"/>
                    </a:cubicBezTo>
                    <a:cubicBezTo>
                      <a:pt x="277" y="57"/>
                      <a:pt x="276" y="68"/>
                      <a:pt x="268" y="7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111"/>
              <p:cNvSpPr>
                <a:spLocks/>
              </p:cNvSpPr>
              <p:nvPr/>
            </p:nvSpPr>
            <p:spPr bwMode="auto">
              <a:xfrm>
                <a:off x="2904297" y="3186780"/>
                <a:ext cx="93800" cy="93800"/>
              </a:xfrm>
              <a:custGeom>
                <a:avLst/>
                <a:gdLst/>
                <a:ahLst/>
                <a:cxnLst>
                  <a:cxn ang="0">
                    <a:pos x="7" y="4"/>
                  </a:cxn>
                  <a:cxn ang="0">
                    <a:pos x="5" y="23"/>
                  </a:cxn>
                  <a:cxn ang="0">
                    <a:pos x="24" y="26"/>
                  </a:cxn>
                  <a:cxn ang="0">
                    <a:pos x="26" y="7"/>
                  </a:cxn>
                  <a:cxn ang="0">
                    <a:pos x="7" y="4"/>
                  </a:cxn>
                  <a:cxn ang="0">
                    <a:pos x="22" y="23"/>
                  </a:cxn>
                  <a:cxn ang="0">
                    <a:pos x="7" y="21"/>
                  </a:cxn>
                  <a:cxn ang="0">
                    <a:pos x="9" y="7"/>
                  </a:cxn>
                  <a:cxn ang="0">
                    <a:pos x="24" y="8"/>
                  </a:cxn>
                  <a:cxn ang="0">
                    <a:pos x="22" y="23"/>
                  </a:cxn>
                </a:cxnLst>
                <a:rect l="0" t="0" r="r" b="b"/>
                <a:pathLst>
                  <a:path w="31" h="30">
                    <a:moveTo>
                      <a:pt x="7" y="4"/>
                    </a:moveTo>
                    <a:cubicBezTo>
                      <a:pt x="1" y="9"/>
                      <a:pt x="0" y="17"/>
                      <a:pt x="5" y="23"/>
                    </a:cubicBezTo>
                    <a:cubicBezTo>
                      <a:pt x="10" y="29"/>
                      <a:pt x="18" y="30"/>
                      <a:pt x="24" y="26"/>
                    </a:cubicBezTo>
                    <a:cubicBezTo>
                      <a:pt x="30" y="21"/>
                      <a:pt x="31" y="12"/>
                      <a:pt x="26" y="7"/>
                    </a:cubicBezTo>
                    <a:cubicBezTo>
                      <a:pt x="22" y="1"/>
                      <a:pt x="13" y="0"/>
                      <a:pt x="7" y="4"/>
                    </a:cubicBezTo>
                    <a:close/>
                    <a:moveTo>
                      <a:pt x="22" y="23"/>
                    </a:moveTo>
                    <a:cubicBezTo>
                      <a:pt x="18" y="27"/>
                      <a:pt x="11" y="26"/>
                      <a:pt x="7" y="21"/>
                    </a:cubicBezTo>
                    <a:cubicBezTo>
                      <a:pt x="4" y="17"/>
                      <a:pt x="5" y="10"/>
                      <a:pt x="9" y="7"/>
                    </a:cubicBezTo>
                    <a:cubicBezTo>
                      <a:pt x="14" y="3"/>
                      <a:pt x="20" y="4"/>
                      <a:pt x="24" y="8"/>
                    </a:cubicBezTo>
                    <a:cubicBezTo>
                      <a:pt x="28" y="13"/>
                      <a:pt x="27" y="20"/>
                      <a:pt x="22" y="23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112"/>
              <p:cNvSpPr>
                <a:spLocks/>
              </p:cNvSpPr>
              <p:nvPr/>
            </p:nvSpPr>
            <p:spPr bwMode="auto">
              <a:xfrm>
                <a:off x="2887744" y="3172987"/>
                <a:ext cx="126905" cy="121388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7" y="31"/>
                  </a:cxn>
                  <a:cxn ang="0">
                    <a:pos x="32" y="34"/>
                  </a:cxn>
                  <a:cxn ang="0">
                    <a:pos x="35" y="9"/>
                  </a:cxn>
                  <a:cxn ang="0">
                    <a:pos x="10" y="6"/>
                  </a:cxn>
                  <a:cxn ang="0">
                    <a:pos x="29" y="31"/>
                  </a:cxn>
                  <a:cxn ang="0">
                    <a:pos x="10" y="28"/>
                  </a:cxn>
                  <a:cxn ang="0">
                    <a:pos x="12" y="9"/>
                  </a:cxn>
                  <a:cxn ang="0">
                    <a:pos x="31" y="12"/>
                  </a:cxn>
                  <a:cxn ang="0">
                    <a:pos x="29" y="31"/>
                  </a:cxn>
                </a:cxnLst>
                <a:rect l="0" t="0" r="r" b="b"/>
                <a:pathLst>
                  <a:path w="41" h="40">
                    <a:moveTo>
                      <a:pt x="10" y="6"/>
                    </a:moveTo>
                    <a:cubicBezTo>
                      <a:pt x="2" y="12"/>
                      <a:pt x="0" y="23"/>
                      <a:pt x="7" y="31"/>
                    </a:cubicBezTo>
                    <a:cubicBezTo>
                      <a:pt x="13" y="39"/>
                      <a:pt x="24" y="40"/>
                      <a:pt x="32" y="34"/>
                    </a:cubicBezTo>
                    <a:cubicBezTo>
                      <a:pt x="40" y="28"/>
                      <a:pt x="41" y="17"/>
                      <a:pt x="35" y="9"/>
                    </a:cubicBezTo>
                    <a:cubicBezTo>
                      <a:pt x="29" y="1"/>
                      <a:pt x="17" y="0"/>
                      <a:pt x="10" y="6"/>
                    </a:cubicBezTo>
                    <a:close/>
                    <a:moveTo>
                      <a:pt x="29" y="31"/>
                    </a:moveTo>
                    <a:cubicBezTo>
                      <a:pt x="23" y="35"/>
                      <a:pt x="15" y="34"/>
                      <a:pt x="10" y="28"/>
                    </a:cubicBezTo>
                    <a:cubicBezTo>
                      <a:pt x="5" y="22"/>
                      <a:pt x="6" y="14"/>
                      <a:pt x="12" y="9"/>
                    </a:cubicBezTo>
                    <a:cubicBezTo>
                      <a:pt x="18" y="5"/>
                      <a:pt x="27" y="6"/>
                      <a:pt x="31" y="12"/>
                    </a:cubicBezTo>
                    <a:cubicBezTo>
                      <a:pt x="36" y="17"/>
                      <a:pt x="35" y="26"/>
                      <a:pt x="29" y="31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113"/>
              <p:cNvSpPr>
                <a:spLocks/>
              </p:cNvSpPr>
              <p:nvPr/>
            </p:nvSpPr>
            <p:spPr bwMode="auto">
              <a:xfrm>
                <a:off x="2970509" y="2877793"/>
                <a:ext cx="408305" cy="361406"/>
              </a:xfrm>
              <a:custGeom>
                <a:avLst/>
                <a:gdLst/>
                <a:ahLst/>
                <a:cxnLst>
                  <a:cxn ang="0">
                    <a:pos x="2" y="105"/>
                  </a:cxn>
                  <a:cxn ang="0">
                    <a:pos x="2" y="105"/>
                  </a:cxn>
                  <a:cxn ang="0">
                    <a:pos x="15" y="91"/>
                  </a:cxn>
                  <a:cxn ang="0">
                    <a:pos x="15" y="91"/>
                  </a:cxn>
                  <a:cxn ang="0">
                    <a:pos x="106" y="33"/>
                  </a:cxn>
                  <a:cxn ang="0">
                    <a:pos x="106" y="33"/>
                  </a:cxn>
                  <a:cxn ang="0">
                    <a:pos x="128" y="0"/>
                  </a:cxn>
                  <a:cxn ang="0">
                    <a:pos x="128" y="0"/>
                  </a:cxn>
                  <a:cxn ang="0">
                    <a:pos x="130" y="0"/>
                  </a:cxn>
                  <a:cxn ang="0">
                    <a:pos x="108" y="35"/>
                  </a:cxn>
                  <a:cxn ang="0">
                    <a:pos x="108" y="35"/>
                  </a:cxn>
                  <a:cxn ang="0">
                    <a:pos x="16" y="93"/>
                  </a:cxn>
                  <a:cxn ang="0">
                    <a:pos x="16" y="93"/>
                  </a:cxn>
                  <a:cxn ang="0">
                    <a:pos x="4" y="106"/>
                  </a:cxn>
                  <a:cxn ang="0">
                    <a:pos x="4" y="106"/>
                  </a:cxn>
                  <a:cxn ang="0">
                    <a:pos x="4" y="115"/>
                  </a:cxn>
                  <a:cxn ang="0">
                    <a:pos x="4" y="117"/>
                  </a:cxn>
                  <a:cxn ang="0">
                    <a:pos x="2" y="105"/>
                  </a:cxn>
                </a:cxnLst>
                <a:rect l="0" t="0" r="r" b="b"/>
                <a:pathLst>
                  <a:path w="132" h="117">
                    <a:moveTo>
                      <a:pt x="2" y="105"/>
                    </a:moveTo>
                    <a:cubicBezTo>
                      <a:pt x="2" y="105"/>
                      <a:pt x="2" y="105"/>
                      <a:pt x="2" y="105"/>
                    </a:cubicBezTo>
                    <a:cubicBezTo>
                      <a:pt x="4" y="101"/>
                      <a:pt x="9" y="96"/>
                      <a:pt x="15" y="91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38" y="74"/>
                      <a:pt x="80" y="54"/>
                      <a:pt x="106" y="33"/>
                    </a:cubicBezTo>
                    <a:cubicBezTo>
                      <a:pt x="106" y="33"/>
                      <a:pt x="106" y="33"/>
                      <a:pt x="106" y="33"/>
                    </a:cubicBezTo>
                    <a:cubicBezTo>
                      <a:pt x="121" y="22"/>
                      <a:pt x="130" y="11"/>
                      <a:pt x="128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12"/>
                      <a:pt x="122" y="23"/>
                      <a:pt x="108" y="35"/>
                    </a:cubicBezTo>
                    <a:cubicBezTo>
                      <a:pt x="108" y="35"/>
                      <a:pt x="108" y="35"/>
                      <a:pt x="108" y="35"/>
                    </a:cubicBezTo>
                    <a:cubicBezTo>
                      <a:pt x="81" y="55"/>
                      <a:pt x="38" y="76"/>
                      <a:pt x="16" y="93"/>
                    </a:cubicBezTo>
                    <a:cubicBezTo>
                      <a:pt x="16" y="93"/>
                      <a:pt x="16" y="93"/>
                      <a:pt x="16" y="93"/>
                    </a:cubicBezTo>
                    <a:cubicBezTo>
                      <a:pt x="10" y="98"/>
                      <a:pt x="6" y="102"/>
                      <a:pt x="4" y="106"/>
                    </a:cubicBezTo>
                    <a:cubicBezTo>
                      <a:pt x="4" y="106"/>
                      <a:pt x="4" y="106"/>
                      <a:pt x="4" y="106"/>
                    </a:cubicBezTo>
                    <a:cubicBezTo>
                      <a:pt x="2" y="110"/>
                      <a:pt x="3" y="111"/>
                      <a:pt x="4" y="115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4" y="117"/>
                      <a:pt x="0" y="110"/>
                      <a:pt x="2" y="105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: Shape 114"/>
              <p:cNvSpPr>
                <a:spLocks/>
              </p:cNvSpPr>
              <p:nvPr/>
            </p:nvSpPr>
            <p:spPr bwMode="auto">
              <a:xfrm>
                <a:off x="2967749" y="3139881"/>
                <a:ext cx="38623" cy="38623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" y="1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2" y="9"/>
                  </a:cxn>
                  <a:cxn ang="0">
                    <a:pos x="0" y="11"/>
                  </a:cxn>
                </a:cxnLst>
                <a:rect l="0" t="0" r="r" b="b"/>
                <a:pathLst>
                  <a:path w="12" h="12">
                    <a:moveTo>
                      <a:pt x="0" y="11"/>
                    </a:moveTo>
                    <a:cubicBezTo>
                      <a:pt x="1" y="11"/>
                      <a:pt x="2" y="12"/>
                      <a:pt x="2" y="12"/>
                    </a:cubicBezTo>
                    <a:cubicBezTo>
                      <a:pt x="5" y="9"/>
                      <a:pt x="8" y="5"/>
                      <a:pt x="12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" y="3"/>
                      <a:pt x="4" y="6"/>
                      <a:pt x="2" y="9"/>
                    </a:cubicBezTo>
                    <a:cubicBezTo>
                      <a:pt x="1" y="10"/>
                      <a:pt x="1" y="11"/>
                      <a:pt x="0" y="11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115"/>
              <p:cNvSpPr>
                <a:spLocks/>
              </p:cNvSpPr>
              <p:nvPr/>
            </p:nvSpPr>
            <p:spPr bwMode="auto">
              <a:xfrm>
                <a:off x="2956714" y="3175745"/>
                <a:ext cx="16553" cy="35865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4" y="10"/>
                  </a:cxn>
                  <a:cxn ang="0">
                    <a:pos x="3" y="10"/>
                  </a:cxn>
                  <a:cxn ang="0">
                    <a:pos x="2" y="7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1" y="6"/>
                  </a:cxn>
                </a:cxnLst>
                <a:rect l="0" t="0" r="r" b="b"/>
                <a:pathLst>
                  <a:path w="6" h="12">
                    <a:moveTo>
                      <a:pt x="1" y="6"/>
                    </a:moveTo>
                    <a:cubicBezTo>
                      <a:pt x="0" y="9"/>
                      <a:pt x="0" y="12"/>
                      <a:pt x="4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9"/>
                      <a:pt x="2" y="9"/>
                      <a:pt x="2" y="7"/>
                    </a:cubicBezTo>
                    <a:cubicBezTo>
                      <a:pt x="3" y="5"/>
                      <a:pt x="4" y="3"/>
                      <a:pt x="6" y="1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3" y="3"/>
                      <a:pt x="1" y="5"/>
                      <a:pt x="1" y="6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2" name="TextBox 134"/>
            <p:cNvSpPr txBox="1"/>
            <p:nvPr/>
          </p:nvSpPr>
          <p:spPr>
            <a:xfrm rot="19338731">
              <a:off x="737706" y="3280405"/>
              <a:ext cx="719188" cy="184666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r>
                <a:rPr lang="zh-CN" altLang="en-US" sz="10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8" name="TextBox 140"/>
            <p:cNvSpPr txBox="1"/>
            <p:nvPr/>
          </p:nvSpPr>
          <p:spPr>
            <a:xfrm>
              <a:off x="1574051" y="1891869"/>
              <a:ext cx="487375" cy="3966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80%</a:t>
              </a:r>
            </a:p>
          </p:txBody>
        </p:sp>
        <p:grpSp>
          <p:nvGrpSpPr>
            <p:cNvPr id="34" name="Group 4"/>
            <p:cNvGrpSpPr/>
            <p:nvPr/>
          </p:nvGrpSpPr>
          <p:grpSpPr>
            <a:xfrm>
              <a:off x="355624" y="3793245"/>
              <a:ext cx="1332093" cy="765660"/>
              <a:chOff x="474165" y="4998859"/>
              <a:chExt cx="1776124" cy="1020880"/>
            </a:xfrm>
          </p:grpSpPr>
          <p:sp>
            <p:nvSpPr>
              <p:cNvPr id="50" name="TextBox 147"/>
              <p:cNvSpPr txBox="1">
                <a:spLocks/>
              </p:cNvSpPr>
              <p:nvPr/>
            </p:nvSpPr>
            <p:spPr bwMode="auto">
              <a:xfrm>
                <a:off x="474165" y="4998859"/>
                <a:ext cx="1776124" cy="510084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1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51" name="TextBox 148"/>
              <p:cNvSpPr txBox="1">
                <a:spLocks/>
              </p:cNvSpPr>
              <p:nvPr/>
            </p:nvSpPr>
            <p:spPr bwMode="auto">
              <a:xfrm>
                <a:off x="474165" y="5508943"/>
                <a:ext cx="1776124" cy="510796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 anchorCtr="1">
                <a:normAutofit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8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8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114" name="组合 113"/>
          <p:cNvGrpSpPr/>
          <p:nvPr/>
        </p:nvGrpSpPr>
        <p:grpSpPr>
          <a:xfrm>
            <a:off x="2798498" y="2139004"/>
            <a:ext cx="1938508" cy="2419901"/>
            <a:chOff x="2798498" y="2139004"/>
            <a:chExt cx="1938508" cy="2419901"/>
          </a:xfrm>
        </p:grpSpPr>
        <p:sp>
          <p:nvSpPr>
            <p:cNvPr id="7" name="Freeform: Shape 40"/>
            <p:cNvSpPr>
              <a:spLocks/>
            </p:cNvSpPr>
            <p:nvPr/>
          </p:nvSpPr>
          <p:spPr bwMode="auto">
            <a:xfrm>
              <a:off x="4162338" y="2710521"/>
              <a:ext cx="433411" cy="281451"/>
            </a:xfrm>
            <a:custGeom>
              <a:avLst/>
              <a:gdLst/>
              <a:ahLst/>
              <a:cxnLst>
                <a:cxn ang="0">
                  <a:pos x="27" y="64"/>
                </a:cxn>
                <a:cxn ang="0">
                  <a:pos x="121" y="2"/>
                </a:cxn>
                <a:cxn ang="0">
                  <a:pos x="120" y="0"/>
                </a:cxn>
                <a:cxn ang="0">
                  <a:pos x="17" y="71"/>
                </a:cxn>
                <a:cxn ang="0">
                  <a:pos x="0" y="87"/>
                </a:cxn>
                <a:cxn ang="0">
                  <a:pos x="2" y="88"/>
                </a:cxn>
                <a:cxn ang="0">
                  <a:pos x="27" y="64"/>
                </a:cxn>
              </a:cxnLst>
              <a:rect l="0" t="0" r="r" b="b"/>
              <a:pathLst>
                <a:path w="121" h="88">
                  <a:moveTo>
                    <a:pt x="27" y="64"/>
                  </a:moveTo>
                  <a:cubicBezTo>
                    <a:pt x="50" y="44"/>
                    <a:pt x="83" y="31"/>
                    <a:pt x="121" y="2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7" y="34"/>
                    <a:pt x="42" y="45"/>
                    <a:pt x="17" y="71"/>
                  </a:cubicBezTo>
                  <a:cubicBezTo>
                    <a:pt x="10" y="77"/>
                    <a:pt x="5" y="82"/>
                    <a:pt x="0" y="87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8" y="81"/>
                    <a:pt x="17" y="73"/>
                    <a:pt x="27" y="64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" name="Group 41"/>
            <p:cNvGrpSpPr/>
            <p:nvPr/>
          </p:nvGrpSpPr>
          <p:grpSpPr>
            <a:xfrm>
              <a:off x="4069235" y="2139004"/>
              <a:ext cx="667771" cy="669163"/>
              <a:chOff x="4336121" y="2317754"/>
              <a:chExt cx="573833" cy="642803"/>
            </a:xfrm>
          </p:grpSpPr>
          <p:sp>
            <p:nvSpPr>
              <p:cNvPr id="95" name="Freeform: Shape 42"/>
              <p:cNvSpPr>
                <a:spLocks/>
              </p:cNvSpPr>
              <p:nvPr/>
            </p:nvSpPr>
            <p:spPr bwMode="auto">
              <a:xfrm>
                <a:off x="4338320" y="2326030"/>
                <a:ext cx="569436" cy="634527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6" y="72"/>
                  </a:cxn>
                  <a:cxn ang="0">
                    <a:pos x="185" y="72"/>
                  </a:cxn>
                  <a:cxn ang="0">
                    <a:pos x="178" y="66"/>
                  </a:cxn>
                  <a:cxn ang="0">
                    <a:pos x="147" y="41"/>
                  </a:cxn>
                  <a:cxn ang="0">
                    <a:pos x="132" y="29"/>
                  </a:cxn>
                  <a:cxn ang="0">
                    <a:pos x="101" y="4"/>
                  </a:cxn>
                  <a:cxn ang="0">
                    <a:pos x="85" y="4"/>
                  </a:cxn>
                  <a:cxn ang="0">
                    <a:pos x="54" y="29"/>
                  </a:cxn>
                  <a:cxn ang="0">
                    <a:pos x="39" y="41"/>
                  </a:cxn>
                  <a:cxn ang="0">
                    <a:pos x="9" y="66"/>
                  </a:cxn>
                  <a:cxn ang="0">
                    <a:pos x="1" y="72"/>
                  </a:cxn>
                  <a:cxn ang="0">
                    <a:pos x="1" y="72"/>
                  </a:cxn>
                  <a:cxn ang="0">
                    <a:pos x="0" y="72"/>
                  </a:cxn>
                  <a:cxn ang="0">
                    <a:pos x="0" y="73"/>
                  </a:cxn>
                  <a:cxn ang="0">
                    <a:pos x="1" y="82"/>
                  </a:cxn>
                  <a:cxn ang="0">
                    <a:pos x="1" y="196"/>
                  </a:cxn>
                  <a:cxn ang="0">
                    <a:pos x="10" y="204"/>
                  </a:cxn>
                  <a:cxn ang="0">
                    <a:pos x="176" y="204"/>
                  </a:cxn>
                  <a:cxn ang="0">
                    <a:pos x="186" y="196"/>
                  </a:cxn>
                  <a:cxn ang="0">
                    <a:pos x="186" y="82"/>
                  </a:cxn>
                  <a:cxn ang="0">
                    <a:pos x="186" y="73"/>
                  </a:cxn>
                  <a:cxn ang="0">
                    <a:pos x="186" y="72"/>
                  </a:cxn>
                  <a:cxn ang="0">
                    <a:pos x="142" y="191"/>
                  </a:cxn>
                  <a:cxn ang="0">
                    <a:pos x="123" y="172"/>
                  </a:cxn>
                  <a:cxn ang="0">
                    <a:pos x="142" y="153"/>
                  </a:cxn>
                  <a:cxn ang="0">
                    <a:pos x="162" y="172"/>
                  </a:cxn>
                  <a:cxn ang="0">
                    <a:pos x="142" y="191"/>
                  </a:cxn>
                </a:cxnLst>
                <a:rect l="0" t="0" r="r" b="b"/>
                <a:pathLst>
                  <a:path w="186" h="205">
                    <a:moveTo>
                      <a:pt x="186" y="72"/>
                    </a:moveTo>
                    <a:cubicBezTo>
                      <a:pt x="186" y="72"/>
                      <a:pt x="186" y="72"/>
                      <a:pt x="186" y="72"/>
                    </a:cubicBezTo>
                    <a:cubicBezTo>
                      <a:pt x="186" y="72"/>
                      <a:pt x="185" y="72"/>
                      <a:pt x="185" y="72"/>
                    </a:cubicBezTo>
                    <a:cubicBezTo>
                      <a:pt x="185" y="72"/>
                      <a:pt x="182" y="69"/>
                      <a:pt x="178" y="66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8"/>
                      <a:pt x="136" y="32"/>
                      <a:pt x="132" y="29"/>
                    </a:cubicBezTo>
                    <a:cubicBezTo>
                      <a:pt x="101" y="4"/>
                      <a:pt x="101" y="4"/>
                      <a:pt x="101" y="4"/>
                    </a:cubicBezTo>
                    <a:cubicBezTo>
                      <a:pt x="97" y="0"/>
                      <a:pt x="90" y="0"/>
                      <a:pt x="85" y="4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0" y="32"/>
                      <a:pt x="43" y="38"/>
                      <a:pt x="39" y="41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9"/>
                      <a:pt x="1" y="72"/>
                      <a:pt x="1" y="72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1" y="72"/>
                      <a:pt x="1" y="72"/>
                      <a:pt x="0" y="72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1" y="73"/>
                      <a:pt x="1" y="77"/>
                      <a:pt x="1" y="82"/>
                    </a:cubicBezTo>
                    <a:cubicBezTo>
                      <a:pt x="1" y="196"/>
                      <a:pt x="1" y="196"/>
                      <a:pt x="1" y="196"/>
                    </a:cubicBezTo>
                    <a:cubicBezTo>
                      <a:pt x="1" y="201"/>
                      <a:pt x="5" y="205"/>
                      <a:pt x="10" y="204"/>
                    </a:cubicBezTo>
                    <a:cubicBezTo>
                      <a:pt x="176" y="204"/>
                      <a:pt x="176" y="204"/>
                      <a:pt x="176" y="204"/>
                    </a:cubicBezTo>
                    <a:cubicBezTo>
                      <a:pt x="181" y="205"/>
                      <a:pt x="186" y="201"/>
                      <a:pt x="186" y="196"/>
                    </a:cubicBezTo>
                    <a:cubicBezTo>
                      <a:pt x="186" y="82"/>
                      <a:pt x="186" y="82"/>
                      <a:pt x="186" y="82"/>
                    </a:cubicBezTo>
                    <a:cubicBezTo>
                      <a:pt x="186" y="77"/>
                      <a:pt x="186" y="73"/>
                      <a:pt x="186" y="73"/>
                    </a:cubicBezTo>
                    <a:cubicBezTo>
                      <a:pt x="186" y="73"/>
                      <a:pt x="186" y="73"/>
                      <a:pt x="186" y="72"/>
                    </a:cubicBezTo>
                    <a:close/>
                    <a:moveTo>
                      <a:pt x="142" y="191"/>
                    </a:moveTo>
                    <a:cubicBezTo>
                      <a:pt x="132" y="191"/>
                      <a:pt x="123" y="183"/>
                      <a:pt x="123" y="172"/>
                    </a:cubicBezTo>
                    <a:cubicBezTo>
                      <a:pt x="123" y="161"/>
                      <a:pt x="132" y="153"/>
                      <a:pt x="142" y="153"/>
                    </a:cubicBezTo>
                    <a:cubicBezTo>
                      <a:pt x="153" y="153"/>
                      <a:pt x="162" y="161"/>
                      <a:pt x="162" y="172"/>
                    </a:cubicBezTo>
                    <a:cubicBezTo>
                      <a:pt x="162" y="183"/>
                      <a:pt x="153" y="191"/>
                      <a:pt x="142" y="191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" name="Freeform: Shape 43"/>
              <p:cNvSpPr>
                <a:spLocks/>
              </p:cNvSpPr>
              <p:nvPr/>
            </p:nvSpPr>
            <p:spPr bwMode="auto">
              <a:xfrm>
                <a:off x="4336121" y="2317754"/>
                <a:ext cx="573833" cy="631769"/>
              </a:xfrm>
              <a:custGeom>
                <a:avLst/>
                <a:gdLst/>
                <a:ahLst/>
                <a:cxnLst>
                  <a:cxn ang="0">
                    <a:pos x="186" y="71"/>
                  </a:cxn>
                  <a:cxn ang="0">
                    <a:pos x="186" y="71"/>
                  </a:cxn>
                  <a:cxn ang="0">
                    <a:pos x="185" y="71"/>
                  </a:cxn>
                  <a:cxn ang="0">
                    <a:pos x="178" y="65"/>
                  </a:cxn>
                  <a:cxn ang="0">
                    <a:pos x="147" y="40"/>
                  </a:cxn>
                  <a:cxn ang="0">
                    <a:pos x="132" y="28"/>
                  </a:cxn>
                  <a:cxn ang="0">
                    <a:pos x="101" y="3"/>
                  </a:cxn>
                  <a:cxn ang="0">
                    <a:pos x="85" y="3"/>
                  </a:cxn>
                  <a:cxn ang="0">
                    <a:pos x="54" y="28"/>
                  </a:cxn>
                  <a:cxn ang="0">
                    <a:pos x="39" y="40"/>
                  </a:cxn>
                  <a:cxn ang="0">
                    <a:pos x="9" y="65"/>
                  </a:cxn>
                  <a:cxn ang="0">
                    <a:pos x="1" y="71"/>
                  </a:cxn>
                  <a:cxn ang="0">
                    <a:pos x="1" y="71"/>
                  </a:cxn>
                  <a:cxn ang="0">
                    <a:pos x="0" y="71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195"/>
                  </a:cxn>
                  <a:cxn ang="0">
                    <a:pos x="10" y="205"/>
                  </a:cxn>
                  <a:cxn ang="0">
                    <a:pos x="176" y="205"/>
                  </a:cxn>
                  <a:cxn ang="0">
                    <a:pos x="186" y="195"/>
                  </a:cxn>
                  <a:cxn ang="0">
                    <a:pos x="186" y="82"/>
                  </a:cxn>
                  <a:cxn ang="0">
                    <a:pos x="186" y="72"/>
                  </a:cxn>
                  <a:cxn ang="0">
                    <a:pos x="186" y="71"/>
                  </a:cxn>
                  <a:cxn ang="0">
                    <a:pos x="142" y="191"/>
                  </a:cxn>
                  <a:cxn ang="0">
                    <a:pos x="123" y="171"/>
                  </a:cxn>
                  <a:cxn ang="0">
                    <a:pos x="142" y="152"/>
                  </a:cxn>
                  <a:cxn ang="0">
                    <a:pos x="162" y="171"/>
                  </a:cxn>
                  <a:cxn ang="0">
                    <a:pos x="142" y="191"/>
                  </a:cxn>
                </a:cxnLst>
                <a:rect l="0" t="0" r="r" b="b"/>
                <a:pathLst>
                  <a:path w="186" h="205">
                    <a:moveTo>
                      <a:pt x="186" y="71"/>
                    </a:moveTo>
                    <a:cubicBezTo>
                      <a:pt x="186" y="71"/>
                      <a:pt x="186" y="71"/>
                      <a:pt x="186" y="71"/>
                    </a:cubicBezTo>
                    <a:cubicBezTo>
                      <a:pt x="186" y="71"/>
                      <a:pt x="185" y="71"/>
                      <a:pt x="185" y="71"/>
                    </a:cubicBezTo>
                    <a:cubicBezTo>
                      <a:pt x="185" y="71"/>
                      <a:pt x="182" y="68"/>
                      <a:pt x="178" y="65"/>
                    </a:cubicBezTo>
                    <a:cubicBezTo>
                      <a:pt x="147" y="40"/>
                      <a:pt x="147" y="40"/>
                      <a:pt x="147" y="40"/>
                    </a:cubicBezTo>
                    <a:cubicBezTo>
                      <a:pt x="143" y="37"/>
                      <a:pt x="136" y="31"/>
                      <a:pt x="132" y="28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7" y="0"/>
                      <a:pt x="90" y="0"/>
                      <a:pt x="85" y="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0" y="31"/>
                      <a:pt x="43" y="37"/>
                      <a:pt x="39" y="40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4" y="68"/>
                      <a:pt x="1" y="71"/>
                      <a:pt x="1" y="71"/>
                    </a:cubicBezTo>
                    <a:cubicBezTo>
                      <a:pt x="1" y="71"/>
                      <a:pt x="1" y="71"/>
                      <a:pt x="1" y="71"/>
                    </a:cubicBezTo>
                    <a:cubicBezTo>
                      <a:pt x="1" y="71"/>
                      <a:pt x="1" y="71"/>
                      <a:pt x="0" y="71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1" y="72"/>
                      <a:pt x="1" y="76"/>
                      <a:pt x="1" y="82"/>
                    </a:cubicBezTo>
                    <a:cubicBezTo>
                      <a:pt x="1" y="195"/>
                      <a:pt x="1" y="195"/>
                      <a:pt x="1" y="195"/>
                    </a:cubicBezTo>
                    <a:cubicBezTo>
                      <a:pt x="1" y="200"/>
                      <a:pt x="5" y="205"/>
                      <a:pt x="10" y="205"/>
                    </a:cubicBezTo>
                    <a:cubicBezTo>
                      <a:pt x="176" y="205"/>
                      <a:pt x="176" y="205"/>
                      <a:pt x="176" y="205"/>
                    </a:cubicBezTo>
                    <a:cubicBezTo>
                      <a:pt x="181" y="205"/>
                      <a:pt x="186" y="200"/>
                      <a:pt x="186" y="195"/>
                    </a:cubicBezTo>
                    <a:cubicBezTo>
                      <a:pt x="186" y="82"/>
                      <a:pt x="186" y="82"/>
                      <a:pt x="186" y="82"/>
                    </a:cubicBezTo>
                    <a:cubicBezTo>
                      <a:pt x="186" y="76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1"/>
                    </a:cubicBezTo>
                    <a:close/>
                    <a:moveTo>
                      <a:pt x="142" y="191"/>
                    </a:moveTo>
                    <a:cubicBezTo>
                      <a:pt x="132" y="191"/>
                      <a:pt x="123" y="182"/>
                      <a:pt x="123" y="171"/>
                    </a:cubicBezTo>
                    <a:cubicBezTo>
                      <a:pt x="123" y="160"/>
                      <a:pt x="132" y="152"/>
                      <a:pt x="142" y="152"/>
                    </a:cubicBezTo>
                    <a:cubicBezTo>
                      <a:pt x="153" y="152"/>
                      <a:pt x="162" y="160"/>
                      <a:pt x="162" y="171"/>
                    </a:cubicBezTo>
                    <a:cubicBezTo>
                      <a:pt x="162" y="182"/>
                      <a:pt x="153" y="191"/>
                      <a:pt x="142" y="19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9" name="Group 44"/>
            <p:cNvGrpSpPr/>
            <p:nvPr/>
          </p:nvGrpSpPr>
          <p:grpSpPr>
            <a:xfrm>
              <a:off x="3186362" y="2716271"/>
              <a:ext cx="1415805" cy="1068367"/>
              <a:chOff x="3577448" y="2872275"/>
              <a:chExt cx="1216638" cy="1026280"/>
            </a:xfrm>
          </p:grpSpPr>
          <p:sp>
            <p:nvSpPr>
              <p:cNvPr id="88" name="Freeform: Shape 45"/>
              <p:cNvSpPr>
                <a:spLocks/>
              </p:cNvSpPr>
              <p:nvPr/>
            </p:nvSpPr>
            <p:spPr bwMode="auto">
              <a:xfrm>
                <a:off x="4396815" y="3126086"/>
                <a:ext cx="52418" cy="6069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3" y="6"/>
                  </a:cxn>
                  <a:cxn ang="0">
                    <a:pos x="13" y="6"/>
                  </a:cxn>
                  <a:cxn ang="0">
                    <a:pos x="14" y="20"/>
                  </a:cxn>
                  <a:cxn ang="0">
                    <a:pos x="14" y="20"/>
                  </a:cxn>
                  <a:cxn ang="0">
                    <a:pos x="13" y="19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0" y="3"/>
                  </a:cxn>
                </a:cxnLst>
                <a:rect l="0" t="0" r="r" b="b"/>
                <a:pathLst>
                  <a:path w="17" h="20">
                    <a:moveTo>
                      <a:pt x="0" y="3"/>
                    </a:moveTo>
                    <a:cubicBezTo>
                      <a:pt x="4" y="0"/>
                      <a:pt x="10" y="2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6" y="9"/>
                      <a:pt x="17" y="14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5" y="13"/>
                      <a:pt x="14" y="9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9" y="4"/>
                      <a:pt x="4" y="3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Freeform: Shape 46"/>
              <p:cNvSpPr>
                <a:spLocks/>
              </p:cNvSpPr>
              <p:nvPr/>
            </p:nvSpPr>
            <p:spPr bwMode="auto">
              <a:xfrm>
                <a:off x="3577448" y="3043322"/>
                <a:ext cx="957310" cy="855233"/>
              </a:xfrm>
              <a:custGeom>
                <a:avLst/>
                <a:gdLst/>
                <a:ahLst/>
                <a:cxnLst>
                  <a:cxn ang="0">
                    <a:pos x="226" y="7"/>
                  </a:cxn>
                  <a:cxn ang="0">
                    <a:pos x="11" y="176"/>
                  </a:cxn>
                  <a:cxn ang="0">
                    <a:pos x="7" y="204"/>
                  </a:cxn>
                  <a:cxn ang="0">
                    <a:pos x="57" y="268"/>
                  </a:cxn>
                  <a:cxn ang="0">
                    <a:pos x="85" y="271"/>
                  </a:cxn>
                  <a:cxn ang="0">
                    <a:pos x="301" y="102"/>
                  </a:cxn>
                  <a:cxn ang="0">
                    <a:pos x="304" y="74"/>
                  </a:cxn>
                  <a:cxn ang="0">
                    <a:pos x="254" y="10"/>
                  </a:cxn>
                  <a:cxn ang="0">
                    <a:pos x="226" y="7"/>
                  </a:cxn>
                  <a:cxn ang="0">
                    <a:pos x="268" y="74"/>
                  </a:cxn>
                  <a:cxn ang="0">
                    <a:pos x="243" y="71"/>
                  </a:cxn>
                  <a:cxn ang="0">
                    <a:pos x="246" y="46"/>
                  </a:cxn>
                  <a:cxn ang="0">
                    <a:pos x="271" y="49"/>
                  </a:cxn>
                  <a:cxn ang="0">
                    <a:pos x="268" y="74"/>
                  </a:cxn>
                </a:cxnLst>
                <a:rect l="0" t="0" r="r" b="b"/>
                <a:pathLst>
                  <a:path w="311" h="278">
                    <a:moveTo>
                      <a:pt x="226" y="7"/>
                    </a:moveTo>
                    <a:cubicBezTo>
                      <a:pt x="11" y="176"/>
                      <a:pt x="11" y="176"/>
                      <a:pt x="11" y="176"/>
                    </a:cubicBezTo>
                    <a:cubicBezTo>
                      <a:pt x="2" y="183"/>
                      <a:pt x="0" y="195"/>
                      <a:pt x="7" y="204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64" y="277"/>
                      <a:pt x="77" y="278"/>
                      <a:pt x="85" y="271"/>
                    </a:cubicBezTo>
                    <a:cubicBezTo>
                      <a:pt x="301" y="102"/>
                      <a:pt x="301" y="102"/>
                      <a:pt x="301" y="102"/>
                    </a:cubicBezTo>
                    <a:cubicBezTo>
                      <a:pt x="310" y="95"/>
                      <a:pt x="311" y="82"/>
                      <a:pt x="304" y="74"/>
                    </a:cubicBezTo>
                    <a:cubicBezTo>
                      <a:pt x="254" y="10"/>
                      <a:pt x="254" y="10"/>
                      <a:pt x="254" y="10"/>
                    </a:cubicBezTo>
                    <a:cubicBezTo>
                      <a:pt x="248" y="1"/>
                      <a:pt x="235" y="0"/>
                      <a:pt x="226" y="7"/>
                    </a:cubicBezTo>
                    <a:close/>
                    <a:moveTo>
                      <a:pt x="268" y="74"/>
                    </a:moveTo>
                    <a:cubicBezTo>
                      <a:pt x="260" y="80"/>
                      <a:pt x="249" y="79"/>
                      <a:pt x="243" y="71"/>
                    </a:cubicBezTo>
                    <a:cubicBezTo>
                      <a:pt x="236" y="63"/>
                      <a:pt x="238" y="52"/>
                      <a:pt x="246" y="46"/>
                    </a:cubicBezTo>
                    <a:cubicBezTo>
                      <a:pt x="253" y="40"/>
                      <a:pt x="265" y="41"/>
                      <a:pt x="271" y="49"/>
                    </a:cubicBezTo>
                    <a:cubicBezTo>
                      <a:pt x="277" y="56"/>
                      <a:pt x="276" y="68"/>
                      <a:pt x="268" y="7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Freeform: Shape 47"/>
              <p:cNvSpPr>
                <a:spLocks/>
              </p:cNvSpPr>
              <p:nvPr/>
            </p:nvSpPr>
            <p:spPr bwMode="auto">
              <a:xfrm>
                <a:off x="4319568" y="3178505"/>
                <a:ext cx="96559" cy="96559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5" y="24"/>
                  </a:cxn>
                  <a:cxn ang="0">
                    <a:pos x="24" y="26"/>
                  </a:cxn>
                  <a:cxn ang="0">
                    <a:pos x="26" y="7"/>
                  </a:cxn>
                  <a:cxn ang="0">
                    <a:pos x="7" y="5"/>
                  </a:cxn>
                  <a:cxn ang="0">
                    <a:pos x="22" y="24"/>
                  </a:cxn>
                  <a:cxn ang="0">
                    <a:pos x="7" y="22"/>
                  </a:cxn>
                  <a:cxn ang="0">
                    <a:pos x="9" y="7"/>
                  </a:cxn>
                  <a:cxn ang="0">
                    <a:pos x="24" y="9"/>
                  </a:cxn>
                  <a:cxn ang="0">
                    <a:pos x="22" y="24"/>
                  </a:cxn>
                </a:cxnLst>
                <a:rect l="0" t="0" r="r" b="b"/>
                <a:pathLst>
                  <a:path w="31" h="31">
                    <a:moveTo>
                      <a:pt x="7" y="5"/>
                    </a:moveTo>
                    <a:cubicBezTo>
                      <a:pt x="1" y="10"/>
                      <a:pt x="0" y="18"/>
                      <a:pt x="5" y="24"/>
                    </a:cubicBezTo>
                    <a:cubicBezTo>
                      <a:pt x="10" y="30"/>
                      <a:pt x="18" y="31"/>
                      <a:pt x="24" y="26"/>
                    </a:cubicBezTo>
                    <a:cubicBezTo>
                      <a:pt x="30" y="22"/>
                      <a:pt x="31" y="13"/>
                      <a:pt x="26" y="7"/>
                    </a:cubicBezTo>
                    <a:cubicBezTo>
                      <a:pt x="22" y="1"/>
                      <a:pt x="13" y="0"/>
                      <a:pt x="7" y="5"/>
                    </a:cubicBezTo>
                    <a:close/>
                    <a:moveTo>
                      <a:pt x="22" y="24"/>
                    </a:moveTo>
                    <a:cubicBezTo>
                      <a:pt x="18" y="28"/>
                      <a:pt x="11" y="27"/>
                      <a:pt x="7" y="22"/>
                    </a:cubicBezTo>
                    <a:cubicBezTo>
                      <a:pt x="4" y="18"/>
                      <a:pt x="5" y="11"/>
                      <a:pt x="9" y="7"/>
                    </a:cubicBezTo>
                    <a:cubicBezTo>
                      <a:pt x="14" y="4"/>
                      <a:pt x="20" y="5"/>
                      <a:pt x="24" y="9"/>
                    </a:cubicBezTo>
                    <a:cubicBezTo>
                      <a:pt x="28" y="14"/>
                      <a:pt x="27" y="20"/>
                      <a:pt x="22" y="24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Freeform: Shape 48"/>
              <p:cNvSpPr>
                <a:spLocks/>
              </p:cNvSpPr>
              <p:nvPr/>
            </p:nvSpPr>
            <p:spPr bwMode="auto">
              <a:xfrm>
                <a:off x="4303394" y="3164710"/>
                <a:ext cx="126905" cy="124148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7" y="31"/>
                  </a:cxn>
                  <a:cxn ang="0">
                    <a:pos x="32" y="34"/>
                  </a:cxn>
                  <a:cxn ang="0">
                    <a:pos x="35" y="9"/>
                  </a:cxn>
                  <a:cxn ang="0">
                    <a:pos x="10" y="6"/>
                  </a:cxn>
                  <a:cxn ang="0">
                    <a:pos x="29" y="30"/>
                  </a:cxn>
                  <a:cxn ang="0">
                    <a:pos x="10" y="28"/>
                  </a:cxn>
                  <a:cxn ang="0">
                    <a:pos x="12" y="9"/>
                  </a:cxn>
                  <a:cxn ang="0">
                    <a:pos x="31" y="11"/>
                  </a:cxn>
                  <a:cxn ang="0">
                    <a:pos x="29" y="30"/>
                  </a:cxn>
                </a:cxnLst>
                <a:rect l="0" t="0" r="r" b="b"/>
                <a:pathLst>
                  <a:path w="41" h="40">
                    <a:moveTo>
                      <a:pt x="10" y="6"/>
                    </a:moveTo>
                    <a:cubicBezTo>
                      <a:pt x="2" y="12"/>
                      <a:pt x="0" y="23"/>
                      <a:pt x="7" y="31"/>
                    </a:cubicBezTo>
                    <a:cubicBezTo>
                      <a:pt x="13" y="39"/>
                      <a:pt x="24" y="40"/>
                      <a:pt x="32" y="34"/>
                    </a:cubicBezTo>
                    <a:cubicBezTo>
                      <a:pt x="40" y="28"/>
                      <a:pt x="41" y="16"/>
                      <a:pt x="35" y="9"/>
                    </a:cubicBezTo>
                    <a:cubicBezTo>
                      <a:pt x="29" y="1"/>
                      <a:pt x="17" y="0"/>
                      <a:pt x="10" y="6"/>
                    </a:cubicBezTo>
                    <a:close/>
                    <a:moveTo>
                      <a:pt x="29" y="30"/>
                    </a:moveTo>
                    <a:cubicBezTo>
                      <a:pt x="23" y="35"/>
                      <a:pt x="15" y="34"/>
                      <a:pt x="10" y="28"/>
                    </a:cubicBezTo>
                    <a:cubicBezTo>
                      <a:pt x="5" y="22"/>
                      <a:pt x="6" y="14"/>
                      <a:pt x="12" y="9"/>
                    </a:cubicBezTo>
                    <a:cubicBezTo>
                      <a:pt x="18" y="4"/>
                      <a:pt x="27" y="5"/>
                      <a:pt x="31" y="11"/>
                    </a:cubicBezTo>
                    <a:cubicBezTo>
                      <a:pt x="36" y="17"/>
                      <a:pt x="35" y="26"/>
                      <a:pt x="29" y="30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Freeform: Shape 49"/>
              <p:cNvSpPr>
                <a:spLocks/>
              </p:cNvSpPr>
              <p:nvPr/>
            </p:nvSpPr>
            <p:spPr bwMode="auto">
              <a:xfrm>
                <a:off x="4388539" y="2872275"/>
                <a:ext cx="405547" cy="361406"/>
              </a:xfrm>
              <a:custGeom>
                <a:avLst/>
                <a:gdLst/>
                <a:ahLst/>
                <a:cxnLst>
                  <a:cxn ang="0">
                    <a:pos x="2" y="105"/>
                  </a:cxn>
                  <a:cxn ang="0">
                    <a:pos x="2" y="105"/>
                  </a:cxn>
                  <a:cxn ang="0">
                    <a:pos x="15" y="91"/>
                  </a:cxn>
                  <a:cxn ang="0">
                    <a:pos x="15" y="91"/>
                  </a:cxn>
                  <a:cxn ang="0">
                    <a:pos x="106" y="33"/>
                  </a:cxn>
                  <a:cxn ang="0">
                    <a:pos x="106" y="33"/>
                  </a:cxn>
                  <a:cxn ang="0">
                    <a:pos x="128" y="0"/>
                  </a:cxn>
                  <a:cxn ang="0">
                    <a:pos x="128" y="0"/>
                  </a:cxn>
                  <a:cxn ang="0">
                    <a:pos x="130" y="0"/>
                  </a:cxn>
                  <a:cxn ang="0">
                    <a:pos x="108" y="34"/>
                  </a:cxn>
                  <a:cxn ang="0">
                    <a:pos x="108" y="34"/>
                  </a:cxn>
                  <a:cxn ang="0">
                    <a:pos x="16" y="93"/>
                  </a:cxn>
                  <a:cxn ang="0">
                    <a:pos x="16" y="93"/>
                  </a:cxn>
                  <a:cxn ang="0">
                    <a:pos x="4" y="106"/>
                  </a:cxn>
                  <a:cxn ang="0">
                    <a:pos x="4" y="106"/>
                  </a:cxn>
                  <a:cxn ang="0">
                    <a:pos x="4" y="114"/>
                  </a:cxn>
                  <a:cxn ang="0">
                    <a:pos x="4" y="117"/>
                  </a:cxn>
                  <a:cxn ang="0">
                    <a:pos x="2" y="105"/>
                  </a:cxn>
                </a:cxnLst>
                <a:rect l="0" t="0" r="r" b="b"/>
                <a:pathLst>
                  <a:path w="132" h="117">
                    <a:moveTo>
                      <a:pt x="2" y="105"/>
                    </a:moveTo>
                    <a:cubicBezTo>
                      <a:pt x="2" y="105"/>
                      <a:pt x="2" y="105"/>
                      <a:pt x="2" y="105"/>
                    </a:cubicBezTo>
                    <a:cubicBezTo>
                      <a:pt x="4" y="101"/>
                      <a:pt x="9" y="96"/>
                      <a:pt x="15" y="91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38" y="74"/>
                      <a:pt x="80" y="53"/>
                      <a:pt x="106" y="33"/>
                    </a:cubicBezTo>
                    <a:cubicBezTo>
                      <a:pt x="106" y="33"/>
                      <a:pt x="106" y="33"/>
                      <a:pt x="106" y="33"/>
                    </a:cubicBezTo>
                    <a:cubicBezTo>
                      <a:pt x="121" y="22"/>
                      <a:pt x="130" y="10"/>
                      <a:pt x="128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12"/>
                      <a:pt x="122" y="23"/>
                      <a:pt x="108" y="34"/>
                    </a:cubicBezTo>
                    <a:cubicBezTo>
                      <a:pt x="108" y="34"/>
                      <a:pt x="108" y="34"/>
                      <a:pt x="108" y="34"/>
                    </a:cubicBezTo>
                    <a:cubicBezTo>
                      <a:pt x="81" y="55"/>
                      <a:pt x="39" y="75"/>
                      <a:pt x="16" y="93"/>
                    </a:cubicBezTo>
                    <a:cubicBezTo>
                      <a:pt x="16" y="93"/>
                      <a:pt x="16" y="93"/>
                      <a:pt x="16" y="93"/>
                    </a:cubicBezTo>
                    <a:cubicBezTo>
                      <a:pt x="10" y="97"/>
                      <a:pt x="6" y="102"/>
                      <a:pt x="4" y="106"/>
                    </a:cubicBezTo>
                    <a:cubicBezTo>
                      <a:pt x="4" y="106"/>
                      <a:pt x="4" y="106"/>
                      <a:pt x="4" y="106"/>
                    </a:cubicBezTo>
                    <a:cubicBezTo>
                      <a:pt x="2" y="110"/>
                      <a:pt x="3" y="111"/>
                      <a:pt x="4" y="114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4" y="117"/>
                      <a:pt x="0" y="110"/>
                      <a:pt x="2" y="105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Freeform: Shape 50"/>
              <p:cNvSpPr>
                <a:spLocks/>
              </p:cNvSpPr>
              <p:nvPr/>
            </p:nvSpPr>
            <p:spPr bwMode="auto">
              <a:xfrm>
                <a:off x="4385780" y="3134364"/>
                <a:ext cx="35865" cy="38623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" y="1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2" y="9"/>
                  </a:cxn>
                  <a:cxn ang="0">
                    <a:pos x="0" y="11"/>
                  </a:cxn>
                </a:cxnLst>
                <a:rect l="0" t="0" r="r" b="b"/>
                <a:pathLst>
                  <a:path w="12" h="12">
                    <a:moveTo>
                      <a:pt x="0" y="11"/>
                    </a:moveTo>
                    <a:cubicBezTo>
                      <a:pt x="1" y="11"/>
                      <a:pt x="2" y="11"/>
                      <a:pt x="2" y="12"/>
                    </a:cubicBezTo>
                    <a:cubicBezTo>
                      <a:pt x="5" y="9"/>
                      <a:pt x="8" y="5"/>
                      <a:pt x="12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" y="3"/>
                      <a:pt x="4" y="6"/>
                      <a:pt x="2" y="9"/>
                    </a:cubicBezTo>
                    <a:cubicBezTo>
                      <a:pt x="1" y="10"/>
                      <a:pt x="1" y="10"/>
                      <a:pt x="0" y="11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Freeform: Shape 67"/>
              <p:cNvSpPr>
                <a:spLocks/>
              </p:cNvSpPr>
              <p:nvPr/>
            </p:nvSpPr>
            <p:spPr bwMode="auto">
              <a:xfrm>
                <a:off x="4371986" y="3170227"/>
                <a:ext cx="19313" cy="35865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4" y="10"/>
                  </a:cxn>
                  <a:cxn ang="0">
                    <a:pos x="3" y="9"/>
                  </a:cxn>
                  <a:cxn ang="0">
                    <a:pos x="2" y="7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1" y="6"/>
                  </a:cxn>
                </a:cxnLst>
                <a:rect l="0" t="0" r="r" b="b"/>
                <a:pathLst>
                  <a:path w="6" h="12">
                    <a:moveTo>
                      <a:pt x="1" y="6"/>
                    </a:moveTo>
                    <a:cubicBezTo>
                      <a:pt x="0" y="9"/>
                      <a:pt x="0" y="12"/>
                      <a:pt x="4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2" y="9"/>
                      <a:pt x="2" y="7"/>
                    </a:cubicBezTo>
                    <a:cubicBezTo>
                      <a:pt x="3" y="5"/>
                      <a:pt x="4" y="3"/>
                      <a:pt x="6" y="1"/>
                    </a:cubicBezTo>
                    <a:cubicBezTo>
                      <a:pt x="6" y="0"/>
                      <a:pt x="5" y="0"/>
                      <a:pt x="4" y="0"/>
                    </a:cubicBezTo>
                    <a:cubicBezTo>
                      <a:pt x="3" y="2"/>
                      <a:pt x="1" y="4"/>
                      <a:pt x="1" y="6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4" name="TextBox 136"/>
            <p:cNvSpPr txBox="1"/>
            <p:nvPr/>
          </p:nvSpPr>
          <p:spPr>
            <a:xfrm rot="19338731">
              <a:off x="3337677" y="3280403"/>
              <a:ext cx="715580" cy="184666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r>
                <a:rPr lang="zh-CN" altLang="en-US" sz="10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30" name="TextBox 142"/>
            <p:cNvSpPr txBox="1"/>
            <p:nvPr/>
          </p:nvSpPr>
          <p:spPr>
            <a:xfrm>
              <a:off x="4159433" y="2275271"/>
              <a:ext cx="487375" cy="3966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</a:rPr>
                <a:t>15%</a:t>
              </a:r>
            </a:p>
          </p:txBody>
        </p:sp>
        <p:grpSp>
          <p:nvGrpSpPr>
            <p:cNvPr id="35" name="Group 149"/>
            <p:cNvGrpSpPr/>
            <p:nvPr/>
          </p:nvGrpSpPr>
          <p:grpSpPr>
            <a:xfrm>
              <a:off x="2798498" y="3793245"/>
              <a:ext cx="1332093" cy="765660"/>
              <a:chOff x="474165" y="4998859"/>
              <a:chExt cx="1776124" cy="1020880"/>
            </a:xfrm>
          </p:grpSpPr>
          <p:sp>
            <p:nvSpPr>
              <p:cNvPr id="48" name="TextBox 150"/>
              <p:cNvSpPr txBox="1">
                <a:spLocks/>
              </p:cNvSpPr>
              <p:nvPr/>
            </p:nvSpPr>
            <p:spPr bwMode="auto">
              <a:xfrm>
                <a:off x="474165" y="4998859"/>
                <a:ext cx="1776124" cy="510084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49" name="TextBox 151"/>
              <p:cNvSpPr txBox="1">
                <a:spLocks/>
              </p:cNvSpPr>
              <p:nvPr/>
            </p:nvSpPr>
            <p:spPr bwMode="auto">
              <a:xfrm>
                <a:off x="474165" y="5508943"/>
                <a:ext cx="1776124" cy="510796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 anchorCtr="1">
                <a:normAutofit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8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8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117" name="组合 116"/>
          <p:cNvGrpSpPr/>
          <p:nvPr/>
        </p:nvGrpSpPr>
        <p:grpSpPr>
          <a:xfrm>
            <a:off x="5337036" y="1475584"/>
            <a:ext cx="1970907" cy="3083321"/>
            <a:chOff x="5337036" y="1475584"/>
            <a:chExt cx="1970907" cy="3083321"/>
          </a:xfrm>
        </p:grpSpPr>
        <p:sp>
          <p:nvSpPr>
            <p:cNvPr id="13" name="Freeform: Shape 80"/>
            <p:cNvSpPr>
              <a:spLocks/>
            </p:cNvSpPr>
            <p:nvPr/>
          </p:nvSpPr>
          <p:spPr bwMode="auto">
            <a:xfrm>
              <a:off x="6733274" y="2704777"/>
              <a:ext cx="433411" cy="281451"/>
            </a:xfrm>
            <a:custGeom>
              <a:avLst/>
              <a:gdLst/>
              <a:ahLst/>
              <a:cxnLst>
                <a:cxn ang="0">
                  <a:pos x="27" y="64"/>
                </a:cxn>
                <a:cxn ang="0">
                  <a:pos x="121" y="2"/>
                </a:cxn>
                <a:cxn ang="0">
                  <a:pos x="120" y="0"/>
                </a:cxn>
                <a:cxn ang="0">
                  <a:pos x="17" y="71"/>
                </a:cxn>
                <a:cxn ang="0">
                  <a:pos x="0" y="87"/>
                </a:cxn>
                <a:cxn ang="0">
                  <a:pos x="1" y="88"/>
                </a:cxn>
                <a:cxn ang="0">
                  <a:pos x="27" y="64"/>
                </a:cxn>
              </a:cxnLst>
              <a:rect l="0" t="0" r="r" b="b"/>
              <a:pathLst>
                <a:path w="121" h="88">
                  <a:moveTo>
                    <a:pt x="27" y="64"/>
                  </a:moveTo>
                  <a:cubicBezTo>
                    <a:pt x="50" y="44"/>
                    <a:pt x="83" y="31"/>
                    <a:pt x="121" y="2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6" y="34"/>
                    <a:pt x="41" y="45"/>
                    <a:pt x="17" y="71"/>
                  </a:cubicBezTo>
                  <a:cubicBezTo>
                    <a:pt x="10" y="77"/>
                    <a:pt x="5" y="82"/>
                    <a:pt x="0" y="87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8" y="82"/>
                    <a:pt x="17" y="73"/>
                    <a:pt x="27" y="64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Group 81"/>
            <p:cNvGrpSpPr/>
            <p:nvPr/>
          </p:nvGrpSpPr>
          <p:grpSpPr>
            <a:xfrm>
              <a:off x="6643382" y="1475584"/>
              <a:ext cx="664561" cy="1332583"/>
              <a:chOff x="5704493" y="1680467"/>
              <a:chExt cx="571075" cy="1280091"/>
            </a:xfrm>
          </p:grpSpPr>
          <p:sp>
            <p:nvSpPr>
              <p:cNvPr id="77" name="Freeform: Shape 82"/>
              <p:cNvSpPr>
                <a:spLocks/>
              </p:cNvSpPr>
              <p:nvPr/>
            </p:nvSpPr>
            <p:spPr bwMode="auto">
              <a:xfrm>
                <a:off x="5707849" y="1691503"/>
                <a:ext cx="564364" cy="1269055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5" y="71"/>
                  </a:cxn>
                  <a:cxn ang="0">
                    <a:pos x="185" y="71"/>
                  </a:cxn>
                  <a:cxn ang="0">
                    <a:pos x="177" y="65"/>
                  </a:cxn>
                  <a:cxn ang="0">
                    <a:pos x="147" y="41"/>
                  </a:cxn>
                  <a:cxn ang="0">
                    <a:pos x="132" y="28"/>
                  </a:cxn>
                  <a:cxn ang="0">
                    <a:pos x="101" y="3"/>
                  </a:cxn>
                  <a:cxn ang="0">
                    <a:pos x="85" y="3"/>
                  </a:cxn>
                  <a:cxn ang="0">
                    <a:pos x="54" y="28"/>
                  </a:cxn>
                  <a:cxn ang="0">
                    <a:pos x="39" y="41"/>
                  </a:cxn>
                  <a:cxn ang="0">
                    <a:pos x="9" y="65"/>
                  </a:cxn>
                  <a:cxn ang="0">
                    <a:pos x="1" y="71"/>
                  </a:cxn>
                  <a:cxn ang="0">
                    <a:pos x="1" y="71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402"/>
                  </a:cxn>
                  <a:cxn ang="0">
                    <a:pos x="10" y="410"/>
                  </a:cxn>
                  <a:cxn ang="0">
                    <a:pos x="176" y="410"/>
                  </a:cxn>
                  <a:cxn ang="0">
                    <a:pos x="185" y="402"/>
                  </a:cxn>
                  <a:cxn ang="0">
                    <a:pos x="185" y="82"/>
                  </a:cxn>
                  <a:cxn ang="0">
                    <a:pos x="186" y="72"/>
                  </a:cxn>
                  <a:cxn ang="0">
                    <a:pos x="186" y="72"/>
                  </a:cxn>
                  <a:cxn ang="0">
                    <a:pos x="142" y="397"/>
                  </a:cxn>
                  <a:cxn ang="0">
                    <a:pos x="123" y="378"/>
                  </a:cxn>
                  <a:cxn ang="0">
                    <a:pos x="142" y="359"/>
                  </a:cxn>
                  <a:cxn ang="0">
                    <a:pos x="162" y="378"/>
                  </a:cxn>
                  <a:cxn ang="0">
                    <a:pos x="142" y="397"/>
                  </a:cxn>
                </a:cxnLst>
                <a:rect l="0" t="0" r="r" b="b"/>
                <a:pathLst>
                  <a:path w="186" h="411">
                    <a:moveTo>
                      <a:pt x="186" y="72"/>
                    </a:moveTo>
                    <a:cubicBezTo>
                      <a:pt x="186" y="72"/>
                      <a:pt x="185" y="72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2" y="69"/>
                      <a:pt x="177" y="65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7"/>
                      <a:pt x="136" y="32"/>
                      <a:pt x="132" y="28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6" y="0"/>
                      <a:pt x="90" y="0"/>
                      <a:pt x="85" y="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0" y="32"/>
                      <a:pt x="43" y="37"/>
                      <a:pt x="39" y="41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4" y="69"/>
                      <a:pt x="1" y="71"/>
                      <a:pt x="1" y="71"/>
                    </a:cubicBezTo>
                    <a:cubicBezTo>
                      <a:pt x="1" y="71"/>
                      <a:pt x="1" y="71"/>
                      <a:pt x="1" y="71"/>
                    </a:cubicBezTo>
                    <a:cubicBezTo>
                      <a:pt x="1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6"/>
                      <a:pt x="1" y="82"/>
                    </a:cubicBezTo>
                    <a:cubicBezTo>
                      <a:pt x="1" y="402"/>
                      <a:pt x="1" y="402"/>
                      <a:pt x="1" y="402"/>
                    </a:cubicBezTo>
                    <a:cubicBezTo>
                      <a:pt x="1" y="407"/>
                      <a:pt x="5" y="411"/>
                      <a:pt x="10" y="410"/>
                    </a:cubicBezTo>
                    <a:cubicBezTo>
                      <a:pt x="176" y="410"/>
                      <a:pt x="176" y="410"/>
                      <a:pt x="176" y="410"/>
                    </a:cubicBezTo>
                    <a:cubicBezTo>
                      <a:pt x="181" y="411"/>
                      <a:pt x="185" y="407"/>
                      <a:pt x="185" y="402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6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2"/>
                    </a:cubicBezTo>
                    <a:close/>
                    <a:moveTo>
                      <a:pt x="142" y="397"/>
                    </a:moveTo>
                    <a:cubicBezTo>
                      <a:pt x="132" y="397"/>
                      <a:pt x="123" y="389"/>
                      <a:pt x="123" y="378"/>
                    </a:cubicBezTo>
                    <a:cubicBezTo>
                      <a:pt x="123" y="367"/>
                      <a:pt x="132" y="359"/>
                      <a:pt x="142" y="359"/>
                    </a:cubicBezTo>
                    <a:cubicBezTo>
                      <a:pt x="153" y="359"/>
                      <a:pt x="162" y="367"/>
                      <a:pt x="162" y="378"/>
                    </a:cubicBezTo>
                    <a:cubicBezTo>
                      <a:pt x="162" y="389"/>
                      <a:pt x="153" y="397"/>
                      <a:pt x="142" y="397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Freeform: Shape 83"/>
              <p:cNvSpPr>
                <a:spLocks/>
              </p:cNvSpPr>
              <p:nvPr/>
            </p:nvSpPr>
            <p:spPr bwMode="auto">
              <a:xfrm>
                <a:off x="5704493" y="1680467"/>
                <a:ext cx="571075" cy="1269055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5" y="72"/>
                  </a:cxn>
                  <a:cxn ang="0">
                    <a:pos x="185" y="71"/>
                  </a:cxn>
                  <a:cxn ang="0">
                    <a:pos x="177" y="65"/>
                  </a:cxn>
                  <a:cxn ang="0">
                    <a:pos x="147" y="41"/>
                  </a:cxn>
                  <a:cxn ang="0">
                    <a:pos x="132" y="29"/>
                  </a:cxn>
                  <a:cxn ang="0">
                    <a:pos x="101" y="3"/>
                  </a:cxn>
                  <a:cxn ang="0">
                    <a:pos x="85" y="3"/>
                  </a:cxn>
                  <a:cxn ang="0">
                    <a:pos x="54" y="29"/>
                  </a:cxn>
                  <a:cxn ang="0">
                    <a:pos x="39" y="41"/>
                  </a:cxn>
                  <a:cxn ang="0">
                    <a:pos x="9" y="65"/>
                  </a:cxn>
                  <a:cxn ang="0">
                    <a:pos x="1" y="71"/>
                  </a:cxn>
                  <a:cxn ang="0">
                    <a:pos x="1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402"/>
                  </a:cxn>
                  <a:cxn ang="0">
                    <a:pos x="10" y="412"/>
                  </a:cxn>
                  <a:cxn ang="0">
                    <a:pos x="176" y="412"/>
                  </a:cxn>
                  <a:cxn ang="0">
                    <a:pos x="185" y="402"/>
                  </a:cxn>
                  <a:cxn ang="0">
                    <a:pos x="185" y="82"/>
                  </a:cxn>
                  <a:cxn ang="0">
                    <a:pos x="186" y="72"/>
                  </a:cxn>
                  <a:cxn ang="0">
                    <a:pos x="186" y="72"/>
                  </a:cxn>
                  <a:cxn ang="0">
                    <a:pos x="142" y="398"/>
                  </a:cxn>
                  <a:cxn ang="0">
                    <a:pos x="123" y="378"/>
                  </a:cxn>
                  <a:cxn ang="0">
                    <a:pos x="142" y="359"/>
                  </a:cxn>
                  <a:cxn ang="0">
                    <a:pos x="162" y="378"/>
                  </a:cxn>
                  <a:cxn ang="0">
                    <a:pos x="142" y="398"/>
                  </a:cxn>
                </a:cxnLst>
                <a:rect l="0" t="0" r="r" b="b"/>
                <a:pathLst>
                  <a:path w="186" h="412">
                    <a:moveTo>
                      <a:pt x="186" y="72"/>
                    </a:moveTo>
                    <a:cubicBezTo>
                      <a:pt x="186" y="72"/>
                      <a:pt x="185" y="72"/>
                      <a:pt x="185" y="72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2" y="69"/>
                      <a:pt x="177" y="65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7"/>
                      <a:pt x="136" y="32"/>
                      <a:pt x="132" y="29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6" y="0"/>
                      <a:pt x="90" y="0"/>
                      <a:pt x="85" y="3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0" y="32"/>
                      <a:pt x="43" y="37"/>
                      <a:pt x="39" y="41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4" y="69"/>
                      <a:pt x="1" y="71"/>
                      <a:pt x="1" y="71"/>
                    </a:cubicBezTo>
                    <a:cubicBezTo>
                      <a:pt x="1" y="71"/>
                      <a:pt x="1" y="71"/>
                      <a:pt x="1" y="72"/>
                    </a:cubicBezTo>
                    <a:cubicBezTo>
                      <a:pt x="1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7"/>
                      <a:pt x="1" y="82"/>
                    </a:cubicBezTo>
                    <a:cubicBezTo>
                      <a:pt x="1" y="402"/>
                      <a:pt x="1" y="402"/>
                      <a:pt x="1" y="402"/>
                    </a:cubicBezTo>
                    <a:cubicBezTo>
                      <a:pt x="1" y="407"/>
                      <a:pt x="5" y="412"/>
                      <a:pt x="10" y="412"/>
                    </a:cubicBezTo>
                    <a:cubicBezTo>
                      <a:pt x="176" y="412"/>
                      <a:pt x="176" y="412"/>
                      <a:pt x="176" y="412"/>
                    </a:cubicBezTo>
                    <a:cubicBezTo>
                      <a:pt x="181" y="412"/>
                      <a:pt x="185" y="407"/>
                      <a:pt x="185" y="402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7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2"/>
                    </a:cubicBezTo>
                    <a:close/>
                    <a:moveTo>
                      <a:pt x="142" y="398"/>
                    </a:moveTo>
                    <a:cubicBezTo>
                      <a:pt x="132" y="398"/>
                      <a:pt x="123" y="389"/>
                      <a:pt x="123" y="378"/>
                    </a:cubicBezTo>
                    <a:cubicBezTo>
                      <a:pt x="123" y="367"/>
                      <a:pt x="132" y="359"/>
                      <a:pt x="142" y="359"/>
                    </a:cubicBezTo>
                    <a:cubicBezTo>
                      <a:pt x="153" y="359"/>
                      <a:pt x="162" y="367"/>
                      <a:pt x="162" y="378"/>
                    </a:cubicBezTo>
                    <a:cubicBezTo>
                      <a:pt x="162" y="389"/>
                      <a:pt x="153" y="398"/>
                      <a:pt x="142" y="39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Group 84"/>
            <p:cNvGrpSpPr/>
            <p:nvPr/>
          </p:nvGrpSpPr>
          <p:grpSpPr>
            <a:xfrm>
              <a:off x="5757299" y="2710527"/>
              <a:ext cx="1415806" cy="1068367"/>
              <a:chOff x="4943060" y="2866758"/>
              <a:chExt cx="1216639" cy="1026280"/>
            </a:xfrm>
          </p:grpSpPr>
          <p:sp>
            <p:nvSpPr>
              <p:cNvPr id="70" name="Freeform: Shape 85"/>
              <p:cNvSpPr>
                <a:spLocks/>
              </p:cNvSpPr>
              <p:nvPr/>
            </p:nvSpPr>
            <p:spPr bwMode="auto">
              <a:xfrm>
                <a:off x="5762429" y="3120569"/>
                <a:ext cx="52418" cy="6069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3" y="6"/>
                  </a:cxn>
                  <a:cxn ang="0">
                    <a:pos x="13" y="6"/>
                  </a:cxn>
                  <a:cxn ang="0">
                    <a:pos x="14" y="20"/>
                  </a:cxn>
                  <a:cxn ang="0">
                    <a:pos x="14" y="20"/>
                  </a:cxn>
                  <a:cxn ang="0">
                    <a:pos x="12" y="19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0" y="3"/>
                  </a:cxn>
                </a:cxnLst>
                <a:rect l="0" t="0" r="r" b="b"/>
                <a:pathLst>
                  <a:path w="17" h="20">
                    <a:moveTo>
                      <a:pt x="0" y="3"/>
                    </a:moveTo>
                    <a:cubicBezTo>
                      <a:pt x="4" y="0"/>
                      <a:pt x="10" y="2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6" y="9"/>
                      <a:pt x="17" y="14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5" y="13"/>
                      <a:pt x="14" y="10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9" y="4"/>
                      <a:pt x="4" y="3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Freeform: Shape 86"/>
              <p:cNvSpPr>
                <a:spLocks/>
              </p:cNvSpPr>
              <p:nvPr/>
            </p:nvSpPr>
            <p:spPr bwMode="auto">
              <a:xfrm>
                <a:off x="4943060" y="3035046"/>
                <a:ext cx="957310" cy="857992"/>
              </a:xfrm>
              <a:custGeom>
                <a:avLst/>
                <a:gdLst/>
                <a:ahLst/>
                <a:cxnLst>
                  <a:cxn ang="0">
                    <a:pos x="226" y="7"/>
                  </a:cxn>
                  <a:cxn ang="0">
                    <a:pos x="10" y="176"/>
                  </a:cxn>
                  <a:cxn ang="0">
                    <a:pos x="7" y="204"/>
                  </a:cxn>
                  <a:cxn ang="0">
                    <a:pos x="57" y="268"/>
                  </a:cxn>
                  <a:cxn ang="0">
                    <a:pos x="85" y="271"/>
                  </a:cxn>
                  <a:cxn ang="0">
                    <a:pos x="301" y="102"/>
                  </a:cxn>
                  <a:cxn ang="0">
                    <a:pos x="304" y="74"/>
                  </a:cxn>
                  <a:cxn ang="0">
                    <a:pos x="254" y="10"/>
                  </a:cxn>
                  <a:cxn ang="0">
                    <a:pos x="226" y="7"/>
                  </a:cxn>
                  <a:cxn ang="0">
                    <a:pos x="268" y="74"/>
                  </a:cxn>
                  <a:cxn ang="0">
                    <a:pos x="242" y="71"/>
                  </a:cxn>
                  <a:cxn ang="0">
                    <a:pos x="245" y="46"/>
                  </a:cxn>
                  <a:cxn ang="0">
                    <a:pos x="271" y="49"/>
                  </a:cxn>
                  <a:cxn ang="0">
                    <a:pos x="268" y="74"/>
                  </a:cxn>
                </a:cxnLst>
                <a:rect l="0" t="0" r="r" b="b"/>
                <a:pathLst>
                  <a:path w="311" h="278">
                    <a:moveTo>
                      <a:pt x="226" y="7"/>
                    </a:moveTo>
                    <a:cubicBezTo>
                      <a:pt x="10" y="176"/>
                      <a:pt x="10" y="176"/>
                      <a:pt x="10" y="176"/>
                    </a:cubicBezTo>
                    <a:cubicBezTo>
                      <a:pt x="2" y="183"/>
                      <a:pt x="0" y="195"/>
                      <a:pt x="7" y="204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64" y="277"/>
                      <a:pt x="77" y="278"/>
                      <a:pt x="85" y="271"/>
                    </a:cubicBezTo>
                    <a:cubicBezTo>
                      <a:pt x="301" y="102"/>
                      <a:pt x="301" y="102"/>
                      <a:pt x="301" y="102"/>
                    </a:cubicBezTo>
                    <a:cubicBezTo>
                      <a:pt x="310" y="95"/>
                      <a:pt x="311" y="83"/>
                      <a:pt x="304" y="74"/>
                    </a:cubicBezTo>
                    <a:cubicBezTo>
                      <a:pt x="254" y="10"/>
                      <a:pt x="254" y="10"/>
                      <a:pt x="254" y="10"/>
                    </a:cubicBezTo>
                    <a:cubicBezTo>
                      <a:pt x="247" y="1"/>
                      <a:pt x="235" y="0"/>
                      <a:pt x="226" y="7"/>
                    </a:cubicBezTo>
                    <a:close/>
                    <a:moveTo>
                      <a:pt x="268" y="74"/>
                    </a:moveTo>
                    <a:cubicBezTo>
                      <a:pt x="260" y="80"/>
                      <a:pt x="249" y="79"/>
                      <a:pt x="242" y="71"/>
                    </a:cubicBezTo>
                    <a:cubicBezTo>
                      <a:pt x="236" y="63"/>
                      <a:pt x="238" y="52"/>
                      <a:pt x="245" y="46"/>
                    </a:cubicBezTo>
                    <a:cubicBezTo>
                      <a:pt x="253" y="40"/>
                      <a:pt x="265" y="41"/>
                      <a:pt x="271" y="49"/>
                    </a:cubicBezTo>
                    <a:cubicBezTo>
                      <a:pt x="277" y="57"/>
                      <a:pt x="275" y="68"/>
                      <a:pt x="268" y="74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Freeform: Shape 87"/>
              <p:cNvSpPr>
                <a:spLocks/>
              </p:cNvSpPr>
              <p:nvPr/>
            </p:nvSpPr>
            <p:spPr bwMode="auto">
              <a:xfrm>
                <a:off x="5685182" y="3172987"/>
                <a:ext cx="96559" cy="93800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5" y="24"/>
                  </a:cxn>
                  <a:cxn ang="0">
                    <a:pos x="24" y="27"/>
                  </a:cxn>
                  <a:cxn ang="0">
                    <a:pos x="26" y="7"/>
                  </a:cxn>
                  <a:cxn ang="0">
                    <a:pos x="7" y="5"/>
                  </a:cxn>
                  <a:cxn ang="0">
                    <a:pos x="22" y="24"/>
                  </a:cxn>
                  <a:cxn ang="0">
                    <a:pos x="7" y="22"/>
                  </a:cxn>
                  <a:cxn ang="0">
                    <a:pos x="9" y="8"/>
                  </a:cxn>
                  <a:cxn ang="0">
                    <a:pos x="24" y="9"/>
                  </a:cxn>
                  <a:cxn ang="0">
                    <a:pos x="22" y="24"/>
                  </a:cxn>
                </a:cxnLst>
                <a:rect l="0" t="0" r="r" b="b"/>
                <a:pathLst>
                  <a:path w="31" h="31">
                    <a:moveTo>
                      <a:pt x="7" y="5"/>
                    </a:moveTo>
                    <a:cubicBezTo>
                      <a:pt x="1" y="10"/>
                      <a:pt x="0" y="18"/>
                      <a:pt x="5" y="24"/>
                    </a:cubicBezTo>
                    <a:cubicBezTo>
                      <a:pt x="9" y="30"/>
                      <a:pt x="18" y="31"/>
                      <a:pt x="24" y="27"/>
                    </a:cubicBezTo>
                    <a:cubicBezTo>
                      <a:pt x="30" y="22"/>
                      <a:pt x="31" y="13"/>
                      <a:pt x="26" y="7"/>
                    </a:cubicBezTo>
                    <a:cubicBezTo>
                      <a:pt x="22" y="1"/>
                      <a:pt x="13" y="0"/>
                      <a:pt x="7" y="5"/>
                    </a:cubicBezTo>
                    <a:close/>
                    <a:moveTo>
                      <a:pt x="22" y="24"/>
                    </a:moveTo>
                    <a:cubicBezTo>
                      <a:pt x="17" y="28"/>
                      <a:pt x="11" y="27"/>
                      <a:pt x="7" y="22"/>
                    </a:cubicBezTo>
                    <a:cubicBezTo>
                      <a:pt x="4" y="18"/>
                      <a:pt x="4" y="11"/>
                      <a:pt x="9" y="8"/>
                    </a:cubicBezTo>
                    <a:cubicBezTo>
                      <a:pt x="14" y="4"/>
                      <a:pt x="20" y="5"/>
                      <a:pt x="24" y="9"/>
                    </a:cubicBezTo>
                    <a:cubicBezTo>
                      <a:pt x="27" y="14"/>
                      <a:pt x="27" y="20"/>
                      <a:pt x="22" y="24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Freeform: Shape 88"/>
              <p:cNvSpPr>
                <a:spLocks/>
              </p:cNvSpPr>
              <p:nvPr/>
            </p:nvSpPr>
            <p:spPr bwMode="auto">
              <a:xfrm>
                <a:off x="5668629" y="3159192"/>
                <a:ext cx="126905" cy="124148"/>
              </a:xfrm>
              <a:custGeom>
                <a:avLst/>
                <a:gdLst/>
                <a:ahLst/>
                <a:cxnLst>
                  <a:cxn ang="0">
                    <a:pos x="9" y="6"/>
                  </a:cxn>
                  <a:cxn ang="0">
                    <a:pos x="6" y="31"/>
                  </a:cxn>
                  <a:cxn ang="0">
                    <a:pos x="32" y="34"/>
                  </a:cxn>
                  <a:cxn ang="0">
                    <a:pos x="35" y="9"/>
                  </a:cxn>
                  <a:cxn ang="0">
                    <a:pos x="9" y="6"/>
                  </a:cxn>
                  <a:cxn ang="0">
                    <a:pos x="29" y="31"/>
                  </a:cxn>
                  <a:cxn ang="0">
                    <a:pos x="10" y="28"/>
                  </a:cxn>
                  <a:cxn ang="0">
                    <a:pos x="12" y="9"/>
                  </a:cxn>
                  <a:cxn ang="0">
                    <a:pos x="31" y="11"/>
                  </a:cxn>
                  <a:cxn ang="0">
                    <a:pos x="29" y="31"/>
                  </a:cxn>
                </a:cxnLst>
                <a:rect l="0" t="0" r="r" b="b"/>
                <a:pathLst>
                  <a:path w="41" h="40">
                    <a:moveTo>
                      <a:pt x="9" y="6"/>
                    </a:moveTo>
                    <a:cubicBezTo>
                      <a:pt x="2" y="12"/>
                      <a:pt x="0" y="23"/>
                      <a:pt x="6" y="31"/>
                    </a:cubicBezTo>
                    <a:cubicBezTo>
                      <a:pt x="13" y="39"/>
                      <a:pt x="24" y="40"/>
                      <a:pt x="32" y="34"/>
                    </a:cubicBezTo>
                    <a:cubicBezTo>
                      <a:pt x="39" y="28"/>
                      <a:pt x="41" y="17"/>
                      <a:pt x="35" y="9"/>
                    </a:cubicBezTo>
                    <a:cubicBezTo>
                      <a:pt x="29" y="1"/>
                      <a:pt x="17" y="0"/>
                      <a:pt x="9" y="6"/>
                    </a:cubicBezTo>
                    <a:close/>
                    <a:moveTo>
                      <a:pt x="29" y="31"/>
                    </a:moveTo>
                    <a:cubicBezTo>
                      <a:pt x="23" y="35"/>
                      <a:pt x="14" y="34"/>
                      <a:pt x="10" y="28"/>
                    </a:cubicBezTo>
                    <a:cubicBezTo>
                      <a:pt x="5" y="22"/>
                      <a:pt x="6" y="14"/>
                      <a:pt x="12" y="9"/>
                    </a:cubicBezTo>
                    <a:cubicBezTo>
                      <a:pt x="18" y="4"/>
                      <a:pt x="27" y="5"/>
                      <a:pt x="31" y="11"/>
                    </a:cubicBezTo>
                    <a:cubicBezTo>
                      <a:pt x="36" y="17"/>
                      <a:pt x="35" y="26"/>
                      <a:pt x="29" y="31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Freeform: Shape 89"/>
              <p:cNvSpPr>
                <a:spLocks/>
              </p:cNvSpPr>
              <p:nvPr/>
            </p:nvSpPr>
            <p:spPr bwMode="auto">
              <a:xfrm>
                <a:off x="5754152" y="2866758"/>
                <a:ext cx="405547" cy="361406"/>
              </a:xfrm>
              <a:custGeom>
                <a:avLst/>
                <a:gdLst/>
                <a:ahLst/>
                <a:cxnLst>
                  <a:cxn ang="0">
                    <a:pos x="2" y="105"/>
                  </a:cxn>
                  <a:cxn ang="0">
                    <a:pos x="2" y="105"/>
                  </a:cxn>
                  <a:cxn ang="0">
                    <a:pos x="15" y="91"/>
                  </a:cxn>
                  <a:cxn ang="0">
                    <a:pos x="15" y="91"/>
                  </a:cxn>
                  <a:cxn ang="0">
                    <a:pos x="106" y="33"/>
                  </a:cxn>
                  <a:cxn ang="0">
                    <a:pos x="106" y="33"/>
                  </a:cxn>
                  <a:cxn ang="0">
                    <a:pos x="128" y="0"/>
                  </a:cxn>
                  <a:cxn ang="0">
                    <a:pos x="128" y="0"/>
                  </a:cxn>
                  <a:cxn ang="0">
                    <a:pos x="130" y="0"/>
                  </a:cxn>
                  <a:cxn ang="0">
                    <a:pos x="108" y="34"/>
                  </a:cxn>
                  <a:cxn ang="0">
                    <a:pos x="108" y="34"/>
                  </a:cxn>
                  <a:cxn ang="0">
                    <a:pos x="16" y="93"/>
                  </a:cxn>
                  <a:cxn ang="0">
                    <a:pos x="16" y="93"/>
                  </a:cxn>
                  <a:cxn ang="0">
                    <a:pos x="4" y="106"/>
                  </a:cxn>
                  <a:cxn ang="0">
                    <a:pos x="4" y="106"/>
                  </a:cxn>
                  <a:cxn ang="0">
                    <a:pos x="4" y="114"/>
                  </a:cxn>
                  <a:cxn ang="0">
                    <a:pos x="4" y="117"/>
                  </a:cxn>
                  <a:cxn ang="0">
                    <a:pos x="2" y="105"/>
                  </a:cxn>
                </a:cxnLst>
                <a:rect l="0" t="0" r="r" b="b"/>
                <a:pathLst>
                  <a:path w="132" h="117">
                    <a:moveTo>
                      <a:pt x="2" y="105"/>
                    </a:moveTo>
                    <a:cubicBezTo>
                      <a:pt x="2" y="105"/>
                      <a:pt x="2" y="105"/>
                      <a:pt x="2" y="105"/>
                    </a:cubicBezTo>
                    <a:cubicBezTo>
                      <a:pt x="4" y="101"/>
                      <a:pt x="9" y="96"/>
                      <a:pt x="15" y="91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37" y="74"/>
                      <a:pt x="80" y="53"/>
                      <a:pt x="106" y="33"/>
                    </a:cubicBezTo>
                    <a:cubicBezTo>
                      <a:pt x="106" y="33"/>
                      <a:pt x="106" y="33"/>
                      <a:pt x="106" y="33"/>
                    </a:cubicBezTo>
                    <a:cubicBezTo>
                      <a:pt x="121" y="22"/>
                      <a:pt x="130" y="10"/>
                      <a:pt x="128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12"/>
                      <a:pt x="122" y="23"/>
                      <a:pt x="108" y="34"/>
                    </a:cubicBezTo>
                    <a:cubicBezTo>
                      <a:pt x="108" y="34"/>
                      <a:pt x="108" y="34"/>
                      <a:pt x="108" y="34"/>
                    </a:cubicBezTo>
                    <a:cubicBezTo>
                      <a:pt x="81" y="55"/>
                      <a:pt x="38" y="75"/>
                      <a:pt x="16" y="93"/>
                    </a:cubicBezTo>
                    <a:cubicBezTo>
                      <a:pt x="16" y="93"/>
                      <a:pt x="16" y="93"/>
                      <a:pt x="16" y="93"/>
                    </a:cubicBezTo>
                    <a:cubicBezTo>
                      <a:pt x="10" y="97"/>
                      <a:pt x="6" y="102"/>
                      <a:pt x="4" y="106"/>
                    </a:cubicBezTo>
                    <a:cubicBezTo>
                      <a:pt x="4" y="106"/>
                      <a:pt x="4" y="106"/>
                      <a:pt x="4" y="106"/>
                    </a:cubicBezTo>
                    <a:cubicBezTo>
                      <a:pt x="2" y="110"/>
                      <a:pt x="3" y="111"/>
                      <a:pt x="4" y="114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4" y="117"/>
                      <a:pt x="0" y="110"/>
                      <a:pt x="2" y="105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Freeform: Shape 90"/>
              <p:cNvSpPr>
                <a:spLocks/>
              </p:cNvSpPr>
              <p:nvPr/>
            </p:nvSpPr>
            <p:spPr bwMode="auto">
              <a:xfrm>
                <a:off x="5748634" y="3128846"/>
                <a:ext cx="35865" cy="35865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" y="1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2" y="9"/>
                  </a:cxn>
                  <a:cxn ang="0">
                    <a:pos x="0" y="11"/>
                  </a:cxn>
                </a:cxnLst>
                <a:rect l="0" t="0" r="r" b="b"/>
                <a:pathLst>
                  <a:path w="11" h="12">
                    <a:moveTo>
                      <a:pt x="0" y="11"/>
                    </a:moveTo>
                    <a:cubicBezTo>
                      <a:pt x="1" y="11"/>
                      <a:pt x="2" y="12"/>
                      <a:pt x="2" y="12"/>
                    </a:cubicBezTo>
                    <a:cubicBezTo>
                      <a:pt x="4" y="9"/>
                      <a:pt x="8" y="5"/>
                      <a:pt x="11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" y="3"/>
                      <a:pt x="4" y="6"/>
                      <a:pt x="2" y="9"/>
                    </a:cubicBezTo>
                    <a:cubicBezTo>
                      <a:pt x="1" y="10"/>
                      <a:pt x="1" y="10"/>
                      <a:pt x="0" y="11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Freeform: Shape 91"/>
              <p:cNvSpPr>
                <a:spLocks/>
              </p:cNvSpPr>
              <p:nvPr/>
            </p:nvSpPr>
            <p:spPr bwMode="auto">
              <a:xfrm>
                <a:off x="5737599" y="3161952"/>
                <a:ext cx="19313" cy="3862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4" y="10"/>
                  </a:cxn>
                  <a:cxn ang="0">
                    <a:pos x="3" y="9"/>
                  </a:cxn>
                  <a:cxn ang="0">
                    <a:pos x="2" y="7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0" y="6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cubicBezTo>
                      <a:pt x="0" y="9"/>
                      <a:pt x="0" y="12"/>
                      <a:pt x="4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1" y="9"/>
                      <a:pt x="2" y="7"/>
                    </a:cubicBezTo>
                    <a:cubicBezTo>
                      <a:pt x="3" y="5"/>
                      <a:pt x="4" y="3"/>
                      <a:pt x="6" y="1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2" y="2"/>
                      <a:pt x="1" y="5"/>
                      <a:pt x="0" y="6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6" name="TextBox 138"/>
            <p:cNvSpPr txBox="1"/>
            <p:nvPr/>
          </p:nvSpPr>
          <p:spPr>
            <a:xfrm rot="19338731">
              <a:off x="5900035" y="3280403"/>
              <a:ext cx="719188" cy="184666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r>
                <a:rPr lang="zh-CN" altLang="en-US" sz="10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32" name="TextBox 144"/>
            <p:cNvSpPr txBox="1"/>
            <p:nvPr/>
          </p:nvSpPr>
          <p:spPr>
            <a:xfrm>
              <a:off x="6731974" y="1943564"/>
              <a:ext cx="487375" cy="3966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</a:rPr>
                <a:t>70%</a:t>
              </a:r>
            </a:p>
          </p:txBody>
        </p:sp>
        <p:grpSp>
          <p:nvGrpSpPr>
            <p:cNvPr id="36" name="Group 152"/>
            <p:cNvGrpSpPr/>
            <p:nvPr/>
          </p:nvGrpSpPr>
          <p:grpSpPr>
            <a:xfrm>
              <a:off x="5337036" y="3793245"/>
              <a:ext cx="1332093" cy="765660"/>
              <a:chOff x="474165" y="4998859"/>
              <a:chExt cx="1776124" cy="1020880"/>
            </a:xfrm>
          </p:grpSpPr>
          <p:sp>
            <p:nvSpPr>
              <p:cNvPr id="46" name="TextBox 153"/>
              <p:cNvSpPr txBox="1">
                <a:spLocks/>
              </p:cNvSpPr>
              <p:nvPr/>
            </p:nvSpPr>
            <p:spPr bwMode="auto">
              <a:xfrm>
                <a:off x="474165" y="4998859"/>
                <a:ext cx="1776124" cy="510084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5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47" name="TextBox 154"/>
              <p:cNvSpPr txBox="1">
                <a:spLocks/>
              </p:cNvSpPr>
              <p:nvPr/>
            </p:nvSpPr>
            <p:spPr bwMode="auto">
              <a:xfrm>
                <a:off x="474165" y="5508943"/>
                <a:ext cx="1776124" cy="510796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 anchorCtr="1">
                <a:normAutofit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8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8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113" name="组合 112"/>
          <p:cNvGrpSpPr/>
          <p:nvPr/>
        </p:nvGrpSpPr>
        <p:grpSpPr>
          <a:xfrm>
            <a:off x="1889670" y="1056601"/>
            <a:ext cx="1962741" cy="2748138"/>
            <a:chOff x="1889670" y="1056601"/>
            <a:chExt cx="1962741" cy="2748138"/>
          </a:xfrm>
        </p:grpSpPr>
        <p:sp>
          <p:nvSpPr>
            <p:cNvPr id="4" name="Freeform: Shape 24"/>
            <p:cNvSpPr>
              <a:spLocks/>
            </p:cNvSpPr>
            <p:nvPr/>
          </p:nvSpPr>
          <p:spPr bwMode="auto">
            <a:xfrm>
              <a:off x="2862425" y="2730625"/>
              <a:ext cx="433411" cy="281451"/>
            </a:xfrm>
            <a:custGeom>
              <a:avLst/>
              <a:gdLst/>
              <a:ahLst/>
              <a:cxnLst>
                <a:cxn ang="0">
                  <a:pos x="27" y="64"/>
                </a:cxn>
                <a:cxn ang="0">
                  <a:pos x="121" y="1"/>
                </a:cxn>
                <a:cxn ang="0">
                  <a:pos x="120" y="0"/>
                </a:cxn>
                <a:cxn ang="0">
                  <a:pos x="17" y="70"/>
                </a:cxn>
                <a:cxn ang="0">
                  <a:pos x="0" y="87"/>
                </a:cxn>
                <a:cxn ang="0">
                  <a:pos x="1" y="88"/>
                </a:cxn>
                <a:cxn ang="0">
                  <a:pos x="27" y="64"/>
                </a:cxn>
              </a:cxnLst>
              <a:rect l="0" t="0" r="r" b="b"/>
              <a:pathLst>
                <a:path w="121" h="88">
                  <a:moveTo>
                    <a:pt x="27" y="64"/>
                  </a:moveTo>
                  <a:cubicBezTo>
                    <a:pt x="49" y="44"/>
                    <a:pt x="83" y="31"/>
                    <a:pt x="121" y="1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6" y="34"/>
                    <a:pt x="41" y="45"/>
                    <a:pt x="17" y="70"/>
                  </a:cubicBezTo>
                  <a:cubicBezTo>
                    <a:pt x="10" y="76"/>
                    <a:pt x="5" y="82"/>
                    <a:pt x="0" y="87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8" y="81"/>
                    <a:pt x="16" y="73"/>
                    <a:pt x="27" y="64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Group 25"/>
            <p:cNvGrpSpPr/>
            <p:nvPr/>
          </p:nvGrpSpPr>
          <p:grpSpPr>
            <a:xfrm>
              <a:off x="2782163" y="1857555"/>
              <a:ext cx="664561" cy="950614"/>
              <a:chOff x="3640900" y="2047391"/>
              <a:chExt cx="571075" cy="913168"/>
            </a:xfrm>
          </p:grpSpPr>
          <p:sp>
            <p:nvSpPr>
              <p:cNvPr id="104" name="Freeform: Shape 30"/>
              <p:cNvSpPr>
                <a:spLocks/>
              </p:cNvSpPr>
              <p:nvPr/>
            </p:nvSpPr>
            <p:spPr bwMode="auto">
              <a:xfrm>
                <a:off x="3642825" y="2058426"/>
                <a:ext cx="567226" cy="902133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5" y="71"/>
                  </a:cxn>
                  <a:cxn ang="0">
                    <a:pos x="185" y="71"/>
                  </a:cxn>
                  <a:cxn ang="0">
                    <a:pos x="177" y="65"/>
                  </a:cxn>
                  <a:cxn ang="0">
                    <a:pos x="147" y="41"/>
                  </a:cxn>
                  <a:cxn ang="0">
                    <a:pos x="132" y="28"/>
                  </a:cxn>
                  <a:cxn ang="0">
                    <a:pos x="101" y="3"/>
                  </a:cxn>
                  <a:cxn ang="0">
                    <a:pos x="85" y="3"/>
                  </a:cxn>
                  <a:cxn ang="0">
                    <a:pos x="54" y="28"/>
                  </a:cxn>
                  <a:cxn ang="0">
                    <a:pos x="39" y="41"/>
                  </a:cxn>
                  <a:cxn ang="0">
                    <a:pos x="9" y="65"/>
                  </a:cxn>
                  <a:cxn ang="0">
                    <a:pos x="1" y="71"/>
                  </a:cxn>
                  <a:cxn ang="0">
                    <a:pos x="1" y="71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283"/>
                  </a:cxn>
                  <a:cxn ang="0">
                    <a:pos x="10" y="291"/>
                  </a:cxn>
                  <a:cxn ang="0">
                    <a:pos x="176" y="291"/>
                  </a:cxn>
                  <a:cxn ang="0">
                    <a:pos x="185" y="283"/>
                  </a:cxn>
                  <a:cxn ang="0">
                    <a:pos x="185" y="82"/>
                  </a:cxn>
                  <a:cxn ang="0">
                    <a:pos x="186" y="72"/>
                  </a:cxn>
                  <a:cxn ang="0">
                    <a:pos x="186" y="72"/>
                  </a:cxn>
                  <a:cxn ang="0">
                    <a:pos x="142" y="278"/>
                  </a:cxn>
                  <a:cxn ang="0">
                    <a:pos x="123" y="259"/>
                  </a:cxn>
                  <a:cxn ang="0">
                    <a:pos x="142" y="240"/>
                  </a:cxn>
                  <a:cxn ang="0">
                    <a:pos x="162" y="259"/>
                  </a:cxn>
                  <a:cxn ang="0">
                    <a:pos x="142" y="278"/>
                  </a:cxn>
                </a:cxnLst>
                <a:rect l="0" t="0" r="r" b="b"/>
                <a:pathLst>
                  <a:path w="186" h="292">
                    <a:moveTo>
                      <a:pt x="186" y="72"/>
                    </a:moveTo>
                    <a:cubicBezTo>
                      <a:pt x="186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2" y="68"/>
                      <a:pt x="177" y="65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7"/>
                      <a:pt x="136" y="32"/>
                      <a:pt x="132" y="28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6" y="0"/>
                      <a:pt x="90" y="0"/>
                      <a:pt x="85" y="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0" y="32"/>
                      <a:pt x="43" y="37"/>
                      <a:pt x="39" y="41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4" y="68"/>
                      <a:pt x="1" y="71"/>
                      <a:pt x="1" y="71"/>
                    </a:cubicBezTo>
                    <a:cubicBezTo>
                      <a:pt x="1" y="71"/>
                      <a:pt x="1" y="71"/>
                      <a:pt x="1" y="71"/>
                    </a:cubicBezTo>
                    <a:cubicBezTo>
                      <a:pt x="1" y="71"/>
                      <a:pt x="0" y="71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6"/>
                      <a:pt x="1" y="82"/>
                    </a:cubicBezTo>
                    <a:cubicBezTo>
                      <a:pt x="1" y="283"/>
                      <a:pt x="1" y="283"/>
                      <a:pt x="1" y="283"/>
                    </a:cubicBezTo>
                    <a:cubicBezTo>
                      <a:pt x="1" y="288"/>
                      <a:pt x="5" y="292"/>
                      <a:pt x="10" y="291"/>
                    </a:cubicBezTo>
                    <a:cubicBezTo>
                      <a:pt x="176" y="291"/>
                      <a:pt x="176" y="291"/>
                      <a:pt x="176" y="291"/>
                    </a:cubicBezTo>
                    <a:cubicBezTo>
                      <a:pt x="181" y="292"/>
                      <a:pt x="185" y="288"/>
                      <a:pt x="185" y="283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6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2"/>
                    </a:cubicBezTo>
                    <a:close/>
                    <a:moveTo>
                      <a:pt x="142" y="278"/>
                    </a:moveTo>
                    <a:cubicBezTo>
                      <a:pt x="132" y="278"/>
                      <a:pt x="123" y="270"/>
                      <a:pt x="123" y="259"/>
                    </a:cubicBezTo>
                    <a:cubicBezTo>
                      <a:pt x="123" y="248"/>
                      <a:pt x="132" y="240"/>
                      <a:pt x="142" y="240"/>
                    </a:cubicBezTo>
                    <a:cubicBezTo>
                      <a:pt x="153" y="240"/>
                      <a:pt x="162" y="248"/>
                      <a:pt x="162" y="259"/>
                    </a:cubicBezTo>
                    <a:cubicBezTo>
                      <a:pt x="162" y="270"/>
                      <a:pt x="153" y="278"/>
                      <a:pt x="142" y="278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" name="Freeform: Shape 31"/>
              <p:cNvSpPr>
                <a:spLocks/>
              </p:cNvSpPr>
              <p:nvPr/>
            </p:nvSpPr>
            <p:spPr bwMode="auto">
              <a:xfrm>
                <a:off x="3640900" y="2047391"/>
                <a:ext cx="571075" cy="902133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5" y="71"/>
                  </a:cxn>
                  <a:cxn ang="0">
                    <a:pos x="185" y="71"/>
                  </a:cxn>
                  <a:cxn ang="0">
                    <a:pos x="177" y="65"/>
                  </a:cxn>
                  <a:cxn ang="0">
                    <a:pos x="147" y="41"/>
                  </a:cxn>
                  <a:cxn ang="0">
                    <a:pos x="132" y="28"/>
                  </a:cxn>
                  <a:cxn ang="0">
                    <a:pos x="101" y="3"/>
                  </a:cxn>
                  <a:cxn ang="0">
                    <a:pos x="85" y="3"/>
                  </a:cxn>
                  <a:cxn ang="0">
                    <a:pos x="54" y="28"/>
                  </a:cxn>
                  <a:cxn ang="0">
                    <a:pos x="39" y="41"/>
                  </a:cxn>
                  <a:cxn ang="0">
                    <a:pos x="9" y="65"/>
                  </a:cxn>
                  <a:cxn ang="0">
                    <a:pos x="1" y="71"/>
                  </a:cxn>
                  <a:cxn ang="0">
                    <a:pos x="1" y="71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283"/>
                  </a:cxn>
                  <a:cxn ang="0">
                    <a:pos x="10" y="293"/>
                  </a:cxn>
                  <a:cxn ang="0">
                    <a:pos x="176" y="293"/>
                  </a:cxn>
                  <a:cxn ang="0">
                    <a:pos x="185" y="283"/>
                  </a:cxn>
                  <a:cxn ang="0">
                    <a:pos x="185" y="82"/>
                  </a:cxn>
                  <a:cxn ang="0">
                    <a:pos x="186" y="72"/>
                  </a:cxn>
                  <a:cxn ang="0">
                    <a:pos x="186" y="72"/>
                  </a:cxn>
                  <a:cxn ang="0">
                    <a:pos x="142" y="279"/>
                  </a:cxn>
                  <a:cxn ang="0">
                    <a:pos x="123" y="259"/>
                  </a:cxn>
                  <a:cxn ang="0">
                    <a:pos x="142" y="240"/>
                  </a:cxn>
                  <a:cxn ang="0">
                    <a:pos x="162" y="259"/>
                  </a:cxn>
                  <a:cxn ang="0">
                    <a:pos x="142" y="279"/>
                  </a:cxn>
                </a:cxnLst>
                <a:rect l="0" t="0" r="r" b="b"/>
                <a:pathLst>
                  <a:path w="186" h="293">
                    <a:moveTo>
                      <a:pt x="186" y="72"/>
                    </a:moveTo>
                    <a:cubicBezTo>
                      <a:pt x="186" y="72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2" y="68"/>
                      <a:pt x="177" y="65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7"/>
                      <a:pt x="136" y="32"/>
                      <a:pt x="132" y="28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6" y="0"/>
                      <a:pt x="90" y="0"/>
                      <a:pt x="85" y="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0" y="32"/>
                      <a:pt x="43" y="37"/>
                      <a:pt x="39" y="41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4" y="68"/>
                      <a:pt x="1" y="71"/>
                      <a:pt x="1" y="71"/>
                    </a:cubicBezTo>
                    <a:cubicBezTo>
                      <a:pt x="1" y="71"/>
                      <a:pt x="1" y="71"/>
                      <a:pt x="1" y="71"/>
                    </a:cubicBezTo>
                    <a:cubicBezTo>
                      <a:pt x="1" y="71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6"/>
                      <a:pt x="1" y="82"/>
                    </a:cubicBezTo>
                    <a:cubicBezTo>
                      <a:pt x="1" y="283"/>
                      <a:pt x="1" y="283"/>
                      <a:pt x="1" y="283"/>
                    </a:cubicBezTo>
                    <a:cubicBezTo>
                      <a:pt x="1" y="288"/>
                      <a:pt x="5" y="293"/>
                      <a:pt x="10" y="293"/>
                    </a:cubicBezTo>
                    <a:cubicBezTo>
                      <a:pt x="176" y="293"/>
                      <a:pt x="176" y="293"/>
                      <a:pt x="176" y="293"/>
                    </a:cubicBezTo>
                    <a:cubicBezTo>
                      <a:pt x="181" y="293"/>
                      <a:pt x="185" y="288"/>
                      <a:pt x="185" y="283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6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2"/>
                    </a:cubicBezTo>
                    <a:close/>
                    <a:moveTo>
                      <a:pt x="142" y="279"/>
                    </a:moveTo>
                    <a:cubicBezTo>
                      <a:pt x="132" y="279"/>
                      <a:pt x="123" y="270"/>
                      <a:pt x="123" y="259"/>
                    </a:cubicBezTo>
                    <a:cubicBezTo>
                      <a:pt x="123" y="248"/>
                      <a:pt x="132" y="240"/>
                      <a:pt x="142" y="240"/>
                    </a:cubicBezTo>
                    <a:cubicBezTo>
                      <a:pt x="153" y="240"/>
                      <a:pt x="162" y="248"/>
                      <a:pt x="162" y="259"/>
                    </a:cubicBezTo>
                    <a:cubicBezTo>
                      <a:pt x="162" y="270"/>
                      <a:pt x="153" y="279"/>
                      <a:pt x="142" y="27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Group 32"/>
            <p:cNvGrpSpPr/>
            <p:nvPr/>
          </p:nvGrpSpPr>
          <p:grpSpPr>
            <a:xfrm>
              <a:off x="1889670" y="2736374"/>
              <a:ext cx="1415810" cy="1068365"/>
              <a:chOff x="2873949" y="2891588"/>
              <a:chExt cx="1216638" cy="1026279"/>
            </a:xfrm>
          </p:grpSpPr>
          <p:sp>
            <p:nvSpPr>
              <p:cNvPr id="97" name="Freeform: Shape 33"/>
              <p:cNvSpPr>
                <a:spLocks/>
              </p:cNvSpPr>
              <p:nvPr/>
            </p:nvSpPr>
            <p:spPr bwMode="auto">
              <a:xfrm>
                <a:off x="3693318" y="3145399"/>
                <a:ext cx="46901" cy="6069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3" y="6"/>
                  </a:cxn>
                  <a:cxn ang="0">
                    <a:pos x="13" y="6"/>
                  </a:cxn>
                  <a:cxn ang="0">
                    <a:pos x="14" y="20"/>
                  </a:cxn>
                  <a:cxn ang="0">
                    <a:pos x="14" y="20"/>
                  </a:cxn>
                  <a:cxn ang="0">
                    <a:pos x="12" y="19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3"/>
                  </a:cxn>
                </a:cxnLst>
                <a:rect l="0" t="0" r="r" b="b"/>
                <a:pathLst>
                  <a:path w="16" h="20">
                    <a:moveTo>
                      <a:pt x="0" y="3"/>
                    </a:moveTo>
                    <a:cubicBezTo>
                      <a:pt x="4" y="0"/>
                      <a:pt x="10" y="1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6" y="9"/>
                      <a:pt x="16" y="14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4" y="13"/>
                      <a:pt x="13" y="9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9" y="3"/>
                      <a:pt x="4" y="2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" name="Freeform: Shape 34"/>
              <p:cNvSpPr>
                <a:spLocks/>
              </p:cNvSpPr>
              <p:nvPr/>
            </p:nvSpPr>
            <p:spPr bwMode="auto">
              <a:xfrm>
                <a:off x="2873949" y="3059875"/>
                <a:ext cx="957310" cy="857992"/>
              </a:xfrm>
              <a:custGeom>
                <a:avLst/>
                <a:gdLst/>
                <a:ahLst/>
                <a:cxnLst>
                  <a:cxn ang="0">
                    <a:pos x="226" y="7"/>
                  </a:cxn>
                  <a:cxn ang="0">
                    <a:pos x="10" y="176"/>
                  </a:cxn>
                  <a:cxn ang="0">
                    <a:pos x="7" y="204"/>
                  </a:cxn>
                  <a:cxn ang="0">
                    <a:pos x="57" y="268"/>
                  </a:cxn>
                  <a:cxn ang="0">
                    <a:pos x="85" y="271"/>
                  </a:cxn>
                  <a:cxn ang="0">
                    <a:pos x="301" y="102"/>
                  </a:cxn>
                  <a:cxn ang="0">
                    <a:pos x="304" y="74"/>
                  </a:cxn>
                  <a:cxn ang="0">
                    <a:pos x="254" y="10"/>
                  </a:cxn>
                  <a:cxn ang="0">
                    <a:pos x="226" y="7"/>
                  </a:cxn>
                  <a:cxn ang="0">
                    <a:pos x="267" y="74"/>
                  </a:cxn>
                  <a:cxn ang="0">
                    <a:pos x="242" y="71"/>
                  </a:cxn>
                  <a:cxn ang="0">
                    <a:pos x="245" y="46"/>
                  </a:cxn>
                  <a:cxn ang="0">
                    <a:pos x="270" y="49"/>
                  </a:cxn>
                  <a:cxn ang="0">
                    <a:pos x="267" y="74"/>
                  </a:cxn>
                </a:cxnLst>
                <a:rect l="0" t="0" r="r" b="b"/>
                <a:pathLst>
                  <a:path w="311" h="278">
                    <a:moveTo>
                      <a:pt x="226" y="7"/>
                    </a:moveTo>
                    <a:cubicBezTo>
                      <a:pt x="10" y="176"/>
                      <a:pt x="10" y="176"/>
                      <a:pt x="10" y="176"/>
                    </a:cubicBezTo>
                    <a:cubicBezTo>
                      <a:pt x="2" y="183"/>
                      <a:pt x="0" y="195"/>
                      <a:pt x="7" y="204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64" y="276"/>
                      <a:pt x="76" y="278"/>
                      <a:pt x="85" y="271"/>
                    </a:cubicBezTo>
                    <a:cubicBezTo>
                      <a:pt x="301" y="102"/>
                      <a:pt x="301" y="102"/>
                      <a:pt x="301" y="102"/>
                    </a:cubicBezTo>
                    <a:cubicBezTo>
                      <a:pt x="309" y="95"/>
                      <a:pt x="311" y="82"/>
                      <a:pt x="304" y="74"/>
                    </a:cubicBezTo>
                    <a:cubicBezTo>
                      <a:pt x="254" y="10"/>
                      <a:pt x="254" y="10"/>
                      <a:pt x="254" y="10"/>
                    </a:cubicBezTo>
                    <a:cubicBezTo>
                      <a:pt x="247" y="1"/>
                      <a:pt x="235" y="0"/>
                      <a:pt x="226" y="7"/>
                    </a:cubicBezTo>
                    <a:close/>
                    <a:moveTo>
                      <a:pt x="267" y="74"/>
                    </a:moveTo>
                    <a:cubicBezTo>
                      <a:pt x="260" y="80"/>
                      <a:pt x="248" y="78"/>
                      <a:pt x="242" y="71"/>
                    </a:cubicBezTo>
                    <a:cubicBezTo>
                      <a:pt x="236" y="63"/>
                      <a:pt x="238" y="52"/>
                      <a:pt x="245" y="46"/>
                    </a:cubicBezTo>
                    <a:cubicBezTo>
                      <a:pt x="253" y="39"/>
                      <a:pt x="264" y="41"/>
                      <a:pt x="270" y="49"/>
                    </a:cubicBezTo>
                    <a:cubicBezTo>
                      <a:pt x="277" y="56"/>
                      <a:pt x="275" y="68"/>
                      <a:pt x="267" y="7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" name="Freeform: Shape 35"/>
              <p:cNvSpPr>
                <a:spLocks/>
              </p:cNvSpPr>
              <p:nvPr/>
            </p:nvSpPr>
            <p:spPr bwMode="auto">
              <a:xfrm>
                <a:off x="3616071" y="3197815"/>
                <a:ext cx="93800" cy="93800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5" y="24"/>
                  </a:cxn>
                  <a:cxn ang="0">
                    <a:pos x="24" y="26"/>
                  </a:cxn>
                  <a:cxn ang="0">
                    <a:pos x="26" y="7"/>
                  </a:cxn>
                  <a:cxn ang="0">
                    <a:pos x="7" y="5"/>
                  </a:cxn>
                  <a:cxn ang="0">
                    <a:pos x="22" y="24"/>
                  </a:cxn>
                  <a:cxn ang="0">
                    <a:pos x="7" y="22"/>
                  </a:cxn>
                  <a:cxn ang="0">
                    <a:pos x="9" y="7"/>
                  </a:cxn>
                  <a:cxn ang="0">
                    <a:pos x="24" y="9"/>
                  </a:cxn>
                  <a:cxn ang="0">
                    <a:pos x="22" y="24"/>
                  </a:cxn>
                </a:cxnLst>
                <a:rect l="0" t="0" r="r" b="b"/>
                <a:pathLst>
                  <a:path w="31" h="31">
                    <a:moveTo>
                      <a:pt x="7" y="5"/>
                    </a:moveTo>
                    <a:cubicBezTo>
                      <a:pt x="1" y="10"/>
                      <a:pt x="0" y="18"/>
                      <a:pt x="5" y="24"/>
                    </a:cubicBezTo>
                    <a:cubicBezTo>
                      <a:pt x="9" y="30"/>
                      <a:pt x="18" y="31"/>
                      <a:pt x="24" y="26"/>
                    </a:cubicBezTo>
                    <a:cubicBezTo>
                      <a:pt x="30" y="22"/>
                      <a:pt x="31" y="13"/>
                      <a:pt x="26" y="7"/>
                    </a:cubicBezTo>
                    <a:cubicBezTo>
                      <a:pt x="21" y="1"/>
                      <a:pt x="13" y="0"/>
                      <a:pt x="7" y="5"/>
                    </a:cubicBezTo>
                    <a:close/>
                    <a:moveTo>
                      <a:pt x="22" y="24"/>
                    </a:moveTo>
                    <a:cubicBezTo>
                      <a:pt x="17" y="27"/>
                      <a:pt x="11" y="27"/>
                      <a:pt x="7" y="22"/>
                    </a:cubicBezTo>
                    <a:cubicBezTo>
                      <a:pt x="4" y="18"/>
                      <a:pt x="4" y="11"/>
                      <a:pt x="9" y="7"/>
                    </a:cubicBezTo>
                    <a:cubicBezTo>
                      <a:pt x="13" y="4"/>
                      <a:pt x="20" y="5"/>
                      <a:pt x="24" y="9"/>
                    </a:cubicBezTo>
                    <a:cubicBezTo>
                      <a:pt x="27" y="14"/>
                      <a:pt x="26" y="20"/>
                      <a:pt x="22" y="24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Freeform: Shape 36"/>
              <p:cNvSpPr>
                <a:spLocks/>
              </p:cNvSpPr>
              <p:nvPr/>
            </p:nvSpPr>
            <p:spPr bwMode="auto">
              <a:xfrm>
                <a:off x="3599518" y="3181263"/>
                <a:ext cx="126905" cy="126905"/>
              </a:xfrm>
              <a:custGeom>
                <a:avLst/>
                <a:gdLst/>
                <a:ahLst/>
                <a:cxnLst>
                  <a:cxn ang="0">
                    <a:pos x="9" y="7"/>
                  </a:cxn>
                  <a:cxn ang="0">
                    <a:pos x="6" y="32"/>
                  </a:cxn>
                  <a:cxn ang="0">
                    <a:pos x="31" y="35"/>
                  </a:cxn>
                  <a:cxn ang="0">
                    <a:pos x="34" y="10"/>
                  </a:cxn>
                  <a:cxn ang="0">
                    <a:pos x="9" y="7"/>
                  </a:cxn>
                  <a:cxn ang="0">
                    <a:pos x="29" y="31"/>
                  </a:cxn>
                  <a:cxn ang="0">
                    <a:pos x="10" y="29"/>
                  </a:cxn>
                  <a:cxn ang="0">
                    <a:pos x="12" y="10"/>
                  </a:cxn>
                  <a:cxn ang="0">
                    <a:pos x="31" y="12"/>
                  </a:cxn>
                  <a:cxn ang="0">
                    <a:pos x="29" y="31"/>
                  </a:cxn>
                </a:cxnLst>
                <a:rect l="0" t="0" r="r" b="b"/>
                <a:pathLst>
                  <a:path w="41" h="41">
                    <a:moveTo>
                      <a:pt x="9" y="7"/>
                    </a:moveTo>
                    <a:cubicBezTo>
                      <a:pt x="2" y="13"/>
                      <a:pt x="0" y="24"/>
                      <a:pt x="6" y="32"/>
                    </a:cubicBezTo>
                    <a:cubicBezTo>
                      <a:pt x="12" y="39"/>
                      <a:pt x="24" y="41"/>
                      <a:pt x="31" y="35"/>
                    </a:cubicBezTo>
                    <a:cubicBezTo>
                      <a:pt x="39" y="29"/>
                      <a:pt x="41" y="17"/>
                      <a:pt x="34" y="10"/>
                    </a:cubicBezTo>
                    <a:cubicBezTo>
                      <a:pt x="28" y="2"/>
                      <a:pt x="17" y="0"/>
                      <a:pt x="9" y="7"/>
                    </a:cubicBezTo>
                    <a:close/>
                    <a:moveTo>
                      <a:pt x="29" y="31"/>
                    </a:moveTo>
                    <a:cubicBezTo>
                      <a:pt x="23" y="36"/>
                      <a:pt x="14" y="35"/>
                      <a:pt x="10" y="29"/>
                    </a:cubicBezTo>
                    <a:cubicBezTo>
                      <a:pt x="5" y="23"/>
                      <a:pt x="6" y="15"/>
                      <a:pt x="12" y="10"/>
                    </a:cubicBezTo>
                    <a:cubicBezTo>
                      <a:pt x="18" y="5"/>
                      <a:pt x="26" y="6"/>
                      <a:pt x="31" y="12"/>
                    </a:cubicBezTo>
                    <a:cubicBezTo>
                      <a:pt x="36" y="18"/>
                      <a:pt x="35" y="27"/>
                      <a:pt x="29" y="31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" name="Freeform: Shape 37"/>
              <p:cNvSpPr>
                <a:spLocks/>
              </p:cNvSpPr>
              <p:nvPr/>
            </p:nvSpPr>
            <p:spPr bwMode="auto">
              <a:xfrm>
                <a:off x="3679523" y="2891588"/>
                <a:ext cx="411064" cy="361406"/>
              </a:xfrm>
              <a:custGeom>
                <a:avLst/>
                <a:gdLst/>
                <a:ahLst/>
                <a:cxnLst>
                  <a:cxn ang="0">
                    <a:pos x="3" y="105"/>
                  </a:cxn>
                  <a:cxn ang="0">
                    <a:pos x="3" y="105"/>
                  </a:cxn>
                  <a:cxn ang="0">
                    <a:pos x="16" y="91"/>
                  </a:cxn>
                  <a:cxn ang="0">
                    <a:pos x="16" y="91"/>
                  </a:cxn>
                  <a:cxn ang="0">
                    <a:pos x="107" y="33"/>
                  </a:cxn>
                  <a:cxn ang="0">
                    <a:pos x="107" y="33"/>
                  </a:cxn>
                  <a:cxn ang="0">
                    <a:pos x="129" y="0"/>
                  </a:cxn>
                  <a:cxn ang="0">
                    <a:pos x="129" y="0"/>
                  </a:cxn>
                  <a:cxn ang="0">
                    <a:pos x="131" y="0"/>
                  </a:cxn>
                  <a:cxn ang="0">
                    <a:pos x="108" y="34"/>
                  </a:cxn>
                  <a:cxn ang="0">
                    <a:pos x="108" y="34"/>
                  </a:cxn>
                  <a:cxn ang="0">
                    <a:pos x="17" y="93"/>
                  </a:cxn>
                  <a:cxn ang="0">
                    <a:pos x="17" y="93"/>
                  </a:cxn>
                  <a:cxn ang="0">
                    <a:pos x="5" y="106"/>
                  </a:cxn>
                  <a:cxn ang="0">
                    <a:pos x="5" y="106"/>
                  </a:cxn>
                  <a:cxn ang="0">
                    <a:pos x="5" y="114"/>
                  </a:cxn>
                  <a:cxn ang="0">
                    <a:pos x="5" y="117"/>
                  </a:cxn>
                  <a:cxn ang="0">
                    <a:pos x="3" y="105"/>
                  </a:cxn>
                </a:cxnLst>
                <a:rect l="0" t="0" r="r" b="b"/>
                <a:pathLst>
                  <a:path w="133" h="117">
                    <a:moveTo>
                      <a:pt x="3" y="105"/>
                    </a:moveTo>
                    <a:cubicBezTo>
                      <a:pt x="3" y="105"/>
                      <a:pt x="3" y="105"/>
                      <a:pt x="3" y="105"/>
                    </a:cubicBezTo>
                    <a:cubicBezTo>
                      <a:pt x="5" y="100"/>
                      <a:pt x="10" y="96"/>
                      <a:pt x="16" y="91"/>
                    </a:cubicBezTo>
                    <a:cubicBezTo>
                      <a:pt x="16" y="91"/>
                      <a:pt x="16" y="91"/>
                      <a:pt x="16" y="91"/>
                    </a:cubicBezTo>
                    <a:cubicBezTo>
                      <a:pt x="38" y="73"/>
                      <a:pt x="81" y="53"/>
                      <a:pt x="107" y="33"/>
                    </a:cubicBezTo>
                    <a:cubicBezTo>
                      <a:pt x="107" y="33"/>
                      <a:pt x="107" y="33"/>
                      <a:pt x="107" y="33"/>
                    </a:cubicBezTo>
                    <a:cubicBezTo>
                      <a:pt x="122" y="22"/>
                      <a:pt x="131" y="10"/>
                      <a:pt x="129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133" y="11"/>
                      <a:pt x="123" y="23"/>
                      <a:pt x="108" y="34"/>
                    </a:cubicBezTo>
                    <a:cubicBezTo>
                      <a:pt x="108" y="34"/>
                      <a:pt x="108" y="34"/>
                      <a:pt x="108" y="34"/>
                    </a:cubicBezTo>
                    <a:cubicBezTo>
                      <a:pt x="82" y="55"/>
                      <a:pt x="39" y="75"/>
                      <a:pt x="17" y="93"/>
                    </a:cubicBezTo>
                    <a:cubicBezTo>
                      <a:pt x="17" y="93"/>
                      <a:pt x="17" y="93"/>
                      <a:pt x="17" y="93"/>
                    </a:cubicBezTo>
                    <a:cubicBezTo>
                      <a:pt x="11" y="97"/>
                      <a:pt x="7" y="102"/>
                      <a:pt x="5" y="106"/>
                    </a:cubicBezTo>
                    <a:cubicBezTo>
                      <a:pt x="5" y="106"/>
                      <a:pt x="5" y="106"/>
                      <a:pt x="5" y="106"/>
                    </a:cubicBezTo>
                    <a:cubicBezTo>
                      <a:pt x="3" y="110"/>
                      <a:pt x="4" y="111"/>
                      <a:pt x="5" y="114"/>
                    </a:cubicBezTo>
                    <a:cubicBezTo>
                      <a:pt x="5" y="117"/>
                      <a:pt x="5" y="117"/>
                      <a:pt x="5" y="117"/>
                    </a:cubicBezTo>
                    <a:cubicBezTo>
                      <a:pt x="5" y="117"/>
                      <a:pt x="0" y="109"/>
                      <a:pt x="3" y="105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" name="Freeform: Shape 38"/>
              <p:cNvSpPr>
                <a:spLocks/>
              </p:cNvSpPr>
              <p:nvPr/>
            </p:nvSpPr>
            <p:spPr bwMode="auto">
              <a:xfrm>
                <a:off x="3679523" y="3153674"/>
                <a:ext cx="33106" cy="35865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" y="1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2" y="9"/>
                  </a:cxn>
                  <a:cxn ang="0">
                    <a:pos x="0" y="11"/>
                  </a:cxn>
                </a:cxnLst>
                <a:rect l="0" t="0" r="r" b="b"/>
                <a:pathLst>
                  <a:path w="11" h="12">
                    <a:moveTo>
                      <a:pt x="0" y="11"/>
                    </a:moveTo>
                    <a:cubicBezTo>
                      <a:pt x="1" y="11"/>
                      <a:pt x="1" y="11"/>
                      <a:pt x="2" y="12"/>
                    </a:cubicBezTo>
                    <a:cubicBezTo>
                      <a:pt x="4" y="9"/>
                      <a:pt x="7" y="5"/>
                      <a:pt x="11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" y="3"/>
                      <a:pt x="4" y="6"/>
                      <a:pt x="2" y="9"/>
                    </a:cubicBezTo>
                    <a:cubicBezTo>
                      <a:pt x="1" y="10"/>
                      <a:pt x="1" y="10"/>
                      <a:pt x="0" y="11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Freeform: Shape 39"/>
              <p:cNvSpPr>
                <a:spLocks/>
              </p:cNvSpPr>
              <p:nvPr/>
            </p:nvSpPr>
            <p:spPr bwMode="auto">
              <a:xfrm>
                <a:off x="3662970" y="3186780"/>
                <a:ext cx="22071" cy="3862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5" y="10"/>
                  </a:cxn>
                  <a:cxn ang="0">
                    <a:pos x="4" y="9"/>
                  </a:cxn>
                  <a:cxn ang="0">
                    <a:pos x="3" y="7"/>
                  </a:cxn>
                  <a:cxn ang="0">
                    <a:pos x="7" y="1"/>
                  </a:cxn>
                  <a:cxn ang="0">
                    <a:pos x="5" y="0"/>
                  </a:cxn>
                  <a:cxn ang="0">
                    <a:pos x="1" y="6"/>
                  </a:cxn>
                </a:cxnLst>
                <a:rect l="0" t="0" r="r" b="b"/>
                <a:pathLst>
                  <a:path w="7" h="12">
                    <a:moveTo>
                      <a:pt x="1" y="6"/>
                    </a:moveTo>
                    <a:cubicBezTo>
                      <a:pt x="0" y="8"/>
                      <a:pt x="1" y="12"/>
                      <a:pt x="5" y="10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9"/>
                      <a:pt x="2" y="9"/>
                      <a:pt x="3" y="7"/>
                    </a:cubicBezTo>
                    <a:cubicBezTo>
                      <a:pt x="4" y="5"/>
                      <a:pt x="5" y="3"/>
                      <a:pt x="7" y="1"/>
                    </a:cubicBezTo>
                    <a:cubicBezTo>
                      <a:pt x="6" y="0"/>
                      <a:pt x="6" y="0"/>
                      <a:pt x="5" y="0"/>
                    </a:cubicBezTo>
                    <a:cubicBezTo>
                      <a:pt x="3" y="2"/>
                      <a:pt x="2" y="4"/>
                      <a:pt x="1" y="6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3" name="TextBox 135"/>
            <p:cNvSpPr txBox="1"/>
            <p:nvPr/>
          </p:nvSpPr>
          <p:spPr>
            <a:xfrm rot="19338731">
              <a:off x="2050098" y="3280403"/>
              <a:ext cx="719188" cy="184666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r>
                <a:rPr lang="zh-CN" altLang="en-US" sz="10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9" name="TextBox 141"/>
            <p:cNvSpPr txBox="1"/>
            <p:nvPr/>
          </p:nvSpPr>
          <p:spPr>
            <a:xfrm>
              <a:off x="2870756" y="2162895"/>
              <a:ext cx="487375" cy="3966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</a:rPr>
                <a:t>35%</a:t>
              </a:r>
            </a:p>
          </p:txBody>
        </p:sp>
        <p:grpSp>
          <p:nvGrpSpPr>
            <p:cNvPr id="37" name="Group 5"/>
            <p:cNvGrpSpPr/>
            <p:nvPr/>
          </p:nvGrpSpPr>
          <p:grpSpPr>
            <a:xfrm>
              <a:off x="2520318" y="1056601"/>
              <a:ext cx="1332093" cy="800953"/>
              <a:chOff x="3360424" y="1358596"/>
              <a:chExt cx="1776124" cy="1067938"/>
            </a:xfrm>
          </p:grpSpPr>
          <p:sp>
            <p:nvSpPr>
              <p:cNvPr id="44" name="TextBox 156"/>
              <p:cNvSpPr txBox="1">
                <a:spLocks/>
              </p:cNvSpPr>
              <p:nvPr/>
            </p:nvSpPr>
            <p:spPr bwMode="auto">
              <a:xfrm>
                <a:off x="3360424" y="1358596"/>
                <a:ext cx="1776124" cy="289066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ctr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45" name="TextBox 157"/>
              <p:cNvSpPr txBox="1">
                <a:spLocks/>
              </p:cNvSpPr>
              <p:nvPr/>
            </p:nvSpPr>
            <p:spPr bwMode="auto">
              <a:xfrm>
                <a:off x="3360424" y="1647662"/>
                <a:ext cx="1776124" cy="778872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8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8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116" name="组合 115"/>
          <p:cNvGrpSpPr/>
          <p:nvPr/>
        </p:nvGrpSpPr>
        <p:grpSpPr>
          <a:xfrm>
            <a:off x="4476647" y="869924"/>
            <a:ext cx="1889105" cy="2914714"/>
            <a:chOff x="4476647" y="869924"/>
            <a:chExt cx="1889105" cy="2914714"/>
          </a:xfrm>
        </p:grpSpPr>
        <p:sp>
          <p:nvSpPr>
            <p:cNvPr id="10" name="Freeform: Shape 68"/>
            <p:cNvSpPr>
              <a:spLocks/>
            </p:cNvSpPr>
            <p:nvPr/>
          </p:nvSpPr>
          <p:spPr bwMode="auto">
            <a:xfrm>
              <a:off x="5452620" y="2710521"/>
              <a:ext cx="433411" cy="281451"/>
            </a:xfrm>
            <a:custGeom>
              <a:avLst/>
              <a:gdLst/>
              <a:ahLst/>
              <a:cxnLst>
                <a:cxn ang="0">
                  <a:pos x="27" y="64"/>
                </a:cxn>
                <a:cxn ang="0">
                  <a:pos x="121" y="2"/>
                </a:cxn>
                <a:cxn ang="0">
                  <a:pos x="120" y="0"/>
                </a:cxn>
                <a:cxn ang="0">
                  <a:pos x="17" y="71"/>
                </a:cxn>
                <a:cxn ang="0">
                  <a:pos x="0" y="87"/>
                </a:cxn>
                <a:cxn ang="0">
                  <a:pos x="1" y="88"/>
                </a:cxn>
                <a:cxn ang="0">
                  <a:pos x="27" y="64"/>
                </a:cxn>
              </a:cxnLst>
              <a:rect l="0" t="0" r="r" b="b"/>
              <a:pathLst>
                <a:path w="121" h="88">
                  <a:moveTo>
                    <a:pt x="27" y="64"/>
                  </a:moveTo>
                  <a:cubicBezTo>
                    <a:pt x="49" y="44"/>
                    <a:pt x="83" y="31"/>
                    <a:pt x="121" y="2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6" y="34"/>
                    <a:pt x="41" y="45"/>
                    <a:pt x="17" y="71"/>
                  </a:cubicBezTo>
                  <a:cubicBezTo>
                    <a:pt x="10" y="77"/>
                    <a:pt x="4" y="82"/>
                    <a:pt x="0" y="87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8" y="81"/>
                    <a:pt x="16" y="73"/>
                    <a:pt x="27" y="64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1" name="Group 69"/>
            <p:cNvGrpSpPr/>
            <p:nvPr/>
          </p:nvGrpSpPr>
          <p:grpSpPr>
            <a:xfrm>
              <a:off x="5353097" y="1670877"/>
              <a:ext cx="664561" cy="1137290"/>
              <a:chOff x="4989961" y="1868067"/>
              <a:chExt cx="571075" cy="1092490"/>
            </a:xfrm>
          </p:grpSpPr>
          <p:sp>
            <p:nvSpPr>
              <p:cNvPr id="86" name="Freeform: Shape 70"/>
              <p:cNvSpPr>
                <a:spLocks/>
              </p:cNvSpPr>
              <p:nvPr/>
            </p:nvSpPr>
            <p:spPr bwMode="auto">
              <a:xfrm>
                <a:off x="4993160" y="1879102"/>
                <a:ext cx="564678" cy="1081455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77" y="65"/>
                  </a:cxn>
                  <a:cxn ang="0">
                    <a:pos x="147" y="41"/>
                  </a:cxn>
                  <a:cxn ang="0">
                    <a:pos x="132" y="29"/>
                  </a:cxn>
                  <a:cxn ang="0">
                    <a:pos x="101" y="4"/>
                  </a:cxn>
                  <a:cxn ang="0">
                    <a:pos x="85" y="4"/>
                  </a:cxn>
                  <a:cxn ang="0">
                    <a:pos x="54" y="29"/>
                  </a:cxn>
                  <a:cxn ang="0">
                    <a:pos x="39" y="41"/>
                  </a:cxn>
                  <a:cxn ang="0">
                    <a:pos x="9" y="65"/>
                  </a:cxn>
                  <a:cxn ang="0">
                    <a:pos x="1" y="72"/>
                  </a:cxn>
                  <a:cxn ang="0">
                    <a:pos x="1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341"/>
                  </a:cxn>
                  <a:cxn ang="0">
                    <a:pos x="10" y="349"/>
                  </a:cxn>
                  <a:cxn ang="0">
                    <a:pos x="176" y="349"/>
                  </a:cxn>
                  <a:cxn ang="0">
                    <a:pos x="185" y="341"/>
                  </a:cxn>
                  <a:cxn ang="0">
                    <a:pos x="185" y="82"/>
                  </a:cxn>
                  <a:cxn ang="0">
                    <a:pos x="186" y="72"/>
                  </a:cxn>
                  <a:cxn ang="0">
                    <a:pos x="186" y="72"/>
                  </a:cxn>
                  <a:cxn ang="0">
                    <a:pos x="142" y="336"/>
                  </a:cxn>
                  <a:cxn ang="0">
                    <a:pos x="123" y="317"/>
                  </a:cxn>
                  <a:cxn ang="0">
                    <a:pos x="142" y="298"/>
                  </a:cxn>
                  <a:cxn ang="0">
                    <a:pos x="162" y="317"/>
                  </a:cxn>
                  <a:cxn ang="0">
                    <a:pos x="142" y="336"/>
                  </a:cxn>
                </a:cxnLst>
                <a:rect l="0" t="0" r="r" b="b"/>
                <a:pathLst>
                  <a:path w="186" h="350">
                    <a:moveTo>
                      <a:pt x="186" y="72"/>
                    </a:moveTo>
                    <a:cubicBezTo>
                      <a:pt x="186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2" y="69"/>
                      <a:pt x="177" y="65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8"/>
                      <a:pt x="136" y="32"/>
                      <a:pt x="132" y="29"/>
                    </a:cubicBezTo>
                    <a:cubicBezTo>
                      <a:pt x="101" y="4"/>
                      <a:pt x="101" y="4"/>
                      <a:pt x="101" y="4"/>
                    </a:cubicBezTo>
                    <a:cubicBezTo>
                      <a:pt x="96" y="0"/>
                      <a:pt x="90" y="0"/>
                      <a:pt x="85" y="4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0" y="32"/>
                      <a:pt x="43" y="38"/>
                      <a:pt x="39" y="41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4" y="69"/>
                      <a:pt x="1" y="72"/>
                      <a:pt x="1" y="72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1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7"/>
                      <a:pt x="1" y="82"/>
                    </a:cubicBezTo>
                    <a:cubicBezTo>
                      <a:pt x="1" y="341"/>
                      <a:pt x="1" y="341"/>
                      <a:pt x="1" y="341"/>
                    </a:cubicBezTo>
                    <a:cubicBezTo>
                      <a:pt x="1" y="346"/>
                      <a:pt x="5" y="350"/>
                      <a:pt x="10" y="349"/>
                    </a:cubicBezTo>
                    <a:cubicBezTo>
                      <a:pt x="176" y="349"/>
                      <a:pt x="176" y="349"/>
                      <a:pt x="176" y="349"/>
                    </a:cubicBezTo>
                    <a:cubicBezTo>
                      <a:pt x="181" y="350"/>
                      <a:pt x="185" y="346"/>
                      <a:pt x="185" y="341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7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2"/>
                    </a:cubicBezTo>
                    <a:close/>
                    <a:moveTo>
                      <a:pt x="142" y="336"/>
                    </a:moveTo>
                    <a:cubicBezTo>
                      <a:pt x="132" y="336"/>
                      <a:pt x="123" y="328"/>
                      <a:pt x="123" y="317"/>
                    </a:cubicBezTo>
                    <a:cubicBezTo>
                      <a:pt x="123" y="306"/>
                      <a:pt x="132" y="298"/>
                      <a:pt x="142" y="298"/>
                    </a:cubicBezTo>
                    <a:cubicBezTo>
                      <a:pt x="153" y="298"/>
                      <a:pt x="162" y="306"/>
                      <a:pt x="162" y="317"/>
                    </a:cubicBezTo>
                    <a:cubicBezTo>
                      <a:pt x="162" y="328"/>
                      <a:pt x="153" y="336"/>
                      <a:pt x="142" y="336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Freeform: Shape 71"/>
              <p:cNvSpPr>
                <a:spLocks/>
              </p:cNvSpPr>
              <p:nvPr/>
            </p:nvSpPr>
            <p:spPr bwMode="auto">
              <a:xfrm>
                <a:off x="4989961" y="1868067"/>
                <a:ext cx="571075" cy="1081455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77" y="66"/>
                  </a:cxn>
                  <a:cxn ang="0">
                    <a:pos x="147" y="41"/>
                  </a:cxn>
                  <a:cxn ang="0">
                    <a:pos x="132" y="29"/>
                  </a:cxn>
                  <a:cxn ang="0">
                    <a:pos x="101" y="4"/>
                  </a:cxn>
                  <a:cxn ang="0">
                    <a:pos x="85" y="4"/>
                  </a:cxn>
                  <a:cxn ang="0">
                    <a:pos x="54" y="29"/>
                  </a:cxn>
                  <a:cxn ang="0">
                    <a:pos x="39" y="41"/>
                  </a:cxn>
                  <a:cxn ang="0">
                    <a:pos x="9" y="66"/>
                  </a:cxn>
                  <a:cxn ang="0">
                    <a:pos x="1" y="72"/>
                  </a:cxn>
                  <a:cxn ang="0">
                    <a:pos x="1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341"/>
                  </a:cxn>
                  <a:cxn ang="0">
                    <a:pos x="10" y="351"/>
                  </a:cxn>
                  <a:cxn ang="0">
                    <a:pos x="176" y="351"/>
                  </a:cxn>
                  <a:cxn ang="0">
                    <a:pos x="185" y="341"/>
                  </a:cxn>
                  <a:cxn ang="0">
                    <a:pos x="185" y="82"/>
                  </a:cxn>
                  <a:cxn ang="0">
                    <a:pos x="186" y="72"/>
                  </a:cxn>
                  <a:cxn ang="0">
                    <a:pos x="186" y="72"/>
                  </a:cxn>
                  <a:cxn ang="0">
                    <a:pos x="142" y="337"/>
                  </a:cxn>
                  <a:cxn ang="0">
                    <a:pos x="123" y="317"/>
                  </a:cxn>
                  <a:cxn ang="0">
                    <a:pos x="142" y="298"/>
                  </a:cxn>
                  <a:cxn ang="0">
                    <a:pos x="162" y="317"/>
                  </a:cxn>
                  <a:cxn ang="0">
                    <a:pos x="142" y="337"/>
                  </a:cxn>
                </a:cxnLst>
                <a:rect l="0" t="0" r="r" b="b"/>
                <a:pathLst>
                  <a:path w="186" h="351">
                    <a:moveTo>
                      <a:pt x="186" y="72"/>
                    </a:moveTo>
                    <a:cubicBezTo>
                      <a:pt x="186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2" y="69"/>
                      <a:pt x="177" y="66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8"/>
                      <a:pt x="136" y="32"/>
                      <a:pt x="132" y="29"/>
                    </a:cubicBezTo>
                    <a:cubicBezTo>
                      <a:pt x="101" y="4"/>
                      <a:pt x="101" y="4"/>
                      <a:pt x="101" y="4"/>
                    </a:cubicBezTo>
                    <a:cubicBezTo>
                      <a:pt x="96" y="0"/>
                      <a:pt x="90" y="0"/>
                      <a:pt x="85" y="4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0" y="32"/>
                      <a:pt x="43" y="38"/>
                      <a:pt x="39" y="41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9"/>
                      <a:pt x="1" y="72"/>
                      <a:pt x="1" y="72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1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7"/>
                      <a:pt x="1" y="82"/>
                    </a:cubicBezTo>
                    <a:cubicBezTo>
                      <a:pt x="1" y="341"/>
                      <a:pt x="1" y="341"/>
                      <a:pt x="1" y="341"/>
                    </a:cubicBezTo>
                    <a:cubicBezTo>
                      <a:pt x="1" y="346"/>
                      <a:pt x="5" y="351"/>
                      <a:pt x="10" y="351"/>
                    </a:cubicBezTo>
                    <a:cubicBezTo>
                      <a:pt x="176" y="351"/>
                      <a:pt x="176" y="351"/>
                      <a:pt x="176" y="351"/>
                    </a:cubicBezTo>
                    <a:cubicBezTo>
                      <a:pt x="181" y="351"/>
                      <a:pt x="185" y="346"/>
                      <a:pt x="185" y="341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7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2"/>
                    </a:cubicBezTo>
                    <a:close/>
                    <a:moveTo>
                      <a:pt x="142" y="337"/>
                    </a:moveTo>
                    <a:cubicBezTo>
                      <a:pt x="132" y="337"/>
                      <a:pt x="123" y="328"/>
                      <a:pt x="123" y="317"/>
                    </a:cubicBezTo>
                    <a:cubicBezTo>
                      <a:pt x="123" y="306"/>
                      <a:pt x="132" y="298"/>
                      <a:pt x="142" y="298"/>
                    </a:cubicBezTo>
                    <a:cubicBezTo>
                      <a:pt x="153" y="298"/>
                      <a:pt x="162" y="306"/>
                      <a:pt x="162" y="317"/>
                    </a:cubicBezTo>
                    <a:cubicBezTo>
                      <a:pt x="162" y="328"/>
                      <a:pt x="153" y="337"/>
                      <a:pt x="142" y="33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Group 72"/>
            <p:cNvGrpSpPr/>
            <p:nvPr/>
          </p:nvGrpSpPr>
          <p:grpSpPr>
            <a:xfrm>
              <a:off x="4476647" y="2716271"/>
              <a:ext cx="1412596" cy="1068367"/>
              <a:chOff x="4236804" y="2872275"/>
              <a:chExt cx="1213880" cy="1026280"/>
            </a:xfrm>
          </p:grpSpPr>
          <p:sp>
            <p:nvSpPr>
              <p:cNvPr id="79" name="Freeform: Shape 73"/>
              <p:cNvSpPr>
                <a:spLocks/>
              </p:cNvSpPr>
              <p:nvPr/>
            </p:nvSpPr>
            <p:spPr bwMode="auto">
              <a:xfrm>
                <a:off x="5053413" y="3126086"/>
                <a:ext cx="52418" cy="6069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4" y="6"/>
                  </a:cxn>
                  <a:cxn ang="0">
                    <a:pos x="14" y="6"/>
                  </a:cxn>
                  <a:cxn ang="0">
                    <a:pos x="15" y="20"/>
                  </a:cxn>
                  <a:cxn ang="0">
                    <a:pos x="15" y="20"/>
                  </a:cxn>
                  <a:cxn ang="0">
                    <a:pos x="13" y="19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0" y="3"/>
                  </a:cxn>
                </a:cxnLst>
                <a:rect l="0" t="0" r="r" b="b"/>
                <a:pathLst>
                  <a:path w="17" h="20">
                    <a:moveTo>
                      <a:pt x="0" y="3"/>
                    </a:moveTo>
                    <a:cubicBezTo>
                      <a:pt x="5" y="0"/>
                      <a:pt x="11" y="2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7" y="9"/>
                      <a:pt x="17" y="14"/>
                      <a:pt x="15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5" y="13"/>
                      <a:pt x="14" y="9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0" y="4"/>
                      <a:pt x="5" y="3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Freeform: Shape 74"/>
              <p:cNvSpPr>
                <a:spLocks/>
              </p:cNvSpPr>
              <p:nvPr/>
            </p:nvSpPr>
            <p:spPr bwMode="auto">
              <a:xfrm>
                <a:off x="4236804" y="3043322"/>
                <a:ext cx="957310" cy="855233"/>
              </a:xfrm>
              <a:custGeom>
                <a:avLst/>
                <a:gdLst/>
                <a:ahLst/>
                <a:cxnLst>
                  <a:cxn ang="0">
                    <a:pos x="226" y="7"/>
                  </a:cxn>
                  <a:cxn ang="0">
                    <a:pos x="10" y="176"/>
                  </a:cxn>
                  <a:cxn ang="0">
                    <a:pos x="7" y="204"/>
                  </a:cxn>
                  <a:cxn ang="0">
                    <a:pos x="57" y="268"/>
                  </a:cxn>
                  <a:cxn ang="0">
                    <a:pos x="85" y="271"/>
                  </a:cxn>
                  <a:cxn ang="0">
                    <a:pos x="301" y="102"/>
                  </a:cxn>
                  <a:cxn ang="0">
                    <a:pos x="304" y="74"/>
                  </a:cxn>
                  <a:cxn ang="0">
                    <a:pos x="254" y="10"/>
                  </a:cxn>
                  <a:cxn ang="0">
                    <a:pos x="226" y="7"/>
                  </a:cxn>
                  <a:cxn ang="0">
                    <a:pos x="267" y="74"/>
                  </a:cxn>
                  <a:cxn ang="0">
                    <a:pos x="242" y="71"/>
                  </a:cxn>
                  <a:cxn ang="0">
                    <a:pos x="245" y="46"/>
                  </a:cxn>
                  <a:cxn ang="0">
                    <a:pos x="270" y="49"/>
                  </a:cxn>
                  <a:cxn ang="0">
                    <a:pos x="267" y="74"/>
                  </a:cxn>
                </a:cxnLst>
                <a:rect l="0" t="0" r="r" b="b"/>
                <a:pathLst>
                  <a:path w="311" h="278">
                    <a:moveTo>
                      <a:pt x="226" y="7"/>
                    </a:moveTo>
                    <a:cubicBezTo>
                      <a:pt x="10" y="176"/>
                      <a:pt x="10" y="176"/>
                      <a:pt x="10" y="176"/>
                    </a:cubicBezTo>
                    <a:cubicBezTo>
                      <a:pt x="1" y="183"/>
                      <a:pt x="0" y="195"/>
                      <a:pt x="7" y="204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64" y="277"/>
                      <a:pt x="76" y="278"/>
                      <a:pt x="85" y="271"/>
                    </a:cubicBezTo>
                    <a:cubicBezTo>
                      <a:pt x="301" y="102"/>
                      <a:pt x="301" y="102"/>
                      <a:pt x="301" y="102"/>
                    </a:cubicBezTo>
                    <a:cubicBezTo>
                      <a:pt x="309" y="95"/>
                      <a:pt x="311" y="82"/>
                      <a:pt x="304" y="74"/>
                    </a:cubicBezTo>
                    <a:cubicBezTo>
                      <a:pt x="254" y="10"/>
                      <a:pt x="254" y="10"/>
                      <a:pt x="254" y="10"/>
                    </a:cubicBezTo>
                    <a:cubicBezTo>
                      <a:pt x="247" y="1"/>
                      <a:pt x="235" y="0"/>
                      <a:pt x="226" y="7"/>
                    </a:cubicBezTo>
                    <a:close/>
                    <a:moveTo>
                      <a:pt x="267" y="74"/>
                    </a:moveTo>
                    <a:cubicBezTo>
                      <a:pt x="260" y="80"/>
                      <a:pt x="248" y="79"/>
                      <a:pt x="242" y="71"/>
                    </a:cubicBezTo>
                    <a:cubicBezTo>
                      <a:pt x="236" y="63"/>
                      <a:pt x="237" y="52"/>
                      <a:pt x="245" y="46"/>
                    </a:cubicBezTo>
                    <a:cubicBezTo>
                      <a:pt x="253" y="40"/>
                      <a:pt x="264" y="41"/>
                      <a:pt x="270" y="49"/>
                    </a:cubicBezTo>
                    <a:cubicBezTo>
                      <a:pt x="276" y="56"/>
                      <a:pt x="275" y="68"/>
                      <a:pt x="267" y="7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Freeform: Shape 75"/>
              <p:cNvSpPr>
                <a:spLocks/>
              </p:cNvSpPr>
              <p:nvPr/>
            </p:nvSpPr>
            <p:spPr bwMode="auto">
              <a:xfrm>
                <a:off x="4978926" y="3178505"/>
                <a:ext cx="96559" cy="96559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5" y="24"/>
                  </a:cxn>
                  <a:cxn ang="0">
                    <a:pos x="24" y="26"/>
                  </a:cxn>
                  <a:cxn ang="0">
                    <a:pos x="26" y="7"/>
                  </a:cxn>
                  <a:cxn ang="0">
                    <a:pos x="7" y="5"/>
                  </a:cxn>
                  <a:cxn ang="0">
                    <a:pos x="22" y="24"/>
                  </a:cxn>
                  <a:cxn ang="0">
                    <a:pos x="7" y="22"/>
                  </a:cxn>
                  <a:cxn ang="0">
                    <a:pos x="9" y="7"/>
                  </a:cxn>
                  <a:cxn ang="0">
                    <a:pos x="24" y="9"/>
                  </a:cxn>
                  <a:cxn ang="0">
                    <a:pos x="22" y="24"/>
                  </a:cxn>
                </a:cxnLst>
                <a:rect l="0" t="0" r="r" b="b"/>
                <a:pathLst>
                  <a:path w="31" h="31">
                    <a:moveTo>
                      <a:pt x="7" y="5"/>
                    </a:moveTo>
                    <a:cubicBezTo>
                      <a:pt x="1" y="10"/>
                      <a:pt x="0" y="18"/>
                      <a:pt x="5" y="24"/>
                    </a:cubicBezTo>
                    <a:cubicBezTo>
                      <a:pt x="9" y="30"/>
                      <a:pt x="18" y="31"/>
                      <a:pt x="24" y="26"/>
                    </a:cubicBezTo>
                    <a:cubicBezTo>
                      <a:pt x="30" y="22"/>
                      <a:pt x="31" y="13"/>
                      <a:pt x="26" y="7"/>
                    </a:cubicBezTo>
                    <a:cubicBezTo>
                      <a:pt x="21" y="1"/>
                      <a:pt x="13" y="0"/>
                      <a:pt x="7" y="5"/>
                    </a:cubicBezTo>
                    <a:close/>
                    <a:moveTo>
                      <a:pt x="22" y="24"/>
                    </a:moveTo>
                    <a:cubicBezTo>
                      <a:pt x="17" y="28"/>
                      <a:pt x="11" y="27"/>
                      <a:pt x="7" y="22"/>
                    </a:cubicBezTo>
                    <a:cubicBezTo>
                      <a:pt x="3" y="18"/>
                      <a:pt x="4" y="11"/>
                      <a:pt x="9" y="7"/>
                    </a:cubicBezTo>
                    <a:cubicBezTo>
                      <a:pt x="13" y="4"/>
                      <a:pt x="20" y="5"/>
                      <a:pt x="24" y="9"/>
                    </a:cubicBezTo>
                    <a:cubicBezTo>
                      <a:pt x="27" y="14"/>
                      <a:pt x="26" y="20"/>
                      <a:pt x="22" y="24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Freeform: Shape 76"/>
              <p:cNvSpPr>
                <a:spLocks/>
              </p:cNvSpPr>
              <p:nvPr/>
            </p:nvSpPr>
            <p:spPr bwMode="auto">
              <a:xfrm>
                <a:off x="4965131" y="3164710"/>
                <a:ext cx="121388" cy="124148"/>
              </a:xfrm>
              <a:custGeom>
                <a:avLst/>
                <a:gdLst/>
                <a:ahLst/>
                <a:cxnLst>
                  <a:cxn ang="0">
                    <a:pos x="9" y="6"/>
                  </a:cxn>
                  <a:cxn ang="0">
                    <a:pos x="6" y="31"/>
                  </a:cxn>
                  <a:cxn ang="0">
                    <a:pos x="31" y="34"/>
                  </a:cxn>
                  <a:cxn ang="0">
                    <a:pos x="34" y="9"/>
                  </a:cxn>
                  <a:cxn ang="0">
                    <a:pos x="9" y="6"/>
                  </a:cxn>
                  <a:cxn ang="0">
                    <a:pos x="29" y="30"/>
                  </a:cxn>
                  <a:cxn ang="0">
                    <a:pos x="10" y="28"/>
                  </a:cxn>
                  <a:cxn ang="0">
                    <a:pos x="12" y="9"/>
                  </a:cxn>
                  <a:cxn ang="0">
                    <a:pos x="31" y="11"/>
                  </a:cxn>
                  <a:cxn ang="0">
                    <a:pos x="29" y="30"/>
                  </a:cxn>
                </a:cxnLst>
                <a:rect l="0" t="0" r="r" b="b"/>
                <a:pathLst>
                  <a:path w="40" h="40">
                    <a:moveTo>
                      <a:pt x="9" y="6"/>
                    </a:moveTo>
                    <a:cubicBezTo>
                      <a:pt x="1" y="12"/>
                      <a:pt x="0" y="23"/>
                      <a:pt x="6" y="31"/>
                    </a:cubicBezTo>
                    <a:cubicBezTo>
                      <a:pt x="12" y="39"/>
                      <a:pt x="24" y="40"/>
                      <a:pt x="31" y="34"/>
                    </a:cubicBezTo>
                    <a:cubicBezTo>
                      <a:pt x="39" y="28"/>
                      <a:pt x="40" y="16"/>
                      <a:pt x="34" y="9"/>
                    </a:cubicBezTo>
                    <a:cubicBezTo>
                      <a:pt x="28" y="1"/>
                      <a:pt x="17" y="0"/>
                      <a:pt x="9" y="6"/>
                    </a:cubicBezTo>
                    <a:close/>
                    <a:moveTo>
                      <a:pt x="29" y="30"/>
                    </a:moveTo>
                    <a:cubicBezTo>
                      <a:pt x="23" y="35"/>
                      <a:pt x="14" y="34"/>
                      <a:pt x="10" y="28"/>
                    </a:cubicBezTo>
                    <a:cubicBezTo>
                      <a:pt x="5" y="22"/>
                      <a:pt x="6" y="14"/>
                      <a:pt x="12" y="9"/>
                    </a:cubicBezTo>
                    <a:cubicBezTo>
                      <a:pt x="18" y="4"/>
                      <a:pt x="26" y="5"/>
                      <a:pt x="31" y="11"/>
                    </a:cubicBezTo>
                    <a:cubicBezTo>
                      <a:pt x="36" y="17"/>
                      <a:pt x="35" y="26"/>
                      <a:pt x="29" y="3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Freeform: Shape 77"/>
              <p:cNvSpPr>
                <a:spLocks/>
              </p:cNvSpPr>
              <p:nvPr/>
            </p:nvSpPr>
            <p:spPr bwMode="auto">
              <a:xfrm>
                <a:off x="5045137" y="2872275"/>
                <a:ext cx="405547" cy="361406"/>
              </a:xfrm>
              <a:custGeom>
                <a:avLst/>
                <a:gdLst/>
                <a:ahLst/>
                <a:cxnLst>
                  <a:cxn ang="0">
                    <a:pos x="3" y="105"/>
                  </a:cxn>
                  <a:cxn ang="0">
                    <a:pos x="3" y="105"/>
                  </a:cxn>
                  <a:cxn ang="0">
                    <a:pos x="16" y="91"/>
                  </a:cxn>
                  <a:cxn ang="0">
                    <a:pos x="16" y="91"/>
                  </a:cxn>
                  <a:cxn ang="0">
                    <a:pos x="107" y="33"/>
                  </a:cxn>
                  <a:cxn ang="0">
                    <a:pos x="107" y="33"/>
                  </a:cxn>
                  <a:cxn ang="0">
                    <a:pos x="129" y="0"/>
                  </a:cxn>
                  <a:cxn ang="0">
                    <a:pos x="129" y="0"/>
                  </a:cxn>
                  <a:cxn ang="0">
                    <a:pos x="131" y="0"/>
                  </a:cxn>
                  <a:cxn ang="0">
                    <a:pos x="108" y="34"/>
                  </a:cxn>
                  <a:cxn ang="0">
                    <a:pos x="108" y="34"/>
                  </a:cxn>
                  <a:cxn ang="0">
                    <a:pos x="17" y="93"/>
                  </a:cxn>
                  <a:cxn ang="0">
                    <a:pos x="17" y="93"/>
                  </a:cxn>
                  <a:cxn ang="0">
                    <a:pos x="4" y="106"/>
                  </a:cxn>
                  <a:cxn ang="0">
                    <a:pos x="4" y="106"/>
                  </a:cxn>
                  <a:cxn ang="0">
                    <a:pos x="5" y="114"/>
                  </a:cxn>
                  <a:cxn ang="0">
                    <a:pos x="5" y="117"/>
                  </a:cxn>
                  <a:cxn ang="0">
                    <a:pos x="3" y="105"/>
                  </a:cxn>
                </a:cxnLst>
                <a:rect l="0" t="0" r="r" b="b"/>
                <a:pathLst>
                  <a:path w="132" h="117">
                    <a:moveTo>
                      <a:pt x="3" y="105"/>
                    </a:moveTo>
                    <a:cubicBezTo>
                      <a:pt x="3" y="105"/>
                      <a:pt x="3" y="105"/>
                      <a:pt x="3" y="105"/>
                    </a:cubicBezTo>
                    <a:cubicBezTo>
                      <a:pt x="5" y="101"/>
                      <a:pt x="10" y="96"/>
                      <a:pt x="16" y="91"/>
                    </a:cubicBezTo>
                    <a:cubicBezTo>
                      <a:pt x="16" y="91"/>
                      <a:pt x="16" y="91"/>
                      <a:pt x="16" y="91"/>
                    </a:cubicBezTo>
                    <a:cubicBezTo>
                      <a:pt x="38" y="74"/>
                      <a:pt x="81" y="53"/>
                      <a:pt x="107" y="33"/>
                    </a:cubicBezTo>
                    <a:cubicBezTo>
                      <a:pt x="107" y="33"/>
                      <a:pt x="107" y="33"/>
                      <a:pt x="107" y="33"/>
                    </a:cubicBezTo>
                    <a:cubicBezTo>
                      <a:pt x="121" y="22"/>
                      <a:pt x="130" y="10"/>
                      <a:pt x="129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132" y="12"/>
                      <a:pt x="123" y="23"/>
                      <a:pt x="108" y="34"/>
                    </a:cubicBezTo>
                    <a:cubicBezTo>
                      <a:pt x="108" y="34"/>
                      <a:pt x="108" y="34"/>
                      <a:pt x="108" y="34"/>
                    </a:cubicBezTo>
                    <a:cubicBezTo>
                      <a:pt x="82" y="55"/>
                      <a:pt x="39" y="75"/>
                      <a:pt x="17" y="93"/>
                    </a:cubicBezTo>
                    <a:cubicBezTo>
                      <a:pt x="17" y="93"/>
                      <a:pt x="17" y="93"/>
                      <a:pt x="17" y="93"/>
                    </a:cubicBezTo>
                    <a:cubicBezTo>
                      <a:pt x="11" y="97"/>
                      <a:pt x="7" y="102"/>
                      <a:pt x="4" y="106"/>
                    </a:cubicBezTo>
                    <a:cubicBezTo>
                      <a:pt x="4" y="106"/>
                      <a:pt x="4" y="106"/>
                      <a:pt x="4" y="106"/>
                    </a:cubicBezTo>
                    <a:cubicBezTo>
                      <a:pt x="3" y="110"/>
                      <a:pt x="4" y="111"/>
                      <a:pt x="5" y="114"/>
                    </a:cubicBezTo>
                    <a:cubicBezTo>
                      <a:pt x="5" y="117"/>
                      <a:pt x="5" y="117"/>
                      <a:pt x="5" y="117"/>
                    </a:cubicBezTo>
                    <a:cubicBezTo>
                      <a:pt x="5" y="117"/>
                      <a:pt x="0" y="110"/>
                      <a:pt x="3" y="105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Freeform: Shape 78"/>
              <p:cNvSpPr>
                <a:spLocks/>
              </p:cNvSpPr>
              <p:nvPr/>
            </p:nvSpPr>
            <p:spPr bwMode="auto">
              <a:xfrm>
                <a:off x="5045137" y="3134364"/>
                <a:ext cx="33106" cy="38623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" y="1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2" y="9"/>
                  </a:cxn>
                  <a:cxn ang="0">
                    <a:pos x="0" y="11"/>
                  </a:cxn>
                </a:cxnLst>
                <a:rect l="0" t="0" r="r" b="b"/>
                <a:pathLst>
                  <a:path w="11" h="12">
                    <a:moveTo>
                      <a:pt x="0" y="11"/>
                    </a:moveTo>
                    <a:cubicBezTo>
                      <a:pt x="1" y="11"/>
                      <a:pt x="1" y="11"/>
                      <a:pt x="2" y="12"/>
                    </a:cubicBezTo>
                    <a:cubicBezTo>
                      <a:pt x="4" y="9"/>
                      <a:pt x="7" y="5"/>
                      <a:pt x="11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" y="3"/>
                      <a:pt x="4" y="6"/>
                      <a:pt x="2" y="9"/>
                    </a:cubicBezTo>
                    <a:cubicBezTo>
                      <a:pt x="1" y="10"/>
                      <a:pt x="0" y="10"/>
                      <a:pt x="0" y="11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Freeform: Shape 79"/>
              <p:cNvSpPr>
                <a:spLocks/>
              </p:cNvSpPr>
              <p:nvPr/>
            </p:nvSpPr>
            <p:spPr bwMode="auto">
              <a:xfrm>
                <a:off x="5028584" y="3170227"/>
                <a:ext cx="22071" cy="35865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5" y="10"/>
                  </a:cxn>
                  <a:cxn ang="0">
                    <a:pos x="4" y="9"/>
                  </a:cxn>
                  <a:cxn ang="0">
                    <a:pos x="3" y="7"/>
                  </a:cxn>
                  <a:cxn ang="0">
                    <a:pos x="7" y="1"/>
                  </a:cxn>
                  <a:cxn ang="0">
                    <a:pos x="5" y="0"/>
                  </a:cxn>
                  <a:cxn ang="0">
                    <a:pos x="1" y="6"/>
                  </a:cxn>
                </a:cxnLst>
                <a:rect l="0" t="0" r="r" b="b"/>
                <a:pathLst>
                  <a:path w="7" h="12">
                    <a:moveTo>
                      <a:pt x="1" y="6"/>
                    </a:moveTo>
                    <a:cubicBezTo>
                      <a:pt x="0" y="9"/>
                      <a:pt x="1" y="12"/>
                      <a:pt x="5" y="10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9"/>
                      <a:pt x="2" y="9"/>
                      <a:pt x="3" y="7"/>
                    </a:cubicBezTo>
                    <a:cubicBezTo>
                      <a:pt x="4" y="5"/>
                      <a:pt x="5" y="3"/>
                      <a:pt x="7" y="1"/>
                    </a:cubicBezTo>
                    <a:cubicBezTo>
                      <a:pt x="6" y="0"/>
                      <a:pt x="6" y="0"/>
                      <a:pt x="5" y="0"/>
                    </a:cubicBezTo>
                    <a:cubicBezTo>
                      <a:pt x="3" y="2"/>
                      <a:pt x="2" y="4"/>
                      <a:pt x="1" y="6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TextBox 137"/>
            <p:cNvSpPr txBox="1"/>
            <p:nvPr/>
          </p:nvSpPr>
          <p:spPr>
            <a:xfrm rot="19338731">
              <a:off x="4636427" y="3280403"/>
              <a:ext cx="719188" cy="184666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r>
                <a:rPr lang="zh-CN" altLang="en-US" sz="10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31" name="TextBox 143"/>
            <p:cNvSpPr txBox="1"/>
            <p:nvPr/>
          </p:nvSpPr>
          <p:spPr>
            <a:xfrm>
              <a:off x="5441690" y="2090180"/>
              <a:ext cx="487375" cy="3966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</a:rPr>
                <a:t>60%</a:t>
              </a:r>
            </a:p>
          </p:txBody>
        </p:sp>
        <p:grpSp>
          <p:nvGrpSpPr>
            <p:cNvPr id="38" name="Group 164"/>
            <p:cNvGrpSpPr/>
            <p:nvPr/>
          </p:nvGrpSpPr>
          <p:grpSpPr>
            <a:xfrm>
              <a:off x="5033659" y="869924"/>
              <a:ext cx="1332093" cy="800953"/>
              <a:chOff x="3360424" y="1358596"/>
              <a:chExt cx="1776124" cy="1067938"/>
            </a:xfrm>
          </p:grpSpPr>
          <p:sp>
            <p:nvSpPr>
              <p:cNvPr id="42" name="TextBox 165"/>
              <p:cNvSpPr txBox="1">
                <a:spLocks/>
              </p:cNvSpPr>
              <p:nvPr/>
            </p:nvSpPr>
            <p:spPr bwMode="auto">
              <a:xfrm>
                <a:off x="3360424" y="1358596"/>
                <a:ext cx="1776124" cy="289066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ctr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4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43" name="TextBox 166"/>
              <p:cNvSpPr txBox="1">
                <a:spLocks/>
              </p:cNvSpPr>
              <p:nvPr/>
            </p:nvSpPr>
            <p:spPr bwMode="auto">
              <a:xfrm>
                <a:off x="3360424" y="1647662"/>
                <a:ext cx="1776124" cy="778872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8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8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118" name="组合 117"/>
          <p:cNvGrpSpPr/>
          <p:nvPr/>
        </p:nvGrpSpPr>
        <p:grpSpPr>
          <a:xfrm>
            <a:off x="7047554" y="1056601"/>
            <a:ext cx="1871929" cy="2722268"/>
            <a:chOff x="7047554" y="1056601"/>
            <a:chExt cx="1871929" cy="2722268"/>
          </a:xfrm>
        </p:grpSpPr>
        <p:sp>
          <p:nvSpPr>
            <p:cNvPr id="16" name="Freeform: Shape 92"/>
            <p:cNvSpPr>
              <a:spLocks/>
            </p:cNvSpPr>
            <p:nvPr/>
          </p:nvSpPr>
          <p:spPr bwMode="auto">
            <a:xfrm>
              <a:off x="8020347" y="2704777"/>
              <a:ext cx="433411" cy="281451"/>
            </a:xfrm>
            <a:custGeom>
              <a:avLst/>
              <a:gdLst/>
              <a:ahLst/>
              <a:cxnLst>
                <a:cxn ang="0">
                  <a:pos x="28" y="64"/>
                </a:cxn>
                <a:cxn ang="0">
                  <a:pos x="121" y="2"/>
                </a:cxn>
                <a:cxn ang="0">
                  <a:pos x="120" y="0"/>
                </a:cxn>
                <a:cxn ang="0">
                  <a:pos x="17" y="71"/>
                </a:cxn>
                <a:cxn ang="0">
                  <a:pos x="0" y="87"/>
                </a:cxn>
                <a:cxn ang="0">
                  <a:pos x="2" y="88"/>
                </a:cxn>
                <a:cxn ang="0">
                  <a:pos x="28" y="64"/>
                </a:cxn>
              </a:cxnLst>
              <a:rect l="0" t="0" r="r" b="b"/>
              <a:pathLst>
                <a:path w="121" h="88">
                  <a:moveTo>
                    <a:pt x="28" y="64"/>
                  </a:moveTo>
                  <a:cubicBezTo>
                    <a:pt x="50" y="44"/>
                    <a:pt x="83" y="31"/>
                    <a:pt x="121" y="2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7" y="34"/>
                    <a:pt x="42" y="45"/>
                    <a:pt x="17" y="71"/>
                  </a:cubicBezTo>
                  <a:cubicBezTo>
                    <a:pt x="11" y="77"/>
                    <a:pt x="5" y="82"/>
                    <a:pt x="0" y="87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8" y="82"/>
                    <a:pt x="17" y="73"/>
                    <a:pt x="28" y="64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7" name="Group 93"/>
            <p:cNvGrpSpPr/>
            <p:nvPr/>
          </p:nvGrpSpPr>
          <p:grpSpPr>
            <a:xfrm>
              <a:off x="7936876" y="1863298"/>
              <a:ext cx="667771" cy="941606"/>
              <a:chOff x="6407992" y="2052908"/>
              <a:chExt cx="573833" cy="904515"/>
            </a:xfrm>
          </p:grpSpPr>
          <p:sp>
            <p:nvSpPr>
              <p:cNvPr id="68" name="Freeform: Shape 94"/>
              <p:cNvSpPr>
                <a:spLocks/>
              </p:cNvSpPr>
              <p:nvPr/>
            </p:nvSpPr>
            <p:spPr bwMode="auto">
              <a:xfrm>
                <a:off x="6410374" y="2060807"/>
                <a:ext cx="569070" cy="896616"/>
              </a:xfrm>
              <a:custGeom>
                <a:avLst/>
                <a:gdLst/>
                <a:ahLst/>
                <a:cxnLst>
                  <a:cxn ang="0">
                    <a:pos x="185" y="7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77" y="66"/>
                  </a:cxn>
                  <a:cxn ang="0">
                    <a:pos x="147" y="41"/>
                  </a:cxn>
                  <a:cxn ang="0">
                    <a:pos x="132" y="29"/>
                  </a:cxn>
                  <a:cxn ang="0">
                    <a:pos x="100" y="4"/>
                  </a:cxn>
                  <a:cxn ang="0">
                    <a:pos x="85" y="4"/>
                  </a:cxn>
                  <a:cxn ang="0">
                    <a:pos x="54" y="29"/>
                  </a:cxn>
                  <a:cxn ang="0">
                    <a:pos x="39" y="41"/>
                  </a:cxn>
                  <a:cxn ang="0">
                    <a:pos x="8" y="66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82"/>
                  </a:cxn>
                  <a:cxn ang="0">
                    <a:pos x="0" y="281"/>
                  </a:cxn>
                  <a:cxn ang="0">
                    <a:pos x="10" y="291"/>
                  </a:cxn>
                  <a:cxn ang="0">
                    <a:pos x="175" y="291"/>
                  </a:cxn>
                  <a:cxn ang="0">
                    <a:pos x="185" y="281"/>
                  </a:cxn>
                  <a:cxn ang="0">
                    <a:pos x="185" y="8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42" y="276"/>
                  </a:cxn>
                  <a:cxn ang="0">
                    <a:pos x="123" y="257"/>
                  </a:cxn>
                  <a:cxn ang="0">
                    <a:pos x="142" y="238"/>
                  </a:cxn>
                  <a:cxn ang="0">
                    <a:pos x="161" y="257"/>
                  </a:cxn>
                  <a:cxn ang="0">
                    <a:pos x="142" y="276"/>
                  </a:cxn>
                </a:cxnLst>
                <a:rect l="0" t="0" r="r" b="b"/>
                <a:pathLst>
                  <a:path w="186" h="291">
                    <a:moveTo>
                      <a:pt x="185" y="72"/>
                    </a:move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1" y="69"/>
                      <a:pt x="177" y="66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8"/>
                      <a:pt x="136" y="32"/>
                      <a:pt x="132" y="29"/>
                    </a:cubicBezTo>
                    <a:cubicBezTo>
                      <a:pt x="100" y="4"/>
                      <a:pt x="100" y="4"/>
                      <a:pt x="100" y="4"/>
                    </a:cubicBezTo>
                    <a:cubicBezTo>
                      <a:pt x="96" y="0"/>
                      <a:pt x="89" y="0"/>
                      <a:pt x="85" y="4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0" y="32"/>
                      <a:pt x="43" y="38"/>
                      <a:pt x="39" y="41"/>
                    </a:cubicBezTo>
                    <a:cubicBezTo>
                      <a:pt x="8" y="66"/>
                      <a:pt x="8" y="66"/>
                      <a:pt x="8" y="66"/>
                    </a:cubicBezTo>
                    <a:cubicBezTo>
                      <a:pt x="4" y="69"/>
                      <a:pt x="1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7"/>
                      <a:pt x="0" y="82"/>
                    </a:cubicBezTo>
                    <a:cubicBezTo>
                      <a:pt x="0" y="281"/>
                      <a:pt x="0" y="281"/>
                      <a:pt x="0" y="281"/>
                    </a:cubicBezTo>
                    <a:cubicBezTo>
                      <a:pt x="0" y="286"/>
                      <a:pt x="5" y="291"/>
                      <a:pt x="10" y="291"/>
                    </a:cubicBezTo>
                    <a:cubicBezTo>
                      <a:pt x="175" y="291"/>
                      <a:pt x="175" y="291"/>
                      <a:pt x="175" y="291"/>
                    </a:cubicBezTo>
                    <a:cubicBezTo>
                      <a:pt x="181" y="291"/>
                      <a:pt x="185" y="286"/>
                      <a:pt x="185" y="281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7"/>
                      <a:pt x="185" y="72"/>
                      <a:pt x="185" y="72"/>
                    </a:cubicBezTo>
                    <a:cubicBezTo>
                      <a:pt x="186" y="72"/>
                      <a:pt x="186" y="72"/>
                      <a:pt x="185" y="72"/>
                    </a:cubicBezTo>
                    <a:close/>
                    <a:moveTo>
                      <a:pt x="142" y="276"/>
                    </a:moveTo>
                    <a:cubicBezTo>
                      <a:pt x="131" y="276"/>
                      <a:pt x="123" y="268"/>
                      <a:pt x="123" y="257"/>
                    </a:cubicBezTo>
                    <a:cubicBezTo>
                      <a:pt x="123" y="246"/>
                      <a:pt x="131" y="238"/>
                      <a:pt x="142" y="238"/>
                    </a:cubicBezTo>
                    <a:cubicBezTo>
                      <a:pt x="153" y="238"/>
                      <a:pt x="161" y="246"/>
                      <a:pt x="161" y="257"/>
                    </a:cubicBezTo>
                    <a:cubicBezTo>
                      <a:pt x="161" y="268"/>
                      <a:pt x="153" y="276"/>
                      <a:pt x="142" y="276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Freeform: Shape 95"/>
              <p:cNvSpPr>
                <a:spLocks/>
              </p:cNvSpPr>
              <p:nvPr/>
            </p:nvSpPr>
            <p:spPr bwMode="auto">
              <a:xfrm>
                <a:off x="6407992" y="2052908"/>
                <a:ext cx="573833" cy="896616"/>
              </a:xfrm>
              <a:custGeom>
                <a:avLst/>
                <a:gdLst/>
                <a:ahLst/>
                <a:cxnLst>
                  <a:cxn ang="0">
                    <a:pos x="185" y="7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77" y="66"/>
                  </a:cxn>
                  <a:cxn ang="0">
                    <a:pos x="147" y="41"/>
                  </a:cxn>
                  <a:cxn ang="0">
                    <a:pos x="132" y="29"/>
                  </a:cxn>
                  <a:cxn ang="0">
                    <a:pos x="100" y="4"/>
                  </a:cxn>
                  <a:cxn ang="0">
                    <a:pos x="85" y="4"/>
                  </a:cxn>
                  <a:cxn ang="0">
                    <a:pos x="54" y="29"/>
                  </a:cxn>
                  <a:cxn ang="0">
                    <a:pos x="39" y="41"/>
                  </a:cxn>
                  <a:cxn ang="0">
                    <a:pos x="8" y="66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82"/>
                  </a:cxn>
                  <a:cxn ang="0">
                    <a:pos x="0" y="281"/>
                  </a:cxn>
                  <a:cxn ang="0">
                    <a:pos x="10" y="291"/>
                  </a:cxn>
                  <a:cxn ang="0">
                    <a:pos x="175" y="291"/>
                  </a:cxn>
                  <a:cxn ang="0">
                    <a:pos x="185" y="281"/>
                  </a:cxn>
                  <a:cxn ang="0">
                    <a:pos x="185" y="8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42" y="277"/>
                  </a:cxn>
                  <a:cxn ang="0">
                    <a:pos x="123" y="257"/>
                  </a:cxn>
                  <a:cxn ang="0">
                    <a:pos x="142" y="238"/>
                  </a:cxn>
                  <a:cxn ang="0">
                    <a:pos x="161" y="257"/>
                  </a:cxn>
                  <a:cxn ang="0">
                    <a:pos x="142" y="277"/>
                  </a:cxn>
                </a:cxnLst>
                <a:rect l="0" t="0" r="r" b="b"/>
                <a:pathLst>
                  <a:path w="186" h="291">
                    <a:moveTo>
                      <a:pt x="185" y="72"/>
                    </a:move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1" y="69"/>
                      <a:pt x="177" y="66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8"/>
                      <a:pt x="136" y="32"/>
                      <a:pt x="132" y="29"/>
                    </a:cubicBezTo>
                    <a:cubicBezTo>
                      <a:pt x="100" y="4"/>
                      <a:pt x="100" y="4"/>
                      <a:pt x="100" y="4"/>
                    </a:cubicBezTo>
                    <a:cubicBezTo>
                      <a:pt x="96" y="0"/>
                      <a:pt x="89" y="0"/>
                      <a:pt x="85" y="4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0" y="32"/>
                      <a:pt x="43" y="38"/>
                      <a:pt x="39" y="41"/>
                    </a:cubicBezTo>
                    <a:cubicBezTo>
                      <a:pt x="8" y="66"/>
                      <a:pt x="8" y="66"/>
                      <a:pt x="8" y="66"/>
                    </a:cubicBezTo>
                    <a:cubicBezTo>
                      <a:pt x="4" y="69"/>
                      <a:pt x="1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7"/>
                      <a:pt x="0" y="82"/>
                    </a:cubicBezTo>
                    <a:cubicBezTo>
                      <a:pt x="0" y="281"/>
                      <a:pt x="0" y="281"/>
                      <a:pt x="0" y="281"/>
                    </a:cubicBezTo>
                    <a:cubicBezTo>
                      <a:pt x="0" y="286"/>
                      <a:pt x="5" y="291"/>
                      <a:pt x="10" y="291"/>
                    </a:cubicBezTo>
                    <a:cubicBezTo>
                      <a:pt x="175" y="291"/>
                      <a:pt x="175" y="291"/>
                      <a:pt x="175" y="291"/>
                    </a:cubicBezTo>
                    <a:cubicBezTo>
                      <a:pt x="181" y="291"/>
                      <a:pt x="185" y="286"/>
                      <a:pt x="185" y="281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7"/>
                      <a:pt x="185" y="72"/>
                      <a:pt x="185" y="72"/>
                    </a:cubicBezTo>
                    <a:cubicBezTo>
                      <a:pt x="186" y="72"/>
                      <a:pt x="186" y="72"/>
                      <a:pt x="185" y="72"/>
                    </a:cubicBezTo>
                    <a:close/>
                    <a:moveTo>
                      <a:pt x="142" y="277"/>
                    </a:moveTo>
                    <a:cubicBezTo>
                      <a:pt x="131" y="277"/>
                      <a:pt x="123" y="268"/>
                      <a:pt x="123" y="257"/>
                    </a:cubicBezTo>
                    <a:cubicBezTo>
                      <a:pt x="123" y="246"/>
                      <a:pt x="131" y="238"/>
                      <a:pt x="142" y="238"/>
                    </a:cubicBezTo>
                    <a:cubicBezTo>
                      <a:pt x="153" y="238"/>
                      <a:pt x="161" y="246"/>
                      <a:pt x="161" y="257"/>
                    </a:cubicBezTo>
                    <a:cubicBezTo>
                      <a:pt x="161" y="268"/>
                      <a:pt x="153" y="277"/>
                      <a:pt x="142" y="277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8" name="Group 96"/>
            <p:cNvGrpSpPr/>
            <p:nvPr/>
          </p:nvGrpSpPr>
          <p:grpSpPr>
            <a:xfrm>
              <a:off x="7047554" y="2710511"/>
              <a:ext cx="1412590" cy="1068358"/>
              <a:chOff x="5643881" y="2866774"/>
              <a:chExt cx="1213898" cy="1026284"/>
            </a:xfrm>
          </p:grpSpPr>
          <p:sp>
            <p:nvSpPr>
              <p:cNvPr id="61" name="Freeform: Shape 97"/>
              <p:cNvSpPr>
                <a:spLocks/>
              </p:cNvSpPr>
              <p:nvPr/>
            </p:nvSpPr>
            <p:spPr bwMode="auto">
              <a:xfrm>
                <a:off x="6460502" y="3120585"/>
                <a:ext cx="52419" cy="6069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4" y="6"/>
                  </a:cxn>
                  <a:cxn ang="0">
                    <a:pos x="14" y="6"/>
                  </a:cxn>
                  <a:cxn ang="0">
                    <a:pos x="15" y="20"/>
                  </a:cxn>
                  <a:cxn ang="0">
                    <a:pos x="15" y="20"/>
                  </a:cxn>
                  <a:cxn ang="0">
                    <a:pos x="13" y="19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0" y="3"/>
                  </a:cxn>
                </a:cxnLst>
                <a:rect l="0" t="0" r="r" b="b"/>
                <a:pathLst>
                  <a:path w="17" h="20">
                    <a:moveTo>
                      <a:pt x="0" y="3"/>
                    </a:moveTo>
                    <a:cubicBezTo>
                      <a:pt x="5" y="0"/>
                      <a:pt x="10" y="2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6" y="9"/>
                      <a:pt x="17" y="14"/>
                      <a:pt x="15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5" y="13"/>
                      <a:pt x="14" y="10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9" y="4"/>
                      <a:pt x="5" y="3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Freeform: Shape 98"/>
              <p:cNvSpPr>
                <a:spLocks/>
              </p:cNvSpPr>
              <p:nvPr/>
            </p:nvSpPr>
            <p:spPr bwMode="auto">
              <a:xfrm>
                <a:off x="5643881" y="3035061"/>
                <a:ext cx="957324" cy="857997"/>
              </a:xfrm>
              <a:custGeom>
                <a:avLst/>
                <a:gdLst/>
                <a:ahLst/>
                <a:cxnLst>
                  <a:cxn ang="0">
                    <a:pos x="225" y="7"/>
                  </a:cxn>
                  <a:cxn ang="0">
                    <a:pos x="10" y="176"/>
                  </a:cxn>
                  <a:cxn ang="0">
                    <a:pos x="6" y="204"/>
                  </a:cxn>
                  <a:cxn ang="0">
                    <a:pos x="56" y="268"/>
                  </a:cxn>
                  <a:cxn ang="0">
                    <a:pos x="84" y="271"/>
                  </a:cxn>
                  <a:cxn ang="0">
                    <a:pos x="300" y="102"/>
                  </a:cxn>
                  <a:cxn ang="0">
                    <a:pos x="304" y="74"/>
                  </a:cxn>
                  <a:cxn ang="0">
                    <a:pos x="254" y="10"/>
                  </a:cxn>
                  <a:cxn ang="0">
                    <a:pos x="225" y="7"/>
                  </a:cxn>
                  <a:cxn ang="0">
                    <a:pos x="267" y="74"/>
                  </a:cxn>
                  <a:cxn ang="0">
                    <a:pos x="242" y="71"/>
                  </a:cxn>
                  <a:cxn ang="0">
                    <a:pos x="245" y="46"/>
                  </a:cxn>
                  <a:cxn ang="0">
                    <a:pos x="270" y="49"/>
                  </a:cxn>
                  <a:cxn ang="0">
                    <a:pos x="267" y="74"/>
                  </a:cxn>
                </a:cxnLst>
                <a:rect l="0" t="0" r="r" b="b"/>
                <a:pathLst>
                  <a:path w="310" h="278">
                    <a:moveTo>
                      <a:pt x="225" y="7"/>
                    </a:moveTo>
                    <a:cubicBezTo>
                      <a:pt x="10" y="176"/>
                      <a:pt x="10" y="176"/>
                      <a:pt x="10" y="176"/>
                    </a:cubicBezTo>
                    <a:cubicBezTo>
                      <a:pt x="1" y="183"/>
                      <a:pt x="0" y="195"/>
                      <a:pt x="6" y="204"/>
                    </a:cubicBezTo>
                    <a:cubicBezTo>
                      <a:pt x="56" y="268"/>
                      <a:pt x="56" y="268"/>
                      <a:pt x="56" y="268"/>
                    </a:cubicBezTo>
                    <a:cubicBezTo>
                      <a:pt x="63" y="277"/>
                      <a:pt x="76" y="278"/>
                      <a:pt x="84" y="271"/>
                    </a:cubicBezTo>
                    <a:cubicBezTo>
                      <a:pt x="300" y="102"/>
                      <a:pt x="300" y="102"/>
                      <a:pt x="300" y="102"/>
                    </a:cubicBezTo>
                    <a:cubicBezTo>
                      <a:pt x="309" y="95"/>
                      <a:pt x="310" y="83"/>
                      <a:pt x="304" y="74"/>
                    </a:cubicBezTo>
                    <a:cubicBezTo>
                      <a:pt x="254" y="10"/>
                      <a:pt x="254" y="10"/>
                      <a:pt x="254" y="10"/>
                    </a:cubicBezTo>
                    <a:cubicBezTo>
                      <a:pt x="247" y="1"/>
                      <a:pt x="234" y="0"/>
                      <a:pt x="225" y="7"/>
                    </a:cubicBezTo>
                    <a:close/>
                    <a:moveTo>
                      <a:pt x="267" y="74"/>
                    </a:moveTo>
                    <a:cubicBezTo>
                      <a:pt x="259" y="80"/>
                      <a:pt x="248" y="79"/>
                      <a:pt x="242" y="71"/>
                    </a:cubicBezTo>
                    <a:cubicBezTo>
                      <a:pt x="236" y="63"/>
                      <a:pt x="237" y="52"/>
                      <a:pt x="245" y="46"/>
                    </a:cubicBezTo>
                    <a:cubicBezTo>
                      <a:pt x="253" y="40"/>
                      <a:pt x="264" y="41"/>
                      <a:pt x="270" y="49"/>
                    </a:cubicBezTo>
                    <a:cubicBezTo>
                      <a:pt x="276" y="57"/>
                      <a:pt x="275" y="68"/>
                      <a:pt x="267" y="74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Freeform: Shape 99"/>
              <p:cNvSpPr>
                <a:spLocks/>
              </p:cNvSpPr>
              <p:nvPr/>
            </p:nvSpPr>
            <p:spPr bwMode="auto">
              <a:xfrm>
                <a:off x="6388772" y="3173003"/>
                <a:ext cx="91043" cy="93800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4" y="24"/>
                  </a:cxn>
                  <a:cxn ang="0">
                    <a:pos x="23" y="27"/>
                  </a:cxn>
                  <a:cxn ang="0">
                    <a:pos x="26" y="7"/>
                  </a:cxn>
                  <a:cxn ang="0">
                    <a:pos x="6" y="5"/>
                  </a:cxn>
                  <a:cxn ang="0">
                    <a:pos x="21" y="24"/>
                  </a:cxn>
                  <a:cxn ang="0">
                    <a:pos x="7" y="22"/>
                  </a:cxn>
                  <a:cxn ang="0">
                    <a:pos x="8" y="8"/>
                  </a:cxn>
                  <a:cxn ang="0">
                    <a:pos x="23" y="9"/>
                  </a:cxn>
                  <a:cxn ang="0">
                    <a:pos x="21" y="24"/>
                  </a:cxn>
                </a:cxnLst>
                <a:rect l="0" t="0" r="r" b="b"/>
                <a:pathLst>
                  <a:path w="30" h="31">
                    <a:moveTo>
                      <a:pt x="6" y="5"/>
                    </a:moveTo>
                    <a:cubicBezTo>
                      <a:pt x="1" y="10"/>
                      <a:pt x="0" y="18"/>
                      <a:pt x="4" y="24"/>
                    </a:cubicBezTo>
                    <a:cubicBezTo>
                      <a:pt x="9" y="30"/>
                      <a:pt x="17" y="31"/>
                      <a:pt x="23" y="27"/>
                    </a:cubicBezTo>
                    <a:cubicBezTo>
                      <a:pt x="29" y="22"/>
                      <a:pt x="30" y="13"/>
                      <a:pt x="26" y="7"/>
                    </a:cubicBezTo>
                    <a:cubicBezTo>
                      <a:pt x="21" y="1"/>
                      <a:pt x="12" y="0"/>
                      <a:pt x="6" y="5"/>
                    </a:cubicBezTo>
                    <a:close/>
                    <a:moveTo>
                      <a:pt x="21" y="24"/>
                    </a:moveTo>
                    <a:cubicBezTo>
                      <a:pt x="17" y="28"/>
                      <a:pt x="10" y="27"/>
                      <a:pt x="7" y="22"/>
                    </a:cubicBezTo>
                    <a:cubicBezTo>
                      <a:pt x="3" y="18"/>
                      <a:pt x="4" y="11"/>
                      <a:pt x="8" y="8"/>
                    </a:cubicBezTo>
                    <a:cubicBezTo>
                      <a:pt x="13" y="4"/>
                      <a:pt x="20" y="5"/>
                      <a:pt x="23" y="9"/>
                    </a:cubicBezTo>
                    <a:cubicBezTo>
                      <a:pt x="27" y="14"/>
                      <a:pt x="26" y="20"/>
                      <a:pt x="21" y="24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Freeform: Shape 100"/>
              <p:cNvSpPr>
                <a:spLocks/>
              </p:cNvSpPr>
              <p:nvPr/>
            </p:nvSpPr>
            <p:spPr bwMode="auto">
              <a:xfrm>
                <a:off x="6372221" y="3159208"/>
                <a:ext cx="124150" cy="124149"/>
              </a:xfrm>
              <a:custGeom>
                <a:avLst/>
                <a:gdLst/>
                <a:ahLst/>
                <a:cxnLst>
                  <a:cxn ang="0">
                    <a:pos x="9" y="6"/>
                  </a:cxn>
                  <a:cxn ang="0">
                    <a:pos x="6" y="31"/>
                  </a:cxn>
                  <a:cxn ang="0">
                    <a:pos x="31" y="34"/>
                  </a:cxn>
                  <a:cxn ang="0">
                    <a:pos x="34" y="9"/>
                  </a:cxn>
                  <a:cxn ang="0">
                    <a:pos x="9" y="6"/>
                  </a:cxn>
                  <a:cxn ang="0">
                    <a:pos x="28" y="31"/>
                  </a:cxn>
                  <a:cxn ang="0">
                    <a:pos x="9" y="28"/>
                  </a:cxn>
                  <a:cxn ang="0">
                    <a:pos x="11" y="9"/>
                  </a:cxn>
                  <a:cxn ang="0">
                    <a:pos x="31" y="11"/>
                  </a:cxn>
                  <a:cxn ang="0">
                    <a:pos x="28" y="31"/>
                  </a:cxn>
                </a:cxnLst>
                <a:rect l="0" t="0" r="r" b="b"/>
                <a:pathLst>
                  <a:path w="40" h="40">
                    <a:moveTo>
                      <a:pt x="9" y="6"/>
                    </a:moveTo>
                    <a:cubicBezTo>
                      <a:pt x="1" y="12"/>
                      <a:pt x="0" y="23"/>
                      <a:pt x="6" y="31"/>
                    </a:cubicBezTo>
                    <a:cubicBezTo>
                      <a:pt x="12" y="39"/>
                      <a:pt x="23" y="40"/>
                      <a:pt x="31" y="34"/>
                    </a:cubicBezTo>
                    <a:cubicBezTo>
                      <a:pt x="39" y="28"/>
                      <a:pt x="40" y="17"/>
                      <a:pt x="34" y="9"/>
                    </a:cubicBezTo>
                    <a:cubicBezTo>
                      <a:pt x="28" y="1"/>
                      <a:pt x="17" y="0"/>
                      <a:pt x="9" y="6"/>
                    </a:cubicBezTo>
                    <a:close/>
                    <a:moveTo>
                      <a:pt x="28" y="31"/>
                    </a:moveTo>
                    <a:cubicBezTo>
                      <a:pt x="22" y="35"/>
                      <a:pt x="14" y="34"/>
                      <a:pt x="9" y="28"/>
                    </a:cubicBezTo>
                    <a:cubicBezTo>
                      <a:pt x="5" y="22"/>
                      <a:pt x="6" y="14"/>
                      <a:pt x="11" y="9"/>
                    </a:cubicBezTo>
                    <a:cubicBezTo>
                      <a:pt x="17" y="4"/>
                      <a:pt x="26" y="5"/>
                      <a:pt x="31" y="11"/>
                    </a:cubicBezTo>
                    <a:cubicBezTo>
                      <a:pt x="35" y="17"/>
                      <a:pt x="34" y="26"/>
                      <a:pt x="28" y="31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Freeform: Shape 101"/>
              <p:cNvSpPr>
                <a:spLocks/>
              </p:cNvSpPr>
              <p:nvPr/>
            </p:nvSpPr>
            <p:spPr bwMode="auto">
              <a:xfrm>
                <a:off x="6452226" y="2866774"/>
                <a:ext cx="405553" cy="361408"/>
              </a:xfrm>
              <a:custGeom>
                <a:avLst/>
                <a:gdLst/>
                <a:ahLst/>
                <a:cxnLst>
                  <a:cxn ang="0">
                    <a:pos x="2" y="105"/>
                  </a:cxn>
                  <a:cxn ang="0">
                    <a:pos x="2" y="105"/>
                  </a:cxn>
                  <a:cxn ang="0">
                    <a:pos x="15" y="91"/>
                  </a:cxn>
                  <a:cxn ang="0">
                    <a:pos x="15" y="91"/>
                  </a:cxn>
                  <a:cxn ang="0">
                    <a:pos x="107" y="33"/>
                  </a:cxn>
                  <a:cxn ang="0">
                    <a:pos x="107" y="33"/>
                  </a:cxn>
                  <a:cxn ang="0">
                    <a:pos x="129" y="0"/>
                  </a:cxn>
                  <a:cxn ang="0">
                    <a:pos x="129" y="0"/>
                  </a:cxn>
                  <a:cxn ang="0">
                    <a:pos x="130" y="0"/>
                  </a:cxn>
                  <a:cxn ang="0">
                    <a:pos x="108" y="34"/>
                  </a:cxn>
                  <a:cxn ang="0">
                    <a:pos x="108" y="34"/>
                  </a:cxn>
                  <a:cxn ang="0">
                    <a:pos x="17" y="93"/>
                  </a:cxn>
                  <a:cxn ang="0">
                    <a:pos x="17" y="93"/>
                  </a:cxn>
                  <a:cxn ang="0">
                    <a:pos x="4" y="106"/>
                  </a:cxn>
                  <a:cxn ang="0">
                    <a:pos x="4" y="106"/>
                  </a:cxn>
                  <a:cxn ang="0">
                    <a:pos x="4" y="114"/>
                  </a:cxn>
                  <a:cxn ang="0">
                    <a:pos x="4" y="117"/>
                  </a:cxn>
                  <a:cxn ang="0">
                    <a:pos x="2" y="105"/>
                  </a:cxn>
                </a:cxnLst>
                <a:rect l="0" t="0" r="r" b="b"/>
                <a:pathLst>
                  <a:path w="132" h="117">
                    <a:moveTo>
                      <a:pt x="2" y="105"/>
                    </a:moveTo>
                    <a:cubicBezTo>
                      <a:pt x="2" y="105"/>
                      <a:pt x="2" y="105"/>
                      <a:pt x="2" y="105"/>
                    </a:cubicBezTo>
                    <a:cubicBezTo>
                      <a:pt x="5" y="101"/>
                      <a:pt x="9" y="96"/>
                      <a:pt x="15" y="91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38" y="74"/>
                      <a:pt x="81" y="53"/>
                      <a:pt x="107" y="33"/>
                    </a:cubicBezTo>
                    <a:cubicBezTo>
                      <a:pt x="107" y="33"/>
                      <a:pt x="107" y="33"/>
                      <a:pt x="107" y="33"/>
                    </a:cubicBezTo>
                    <a:cubicBezTo>
                      <a:pt x="121" y="22"/>
                      <a:pt x="130" y="10"/>
                      <a:pt x="129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12"/>
                      <a:pt x="122" y="23"/>
                      <a:pt x="108" y="34"/>
                    </a:cubicBezTo>
                    <a:cubicBezTo>
                      <a:pt x="108" y="34"/>
                      <a:pt x="108" y="34"/>
                      <a:pt x="108" y="34"/>
                    </a:cubicBezTo>
                    <a:cubicBezTo>
                      <a:pt x="82" y="55"/>
                      <a:pt x="39" y="75"/>
                      <a:pt x="17" y="93"/>
                    </a:cubicBezTo>
                    <a:cubicBezTo>
                      <a:pt x="17" y="93"/>
                      <a:pt x="17" y="93"/>
                      <a:pt x="17" y="93"/>
                    </a:cubicBezTo>
                    <a:cubicBezTo>
                      <a:pt x="11" y="97"/>
                      <a:pt x="6" y="102"/>
                      <a:pt x="4" y="106"/>
                    </a:cubicBezTo>
                    <a:cubicBezTo>
                      <a:pt x="4" y="106"/>
                      <a:pt x="4" y="106"/>
                      <a:pt x="4" y="106"/>
                    </a:cubicBezTo>
                    <a:cubicBezTo>
                      <a:pt x="2" y="110"/>
                      <a:pt x="4" y="111"/>
                      <a:pt x="4" y="114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4" y="117"/>
                      <a:pt x="0" y="110"/>
                      <a:pt x="2" y="105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Freeform: Shape 102"/>
              <p:cNvSpPr>
                <a:spLocks/>
              </p:cNvSpPr>
              <p:nvPr/>
            </p:nvSpPr>
            <p:spPr bwMode="auto">
              <a:xfrm>
                <a:off x="6452220" y="3128851"/>
                <a:ext cx="33106" cy="35865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" y="12"/>
                  </a:cxn>
                  <a:cxn ang="0">
                    <a:pos x="11" y="1"/>
                  </a:cxn>
                  <a:cxn ang="0">
                    <a:pos x="9" y="0"/>
                  </a:cxn>
                  <a:cxn ang="0">
                    <a:pos x="1" y="9"/>
                  </a:cxn>
                  <a:cxn ang="0">
                    <a:pos x="0" y="11"/>
                  </a:cxn>
                </a:cxnLst>
                <a:rect l="0" t="0" r="r" b="b"/>
                <a:pathLst>
                  <a:path w="11" h="12">
                    <a:moveTo>
                      <a:pt x="0" y="11"/>
                    </a:moveTo>
                    <a:cubicBezTo>
                      <a:pt x="0" y="11"/>
                      <a:pt x="1" y="12"/>
                      <a:pt x="2" y="12"/>
                    </a:cubicBezTo>
                    <a:cubicBezTo>
                      <a:pt x="4" y="9"/>
                      <a:pt x="7" y="5"/>
                      <a:pt x="11" y="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3"/>
                      <a:pt x="3" y="6"/>
                      <a:pt x="1" y="9"/>
                    </a:cubicBezTo>
                    <a:cubicBezTo>
                      <a:pt x="1" y="10"/>
                      <a:pt x="0" y="10"/>
                      <a:pt x="0" y="11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Freeform: Shape 103"/>
              <p:cNvSpPr>
                <a:spLocks/>
              </p:cNvSpPr>
              <p:nvPr/>
            </p:nvSpPr>
            <p:spPr bwMode="auto">
              <a:xfrm>
                <a:off x="6435580" y="3161952"/>
                <a:ext cx="22071" cy="3862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4" y="10"/>
                  </a:cxn>
                  <a:cxn ang="0">
                    <a:pos x="4" y="9"/>
                  </a:cxn>
                  <a:cxn ang="0">
                    <a:pos x="3" y="7"/>
                  </a:cxn>
                  <a:cxn ang="0">
                    <a:pos x="7" y="1"/>
                  </a:cxn>
                  <a:cxn ang="0">
                    <a:pos x="5" y="0"/>
                  </a:cxn>
                  <a:cxn ang="0">
                    <a:pos x="1" y="6"/>
                  </a:cxn>
                </a:cxnLst>
                <a:rect l="0" t="0" r="r" b="b"/>
                <a:pathLst>
                  <a:path w="7" h="12">
                    <a:moveTo>
                      <a:pt x="1" y="6"/>
                    </a:moveTo>
                    <a:cubicBezTo>
                      <a:pt x="0" y="9"/>
                      <a:pt x="0" y="12"/>
                      <a:pt x="4" y="10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9"/>
                      <a:pt x="2" y="9"/>
                      <a:pt x="3" y="7"/>
                    </a:cubicBezTo>
                    <a:cubicBezTo>
                      <a:pt x="3" y="5"/>
                      <a:pt x="5" y="3"/>
                      <a:pt x="7" y="1"/>
                    </a:cubicBezTo>
                    <a:cubicBezTo>
                      <a:pt x="6" y="1"/>
                      <a:pt x="5" y="0"/>
                      <a:pt x="5" y="0"/>
                    </a:cubicBezTo>
                    <a:cubicBezTo>
                      <a:pt x="3" y="2"/>
                      <a:pt x="2" y="5"/>
                      <a:pt x="1" y="6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7" name="TextBox 139"/>
            <p:cNvSpPr txBox="1"/>
            <p:nvPr/>
          </p:nvSpPr>
          <p:spPr>
            <a:xfrm rot="19338731">
              <a:off x="7193198" y="3280403"/>
              <a:ext cx="719188" cy="184666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r>
                <a:rPr lang="zh-CN" altLang="en-US" sz="10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33" name="TextBox 145"/>
            <p:cNvSpPr txBox="1"/>
            <p:nvPr/>
          </p:nvSpPr>
          <p:spPr>
            <a:xfrm>
              <a:off x="8027074" y="2135789"/>
              <a:ext cx="487375" cy="3966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</a:rPr>
                <a:t>50%</a:t>
              </a:r>
            </a:p>
          </p:txBody>
        </p:sp>
        <p:grpSp>
          <p:nvGrpSpPr>
            <p:cNvPr id="39" name="Group 167"/>
            <p:cNvGrpSpPr/>
            <p:nvPr/>
          </p:nvGrpSpPr>
          <p:grpSpPr>
            <a:xfrm>
              <a:off x="7587390" y="1056601"/>
              <a:ext cx="1332093" cy="800953"/>
              <a:chOff x="3360424" y="1358596"/>
              <a:chExt cx="1776124" cy="1067938"/>
            </a:xfrm>
          </p:grpSpPr>
          <p:sp>
            <p:nvSpPr>
              <p:cNvPr id="40" name="TextBox 168"/>
              <p:cNvSpPr txBox="1">
                <a:spLocks/>
              </p:cNvSpPr>
              <p:nvPr/>
            </p:nvSpPr>
            <p:spPr bwMode="auto">
              <a:xfrm>
                <a:off x="3360424" y="1358596"/>
                <a:ext cx="1776124" cy="289066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ctr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6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41" name="TextBox 169"/>
              <p:cNvSpPr txBox="1">
                <a:spLocks/>
              </p:cNvSpPr>
              <p:nvPr/>
            </p:nvSpPr>
            <p:spPr bwMode="auto">
              <a:xfrm>
                <a:off x="3360424" y="1647662"/>
                <a:ext cx="1776124" cy="778872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8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8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sp>
        <p:nvSpPr>
          <p:cNvPr id="120" name="Title 1">
            <a:extLst>
              <a:ext uri="{FF2B5EF4-FFF2-40B4-BE49-F238E27FC236}">
                <a16:creationId xmlns:a16="http://schemas.microsoft.com/office/drawing/2014/main" xmlns="" id="{1CB63068-94F8-45F0-BD80-E0BE2D809546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教学内容</a:t>
            </a:r>
          </a:p>
        </p:txBody>
      </p:sp>
    </p:spTree>
    <p:extLst>
      <p:ext uri="{BB962C8B-B14F-4D97-AF65-F5344CB8AC3E}">
        <p14:creationId xmlns:p14="http://schemas.microsoft.com/office/powerpoint/2010/main" val="27610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/>
          <p:cNvGrpSpPr/>
          <p:nvPr/>
        </p:nvGrpSpPr>
        <p:grpSpPr>
          <a:xfrm>
            <a:off x="3665457" y="1005573"/>
            <a:ext cx="4939191" cy="4135547"/>
            <a:chOff x="4711483" y="653160"/>
            <a:chExt cx="7406816" cy="6201666"/>
          </a:xfrm>
        </p:grpSpPr>
        <p:sp>
          <p:nvSpPr>
            <p:cNvPr id="19" name="Freeform: Shape 2"/>
            <p:cNvSpPr>
              <a:spLocks/>
            </p:cNvSpPr>
            <p:nvPr/>
          </p:nvSpPr>
          <p:spPr bwMode="auto">
            <a:xfrm>
              <a:off x="7529225" y="2847975"/>
              <a:ext cx="1361091" cy="4006851"/>
            </a:xfrm>
            <a:custGeom>
              <a:avLst/>
              <a:gdLst>
                <a:gd name="T0" fmla="*/ 0 w 407"/>
                <a:gd name="T1" fmla="*/ 33 h 1302"/>
                <a:gd name="T2" fmla="*/ 77 w 407"/>
                <a:gd name="T3" fmla="*/ 1302 h 1302"/>
                <a:gd name="T4" fmla="*/ 368 w 407"/>
                <a:gd name="T5" fmla="*/ 1302 h 1302"/>
                <a:gd name="T6" fmla="*/ 354 w 407"/>
                <a:gd name="T7" fmla="*/ 656 h 1302"/>
                <a:gd name="T8" fmla="*/ 49 w 407"/>
                <a:gd name="T9" fmla="*/ 0 h 1302"/>
                <a:gd name="T10" fmla="*/ 0 w 407"/>
                <a:gd name="T11" fmla="*/ 33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7" h="1302">
                  <a:moveTo>
                    <a:pt x="0" y="33"/>
                  </a:moveTo>
                  <a:cubicBezTo>
                    <a:pt x="228" y="442"/>
                    <a:pt x="210" y="885"/>
                    <a:pt x="77" y="1302"/>
                  </a:cubicBezTo>
                  <a:cubicBezTo>
                    <a:pt x="368" y="1302"/>
                    <a:pt x="368" y="1302"/>
                    <a:pt x="368" y="1302"/>
                  </a:cubicBezTo>
                  <a:cubicBezTo>
                    <a:pt x="402" y="1058"/>
                    <a:pt x="407" y="897"/>
                    <a:pt x="354" y="656"/>
                  </a:cubicBezTo>
                  <a:cubicBezTo>
                    <a:pt x="302" y="416"/>
                    <a:pt x="196" y="189"/>
                    <a:pt x="49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3"/>
            <p:cNvSpPr>
              <a:spLocks/>
            </p:cNvSpPr>
            <p:nvPr/>
          </p:nvSpPr>
          <p:spPr bwMode="auto">
            <a:xfrm>
              <a:off x="6560850" y="3962401"/>
              <a:ext cx="1798637" cy="944563"/>
            </a:xfrm>
            <a:custGeom>
              <a:avLst/>
              <a:gdLst>
                <a:gd name="T0" fmla="*/ 127 w 585"/>
                <a:gd name="T1" fmla="*/ 29 h 307"/>
                <a:gd name="T2" fmla="*/ 82 w 585"/>
                <a:gd name="T3" fmla="*/ 0 h 307"/>
                <a:gd name="T4" fmla="*/ 0 w 585"/>
                <a:gd name="T5" fmla="*/ 18 h 307"/>
                <a:gd name="T6" fmla="*/ 102 w 585"/>
                <a:gd name="T7" fmla="*/ 106 h 307"/>
                <a:gd name="T8" fmla="*/ 581 w 585"/>
                <a:gd name="T9" fmla="*/ 307 h 307"/>
                <a:gd name="T10" fmla="*/ 585 w 585"/>
                <a:gd name="T11" fmla="*/ 168 h 307"/>
                <a:gd name="T12" fmla="*/ 127 w 585"/>
                <a:gd name="T13" fmla="*/ 29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5" h="307">
                  <a:moveTo>
                    <a:pt x="127" y="29"/>
                  </a:moveTo>
                  <a:cubicBezTo>
                    <a:pt x="112" y="20"/>
                    <a:pt x="97" y="11"/>
                    <a:pt x="82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3" y="50"/>
                    <a:pt x="67" y="79"/>
                    <a:pt x="102" y="106"/>
                  </a:cubicBezTo>
                  <a:cubicBezTo>
                    <a:pt x="251" y="215"/>
                    <a:pt x="411" y="279"/>
                    <a:pt x="581" y="307"/>
                  </a:cubicBezTo>
                  <a:cubicBezTo>
                    <a:pt x="585" y="168"/>
                    <a:pt x="585" y="168"/>
                    <a:pt x="585" y="168"/>
                  </a:cubicBezTo>
                  <a:cubicBezTo>
                    <a:pt x="432" y="161"/>
                    <a:pt x="271" y="116"/>
                    <a:pt x="127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4"/>
            <p:cNvSpPr>
              <a:spLocks/>
            </p:cNvSpPr>
            <p:nvPr/>
          </p:nvSpPr>
          <p:spPr bwMode="auto">
            <a:xfrm>
              <a:off x="8305511" y="2722173"/>
              <a:ext cx="1124935" cy="2118256"/>
            </a:xfrm>
            <a:custGeom>
              <a:avLst/>
              <a:gdLst>
                <a:gd name="T0" fmla="*/ 234 w 266"/>
                <a:gd name="T1" fmla="*/ 0 h 614"/>
                <a:gd name="T2" fmla="*/ 193 w 266"/>
                <a:gd name="T3" fmla="*/ 156 h 614"/>
                <a:gd name="T4" fmla="*/ 50 w 266"/>
                <a:gd name="T5" fmla="*/ 429 h 614"/>
                <a:gd name="T6" fmla="*/ 0 w 266"/>
                <a:gd name="T7" fmla="*/ 489 h 614"/>
                <a:gd name="T8" fmla="*/ 36 w 266"/>
                <a:gd name="T9" fmla="*/ 614 h 614"/>
                <a:gd name="T10" fmla="*/ 102 w 266"/>
                <a:gd name="T11" fmla="*/ 517 h 614"/>
                <a:gd name="T12" fmla="*/ 235 w 266"/>
                <a:gd name="T13" fmla="*/ 202 h 614"/>
                <a:gd name="T14" fmla="*/ 266 w 266"/>
                <a:gd name="T15" fmla="*/ 49 h 614"/>
                <a:gd name="T16" fmla="*/ 234 w 266"/>
                <a:gd name="T17" fmla="*/ 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6" h="614">
                  <a:moveTo>
                    <a:pt x="234" y="0"/>
                  </a:moveTo>
                  <a:cubicBezTo>
                    <a:pt x="224" y="55"/>
                    <a:pt x="210" y="108"/>
                    <a:pt x="193" y="156"/>
                  </a:cubicBezTo>
                  <a:cubicBezTo>
                    <a:pt x="157" y="262"/>
                    <a:pt x="107" y="353"/>
                    <a:pt x="50" y="429"/>
                  </a:cubicBezTo>
                  <a:cubicBezTo>
                    <a:pt x="34" y="450"/>
                    <a:pt x="17" y="470"/>
                    <a:pt x="0" y="489"/>
                  </a:cubicBezTo>
                  <a:cubicBezTo>
                    <a:pt x="36" y="614"/>
                    <a:pt x="36" y="614"/>
                    <a:pt x="36" y="614"/>
                  </a:cubicBezTo>
                  <a:cubicBezTo>
                    <a:pt x="59" y="583"/>
                    <a:pt x="81" y="551"/>
                    <a:pt x="102" y="517"/>
                  </a:cubicBezTo>
                  <a:cubicBezTo>
                    <a:pt x="157" y="426"/>
                    <a:pt x="203" y="321"/>
                    <a:pt x="235" y="202"/>
                  </a:cubicBezTo>
                  <a:cubicBezTo>
                    <a:pt x="247" y="153"/>
                    <a:pt x="258" y="102"/>
                    <a:pt x="266" y="49"/>
                  </a:cubicBezTo>
                  <a:lnTo>
                    <a:pt x="23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TextBox 5"/>
            <p:cNvSpPr txBox="1"/>
            <p:nvPr/>
          </p:nvSpPr>
          <p:spPr>
            <a:xfrm rot="16200000">
              <a:off x="7341823" y="5237889"/>
              <a:ext cx="1801393" cy="369332"/>
            </a:xfrm>
            <a:prstGeom prst="rect">
              <a:avLst/>
            </a:prstGeom>
            <a:noFill/>
          </p:spPr>
          <p:txBody>
            <a:bodyPr wrap="none">
              <a:prstTxWarp prst="textArchDown">
                <a:avLst/>
              </a:prstTxWarp>
              <a:normAutofit fontScale="850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3" name="TextBox 6"/>
            <p:cNvSpPr txBox="1"/>
            <p:nvPr/>
          </p:nvSpPr>
          <p:spPr>
            <a:xfrm rot="655513">
              <a:off x="7190189" y="4255801"/>
              <a:ext cx="1679667" cy="376531"/>
            </a:xfrm>
            <a:prstGeom prst="rect">
              <a:avLst/>
            </a:prstGeom>
            <a:noFill/>
          </p:spPr>
          <p:txBody>
            <a:bodyPr wrap="none">
              <a:prstTxWarp prst="textArchDown">
                <a:avLst/>
              </a:prstTxWarp>
              <a:normAutofit fontScale="92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4" name="TextBox 7"/>
            <p:cNvSpPr txBox="1"/>
            <p:nvPr/>
          </p:nvSpPr>
          <p:spPr>
            <a:xfrm rot="17681662">
              <a:off x="8095600" y="3399795"/>
              <a:ext cx="1679667" cy="376531"/>
            </a:xfrm>
            <a:prstGeom prst="rect">
              <a:avLst/>
            </a:prstGeom>
            <a:noFill/>
          </p:spPr>
          <p:txBody>
            <a:bodyPr wrap="none">
              <a:prstTxWarp prst="textArchDown">
                <a:avLst/>
              </a:prstTxWarp>
              <a:normAutofit fontScale="92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5" name="Freeform: Shape 8"/>
            <p:cNvSpPr>
              <a:spLocks/>
            </p:cNvSpPr>
            <p:nvPr/>
          </p:nvSpPr>
          <p:spPr bwMode="auto">
            <a:xfrm rot="4500000">
              <a:off x="9766417" y="2289417"/>
              <a:ext cx="1706563" cy="2997200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9"/>
            <p:cNvSpPr>
              <a:spLocks/>
            </p:cNvSpPr>
            <p:nvPr/>
          </p:nvSpPr>
          <p:spPr bwMode="auto">
            <a:xfrm>
              <a:off x="8179526" y="2176029"/>
              <a:ext cx="861125" cy="1512376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10"/>
            <p:cNvSpPr>
              <a:spLocks/>
            </p:cNvSpPr>
            <p:nvPr/>
          </p:nvSpPr>
          <p:spPr bwMode="auto">
            <a:xfrm rot="1034185">
              <a:off x="9254180" y="653160"/>
              <a:ext cx="1318753" cy="2316099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11"/>
            <p:cNvSpPr>
              <a:spLocks/>
            </p:cNvSpPr>
            <p:nvPr/>
          </p:nvSpPr>
          <p:spPr bwMode="auto">
            <a:xfrm rot="18372114">
              <a:off x="5210156" y="2030235"/>
              <a:ext cx="1318753" cy="2316099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: Shape 12"/>
            <p:cNvSpPr>
              <a:spLocks/>
            </p:cNvSpPr>
            <p:nvPr/>
          </p:nvSpPr>
          <p:spPr bwMode="auto">
            <a:xfrm rot="19386348">
              <a:off x="7118909" y="3187239"/>
              <a:ext cx="646103" cy="1134736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Freeform: Shape 13"/>
            <p:cNvSpPr>
              <a:spLocks/>
            </p:cNvSpPr>
            <p:nvPr/>
          </p:nvSpPr>
          <p:spPr bwMode="auto">
            <a:xfrm rot="8899099">
              <a:off x="8945094" y="4344303"/>
              <a:ext cx="646103" cy="1134736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14"/>
            <p:cNvSpPr>
              <a:spLocks/>
            </p:cNvSpPr>
            <p:nvPr/>
          </p:nvSpPr>
          <p:spPr bwMode="auto">
            <a:xfrm rot="14235448">
              <a:off x="5841078" y="4043924"/>
              <a:ext cx="678703" cy="1191992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reeform: Shape 15"/>
            <p:cNvSpPr>
              <a:spLocks/>
            </p:cNvSpPr>
            <p:nvPr/>
          </p:nvSpPr>
          <p:spPr bwMode="auto">
            <a:xfrm rot="19765408">
              <a:off x="6422390" y="858042"/>
              <a:ext cx="1202479" cy="2111889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16"/>
            <p:cNvSpPr>
              <a:spLocks/>
            </p:cNvSpPr>
            <p:nvPr/>
          </p:nvSpPr>
          <p:spPr bwMode="auto">
            <a:xfrm rot="14235448">
              <a:off x="7585773" y="4857255"/>
              <a:ext cx="292603" cy="513893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17"/>
            <p:cNvSpPr>
              <a:spLocks/>
            </p:cNvSpPr>
            <p:nvPr/>
          </p:nvSpPr>
          <p:spPr bwMode="auto">
            <a:xfrm rot="10800000">
              <a:off x="6704262" y="4479826"/>
              <a:ext cx="351047" cy="616535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18"/>
            <p:cNvSpPr>
              <a:spLocks/>
            </p:cNvSpPr>
            <p:nvPr/>
          </p:nvSpPr>
          <p:spPr bwMode="auto">
            <a:xfrm rot="829878">
              <a:off x="7801869" y="2175347"/>
              <a:ext cx="326321" cy="573111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19"/>
            <p:cNvSpPr>
              <a:spLocks/>
            </p:cNvSpPr>
            <p:nvPr/>
          </p:nvSpPr>
          <p:spPr bwMode="auto">
            <a:xfrm rot="17678962">
              <a:off x="7080688" y="2794874"/>
              <a:ext cx="313088" cy="549871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TextBox 20"/>
            <p:cNvSpPr txBox="1"/>
            <p:nvPr/>
          </p:nvSpPr>
          <p:spPr>
            <a:xfrm>
              <a:off x="9510084" y="3594695"/>
              <a:ext cx="1419242" cy="34615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38" name="TextBox 21"/>
            <p:cNvSpPr txBox="1"/>
            <p:nvPr/>
          </p:nvSpPr>
          <p:spPr>
            <a:xfrm rot="1784377">
              <a:off x="5270709" y="3047324"/>
              <a:ext cx="1419242" cy="34615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39" name="TextBox 22"/>
            <p:cNvSpPr txBox="1"/>
            <p:nvPr/>
          </p:nvSpPr>
          <p:spPr>
            <a:xfrm rot="3552194">
              <a:off x="6318654" y="1776012"/>
              <a:ext cx="1419242" cy="34615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40" name="TextBox 23"/>
            <p:cNvSpPr txBox="1"/>
            <p:nvPr/>
          </p:nvSpPr>
          <p:spPr>
            <a:xfrm rot="17333049">
              <a:off x="9173298" y="1670430"/>
              <a:ext cx="1419242" cy="34615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41" name="Freeform: Shape 24"/>
            <p:cNvSpPr>
              <a:spLocks/>
            </p:cNvSpPr>
            <p:nvPr/>
          </p:nvSpPr>
          <p:spPr bwMode="auto">
            <a:xfrm rot="829878">
              <a:off x="8191357" y="1845295"/>
              <a:ext cx="326321" cy="573111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Group 25"/>
          <p:cNvGrpSpPr/>
          <p:nvPr/>
        </p:nvGrpSpPr>
        <p:grpSpPr>
          <a:xfrm>
            <a:off x="719060" y="1446639"/>
            <a:ext cx="3086354" cy="2597569"/>
            <a:chOff x="1307468" y="1697288"/>
            <a:chExt cx="2713719" cy="3463424"/>
          </a:xfrm>
        </p:grpSpPr>
        <p:grpSp>
          <p:nvGrpSpPr>
            <p:cNvPr id="6" name="Group 26"/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10" name="Group 30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7" name="TextBox 37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bg1">
                          <a:lumMod val="50000"/>
                        </a:schemeClr>
                      </a:solidFill>
                    </a:rPr>
                    <a:t>内容</a:t>
                  </a:r>
                  <a:endParaRPr lang="en-US" altLang="zh-CN" sz="10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bg1">
                          <a:lumMod val="50000"/>
                        </a:schemeClr>
                      </a:solidFill>
                    </a:rPr>
                    <a:t>内容</a:t>
                  </a:r>
                  <a:endParaRPr lang="en-US" altLang="zh-CN" sz="10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8" name="Rectangle 38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1"/>
                      </a:solidFill>
                    </a:rPr>
                    <a:t>标题文本预设</a:t>
                  </a:r>
                </a:p>
              </p:txBody>
            </p:sp>
          </p:grpSp>
          <p:grpSp>
            <p:nvGrpSpPr>
              <p:cNvPr id="11" name="Group 31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5" name="TextBox 35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bg1">
                          <a:lumMod val="50000"/>
                        </a:schemeClr>
                      </a:solidFill>
                    </a:rPr>
                    <a:t>内容</a:t>
                  </a:r>
                  <a:endParaRPr lang="en-US" altLang="zh-CN" sz="10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bg1">
                          <a:lumMod val="50000"/>
                        </a:schemeClr>
                      </a:solidFill>
                    </a:rPr>
                    <a:t>内容</a:t>
                  </a:r>
                  <a:endParaRPr lang="en-US" altLang="zh-CN" sz="10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6" name="Rectangle 36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2"/>
                      </a:solidFill>
                    </a:rPr>
                    <a:t>标题文本预设</a:t>
                  </a:r>
                </a:p>
              </p:txBody>
            </p:sp>
          </p:grpSp>
          <p:grpSp>
            <p:nvGrpSpPr>
              <p:cNvPr id="12" name="Group 32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3" name="TextBox 33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bg1">
                          <a:lumMod val="50000"/>
                        </a:schemeClr>
                      </a:solidFill>
                    </a:rPr>
                    <a:t>内容</a:t>
                  </a:r>
                  <a:endParaRPr lang="en-US" altLang="zh-CN" sz="10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bg1">
                          <a:lumMod val="50000"/>
                        </a:schemeClr>
                      </a:solidFill>
                    </a:rPr>
                    <a:t>内容</a:t>
                  </a:r>
                  <a:endParaRPr lang="en-US" altLang="zh-CN" sz="10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4" name="Rectangle 34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5"/>
                      </a:solidFill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7" name="Group 27"/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8" name="Straight Connector 28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29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5" name="Title 1">
            <a:extLst>
              <a:ext uri="{FF2B5EF4-FFF2-40B4-BE49-F238E27FC236}">
                <a16:creationId xmlns:a16="http://schemas.microsoft.com/office/drawing/2014/main" xmlns="" id="{B32DC778-D07B-4EAC-98AF-67BD77FF9FEB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教学内容</a:t>
            </a:r>
          </a:p>
        </p:txBody>
      </p:sp>
    </p:spTree>
    <p:extLst>
      <p:ext uri="{BB962C8B-B14F-4D97-AF65-F5344CB8AC3E}">
        <p14:creationId xmlns:p14="http://schemas.microsoft.com/office/powerpoint/2010/main" val="376642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8">
            <a:extLst>
              <a:ext uri="{FF2B5EF4-FFF2-40B4-BE49-F238E27FC236}">
                <a16:creationId xmlns:a16="http://schemas.microsoft.com/office/drawing/2014/main" xmlns="" id="{2105CA2D-380A-4324-BFF5-0BA6381E3D51}"/>
              </a:ext>
            </a:extLst>
          </p:cNvPr>
          <p:cNvSpPr txBox="1"/>
          <p:nvPr/>
        </p:nvSpPr>
        <p:spPr>
          <a:xfrm>
            <a:off x="3059832" y="2100213"/>
            <a:ext cx="441386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</a:t>
            </a:r>
            <a:r>
              <a:rPr lang="en-GB" altLang="zh-CN" sz="4000" dirty="0">
                <a:latin typeface="Ravie" panose="04040805050809020602" pitchFamily="82" charset="0"/>
                <a:ea typeface="华康雅宋体W9(P)" panose="02020900000000000000" pitchFamily="18" charset="-122"/>
                <a:cs typeface="+mn-ea"/>
                <a:sym typeface="+mn-lt"/>
              </a:rPr>
              <a:t> </a:t>
            </a:r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教学总结</a:t>
            </a:r>
            <a:endParaRPr lang="en-GB" altLang="zh-CN" sz="40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TextBox 49">
            <a:extLst>
              <a:ext uri="{FF2B5EF4-FFF2-40B4-BE49-F238E27FC236}">
                <a16:creationId xmlns:a16="http://schemas.microsoft.com/office/drawing/2014/main" xmlns="" id="{C9D37CE8-0D9A-4E33-AEB9-FACB6F57CAE8}"/>
              </a:ext>
            </a:extLst>
          </p:cNvPr>
          <p:cNvSpPr txBox="1"/>
          <p:nvPr/>
        </p:nvSpPr>
        <p:spPr>
          <a:xfrm>
            <a:off x="3923928" y="2715766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53909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29562" y="1165917"/>
            <a:ext cx="3915443" cy="3115277"/>
            <a:chOff x="90140" y="1194594"/>
            <a:chExt cx="5707063" cy="4468813"/>
          </a:xfrm>
        </p:grpSpPr>
        <p:sp>
          <p:nvSpPr>
            <p:cNvPr id="17" name="任意多边形: 形状 16"/>
            <p:cNvSpPr>
              <a:spLocks/>
            </p:cNvSpPr>
            <p:nvPr/>
          </p:nvSpPr>
          <p:spPr bwMode="auto">
            <a:xfrm>
              <a:off x="1879253" y="4277519"/>
              <a:ext cx="277813" cy="422275"/>
            </a:xfrm>
            <a:custGeom>
              <a:avLst/>
              <a:gdLst>
                <a:gd name="T0" fmla="*/ 58 w 175"/>
                <a:gd name="T1" fmla="*/ 0 h 266"/>
                <a:gd name="T2" fmla="*/ 61 w 175"/>
                <a:gd name="T3" fmla="*/ 2 h 266"/>
                <a:gd name="T4" fmla="*/ 66 w 175"/>
                <a:gd name="T5" fmla="*/ 3 h 266"/>
                <a:gd name="T6" fmla="*/ 74 w 175"/>
                <a:gd name="T7" fmla="*/ 7 h 266"/>
                <a:gd name="T8" fmla="*/ 84 w 175"/>
                <a:gd name="T9" fmla="*/ 12 h 266"/>
                <a:gd name="T10" fmla="*/ 96 w 175"/>
                <a:gd name="T11" fmla="*/ 18 h 266"/>
                <a:gd name="T12" fmla="*/ 109 w 175"/>
                <a:gd name="T13" fmla="*/ 28 h 266"/>
                <a:gd name="T14" fmla="*/ 122 w 175"/>
                <a:gd name="T15" fmla="*/ 38 h 266"/>
                <a:gd name="T16" fmla="*/ 135 w 175"/>
                <a:gd name="T17" fmla="*/ 51 h 266"/>
                <a:gd name="T18" fmla="*/ 148 w 175"/>
                <a:gd name="T19" fmla="*/ 65 h 266"/>
                <a:gd name="T20" fmla="*/ 158 w 175"/>
                <a:gd name="T21" fmla="*/ 82 h 266"/>
                <a:gd name="T22" fmla="*/ 167 w 175"/>
                <a:gd name="T23" fmla="*/ 100 h 266"/>
                <a:gd name="T24" fmla="*/ 173 w 175"/>
                <a:gd name="T25" fmla="*/ 121 h 266"/>
                <a:gd name="T26" fmla="*/ 175 w 175"/>
                <a:gd name="T27" fmla="*/ 146 h 266"/>
                <a:gd name="T28" fmla="*/ 174 w 175"/>
                <a:gd name="T29" fmla="*/ 172 h 266"/>
                <a:gd name="T30" fmla="*/ 167 w 175"/>
                <a:gd name="T31" fmla="*/ 200 h 266"/>
                <a:gd name="T32" fmla="*/ 157 w 175"/>
                <a:gd name="T33" fmla="*/ 233 h 266"/>
                <a:gd name="T34" fmla="*/ 140 w 175"/>
                <a:gd name="T35" fmla="*/ 266 h 266"/>
                <a:gd name="T36" fmla="*/ 137 w 175"/>
                <a:gd name="T37" fmla="*/ 266 h 266"/>
                <a:gd name="T38" fmla="*/ 131 w 175"/>
                <a:gd name="T39" fmla="*/ 264 h 266"/>
                <a:gd name="T40" fmla="*/ 122 w 175"/>
                <a:gd name="T41" fmla="*/ 260 h 266"/>
                <a:gd name="T42" fmla="*/ 110 w 175"/>
                <a:gd name="T43" fmla="*/ 255 h 266"/>
                <a:gd name="T44" fmla="*/ 96 w 175"/>
                <a:gd name="T45" fmla="*/ 247 h 266"/>
                <a:gd name="T46" fmla="*/ 80 w 175"/>
                <a:gd name="T47" fmla="*/ 238 h 266"/>
                <a:gd name="T48" fmla="*/ 65 w 175"/>
                <a:gd name="T49" fmla="*/ 226 h 266"/>
                <a:gd name="T50" fmla="*/ 49 w 175"/>
                <a:gd name="T51" fmla="*/ 214 h 266"/>
                <a:gd name="T52" fmla="*/ 35 w 175"/>
                <a:gd name="T53" fmla="*/ 199 h 266"/>
                <a:gd name="T54" fmla="*/ 22 w 175"/>
                <a:gd name="T55" fmla="*/ 183 h 266"/>
                <a:gd name="T56" fmla="*/ 11 w 175"/>
                <a:gd name="T57" fmla="*/ 164 h 266"/>
                <a:gd name="T58" fmla="*/ 4 w 175"/>
                <a:gd name="T59" fmla="*/ 144 h 266"/>
                <a:gd name="T60" fmla="*/ 0 w 175"/>
                <a:gd name="T61" fmla="*/ 121 h 266"/>
                <a:gd name="T62" fmla="*/ 0 w 175"/>
                <a:gd name="T63" fmla="*/ 96 h 266"/>
                <a:gd name="T64" fmla="*/ 6 w 175"/>
                <a:gd name="T65" fmla="*/ 70 h 266"/>
                <a:gd name="T66" fmla="*/ 18 w 175"/>
                <a:gd name="T67" fmla="*/ 41 h 266"/>
                <a:gd name="T68" fmla="*/ 36 w 175"/>
                <a:gd name="T69" fmla="*/ 9 h 266"/>
                <a:gd name="T70" fmla="*/ 35 w 175"/>
                <a:gd name="T71" fmla="*/ 13 h 266"/>
                <a:gd name="T72" fmla="*/ 32 w 175"/>
                <a:gd name="T73" fmla="*/ 21 h 266"/>
                <a:gd name="T74" fmla="*/ 30 w 175"/>
                <a:gd name="T75" fmla="*/ 33 h 266"/>
                <a:gd name="T76" fmla="*/ 26 w 175"/>
                <a:gd name="T77" fmla="*/ 48 h 266"/>
                <a:gd name="T78" fmla="*/ 24 w 175"/>
                <a:gd name="T79" fmla="*/ 66 h 266"/>
                <a:gd name="T80" fmla="*/ 26 w 175"/>
                <a:gd name="T81" fmla="*/ 87 h 266"/>
                <a:gd name="T82" fmla="*/ 30 w 175"/>
                <a:gd name="T83" fmla="*/ 109 h 266"/>
                <a:gd name="T84" fmla="*/ 37 w 175"/>
                <a:gd name="T85" fmla="*/ 131 h 266"/>
                <a:gd name="T86" fmla="*/ 50 w 175"/>
                <a:gd name="T87" fmla="*/ 153 h 266"/>
                <a:gd name="T88" fmla="*/ 49 w 175"/>
                <a:gd name="T89" fmla="*/ 150 h 266"/>
                <a:gd name="T90" fmla="*/ 46 w 175"/>
                <a:gd name="T91" fmla="*/ 142 h 266"/>
                <a:gd name="T92" fmla="*/ 43 w 175"/>
                <a:gd name="T93" fmla="*/ 127 h 266"/>
                <a:gd name="T94" fmla="*/ 40 w 175"/>
                <a:gd name="T95" fmla="*/ 109 h 266"/>
                <a:gd name="T96" fmla="*/ 37 w 175"/>
                <a:gd name="T97" fmla="*/ 89 h 266"/>
                <a:gd name="T98" fmla="*/ 37 w 175"/>
                <a:gd name="T99" fmla="*/ 66 h 266"/>
                <a:gd name="T100" fmla="*/ 40 w 175"/>
                <a:gd name="T101" fmla="*/ 44 h 266"/>
                <a:gd name="T102" fmla="*/ 46 w 175"/>
                <a:gd name="T103" fmla="*/ 22 h 266"/>
                <a:gd name="T104" fmla="*/ 58 w 175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5" h="266">
                  <a:moveTo>
                    <a:pt x="58" y="0"/>
                  </a:moveTo>
                  <a:lnTo>
                    <a:pt x="61" y="2"/>
                  </a:lnTo>
                  <a:lnTo>
                    <a:pt x="66" y="3"/>
                  </a:lnTo>
                  <a:lnTo>
                    <a:pt x="74" y="7"/>
                  </a:lnTo>
                  <a:lnTo>
                    <a:pt x="84" y="12"/>
                  </a:lnTo>
                  <a:lnTo>
                    <a:pt x="96" y="18"/>
                  </a:lnTo>
                  <a:lnTo>
                    <a:pt x="109" y="28"/>
                  </a:lnTo>
                  <a:lnTo>
                    <a:pt x="122" y="38"/>
                  </a:lnTo>
                  <a:lnTo>
                    <a:pt x="135" y="51"/>
                  </a:lnTo>
                  <a:lnTo>
                    <a:pt x="148" y="65"/>
                  </a:lnTo>
                  <a:lnTo>
                    <a:pt x="158" y="82"/>
                  </a:lnTo>
                  <a:lnTo>
                    <a:pt x="167" y="100"/>
                  </a:lnTo>
                  <a:lnTo>
                    <a:pt x="173" y="121"/>
                  </a:lnTo>
                  <a:lnTo>
                    <a:pt x="175" y="146"/>
                  </a:lnTo>
                  <a:lnTo>
                    <a:pt x="174" y="172"/>
                  </a:lnTo>
                  <a:lnTo>
                    <a:pt x="167" y="200"/>
                  </a:lnTo>
                  <a:lnTo>
                    <a:pt x="157" y="233"/>
                  </a:lnTo>
                  <a:lnTo>
                    <a:pt x="140" y="266"/>
                  </a:lnTo>
                  <a:lnTo>
                    <a:pt x="137" y="266"/>
                  </a:lnTo>
                  <a:lnTo>
                    <a:pt x="131" y="264"/>
                  </a:lnTo>
                  <a:lnTo>
                    <a:pt x="122" y="260"/>
                  </a:lnTo>
                  <a:lnTo>
                    <a:pt x="110" y="255"/>
                  </a:lnTo>
                  <a:lnTo>
                    <a:pt x="96" y="247"/>
                  </a:lnTo>
                  <a:lnTo>
                    <a:pt x="80" y="238"/>
                  </a:lnTo>
                  <a:lnTo>
                    <a:pt x="65" y="226"/>
                  </a:lnTo>
                  <a:lnTo>
                    <a:pt x="49" y="214"/>
                  </a:lnTo>
                  <a:lnTo>
                    <a:pt x="35" y="199"/>
                  </a:lnTo>
                  <a:lnTo>
                    <a:pt x="22" y="183"/>
                  </a:lnTo>
                  <a:lnTo>
                    <a:pt x="11" y="164"/>
                  </a:lnTo>
                  <a:lnTo>
                    <a:pt x="4" y="144"/>
                  </a:lnTo>
                  <a:lnTo>
                    <a:pt x="0" y="121"/>
                  </a:lnTo>
                  <a:lnTo>
                    <a:pt x="0" y="96"/>
                  </a:lnTo>
                  <a:lnTo>
                    <a:pt x="6" y="70"/>
                  </a:lnTo>
                  <a:lnTo>
                    <a:pt x="18" y="41"/>
                  </a:lnTo>
                  <a:lnTo>
                    <a:pt x="36" y="9"/>
                  </a:lnTo>
                  <a:lnTo>
                    <a:pt x="35" y="13"/>
                  </a:lnTo>
                  <a:lnTo>
                    <a:pt x="32" y="21"/>
                  </a:lnTo>
                  <a:lnTo>
                    <a:pt x="30" y="33"/>
                  </a:lnTo>
                  <a:lnTo>
                    <a:pt x="26" y="48"/>
                  </a:lnTo>
                  <a:lnTo>
                    <a:pt x="24" y="66"/>
                  </a:lnTo>
                  <a:lnTo>
                    <a:pt x="26" y="87"/>
                  </a:lnTo>
                  <a:lnTo>
                    <a:pt x="30" y="109"/>
                  </a:lnTo>
                  <a:lnTo>
                    <a:pt x="37" y="131"/>
                  </a:lnTo>
                  <a:lnTo>
                    <a:pt x="50" y="153"/>
                  </a:lnTo>
                  <a:lnTo>
                    <a:pt x="49" y="150"/>
                  </a:lnTo>
                  <a:lnTo>
                    <a:pt x="46" y="142"/>
                  </a:lnTo>
                  <a:lnTo>
                    <a:pt x="43" y="127"/>
                  </a:lnTo>
                  <a:lnTo>
                    <a:pt x="40" y="109"/>
                  </a:lnTo>
                  <a:lnTo>
                    <a:pt x="37" y="89"/>
                  </a:lnTo>
                  <a:lnTo>
                    <a:pt x="37" y="66"/>
                  </a:lnTo>
                  <a:lnTo>
                    <a:pt x="40" y="44"/>
                  </a:lnTo>
                  <a:lnTo>
                    <a:pt x="46" y="22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任意多边形: 形状 17"/>
            <p:cNvSpPr>
              <a:spLocks/>
            </p:cNvSpPr>
            <p:nvPr/>
          </p:nvSpPr>
          <p:spPr bwMode="auto">
            <a:xfrm>
              <a:off x="1469678" y="4490244"/>
              <a:ext cx="279400" cy="422275"/>
            </a:xfrm>
            <a:custGeom>
              <a:avLst/>
              <a:gdLst>
                <a:gd name="T0" fmla="*/ 60 w 176"/>
                <a:gd name="T1" fmla="*/ 0 h 266"/>
                <a:gd name="T2" fmla="*/ 61 w 176"/>
                <a:gd name="T3" fmla="*/ 0 h 266"/>
                <a:gd name="T4" fmla="*/ 67 w 176"/>
                <a:gd name="T5" fmla="*/ 3 h 266"/>
                <a:gd name="T6" fmla="*/ 74 w 176"/>
                <a:gd name="T7" fmla="*/ 6 h 266"/>
                <a:gd name="T8" fmla="*/ 85 w 176"/>
                <a:gd name="T9" fmla="*/ 12 h 266"/>
                <a:gd name="T10" fmla="*/ 98 w 176"/>
                <a:gd name="T11" fmla="*/ 18 h 266"/>
                <a:gd name="T12" fmla="*/ 110 w 176"/>
                <a:gd name="T13" fmla="*/ 26 h 266"/>
                <a:gd name="T14" fmla="*/ 124 w 176"/>
                <a:gd name="T15" fmla="*/ 36 h 266"/>
                <a:gd name="T16" fmla="*/ 137 w 176"/>
                <a:gd name="T17" fmla="*/ 49 h 266"/>
                <a:gd name="T18" fmla="*/ 149 w 176"/>
                <a:gd name="T19" fmla="*/ 64 h 266"/>
                <a:gd name="T20" fmla="*/ 159 w 176"/>
                <a:gd name="T21" fmla="*/ 80 h 266"/>
                <a:gd name="T22" fmla="*/ 168 w 176"/>
                <a:gd name="T23" fmla="*/ 100 h 266"/>
                <a:gd name="T24" fmla="*/ 173 w 176"/>
                <a:gd name="T25" fmla="*/ 121 h 266"/>
                <a:gd name="T26" fmla="*/ 176 w 176"/>
                <a:gd name="T27" fmla="*/ 144 h 266"/>
                <a:gd name="T28" fmla="*/ 175 w 176"/>
                <a:gd name="T29" fmla="*/ 171 h 266"/>
                <a:gd name="T30" fmla="*/ 169 w 176"/>
                <a:gd name="T31" fmla="*/ 200 h 266"/>
                <a:gd name="T32" fmla="*/ 158 w 176"/>
                <a:gd name="T33" fmla="*/ 231 h 266"/>
                <a:gd name="T34" fmla="*/ 141 w 176"/>
                <a:gd name="T35" fmla="*/ 266 h 266"/>
                <a:gd name="T36" fmla="*/ 139 w 176"/>
                <a:gd name="T37" fmla="*/ 265 h 266"/>
                <a:gd name="T38" fmla="*/ 133 w 176"/>
                <a:gd name="T39" fmla="*/ 264 h 266"/>
                <a:gd name="T40" fmla="*/ 123 w 176"/>
                <a:gd name="T41" fmla="*/ 258 h 266"/>
                <a:gd name="T42" fmla="*/ 111 w 176"/>
                <a:gd name="T43" fmla="*/ 253 h 266"/>
                <a:gd name="T44" fmla="*/ 97 w 176"/>
                <a:gd name="T45" fmla="*/ 245 h 266"/>
                <a:gd name="T46" fmla="*/ 81 w 176"/>
                <a:gd name="T47" fmla="*/ 236 h 266"/>
                <a:gd name="T48" fmla="*/ 65 w 176"/>
                <a:gd name="T49" fmla="*/ 226 h 266"/>
                <a:gd name="T50" fmla="*/ 50 w 176"/>
                <a:gd name="T51" fmla="*/ 213 h 266"/>
                <a:gd name="T52" fmla="*/ 35 w 176"/>
                <a:gd name="T53" fmla="*/ 199 h 266"/>
                <a:gd name="T54" fmla="*/ 22 w 176"/>
                <a:gd name="T55" fmla="*/ 182 h 266"/>
                <a:gd name="T56" fmla="*/ 12 w 176"/>
                <a:gd name="T57" fmla="*/ 164 h 266"/>
                <a:gd name="T58" fmla="*/ 4 w 176"/>
                <a:gd name="T59" fmla="*/ 143 h 266"/>
                <a:gd name="T60" fmla="*/ 0 w 176"/>
                <a:gd name="T61" fmla="*/ 121 h 266"/>
                <a:gd name="T62" fmla="*/ 2 w 176"/>
                <a:gd name="T63" fmla="*/ 96 h 266"/>
                <a:gd name="T64" fmla="*/ 7 w 176"/>
                <a:gd name="T65" fmla="*/ 69 h 266"/>
                <a:gd name="T66" fmla="*/ 19 w 176"/>
                <a:gd name="T67" fmla="*/ 40 h 266"/>
                <a:gd name="T68" fmla="*/ 37 w 176"/>
                <a:gd name="T69" fmla="*/ 9 h 266"/>
                <a:gd name="T70" fmla="*/ 35 w 176"/>
                <a:gd name="T71" fmla="*/ 12 h 266"/>
                <a:gd name="T72" fmla="*/ 33 w 176"/>
                <a:gd name="T73" fmla="*/ 19 h 266"/>
                <a:gd name="T74" fmla="*/ 30 w 176"/>
                <a:gd name="T75" fmla="*/ 32 h 266"/>
                <a:gd name="T76" fmla="*/ 28 w 176"/>
                <a:gd name="T77" fmla="*/ 48 h 266"/>
                <a:gd name="T78" fmla="*/ 25 w 176"/>
                <a:gd name="T79" fmla="*/ 66 h 266"/>
                <a:gd name="T80" fmla="*/ 26 w 176"/>
                <a:gd name="T81" fmla="*/ 87 h 266"/>
                <a:gd name="T82" fmla="*/ 30 w 176"/>
                <a:gd name="T83" fmla="*/ 108 h 266"/>
                <a:gd name="T84" fmla="*/ 38 w 176"/>
                <a:gd name="T85" fmla="*/ 131 h 266"/>
                <a:gd name="T86" fmla="*/ 51 w 176"/>
                <a:gd name="T87" fmla="*/ 152 h 266"/>
                <a:gd name="T88" fmla="*/ 50 w 176"/>
                <a:gd name="T89" fmla="*/ 149 h 266"/>
                <a:gd name="T90" fmla="*/ 47 w 176"/>
                <a:gd name="T91" fmla="*/ 140 h 266"/>
                <a:gd name="T92" fmla="*/ 43 w 176"/>
                <a:gd name="T93" fmla="*/ 126 h 266"/>
                <a:gd name="T94" fmla="*/ 41 w 176"/>
                <a:gd name="T95" fmla="*/ 109 h 266"/>
                <a:gd name="T96" fmla="*/ 38 w 176"/>
                <a:gd name="T97" fmla="*/ 88 h 266"/>
                <a:gd name="T98" fmla="*/ 38 w 176"/>
                <a:gd name="T99" fmla="*/ 66 h 266"/>
                <a:gd name="T100" fmla="*/ 41 w 176"/>
                <a:gd name="T101" fmla="*/ 43 h 266"/>
                <a:gd name="T102" fmla="*/ 48 w 176"/>
                <a:gd name="T103" fmla="*/ 21 h 266"/>
                <a:gd name="T104" fmla="*/ 60 w 176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6" h="266">
                  <a:moveTo>
                    <a:pt x="60" y="0"/>
                  </a:moveTo>
                  <a:lnTo>
                    <a:pt x="61" y="0"/>
                  </a:lnTo>
                  <a:lnTo>
                    <a:pt x="67" y="3"/>
                  </a:lnTo>
                  <a:lnTo>
                    <a:pt x="74" y="6"/>
                  </a:lnTo>
                  <a:lnTo>
                    <a:pt x="85" y="12"/>
                  </a:lnTo>
                  <a:lnTo>
                    <a:pt x="98" y="18"/>
                  </a:lnTo>
                  <a:lnTo>
                    <a:pt x="110" y="26"/>
                  </a:lnTo>
                  <a:lnTo>
                    <a:pt x="124" y="36"/>
                  </a:lnTo>
                  <a:lnTo>
                    <a:pt x="137" y="49"/>
                  </a:lnTo>
                  <a:lnTo>
                    <a:pt x="149" y="64"/>
                  </a:lnTo>
                  <a:lnTo>
                    <a:pt x="159" y="80"/>
                  </a:lnTo>
                  <a:lnTo>
                    <a:pt x="168" y="100"/>
                  </a:lnTo>
                  <a:lnTo>
                    <a:pt x="173" y="121"/>
                  </a:lnTo>
                  <a:lnTo>
                    <a:pt x="176" y="144"/>
                  </a:lnTo>
                  <a:lnTo>
                    <a:pt x="175" y="171"/>
                  </a:lnTo>
                  <a:lnTo>
                    <a:pt x="169" y="200"/>
                  </a:lnTo>
                  <a:lnTo>
                    <a:pt x="158" y="231"/>
                  </a:lnTo>
                  <a:lnTo>
                    <a:pt x="141" y="266"/>
                  </a:lnTo>
                  <a:lnTo>
                    <a:pt x="139" y="265"/>
                  </a:lnTo>
                  <a:lnTo>
                    <a:pt x="133" y="264"/>
                  </a:lnTo>
                  <a:lnTo>
                    <a:pt x="123" y="258"/>
                  </a:lnTo>
                  <a:lnTo>
                    <a:pt x="111" y="253"/>
                  </a:lnTo>
                  <a:lnTo>
                    <a:pt x="97" y="245"/>
                  </a:lnTo>
                  <a:lnTo>
                    <a:pt x="81" y="236"/>
                  </a:lnTo>
                  <a:lnTo>
                    <a:pt x="65" y="226"/>
                  </a:lnTo>
                  <a:lnTo>
                    <a:pt x="50" y="213"/>
                  </a:lnTo>
                  <a:lnTo>
                    <a:pt x="35" y="199"/>
                  </a:lnTo>
                  <a:lnTo>
                    <a:pt x="22" y="182"/>
                  </a:lnTo>
                  <a:lnTo>
                    <a:pt x="12" y="164"/>
                  </a:lnTo>
                  <a:lnTo>
                    <a:pt x="4" y="143"/>
                  </a:lnTo>
                  <a:lnTo>
                    <a:pt x="0" y="121"/>
                  </a:lnTo>
                  <a:lnTo>
                    <a:pt x="2" y="96"/>
                  </a:lnTo>
                  <a:lnTo>
                    <a:pt x="7" y="69"/>
                  </a:lnTo>
                  <a:lnTo>
                    <a:pt x="19" y="40"/>
                  </a:lnTo>
                  <a:lnTo>
                    <a:pt x="37" y="9"/>
                  </a:lnTo>
                  <a:lnTo>
                    <a:pt x="35" y="12"/>
                  </a:lnTo>
                  <a:lnTo>
                    <a:pt x="33" y="19"/>
                  </a:lnTo>
                  <a:lnTo>
                    <a:pt x="30" y="32"/>
                  </a:lnTo>
                  <a:lnTo>
                    <a:pt x="28" y="48"/>
                  </a:lnTo>
                  <a:lnTo>
                    <a:pt x="25" y="66"/>
                  </a:lnTo>
                  <a:lnTo>
                    <a:pt x="26" y="87"/>
                  </a:lnTo>
                  <a:lnTo>
                    <a:pt x="30" y="108"/>
                  </a:lnTo>
                  <a:lnTo>
                    <a:pt x="38" y="131"/>
                  </a:lnTo>
                  <a:lnTo>
                    <a:pt x="51" y="152"/>
                  </a:lnTo>
                  <a:lnTo>
                    <a:pt x="50" y="149"/>
                  </a:lnTo>
                  <a:lnTo>
                    <a:pt x="47" y="140"/>
                  </a:lnTo>
                  <a:lnTo>
                    <a:pt x="43" y="126"/>
                  </a:lnTo>
                  <a:lnTo>
                    <a:pt x="41" y="109"/>
                  </a:lnTo>
                  <a:lnTo>
                    <a:pt x="38" y="88"/>
                  </a:lnTo>
                  <a:lnTo>
                    <a:pt x="38" y="66"/>
                  </a:lnTo>
                  <a:lnTo>
                    <a:pt x="41" y="43"/>
                  </a:lnTo>
                  <a:lnTo>
                    <a:pt x="48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任意多边形: 形状 18"/>
            <p:cNvSpPr>
              <a:spLocks/>
            </p:cNvSpPr>
            <p:nvPr/>
          </p:nvSpPr>
          <p:spPr bwMode="auto">
            <a:xfrm>
              <a:off x="783878" y="4561681"/>
              <a:ext cx="279400" cy="404813"/>
            </a:xfrm>
            <a:custGeom>
              <a:avLst/>
              <a:gdLst>
                <a:gd name="T0" fmla="*/ 133 w 176"/>
                <a:gd name="T1" fmla="*/ 0 h 255"/>
                <a:gd name="T2" fmla="*/ 131 w 176"/>
                <a:gd name="T3" fmla="*/ 2 h 255"/>
                <a:gd name="T4" fmla="*/ 124 w 176"/>
                <a:gd name="T5" fmla="*/ 4 h 255"/>
                <a:gd name="T6" fmla="*/ 113 w 176"/>
                <a:gd name="T7" fmla="*/ 11 h 255"/>
                <a:gd name="T8" fmla="*/ 100 w 176"/>
                <a:gd name="T9" fmla="*/ 20 h 255"/>
                <a:gd name="T10" fmla="*/ 85 w 176"/>
                <a:gd name="T11" fmla="*/ 32 h 255"/>
                <a:gd name="T12" fmla="*/ 72 w 176"/>
                <a:gd name="T13" fmla="*/ 47 h 255"/>
                <a:gd name="T14" fmla="*/ 59 w 176"/>
                <a:gd name="T15" fmla="*/ 65 h 255"/>
                <a:gd name="T16" fmla="*/ 49 w 176"/>
                <a:gd name="T17" fmla="*/ 86 h 255"/>
                <a:gd name="T18" fmla="*/ 42 w 176"/>
                <a:gd name="T19" fmla="*/ 111 h 255"/>
                <a:gd name="T20" fmla="*/ 44 w 176"/>
                <a:gd name="T21" fmla="*/ 108 h 255"/>
                <a:gd name="T22" fmla="*/ 49 w 176"/>
                <a:gd name="T23" fmla="*/ 100 h 255"/>
                <a:gd name="T24" fmla="*/ 55 w 176"/>
                <a:gd name="T25" fmla="*/ 87 h 255"/>
                <a:gd name="T26" fmla="*/ 66 w 176"/>
                <a:gd name="T27" fmla="*/ 73 h 255"/>
                <a:gd name="T28" fmla="*/ 79 w 176"/>
                <a:gd name="T29" fmla="*/ 58 h 255"/>
                <a:gd name="T30" fmla="*/ 94 w 176"/>
                <a:gd name="T31" fmla="*/ 42 h 255"/>
                <a:gd name="T32" fmla="*/ 113 w 176"/>
                <a:gd name="T33" fmla="*/ 28 h 255"/>
                <a:gd name="T34" fmla="*/ 133 w 176"/>
                <a:gd name="T35" fmla="*/ 16 h 255"/>
                <a:gd name="T36" fmla="*/ 157 w 176"/>
                <a:gd name="T37" fmla="*/ 10 h 255"/>
                <a:gd name="T38" fmla="*/ 158 w 176"/>
                <a:gd name="T39" fmla="*/ 12 h 255"/>
                <a:gd name="T40" fmla="*/ 161 w 176"/>
                <a:gd name="T41" fmla="*/ 17 h 255"/>
                <a:gd name="T42" fmla="*/ 163 w 176"/>
                <a:gd name="T43" fmla="*/ 26 h 255"/>
                <a:gd name="T44" fmla="*/ 167 w 176"/>
                <a:gd name="T45" fmla="*/ 39 h 255"/>
                <a:gd name="T46" fmla="*/ 171 w 176"/>
                <a:gd name="T47" fmla="*/ 54 h 255"/>
                <a:gd name="T48" fmla="*/ 175 w 176"/>
                <a:gd name="T49" fmla="*/ 71 h 255"/>
                <a:gd name="T50" fmla="*/ 176 w 176"/>
                <a:gd name="T51" fmla="*/ 89 h 255"/>
                <a:gd name="T52" fmla="*/ 175 w 176"/>
                <a:gd name="T53" fmla="*/ 108 h 255"/>
                <a:gd name="T54" fmla="*/ 172 w 176"/>
                <a:gd name="T55" fmla="*/ 129 h 255"/>
                <a:gd name="T56" fmla="*/ 166 w 176"/>
                <a:gd name="T57" fmla="*/ 148 h 255"/>
                <a:gd name="T58" fmla="*/ 156 w 176"/>
                <a:gd name="T59" fmla="*/ 169 h 255"/>
                <a:gd name="T60" fmla="*/ 141 w 176"/>
                <a:gd name="T61" fmla="*/ 190 h 255"/>
                <a:gd name="T62" fmla="*/ 122 w 176"/>
                <a:gd name="T63" fmla="*/ 208 h 255"/>
                <a:gd name="T64" fmla="*/ 96 w 176"/>
                <a:gd name="T65" fmla="*/ 226 h 255"/>
                <a:gd name="T66" fmla="*/ 65 w 176"/>
                <a:gd name="T67" fmla="*/ 242 h 255"/>
                <a:gd name="T68" fmla="*/ 26 w 176"/>
                <a:gd name="T69" fmla="*/ 255 h 255"/>
                <a:gd name="T70" fmla="*/ 24 w 176"/>
                <a:gd name="T71" fmla="*/ 254 h 255"/>
                <a:gd name="T72" fmla="*/ 22 w 176"/>
                <a:gd name="T73" fmla="*/ 247 h 255"/>
                <a:gd name="T74" fmla="*/ 18 w 176"/>
                <a:gd name="T75" fmla="*/ 238 h 255"/>
                <a:gd name="T76" fmla="*/ 14 w 176"/>
                <a:gd name="T77" fmla="*/ 225 h 255"/>
                <a:gd name="T78" fmla="*/ 9 w 176"/>
                <a:gd name="T79" fmla="*/ 209 h 255"/>
                <a:gd name="T80" fmla="*/ 5 w 176"/>
                <a:gd name="T81" fmla="*/ 193 h 255"/>
                <a:gd name="T82" fmla="*/ 1 w 176"/>
                <a:gd name="T83" fmla="*/ 173 h 255"/>
                <a:gd name="T84" fmla="*/ 0 w 176"/>
                <a:gd name="T85" fmla="*/ 154 h 255"/>
                <a:gd name="T86" fmla="*/ 0 w 176"/>
                <a:gd name="T87" fmla="*/ 133 h 255"/>
                <a:gd name="T88" fmla="*/ 2 w 176"/>
                <a:gd name="T89" fmla="*/ 112 h 255"/>
                <a:gd name="T90" fmla="*/ 7 w 176"/>
                <a:gd name="T91" fmla="*/ 91 h 255"/>
                <a:gd name="T92" fmla="*/ 16 w 176"/>
                <a:gd name="T93" fmla="*/ 72 h 255"/>
                <a:gd name="T94" fmla="*/ 29 w 176"/>
                <a:gd name="T95" fmla="*/ 52 h 255"/>
                <a:gd name="T96" fmla="*/ 48 w 176"/>
                <a:gd name="T97" fmla="*/ 35 h 255"/>
                <a:gd name="T98" fmla="*/ 71 w 176"/>
                <a:gd name="T99" fmla="*/ 21 h 255"/>
                <a:gd name="T100" fmla="*/ 100 w 176"/>
                <a:gd name="T101" fmla="*/ 10 h 255"/>
                <a:gd name="T102" fmla="*/ 133 w 176"/>
                <a:gd name="T103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6" h="255">
                  <a:moveTo>
                    <a:pt x="133" y="0"/>
                  </a:moveTo>
                  <a:lnTo>
                    <a:pt x="131" y="2"/>
                  </a:lnTo>
                  <a:lnTo>
                    <a:pt x="124" y="4"/>
                  </a:lnTo>
                  <a:lnTo>
                    <a:pt x="113" y="11"/>
                  </a:lnTo>
                  <a:lnTo>
                    <a:pt x="100" y="20"/>
                  </a:lnTo>
                  <a:lnTo>
                    <a:pt x="85" y="32"/>
                  </a:lnTo>
                  <a:lnTo>
                    <a:pt x="72" y="47"/>
                  </a:lnTo>
                  <a:lnTo>
                    <a:pt x="59" y="65"/>
                  </a:lnTo>
                  <a:lnTo>
                    <a:pt x="49" y="86"/>
                  </a:lnTo>
                  <a:lnTo>
                    <a:pt x="42" y="111"/>
                  </a:lnTo>
                  <a:lnTo>
                    <a:pt x="44" y="108"/>
                  </a:lnTo>
                  <a:lnTo>
                    <a:pt x="49" y="100"/>
                  </a:lnTo>
                  <a:lnTo>
                    <a:pt x="55" y="87"/>
                  </a:lnTo>
                  <a:lnTo>
                    <a:pt x="66" y="73"/>
                  </a:lnTo>
                  <a:lnTo>
                    <a:pt x="79" y="58"/>
                  </a:lnTo>
                  <a:lnTo>
                    <a:pt x="94" y="42"/>
                  </a:lnTo>
                  <a:lnTo>
                    <a:pt x="113" y="28"/>
                  </a:lnTo>
                  <a:lnTo>
                    <a:pt x="133" y="16"/>
                  </a:lnTo>
                  <a:lnTo>
                    <a:pt x="157" y="10"/>
                  </a:lnTo>
                  <a:lnTo>
                    <a:pt x="158" y="12"/>
                  </a:lnTo>
                  <a:lnTo>
                    <a:pt x="161" y="17"/>
                  </a:lnTo>
                  <a:lnTo>
                    <a:pt x="163" y="26"/>
                  </a:lnTo>
                  <a:lnTo>
                    <a:pt x="167" y="39"/>
                  </a:lnTo>
                  <a:lnTo>
                    <a:pt x="171" y="54"/>
                  </a:lnTo>
                  <a:lnTo>
                    <a:pt x="175" y="71"/>
                  </a:lnTo>
                  <a:lnTo>
                    <a:pt x="176" y="89"/>
                  </a:lnTo>
                  <a:lnTo>
                    <a:pt x="175" y="108"/>
                  </a:lnTo>
                  <a:lnTo>
                    <a:pt x="172" y="129"/>
                  </a:lnTo>
                  <a:lnTo>
                    <a:pt x="166" y="148"/>
                  </a:lnTo>
                  <a:lnTo>
                    <a:pt x="156" y="169"/>
                  </a:lnTo>
                  <a:lnTo>
                    <a:pt x="141" y="190"/>
                  </a:lnTo>
                  <a:lnTo>
                    <a:pt x="122" y="208"/>
                  </a:lnTo>
                  <a:lnTo>
                    <a:pt x="96" y="226"/>
                  </a:lnTo>
                  <a:lnTo>
                    <a:pt x="65" y="242"/>
                  </a:lnTo>
                  <a:lnTo>
                    <a:pt x="26" y="255"/>
                  </a:lnTo>
                  <a:lnTo>
                    <a:pt x="24" y="254"/>
                  </a:lnTo>
                  <a:lnTo>
                    <a:pt x="22" y="247"/>
                  </a:lnTo>
                  <a:lnTo>
                    <a:pt x="18" y="238"/>
                  </a:lnTo>
                  <a:lnTo>
                    <a:pt x="14" y="225"/>
                  </a:lnTo>
                  <a:lnTo>
                    <a:pt x="9" y="209"/>
                  </a:lnTo>
                  <a:lnTo>
                    <a:pt x="5" y="193"/>
                  </a:lnTo>
                  <a:lnTo>
                    <a:pt x="1" y="173"/>
                  </a:lnTo>
                  <a:lnTo>
                    <a:pt x="0" y="154"/>
                  </a:lnTo>
                  <a:lnTo>
                    <a:pt x="0" y="133"/>
                  </a:lnTo>
                  <a:lnTo>
                    <a:pt x="2" y="112"/>
                  </a:lnTo>
                  <a:lnTo>
                    <a:pt x="7" y="91"/>
                  </a:lnTo>
                  <a:lnTo>
                    <a:pt x="16" y="72"/>
                  </a:lnTo>
                  <a:lnTo>
                    <a:pt x="29" y="52"/>
                  </a:lnTo>
                  <a:lnTo>
                    <a:pt x="48" y="35"/>
                  </a:lnTo>
                  <a:lnTo>
                    <a:pt x="71" y="21"/>
                  </a:lnTo>
                  <a:lnTo>
                    <a:pt x="100" y="10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任意多边形: 形状 19"/>
            <p:cNvSpPr>
              <a:spLocks/>
            </p:cNvSpPr>
            <p:nvPr/>
          </p:nvSpPr>
          <p:spPr bwMode="auto">
            <a:xfrm>
              <a:off x="620365" y="4071144"/>
              <a:ext cx="406400" cy="280988"/>
            </a:xfrm>
            <a:custGeom>
              <a:avLst/>
              <a:gdLst>
                <a:gd name="T0" fmla="*/ 103 w 256"/>
                <a:gd name="T1" fmla="*/ 0 h 177"/>
                <a:gd name="T2" fmla="*/ 123 w 256"/>
                <a:gd name="T3" fmla="*/ 0 h 177"/>
                <a:gd name="T4" fmla="*/ 144 w 256"/>
                <a:gd name="T5" fmla="*/ 3 h 177"/>
                <a:gd name="T6" fmla="*/ 165 w 256"/>
                <a:gd name="T7" fmla="*/ 8 h 177"/>
                <a:gd name="T8" fmla="*/ 184 w 256"/>
                <a:gd name="T9" fmla="*/ 19 h 177"/>
                <a:gd name="T10" fmla="*/ 203 w 256"/>
                <a:gd name="T11" fmla="*/ 32 h 177"/>
                <a:gd name="T12" fmla="*/ 220 w 256"/>
                <a:gd name="T13" fmla="*/ 48 h 177"/>
                <a:gd name="T14" fmla="*/ 235 w 256"/>
                <a:gd name="T15" fmla="*/ 72 h 177"/>
                <a:gd name="T16" fmla="*/ 247 w 256"/>
                <a:gd name="T17" fmla="*/ 100 h 177"/>
                <a:gd name="T18" fmla="*/ 256 w 256"/>
                <a:gd name="T19" fmla="*/ 135 h 177"/>
                <a:gd name="T20" fmla="*/ 255 w 256"/>
                <a:gd name="T21" fmla="*/ 133 h 177"/>
                <a:gd name="T22" fmla="*/ 251 w 256"/>
                <a:gd name="T23" fmla="*/ 125 h 177"/>
                <a:gd name="T24" fmla="*/ 244 w 256"/>
                <a:gd name="T25" fmla="*/ 115 h 177"/>
                <a:gd name="T26" fmla="*/ 235 w 256"/>
                <a:gd name="T27" fmla="*/ 102 h 177"/>
                <a:gd name="T28" fmla="*/ 223 w 256"/>
                <a:gd name="T29" fmla="*/ 87 h 177"/>
                <a:gd name="T30" fmla="*/ 209 w 256"/>
                <a:gd name="T31" fmla="*/ 73 h 177"/>
                <a:gd name="T32" fmla="*/ 191 w 256"/>
                <a:gd name="T33" fmla="*/ 60 h 177"/>
                <a:gd name="T34" fmla="*/ 169 w 256"/>
                <a:gd name="T35" fmla="*/ 51 h 177"/>
                <a:gd name="T36" fmla="*/ 144 w 256"/>
                <a:gd name="T37" fmla="*/ 45 h 177"/>
                <a:gd name="T38" fmla="*/ 147 w 256"/>
                <a:gd name="T39" fmla="*/ 46 h 177"/>
                <a:gd name="T40" fmla="*/ 156 w 256"/>
                <a:gd name="T41" fmla="*/ 50 h 177"/>
                <a:gd name="T42" fmla="*/ 168 w 256"/>
                <a:gd name="T43" fmla="*/ 58 h 177"/>
                <a:gd name="T44" fmla="*/ 183 w 256"/>
                <a:gd name="T45" fmla="*/ 68 h 177"/>
                <a:gd name="T46" fmla="*/ 199 w 256"/>
                <a:gd name="T47" fmla="*/ 81 h 177"/>
                <a:gd name="T48" fmla="*/ 214 w 256"/>
                <a:gd name="T49" fmla="*/ 97 h 177"/>
                <a:gd name="T50" fmla="*/ 229 w 256"/>
                <a:gd name="T51" fmla="*/ 115 h 177"/>
                <a:gd name="T52" fmla="*/ 239 w 256"/>
                <a:gd name="T53" fmla="*/ 135 h 177"/>
                <a:gd name="T54" fmla="*/ 247 w 256"/>
                <a:gd name="T55" fmla="*/ 159 h 177"/>
                <a:gd name="T56" fmla="*/ 244 w 256"/>
                <a:gd name="T57" fmla="*/ 159 h 177"/>
                <a:gd name="T58" fmla="*/ 238 w 256"/>
                <a:gd name="T59" fmla="*/ 161 h 177"/>
                <a:gd name="T60" fmla="*/ 229 w 256"/>
                <a:gd name="T61" fmla="*/ 165 h 177"/>
                <a:gd name="T62" fmla="*/ 217 w 256"/>
                <a:gd name="T63" fmla="*/ 169 h 177"/>
                <a:gd name="T64" fmla="*/ 203 w 256"/>
                <a:gd name="T65" fmla="*/ 173 h 177"/>
                <a:gd name="T66" fmla="*/ 186 w 256"/>
                <a:gd name="T67" fmla="*/ 176 h 177"/>
                <a:gd name="T68" fmla="*/ 168 w 256"/>
                <a:gd name="T69" fmla="*/ 177 h 177"/>
                <a:gd name="T70" fmla="*/ 148 w 256"/>
                <a:gd name="T71" fmla="*/ 177 h 177"/>
                <a:gd name="T72" fmla="*/ 127 w 256"/>
                <a:gd name="T73" fmla="*/ 173 h 177"/>
                <a:gd name="T74" fmla="*/ 106 w 256"/>
                <a:gd name="T75" fmla="*/ 168 h 177"/>
                <a:gd name="T76" fmla="*/ 86 w 256"/>
                <a:gd name="T77" fmla="*/ 158 h 177"/>
                <a:gd name="T78" fmla="*/ 66 w 256"/>
                <a:gd name="T79" fmla="*/ 142 h 177"/>
                <a:gd name="T80" fmla="*/ 47 w 256"/>
                <a:gd name="T81" fmla="*/ 122 h 177"/>
                <a:gd name="T82" fmla="*/ 30 w 256"/>
                <a:gd name="T83" fmla="*/ 98 h 177"/>
                <a:gd name="T84" fmla="*/ 14 w 256"/>
                <a:gd name="T85" fmla="*/ 65 h 177"/>
                <a:gd name="T86" fmla="*/ 0 w 256"/>
                <a:gd name="T87" fmla="*/ 28 h 177"/>
                <a:gd name="T88" fmla="*/ 2 w 256"/>
                <a:gd name="T89" fmla="*/ 26 h 177"/>
                <a:gd name="T90" fmla="*/ 9 w 256"/>
                <a:gd name="T91" fmla="*/ 24 h 177"/>
                <a:gd name="T92" fmla="*/ 18 w 256"/>
                <a:gd name="T93" fmla="*/ 20 h 177"/>
                <a:gd name="T94" fmla="*/ 31 w 256"/>
                <a:gd name="T95" fmla="*/ 15 h 177"/>
                <a:gd name="T96" fmla="*/ 45 w 256"/>
                <a:gd name="T97" fmla="*/ 11 h 177"/>
                <a:gd name="T98" fmla="*/ 64 w 256"/>
                <a:gd name="T99" fmla="*/ 6 h 177"/>
                <a:gd name="T100" fmla="*/ 82 w 256"/>
                <a:gd name="T101" fmla="*/ 3 h 177"/>
                <a:gd name="T102" fmla="*/ 103 w 256"/>
                <a:gd name="T10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6" h="177">
                  <a:moveTo>
                    <a:pt x="103" y="0"/>
                  </a:moveTo>
                  <a:lnTo>
                    <a:pt x="123" y="0"/>
                  </a:lnTo>
                  <a:lnTo>
                    <a:pt x="144" y="3"/>
                  </a:lnTo>
                  <a:lnTo>
                    <a:pt x="165" y="8"/>
                  </a:lnTo>
                  <a:lnTo>
                    <a:pt x="184" y="19"/>
                  </a:lnTo>
                  <a:lnTo>
                    <a:pt x="203" y="32"/>
                  </a:lnTo>
                  <a:lnTo>
                    <a:pt x="220" y="48"/>
                  </a:lnTo>
                  <a:lnTo>
                    <a:pt x="235" y="72"/>
                  </a:lnTo>
                  <a:lnTo>
                    <a:pt x="247" y="100"/>
                  </a:lnTo>
                  <a:lnTo>
                    <a:pt x="256" y="135"/>
                  </a:lnTo>
                  <a:lnTo>
                    <a:pt x="255" y="133"/>
                  </a:lnTo>
                  <a:lnTo>
                    <a:pt x="251" y="125"/>
                  </a:lnTo>
                  <a:lnTo>
                    <a:pt x="244" y="115"/>
                  </a:lnTo>
                  <a:lnTo>
                    <a:pt x="235" y="102"/>
                  </a:lnTo>
                  <a:lnTo>
                    <a:pt x="223" y="87"/>
                  </a:lnTo>
                  <a:lnTo>
                    <a:pt x="209" y="73"/>
                  </a:lnTo>
                  <a:lnTo>
                    <a:pt x="191" y="60"/>
                  </a:lnTo>
                  <a:lnTo>
                    <a:pt x="169" y="51"/>
                  </a:lnTo>
                  <a:lnTo>
                    <a:pt x="144" y="45"/>
                  </a:lnTo>
                  <a:lnTo>
                    <a:pt x="147" y="46"/>
                  </a:lnTo>
                  <a:lnTo>
                    <a:pt x="156" y="50"/>
                  </a:lnTo>
                  <a:lnTo>
                    <a:pt x="168" y="58"/>
                  </a:lnTo>
                  <a:lnTo>
                    <a:pt x="183" y="68"/>
                  </a:lnTo>
                  <a:lnTo>
                    <a:pt x="199" y="81"/>
                  </a:lnTo>
                  <a:lnTo>
                    <a:pt x="214" y="97"/>
                  </a:lnTo>
                  <a:lnTo>
                    <a:pt x="229" y="115"/>
                  </a:lnTo>
                  <a:lnTo>
                    <a:pt x="239" y="135"/>
                  </a:lnTo>
                  <a:lnTo>
                    <a:pt x="247" y="159"/>
                  </a:lnTo>
                  <a:lnTo>
                    <a:pt x="244" y="159"/>
                  </a:lnTo>
                  <a:lnTo>
                    <a:pt x="238" y="161"/>
                  </a:lnTo>
                  <a:lnTo>
                    <a:pt x="229" y="165"/>
                  </a:lnTo>
                  <a:lnTo>
                    <a:pt x="217" y="169"/>
                  </a:lnTo>
                  <a:lnTo>
                    <a:pt x="203" y="173"/>
                  </a:lnTo>
                  <a:lnTo>
                    <a:pt x="186" y="176"/>
                  </a:lnTo>
                  <a:lnTo>
                    <a:pt x="168" y="177"/>
                  </a:lnTo>
                  <a:lnTo>
                    <a:pt x="148" y="177"/>
                  </a:lnTo>
                  <a:lnTo>
                    <a:pt x="127" y="173"/>
                  </a:lnTo>
                  <a:lnTo>
                    <a:pt x="106" y="168"/>
                  </a:lnTo>
                  <a:lnTo>
                    <a:pt x="86" y="158"/>
                  </a:lnTo>
                  <a:lnTo>
                    <a:pt x="66" y="142"/>
                  </a:lnTo>
                  <a:lnTo>
                    <a:pt x="47" y="122"/>
                  </a:lnTo>
                  <a:lnTo>
                    <a:pt x="30" y="98"/>
                  </a:lnTo>
                  <a:lnTo>
                    <a:pt x="14" y="65"/>
                  </a:lnTo>
                  <a:lnTo>
                    <a:pt x="0" y="28"/>
                  </a:lnTo>
                  <a:lnTo>
                    <a:pt x="2" y="26"/>
                  </a:lnTo>
                  <a:lnTo>
                    <a:pt x="9" y="24"/>
                  </a:lnTo>
                  <a:lnTo>
                    <a:pt x="18" y="20"/>
                  </a:lnTo>
                  <a:lnTo>
                    <a:pt x="31" y="15"/>
                  </a:lnTo>
                  <a:lnTo>
                    <a:pt x="45" y="11"/>
                  </a:lnTo>
                  <a:lnTo>
                    <a:pt x="64" y="6"/>
                  </a:lnTo>
                  <a:lnTo>
                    <a:pt x="82" y="3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任意多边形: 形状 20"/>
            <p:cNvSpPr>
              <a:spLocks/>
            </p:cNvSpPr>
            <p:nvPr/>
          </p:nvSpPr>
          <p:spPr bwMode="auto">
            <a:xfrm>
              <a:off x="90140" y="3694906"/>
              <a:ext cx="404813" cy="279400"/>
            </a:xfrm>
            <a:custGeom>
              <a:avLst/>
              <a:gdLst>
                <a:gd name="T0" fmla="*/ 101 w 255"/>
                <a:gd name="T1" fmla="*/ 0 h 176"/>
                <a:gd name="T2" fmla="*/ 122 w 255"/>
                <a:gd name="T3" fmla="*/ 0 h 176"/>
                <a:gd name="T4" fmla="*/ 143 w 255"/>
                <a:gd name="T5" fmla="*/ 2 h 176"/>
                <a:gd name="T6" fmla="*/ 164 w 255"/>
                <a:gd name="T7" fmla="*/ 8 h 176"/>
                <a:gd name="T8" fmla="*/ 183 w 255"/>
                <a:gd name="T9" fmla="*/ 17 h 176"/>
                <a:gd name="T10" fmla="*/ 203 w 255"/>
                <a:gd name="T11" fmla="*/ 30 h 176"/>
                <a:gd name="T12" fmla="*/ 220 w 255"/>
                <a:gd name="T13" fmla="*/ 48 h 176"/>
                <a:gd name="T14" fmla="*/ 234 w 255"/>
                <a:gd name="T15" fmla="*/ 71 h 176"/>
                <a:gd name="T16" fmla="*/ 246 w 255"/>
                <a:gd name="T17" fmla="*/ 100 h 176"/>
                <a:gd name="T18" fmla="*/ 255 w 255"/>
                <a:gd name="T19" fmla="*/ 135 h 176"/>
                <a:gd name="T20" fmla="*/ 255 w 255"/>
                <a:gd name="T21" fmla="*/ 132 h 176"/>
                <a:gd name="T22" fmla="*/ 251 w 255"/>
                <a:gd name="T23" fmla="*/ 125 h 176"/>
                <a:gd name="T24" fmla="*/ 244 w 255"/>
                <a:gd name="T25" fmla="*/ 113 h 176"/>
                <a:gd name="T26" fmla="*/ 235 w 255"/>
                <a:gd name="T27" fmla="*/ 100 h 176"/>
                <a:gd name="T28" fmla="*/ 223 w 255"/>
                <a:gd name="T29" fmla="*/ 86 h 176"/>
                <a:gd name="T30" fmla="*/ 208 w 255"/>
                <a:gd name="T31" fmla="*/ 73 h 176"/>
                <a:gd name="T32" fmla="*/ 190 w 255"/>
                <a:gd name="T33" fmla="*/ 60 h 176"/>
                <a:gd name="T34" fmla="*/ 169 w 255"/>
                <a:gd name="T35" fmla="*/ 49 h 176"/>
                <a:gd name="T36" fmla="*/ 144 w 255"/>
                <a:gd name="T37" fmla="*/ 43 h 176"/>
                <a:gd name="T38" fmla="*/ 147 w 255"/>
                <a:gd name="T39" fmla="*/ 44 h 176"/>
                <a:gd name="T40" fmla="*/ 155 w 255"/>
                <a:gd name="T41" fmla="*/ 49 h 176"/>
                <a:gd name="T42" fmla="*/ 168 w 255"/>
                <a:gd name="T43" fmla="*/ 56 h 176"/>
                <a:gd name="T44" fmla="*/ 182 w 255"/>
                <a:gd name="T45" fmla="*/ 66 h 176"/>
                <a:gd name="T46" fmla="*/ 197 w 255"/>
                <a:gd name="T47" fmla="*/ 79 h 176"/>
                <a:gd name="T48" fmla="*/ 214 w 255"/>
                <a:gd name="T49" fmla="*/ 95 h 176"/>
                <a:gd name="T50" fmla="*/ 227 w 255"/>
                <a:gd name="T51" fmla="*/ 113 h 176"/>
                <a:gd name="T52" fmla="*/ 239 w 255"/>
                <a:gd name="T53" fmla="*/ 134 h 176"/>
                <a:gd name="T54" fmla="*/ 246 w 255"/>
                <a:gd name="T55" fmla="*/ 157 h 176"/>
                <a:gd name="T56" fmla="*/ 243 w 255"/>
                <a:gd name="T57" fmla="*/ 158 h 176"/>
                <a:gd name="T58" fmla="*/ 238 w 255"/>
                <a:gd name="T59" fmla="*/ 161 h 176"/>
                <a:gd name="T60" fmla="*/ 229 w 255"/>
                <a:gd name="T61" fmla="*/ 165 h 176"/>
                <a:gd name="T62" fmla="*/ 217 w 255"/>
                <a:gd name="T63" fmla="*/ 169 h 176"/>
                <a:gd name="T64" fmla="*/ 201 w 255"/>
                <a:gd name="T65" fmla="*/ 171 h 176"/>
                <a:gd name="T66" fmla="*/ 184 w 255"/>
                <a:gd name="T67" fmla="*/ 175 h 176"/>
                <a:gd name="T68" fmla="*/ 166 w 255"/>
                <a:gd name="T69" fmla="*/ 176 h 176"/>
                <a:gd name="T70" fmla="*/ 147 w 255"/>
                <a:gd name="T71" fmla="*/ 175 h 176"/>
                <a:gd name="T72" fmla="*/ 127 w 255"/>
                <a:gd name="T73" fmla="*/ 173 h 176"/>
                <a:gd name="T74" fmla="*/ 106 w 255"/>
                <a:gd name="T75" fmla="*/ 166 h 176"/>
                <a:gd name="T76" fmla="*/ 86 w 255"/>
                <a:gd name="T77" fmla="*/ 156 h 176"/>
                <a:gd name="T78" fmla="*/ 65 w 255"/>
                <a:gd name="T79" fmla="*/ 141 h 176"/>
                <a:gd name="T80" fmla="*/ 47 w 255"/>
                <a:gd name="T81" fmla="*/ 122 h 176"/>
                <a:gd name="T82" fmla="*/ 28 w 255"/>
                <a:gd name="T83" fmla="*/ 96 h 176"/>
                <a:gd name="T84" fmla="*/ 13 w 255"/>
                <a:gd name="T85" fmla="*/ 65 h 176"/>
                <a:gd name="T86" fmla="*/ 0 w 255"/>
                <a:gd name="T87" fmla="*/ 26 h 176"/>
                <a:gd name="T88" fmla="*/ 1 w 255"/>
                <a:gd name="T89" fmla="*/ 26 h 176"/>
                <a:gd name="T90" fmla="*/ 8 w 255"/>
                <a:gd name="T91" fmla="*/ 22 h 176"/>
                <a:gd name="T92" fmla="*/ 18 w 255"/>
                <a:gd name="T93" fmla="*/ 18 h 176"/>
                <a:gd name="T94" fmla="*/ 30 w 255"/>
                <a:gd name="T95" fmla="*/ 14 h 176"/>
                <a:gd name="T96" fmla="*/ 45 w 255"/>
                <a:gd name="T97" fmla="*/ 9 h 176"/>
                <a:gd name="T98" fmla="*/ 62 w 255"/>
                <a:gd name="T99" fmla="*/ 5 h 176"/>
                <a:gd name="T100" fmla="*/ 82 w 255"/>
                <a:gd name="T101" fmla="*/ 1 h 176"/>
                <a:gd name="T102" fmla="*/ 101 w 255"/>
                <a:gd name="T103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5" h="176">
                  <a:moveTo>
                    <a:pt x="101" y="0"/>
                  </a:moveTo>
                  <a:lnTo>
                    <a:pt x="122" y="0"/>
                  </a:lnTo>
                  <a:lnTo>
                    <a:pt x="143" y="2"/>
                  </a:lnTo>
                  <a:lnTo>
                    <a:pt x="164" y="8"/>
                  </a:lnTo>
                  <a:lnTo>
                    <a:pt x="183" y="17"/>
                  </a:lnTo>
                  <a:lnTo>
                    <a:pt x="203" y="30"/>
                  </a:lnTo>
                  <a:lnTo>
                    <a:pt x="220" y="48"/>
                  </a:lnTo>
                  <a:lnTo>
                    <a:pt x="234" y="71"/>
                  </a:lnTo>
                  <a:lnTo>
                    <a:pt x="246" y="100"/>
                  </a:lnTo>
                  <a:lnTo>
                    <a:pt x="255" y="135"/>
                  </a:lnTo>
                  <a:lnTo>
                    <a:pt x="255" y="132"/>
                  </a:lnTo>
                  <a:lnTo>
                    <a:pt x="251" y="125"/>
                  </a:lnTo>
                  <a:lnTo>
                    <a:pt x="244" y="113"/>
                  </a:lnTo>
                  <a:lnTo>
                    <a:pt x="235" y="100"/>
                  </a:lnTo>
                  <a:lnTo>
                    <a:pt x="223" y="86"/>
                  </a:lnTo>
                  <a:lnTo>
                    <a:pt x="208" y="73"/>
                  </a:lnTo>
                  <a:lnTo>
                    <a:pt x="190" y="60"/>
                  </a:lnTo>
                  <a:lnTo>
                    <a:pt x="169" y="49"/>
                  </a:lnTo>
                  <a:lnTo>
                    <a:pt x="144" y="43"/>
                  </a:lnTo>
                  <a:lnTo>
                    <a:pt x="147" y="44"/>
                  </a:lnTo>
                  <a:lnTo>
                    <a:pt x="155" y="49"/>
                  </a:lnTo>
                  <a:lnTo>
                    <a:pt x="168" y="56"/>
                  </a:lnTo>
                  <a:lnTo>
                    <a:pt x="182" y="66"/>
                  </a:lnTo>
                  <a:lnTo>
                    <a:pt x="197" y="79"/>
                  </a:lnTo>
                  <a:lnTo>
                    <a:pt x="214" y="95"/>
                  </a:lnTo>
                  <a:lnTo>
                    <a:pt x="227" y="113"/>
                  </a:lnTo>
                  <a:lnTo>
                    <a:pt x="239" y="134"/>
                  </a:lnTo>
                  <a:lnTo>
                    <a:pt x="246" y="157"/>
                  </a:lnTo>
                  <a:lnTo>
                    <a:pt x="243" y="158"/>
                  </a:lnTo>
                  <a:lnTo>
                    <a:pt x="238" y="161"/>
                  </a:lnTo>
                  <a:lnTo>
                    <a:pt x="229" y="165"/>
                  </a:lnTo>
                  <a:lnTo>
                    <a:pt x="217" y="169"/>
                  </a:lnTo>
                  <a:lnTo>
                    <a:pt x="201" y="171"/>
                  </a:lnTo>
                  <a:lnTo>
                    <a:pt x="184" y="175"/>
                  </a:lnTo>
                  <a:lnTo>
                    <a:pt x="166" y="176"/>
                  </a:lnTo>
                  <a:lnTo>
                    <a:pt x="147" y="175"/>
                  </a:lnTo>
                  <a:lnTo>
                    <a:pt x="127" y="173"/>
                  </a:lnTo>
                  <a:lnTo>
                    <a:pt x="106" y="166"/>
                  </a:lnTo>
                  <a:lnTo>
                    <a:pt x="86" y="156"/>
                  </a:lnTo>
                  <a:lnTo>
                    <a:pt x="65" y="141"/>
                  </a:lnTo>
                  <a:lnTo>
                    <a:pt x="47" y="122"/>
                  </a:lnTo>
                  <a:lnTo>
                    <a:pt x="28" y="96"/>
                  </a:lnTo>
                  <a:lnTo>
                    <a:pt x="13" y="65"/>
                  </a:lnTo>
                  <a:lnTo>
                    <a:pt x="0" y="26"/>
                  </a:lnTo>
                  <a:lnTo>
                    <a:pt x="1" y="26"/>
                  </a:lnTo>
                  <a:lnTo>
                    <a:pt x="8" y="22"/>
                  </a:lnTo>
                  <a:lnTo>
                    <a:pt x="18" y="18"/>
                  </a:lnTo>
                  <a:lnTo>
                    <a:pt x="30" y="14"/>
                  </a:lnTo>
                  <a:lnTo>
                    <a:pt x="45" y="9"/>
                  </a:lnTo>
                  <a:lnTo>
                    <a:pt x="62" y="5"/>
                  </a:lnTo>
                  <a:lnTo>
                    <a:pt x="82" y="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任意多边形: 形状 21"/>
            <p:cNvSpPr>
              <a:spLocks/>
            </p:cNvSpPr>
            <p:nvPr/>
          </p:nvSpPr>
          <p:spPr bwMode="auto">
            <a:xfrm>
              <a:off x="482253" y="3086894"/>
              <a:ext cx="277813" cy="422275"/>
            </a:xfrm>
            <a:custGeom>
              <a:avLst/>
              <a:gdLst>
                <a:gd name="T0" fmla="*/ 35 w 175"/>
                <a:gd name="T1" fmla="*/ 0 h 266"/>
                <a:gd name="T2" fmla="*/ 36 w 175"/>
                <a:gd name="T3" fmla="*/ 1 h 266"/>
                <a:gd name="T4" fmla="*/ 43 w 175"/>
                <a:gd name="T5" fmla="*/ 4 h 266"/>
                <a:gd name="T6" fmla="*/ 53 w 175"/>
                <a:gd name="T7" fmla="*/ 8 h 266"/>
                <a:gd name="T8" fmla="*/ 65 w 175"/>
                <a:gd name="T9" fmla="*/ 13 h 266"/>
                <a:gd name="T10" fmla="*/ 79 w 175"/>
                <a:gd name="T11" fmla="*/ 21 h 266"/>
                <a:gd name="T12" fmla="*/ 95 w 175"/>
                <a:gd name="T13" fmla="*/ 30 h 266"/>
                <a:gd name="T14" fmla="*/ 110 w 175"/>
                <a:gd name="T15" fmla="*/ 40 h 266"/>
                <a:gd name="T16" fmla="*/ 126 w 175"/>
                <a:gd name="T17" fmla="*/ 53 h 266"/>
                <a:gd name="T18" fmla="*/ 140 w 175"/>
                <a:gd name="T19" fmla="*/ 67 h 266"/>
                <a:gd name="T20" fmla="*/ 153 w 175"/>
                <a:gd name="T21" fmla="*/ 84 h 266"/>
                <a:gd name="T22" fmla="*/ 164 w 175"/>
                <a:gd name="T23" fmla="*/ 102 h 266"/>
                <a:gd name="T24" fmla="*/ 171 w 175"/>
                <a:gd name="T25" fmla="*/ 123 h 266"/>
                <a:gd name="T26" fmla="*/ 175 w 175"/>
                <a:gd name="T27" fmla="*/ 145 h 266"/>
                <a:gd name="T28" fmla="*/ 174 w 175"/>
                <a:gd name="T29" fmla="*/ 170 h 266"/>
                <a:gd name="T30" fmla="*/ 169 w 175"/>
                <a:gd name="T31" fmla="*/ 197 h 266"/>
                <a:gd name="T32" fmla="*/ 157 w 175"/>
                <a:gd name="T33" fmla="*/ 226 h 266"/>
                <a:gd name="T34" fmla="*/ 139 w 175"/>
                <a:gd name="T35" fmla="*/ 257 h 266"/>
                <a:gd name="T36" fmla="*/ 140 w 175"/>
                <a:gd name="T37" fmla="*/ 254 h 266"/>
                <a:gd name="T38" fmla="*/ 143 w 175"/>
                <a:gd name="T39" fmla="*/ 247 h 266"/>
                <a:gd name="T40" fmla="*/ 145 w 175"/>
                <a:gd name="T41" fmla="*/ 235 h 266"/>
                <a:gd name="T42" fmla="*/ 148 w 175"/>
                <a:gd name="T43" fmla="*/ 219 h 266"/>
                <a:gd name="T44" fmla="*/ 149 w 175"/>
                <a:gd name="T45" fmla="*/ 200 h 266"/>
                <a:gd name="T46" fmla="*/ 149 w 175"/>
                <a:gd name="T47" fmla="*/ 180 h 266"/>
                <a:gd name="T48" fmla="*/ 145 w 175"/>
                <a:gd name="T49" fmla="*/ 158 h 266"/>
                <a:gd name="T50" fmla="*/ 138 w 175"/>
                <a:gd name="T51" fmla="*/ 136 h 266"/>
                <a:gd name="T52" fmla="*/ 125 w 175"/>
                <a:gd name="T53" fmla="*/ 114 h 266"/>
                <a:gd name="T54" fmla="*/ 126 w 175"/>
                <a:gd name="T55" fmla="*/ 117 h 266"/>
                <a:gd name="T56" fmla="*/ 128 w 175"/>
                <a:gd name="T57" fmla="*/ 126 h 266"/>
                <a:gd name="T58" fmla="*/ 131 w 175"/>
                <a:gd name="T59" fmla="*/ 140 h 266"/>
                <a:gd name="T60" fmla="*/ 135 w 175"/>
                <a:gd name="T61" fmla="*/ 157 h 266"/>
                <a:gd name="T62" fmla="*/ 138 w 175"/>
                <a:gd name="T63" fmla="*/ 178 h 266"/>
                <a:gd name="T64" fmla="*/ 138 w 175"/>
                <a:gd name="T65" fmla="*/ 200 h 266"/>
                <a:gd name="T66" fmla="*/ 134 w 175"/>
                <a:gd name="T67" fmla="*/ 223 h 266"/>
                <a:gd name="T68" fmla="*/ 127 w 175"/>
                <a:gd name="T69" fmla="*/ 245 h 266"/>
                <a:gd name="T70" fmla="*/ 115 w 175"/>
                <a:gd name="T71" fmla="*/ 266 h 266"/>
                <a:gd name="T72" fmla="*/ 114 w 175"/>
                <a:gd name="T73" fmla="*/ 266 h 266"/>
                <a:gd name="T74" fmla="*/ 109 w 175"/>
                <a:gd name="T75" fmla="*/ 263 h 266"/>
                <a:gd name="T76" fmla="*/ 100 w 175"/>
                <a:gd name="T77" fmla="*/ 260 h 266"/>
                <a:gd name="T78" fmla="*/ 89 w 175"/>
                <a:gd name="T79" fmla="*/ 254 h 266"/>
                <a:gd name="T80" fmla="*/ 78 w 175"/>
                <a:gd name="T81" fmla="*/ 248 h 266"/>
                <a:gd name="T82" fmla="*/ 65 w 175"/>
                <a:gd name="T83" fmla="*/ 240 h 266"/>
                <a:gd name="T84" fmla="*/ 52 w 175"/>
                <a:gd name="T85" fmla="*/ 230 h 266"/>
                <a:gd name="T86" fmla="*/ 39 w 175"/>
                <a:gd name="T87" fmla="*/ 217 h 266"/>
                <a:gd name="T88" fmla="*/ 27 w 175"/>
                <a:gd name="T89" fmla="*/ 202 h 266"/>
                <a:gd name="T90" fmla="*/ 17 w 175"/>
                <a:gd name="T91" fmla="*/ 186 h 266"/>
                <a:gd name="T92" fmla="*/ 8 w 175"/>
                <a:gd name="T93" fmla="*/ 167 h 266"/>
                <a:gd name="T94" fmla="*/ 2 w 175"/>
                <a:gd name="T95" fmla="*/ 145 h 266"/>
                <a:gd name="T96" fmla="*/ 0 w 175"/>
                <a:gd name="T97" fmla="*/ 122 h 266"/>
                <a:gd name="T98" fmla="*/ 1 w 175"/>
                <a:gd name="T99" fmla="*/ 96 h 266"/>
                <a:gd name="T100" fmla="*/ 6 w 175"/>
                <a:gd name="T101" fmla="*/ 66 h 266"/>
                <a:gd name="T102" fmla="*/ 18 w 175"/>
                <a:gd name="T103" fmla="*/ 35 h 266"/>
                <a:gd name="T104" fmla="*/ 35 w 175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5" h="266">
                  <a:moveTo>
                    <a:pt x="35" y="0"/>
                  </a:moveTo>
                  <a:lnTo>
                    <a:pt x="36" y="1"/>
                  </a:lnTo>
                  <a:lnTo>
                    <a:pt x="43" y="4"/>
                  </a:lnTo>
                  <a:lnTo>
                    <a:pt x="53" y="8"/>
                  </a:lnTo>
                  <a:lnTo>
                    <a:pt x="65" y="13"/>
                  </a:lnTo>
                  <a:lnTo>
                    <a:pt x="79" y="21"/>
                  </a:lnTo>
                  <a:lnTo>
                    <a:pt x="95" y="30"/>
                  </a:lnTo>
                  <a:lnTo>
                    <a:pt x="110" y="40"/>
                  </a:lnTo>
                  <a:lnTo>
                    <a:pt x="126" y="53"/>
                  </a:lnTo>
                  <a:lnTo>
                    <a:pt x="140" y="67"/>
                  </a:lnTo>
                  <a:lnTo>
                    <a:pt x="153" y="84"/>
                  </a:lnTo>
                  <a:lnTo>
                    <a:pt x="164" y="102"/>
                  </a:lnTo>
                  <a:lnTo>
                    <a:pt x="171" y="123"/>
                  </a:lnTo>
                  <a:lnTo>
                    <a:pt x="175" y="145"/>
                  </a:lnTo>
                  <a:lnTo>
                    <a:pt x="174" y="170"/>
                  </a:lnTo>
                  <a:lnTo>
                    <a:pt x="169" y="197"/>
                  </a:lnTo>
                  <a:lnTo>
                    <a:pt x="157" y="226"/>
                  </a:lnTo>
                  <a:lnTo>
                    <a:pt x="139" y="257"/>
                  </a:lnTo>
                  <a:lnTo>
                    <a:pt x="140" y="254"/>
                  </a:lnTo>
                  <a:lnTo>
                    <a:pt x="143" y="247"/>
                  </a:lnTo>
                  <a:lnTo>
                    <a:pt x="145" y="235"/>
                  </a:lnTo>
                  <a:lnTo>
                    <a:pt x="148" y="219"/>
                  </a:lnTo>
                  <a:lnTo>
                    <a:pt x="149" y="200"/>
                  </a:lnTo>
                  <a:lnTo>
                    <a:pt x="149" y="180"/>
                  </a:lnTo>
                  <a:lnTo>
                    <a:pt x="145" y="158"/>
                  </a:lnTo>
                  <a:lnTo>
                    <a:pt x="138" y="136"/>
                  </a:lnTo>
                  <a:lnTo>
                    <a:pt x="125" y="114"/>
                  </a:lnTo>
                  <a:lnTo>
                    <a:pt x="126" y="117"/>
                  </a:lnTo>
                  <a:lnTo>
                    <a:pt x="128" y="126"/>
                  </a:lnTo>
                  <a:lnTo>
                    <a:pt x="131" y="140"/>
                  </a:lnTo>
                  <a:lnTo>
                    <a:pt x="135" y="157"/>
                  </a:lnTo>
                  <a:lnTo>
                    <a:pt x="138" y="178"/>
                  </a:lnTo>
                  <a:lnTo>
                    <a:pt x="138" y="200"/>
                  </a:lnTo>
                  <a:lnTo>
                    <a:pt x="134" y="223"/>
                  </a:lnTo>
                  <a:lnTo>
                    <a:pt x="127" y="245"/>
                  </a:lnTo>
                  <a:lnTo>
                    <a:pt x="115" y="266"/>
                  </a:lnTo>
                  <a:lnTo>
                    <a:pt x="114" y="266"/>
                  </a:lnTo>
                  <a:lnTo>
                    <a:pt x="109" y="263"/>
                  </a:lnTo>
                  <a:lnTo>
                    <a:pt x="100" y="260"/>
                  </a:lnTo>
                  <a:lnTo>
                    <a:pt x="89" y="254"/>
                  </a:lnTo>
                  <a:lnTo>
                    <a:pt x="78" y="248"/>
                  </a:lnTo>
                  <a:lnTo>
                    <a:pt x="65" y="240"/>
                  </a:lnTo>
                  <a:lnTo>
                    <a:pt x="52" y="230"/>
                  </a:lnTo>
                  <a:lnTo>
                    <a:pt x="39" y="217"/>
                  </a:lnTo>
                  <a:lnTo>
                    <a:pt x="27" y="202"/>
                  </a:lnTo>
                  <a:lnTo>
                    <a:pt x="17" y="186"/>
                  </a:lnTo>
                  <a:lnTo>
                    <a:pt x="8" y="167"/>
                  </a:lnTo>
                  <a:lnTo>
                    <a:pt x="2" y="145"/>
                  </a:lnTo>
                  <a:lnTo>
                    <a:pt x="0" y="122"/>
                  </a:lnTo>
                  <a:lnTo>
                    <a:pt x="1" y="96"/>
                  </a:lnTo>
                  <a:lnTo>
                    <a:pt x="6" y="66"/>
                  </a:lnTo>
                  <a:lnTo>
                    <a:pt x="18" y="35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任意多边形: 形状 22"/>
            <p:cNvSpPr>
              <a:spLocks/>
            </p:cNvSpPr>
            <p:nvPr/>
          </p:nvSpPr>
          <p:spPr bwMode="auto">
            <a:xfrm>
              <a:off x="977553" y="3031331"/>
              <a:ext cx="277813" cy="422275"/>
            </a:xfrm>
            <a:custGeom>
              <a:avLst/>
              <a:gdLst>
                <a:gd name="T0" fmla="*/ 35 w 175"/>
                <a:gd name="T1" fmla="*/ 0 h 266"/>
                <a:gd name="T2" fmla="*/ 37 w 175"/>
                <a:gd name="T3" fmla="*/ 1 h 266"/>
                <a:gd name="T4" fmla="*/ 44 w 175"/>
                <a:gd name="T5" fmla="*/ 4 h 266"/>
                <a:gd name="T6" fmla="*/ 53 w 175"/>
                <a:gd name="T7" fmla="*/ 8 h 266"/>
                <a:gd name="T8" fmla="*/ 66 w 175"/>
                <a:gd name="T9" fmla="*/ 13 h 266"/>
                <a:gd name="T10" fmla="*/ 79 w 175"/>
                <a:gd name="T11" fmla="*/ 21 h 266"/>
                <a:gd name="T12" fmla="*/ 95 w 175"/>
                <a:gd name="T13" fmla="*/ 30 h 266"/>
                <a:gd name="T14" fmla="*/ 110 w 175"/>
                <a:gd name="T15" fmla="*/ 40 h 266"/>
                <a:gd name="T16" fmla="*/ 126 w 175"/>
                <a:gd name="T17" fmla="*/ 53 h 266"/>
                <a:gd name="T18" fmla="*/ 140 w 175"/>
                <a:gd name="T19" fmla="*/ 69 h 266"/>
                <a:gd name="T20" fmla="*/ 153 w 175"/>
                <a:gd name="T21" fmla="*/ 84 h 266"/>
                <a:gd name="T22" fmla="*/ 165 w 175"/>
                <a:gd name="T23" fmla="*/ 104 h 266"/>
                <a:gd name="T24" fmla="*/ 171 w 175"/>
                <a:gd name="T25" fmla="*/ 123 h 266"/>
                <a:gd name="T26" fmla="*/ 175 w 175"/>
                <a:gd name="T27" fmla="*/ 147 h 266"/>
                <a:gd name="T28" fmla="*/ 175 w 175"/>
                <a:gd name="T29" fmla="*/ 171 h 266"/>
                <a:gd name="T30" fmla="*/ 169 w 175"/>
                <a:gd name="T31" fmla="*/ 197 h 266"/>
                <a:gd name="T32" fmla="*/ 157 w 175"/>
                <a:gd name="T33" fmla="*/ 226 h 266"/>
                <a:gd name="T34" fmla="*/ 139 w 175"/>
                <a:gd name="T35" fmla="*/ 257 h 266"/>
                <a:gd name="T36" fmla="*/ 140 w 175"/>
                <a:gd name="T37" fmla="*/ 254 h 266"/>
                <a:gd name="T38" fmla="*/ 143 w 175"/>
                <a:gd name="T39" fmla="*/ 247 h 266"/>
                <a:gd name="T40" fmla="*/ 147 w 175"/>
                <a:gd name="T41" fmla="*/ 235 h 266"/>
                <a:gd name="T42" fmla="*/ 149 w 175"/>
                <a:gd name="T43" fmla="*/ 219 h 266"/>
                <a:gd name="T44" fmla="*/ 150 w 175"/>
                <a:gd name="T45" fmla="*/ 200 h 266"/>
                <a:gd name="T46" fmla="*/ 150 w 175"/>
                <a:gd name="T47" fmla="*/ 180 h 266"/>
                <a:gd name="T48" fmla="*/ 147 w 175"/>
                <a:gd name="T49" fmla="*/ 158 h 266"/>
                <a:gd name="T50" fmla="*/ 137 w 175"/>
                <a:gd name="T51" fmla="*/ 136 h 266"/>
                <a:gd name="T52" fmla="*/ 125 w 175"/>
                <a:gd name="T53" fmla="*/ 114 h 266"/>
                <a:gd name="T54" fmla="*/ 126 w 175"/>
                <a:gd name="T55" fmla="*/ 117 h 266"/>
                <a:gd name="T56" fmla="*/ 128 w 175"/>
                <a:gd name="T57" fmla="*/ 126 h 266"/>
                <a:gd name="T58" fmla="*/ 132 w 175"/>
                <a:gd name="T59" fmla="*/ 140 h 266"/>
                <a:gd name="T60" fmla="*/ 136 w 175"/>
                <a:gd name="T61" fmla="*/ 158 h 266"/>
                <a:gd name="T62" fmla="*/ 137 w 175"/>
                <a:gd name="T63" fmla="*/ 178 h 266"/>
                <a:gd name="T64" fmla="*/ 137 w 175"/>
                <a:gd name="T65" fmla="*/ 200 h 266"/>
                <a:gd name="T66" fmla="*/ 135 w 175"/>
                <a:gd name="T67" fmla="*/ 223 h 266"/>
                <a:gd name="T68" fmla="*/ 128 w 175"/>
                <a:gd name="T69" fmla="*/ 245 h 266"/>
                <a:gd name="T70" fmla="*/ 117 w 175"/>
                <a:gd name="T71" fmla="*/ 266 h 266"/>
                <a:gd name="T72" fmla="*/ 114 w 175"/>
                <a:gd name="T73" fmla="*/ 266 h 266"/>
                <a:gd name="T74" fmla="*/ 109 w 175"/>
                <a:gd name="T75" fmla="*/ 263 h 266"/>
                <a:gd name="T76" fmla="*/ 101 w 175"/>
                <a:gd name="T77" fmla="*/ 261 h 266"/>
                <a:gd name="T78" fmla="*/ 91 w 175"/>
                <a:gd name="T79" fmla="*/ 256 h 266"/>
                <a:gd name="T80" fmla="*/ 79 w 175"/>
                <a:gd name="T81" fmla="*/ 248 h 266"/>
                <a:gd name="T82" fmla="*/ 66 w 175"/>
                <a:gd name="T83" fmla="*/ 240 h 266"/>
                <a:gd name="T84" fmla="*/ 53 w 175"/>
                <a:gd name="T85" fmla="*/ 230 h 266"/>
                <a:gd name="T86" fmla="*/ 40 w 175"/>
                <a:gd name="T87" fmla="*/ 217 h 266"/>
                <a:gd name="T88" fmla="*/ 27 w 175"/>
                <a:gd name="T89" fmla="*/ 202 h 266"/>
                <a:gd name="T90" fmla="*/ 17 w 175"/>
                <a:gd name="T91" fmla="*/ 186 h 266"/>
                <a:gd name="T92" fmla="*/ 9 w 175"/>
                <a:gd name="T93" fmla="*/ 167 h 266"/>
                <a:gd name="T94" fmla="*/ 2 w 175"/>
                <a:gd name="T95" fmla="*/ 145 h 266"/>
                <a:gd name="T96" fmla="*/ 0 w 175"/>
                <a:gd name="T97" fmla="*/ 122 h 266"/>
                <a:gd name="T98" fmla="*/ 1 w 175"/>
                <a:gd name="T99" fmla="*/ 96 h 266"/>
                <a:gd name="T100" fmla="*/ 8 w 175"/>
                <a:gd name="T101" fmla="*/ 66 h 266"/>
                <a:gd name="T102" fmla="*/ 18 w 175"/>
                <a:gd name="T103" fmla="*/ 35 h 266"/>
                <a:gd name="T104" fmla="*/ 35 w 175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5" h="266">
                  <a:moveTo>
                    <a:pt x="35" y="0"/>
                  </a:moveTo>
                  <a:lnTo>
                    <a:pt x="37" y="1"/>
                  </a:lnTo>
                  <a:lnTo>
                    <a:pt x="44" y="4"/>
                  </a:lnTo>
                  <a:lnTo>
                    <a:pt x="53" y="8"/>
                  </a:lnTo>
                  <a:lnTo>
                    <a:pt x="66" y="13"/>
                  </a:lnTo>
                  <a:lnTo>
                    <a:pt x="79" y="21"/>
                  </a:lnTo>
                  <a:lnTo>
                    <a:pt x="95" y="30"/>
                  </a:lnTo>
                  <a:lnTo>
                    <a:pt x="110" y="40"/>
                  </a:lnTo>
                  <a:lnTo>
                    <a:pt x="126" y="53"/>
                  </a:lnTo>
                  <a:lnTo>
                    <a:pt x="140" y="69"/>
                  </a:lnTo>
                  <a:lnTo>
                    <a:pt x="153" y="84"/>
                  </a:lnTo>
                  <a:lnTo>
                    <a:pt x="165" y="104"/>
                  </a:lnTo>
                  <a:lnTo>
                    <a:pt x="171" y="123"/>
                  </a:lnTo>
                  <a:lnTo>
                    <a:pt x="175" y="147"/>
                  </a:lnTo>
                  <a:lnTo>
                    <a:pt x="175" y="171"/>
                  </a:lnTo>
                  <a:lnTo>
                    <a:pt x="169" y="197"/>
                  </a:lnTo>
                  <a:lnTo>
                    <a:pt x="157" y="226"/>
                  </a:lnTo>
                  <a:lnTo>
                    <a:pt x="139" y="257"/>
                  </a:lnTo>
                  <a:lnTo>
                    <a:pt x="140" y="254"/>
                  </a:lnTo>
                  <a:lnTo>
                    <a:pt x="143" y="247"/>
                  </a:lnTo>
                  <a:lnTo>
                    <a:pt x="147" y="235"/>
                  </a:lnTo>
                  <a:lnTo>
                    <a:pt x="149" y="219"/>
                  </a:lnTo>
                  <a:lnTo>
                    <a:pt x="150" y="200"/>
                  </a:lnTo>
                  <a:lnTo>
                    <a:pt x="150" y="180"/>
                  </a:lnTo>
                  <a:lnTo>
                    <a:pt x="147" y="158"/>
                  </a:lnTo>
                  <a:lnTo>
                    <a:pt x="137" y="136"/>
                  </a:lnTo>
                  <a:lnTo>
                    <a:pt x="125" y="114"/>
                  </a:lnTo>
                  <a:lnTo>
                    <a:pt x="126" y="117"/>
                  </a:lnTo>
                  <a:lnTo>
                    <a:pt x="128" y="126"/>
                  </a:lnTo>
                  <a:lnTo>
                    <a:pt x="132" y="140"/>
                  </a:lnTo>
                  <a:lnTo>
                    <a:pt x="136" y="158"/>
                  </a:lnTo>
                  <a:lnTo>
                    <a:pt x="137" y="178"/>
                  </a:lnTo>
                  <a:lnTo>
                    <a:pt x="137" y="200"/>
                  </a:lnTo>
                  <a:lnTo>
                    <a:pt x="135" y="223"/>
                  </a:lnTo>
                  <a:lnTo>
                    <a:pt x="128" y="245"/>
                  </a:lnTo>
                  <a:lnTo>
                    <a:pt x="117" y="266"/>
                  </a:lnTo>
                  <a:lnTo>
                    <a:pt x="114" y="266"/>
                  </a:lnTo>
                  <a:lnTo>
                    <a:pt x="109" y="263"/>
                  </a:lnTo>
                  <a:lnTo>
                    <a:pt x="101" y="261"/>
                  </a:lnTo>
                  <a:lnTo>
                    <a:pt x="91" y="256"/>
                  </a:lnTo>
                  <a:lnTo>
                    <a:pt x="79" y="248"/>
                  </a:lnTo>
                  <a:lnTo>
                    <a:pt x="66" y="240"/>
                  </a:lnTo>
                  <a:lnTo>
                    <a:pt x="53" y="230"/>
                  </a:lnTo>
                  <a:lnTo>
                    <a:pt x="40" y="217"/>
                  </a:lnTo>
                  <a:lnTo>
                    <a:pt x="27" y="202"/>
                  </a:lnTo>
                  <a:lnTo>
                    <a:pt x="17" y="186"/>
                  </a:lnTo>
                  <a:lnTo>
                    <a:pt x="9" y="167"/>
                  </a:lnTo>
                  <a:lnTo>
                    <a:pt x="2" y="145"/>
                  </a:lnTo>
                  <a:lnTo>
                    <a:pt x="0" y="122"/>
                  </a:lnTo>
                  <a:lnTo>
                    <a:pt x="1" y="96"/>
                  </a:lnTo>
                  <a:lnTo>
                    <a:pt x="8" y="66"/>
                  </a:lnTo>
                  <a:lnTo>
                    <a:pt x="18" y="35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任意多边形: 形状 23"/>
            <p:cNvSpPr>
              <a:spLocks/>
            </p:cNvSpPr>
            <p:nvPr/>
          </p:nvSpPr>
          <p:spPr bwMode="auto">
            <a:xfrm>
              <a:off x="1525240" y="3032919"/>
              <a:ext cx="280988" cy="406400"/>
            </a:xfrm>
            <a:custGeom>
              <a:avLst/>
              <a:gdLst>
                <a:gd name="T0" fmla="*/ 150 w 177"/>
                <a:gd name="T1" fmla="*/ 0 h 256"/>
                <a:gd name="T2" fmla="*/ 151 w 177"/>
                <a:gd name="T3" fmla="*/ 3 h 256"/>
                <a:gd name="T4" fmla="*/ 154 w 177"/>
                <a:gd name="T5" fmla="*/ 8 h 256"/>
                <a:gd name="T6" fmla="*/ 158 w 177"/>
                <a:gd name="T7" fmla="*/ 18 h 256"/>
                <a:gd name="T8" fmla="*/ 163 w 177"/>
                <a:gd name="T9" fmla="*/ 30 h 256"/>
                <a:gd name="T10" fmla="*/ 167 w 177"/>
                <a:gd name="T11" fmla="*/ 46 h 256"/>
                <a:gd name="T12" fmla="*/ 172 w 177"/>
                <a:gd name="T13" fmla="*/ 62 h 256"/>
                <a:gd name="T14" fmla="*/ 175 w 177"/>
                <a:gd name="T15" fmla="*/ 82 h 256"/>
                <a:gd name="T16" fmla="*/ 177 w 177"/>
                <a:gd name="T17" fmla="*/ 101 h 256"/>
                <a:gd name="T18" fmla="*/ 177 w 177"/>
                <a:gd name="T19" fmla="*/ 122 h 256"/>
                <a:gd name="T20" fmla="*/ 175 w 177"/>
                <a:gd name="T21" fmla="*/ 143 h 256"/>
                <a:gd name="T22" fmla="*/ 168 w 177"/>
                <a:gd name="T23" fmla="*/ 164 h 256"/>
                <a:gd name="T24" fmla="*/ 159 w 177"/>
                <a:gd name="T25" fmla="*/ 185 h 256"/>
                <a:gd name="T26" fmla="*/ 146 w 177"/>
                <a:gd name="T27" fmla="*/ 203 h 256"/>
                <a:gd name="T28" fmla="*/ 128 w 177"/>
                <a:gd name="T29" fmla="*/ 220 h 256"/>
                <a:gd name="T30" fmla="*/ 106 w 177"/>
                <a:gd name="T31" fmla="*/ 234 h 256"/>
                <a:gd name="T32" fmla="*/ 77 w 177"/>
                <a:gd name="T33" fmla="*/ 247 h 256"/>
                <a:gd name="T34" fmla="*/ 42 w 177"/>
                <a:gd name="T35" fmla="*/ 256 h 256"/>
                <a:gd name="T36" fmla="*/ 45 w 177"/>
                <a:gd name="T37" fmla="*/ 255 h 256"/>
                <a:gd name="T38" fmla="*/ 52 w 177"/>
                <a:gd name="T39" fmla="*/ 251 h 256"/>
                <a:gd name="T40" fmla="*/ 63 w 177"/>
                <a:gd name="T41" fmla="*/ 244 h 256"/>
                <a:gd name="T42" fmla="*/ 76 w 177"/>
                <a:gd name="T43" fmla="*/ 235 h 256"/>
                <a:gd name="T44" fmla="*/ 90 w 177"/>
                <a:gd name="T45" fmla="*/ 223 h 256"/>
                <a:gd name="T46" fmla="*/ 104 w 177"/>
                <a:gd name="T47" fmla="*/ 208 h 256"/>
                <a:gd name="T48" fmla="*/ 116 w 177"/>
                <a:gd name="T49" fmla="*/ 190 h 256"/>
                <a:gd name="T50" fmla="*/ 127 w 177"/>
                <a:gd name="T51" fmla="*/ 169 h 256"/>
                <a:gd name="T52" fmla="*/ 133 w 177"/>
                <a:gd name="T53" fmla="*/ 144 h 256"/>
                <a:gd name="T54" fmla="*/ 132 w 177"/>
                <a:gd name="T55" fmla="*/ 147 h 256"/>
                <a:gd name="T56" fmla="*/ 128 w 177"/>
                <a:gd name="T57" fmla="*/ 156 h 256"/>
                <a:gd name="T58" fmla="*/ 120 w 177"/>
                <a:gd name="T59" fmla="*/ 168 h 256"/>
                <a:gd name="T60" fmla="*/ 110 w 177"/>
                <a:gd name="T61" fmla="*/ 182 h 256"/>
                <a:gd name="T62" fmla="*/ 97 w 177"/>
                <a:gd name="T63" fmla="*/ 199 h 256"/>
                <a:gd name="T64" fmla="*/ 81 w 177"/>
                <a:gd name="T65" fmla="*/ 214 h 256"/>
                <a:gd name="T66" fmla="*/ 63 w 177"/>
                <a:gd name="T67" fmla="*/ 229 h 256"/>
                <a:gd name="T68" fmla="*/ 42 w 177"/>
                <a:gd name="T69" fmla="*/ 239 h 256"/>
                <a:gd name="T70" fmla="*/ 19 w 177"/>
                <a:gd name="T71" fmla="*/ 246 h 256"/>
                <a:gd name="T72" fmla="*/ 19 w 177"/>
                <a:gd name="T73" fmla="*/ 244 h 256"/>
                <a:gd name="T74" fmla="*/ 16 w 177"/>
                <a:gd name="T75" fmla="*/ 238 h 256"/>
                <a:gd name="T76" fmla="*/ 12 w 177"/>
                <a:gd name="T77" fmla="*/ 229 h 256"/>
                <a:gd name="T78" fmla="*/ 8 w 177"/>
                <a:gd name="T79" fmla="*/ 217 h 256"/>
                <a:gd name="T80" fmla="*/ 4 w 177"/>
                <a:gd name="T81" fmla="*/ 201 h 256"/>
                <a:gd name="T82" fmla="*/ 2 w 177"/>
                <a:gd name="T83" fmla="*/ 186 h 256"/>
                <a:gd name="T84" fmla="*/ 0 w 177"/>
                <a:gd name="T85" fmla="*/ 166 h 256"/>
                <a:gd name="T86" fmla="*/ 0 w 177"/>
                <a:gd name="T87" fmla="*/ 147 h 256"/>
                <a:gd name="T88" fmla="*/ 3 w 177"/>
                <a:gd name="T89" fmla="*/ 127 h 256"/>
                <a:gd name="T90" fmla="*/ 10 w 177"/>
                <a:gd name="T91" fmla="*/ 107 h 256"/>
                <a:gd name="T92" fmla="*/ 20 w 177"/>
                <a:gd name="T93" fmla="*/ 86 h 256"/>
                <a:gd name="T94" fmla="*/ 36 w 177"/>
                <a:gd name="T95" fmla="*/ 66 h 256"/>
                <a:gd name="T96" fmla="*/ 55 w 177"/>
                <a:gd name="T97" fmla="*/ 47 h 256"/>
                <a:gd name="T98" fmla="*/ 80 w 177"/>
                <a:gd name="T99" fmla="*/ 29 h 256"/>
                <a:gd name="T100" fmla="*/ 111 w 177"/>
                <a:gd name="T101" fmla="*/ 13 h 256"/>
                <a:gd name="T102" fmla="*/ 150 w 177"/>
                <a:gd name="T103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6">
                  <a:moveTo>
                    <a:pt x="150" y="0"/>
                  </a:moveTo>
                  <a:lnTo>
                    <a:pt x="151" y="3"/>
                  </a:lnTo>
                  <a:lnTo>
                    <a:pt x="154" y="8"/>
                  </a:lnTo>
                  <a:lnTo>
                    <a:pt x="158" y="18"/>
                  </a:lnTo>
                  <a:lnTo>
                    <a:pt x="163" y="30"/>
                  </a:lnTo>
                  <a:lnTo>
                    <a:pt x="167" y="46"/>
                  </a:lnTo>
                  <a:lnTo>
                    <a:pt x="172" y="62"/>
                  </a:lnTo>
                  <a:lnTo>
                    <a:pt x="175" y="82"/>
                  </a:lnTo>
                  <a:lnTo>
                    <a:pt x="177" y="101"/>
                  </a:lnTo>
                  <a:lnTo>
                    <a:pt x="177" y="122"/>
                  </a:lnTo>
                  <a:lnTo>
                    <a:pt x="175" y="143"/>
                  </a:lnTo>
                  <a:lnTo>
                    <a:pt x="168" y="164"/>
                  </a:lnTo>
                  <a:lnTo>
                    <a:pt x="159" y="185"/>
                  </a:lnTo>
                  <a:lnTo>
                    <a:pt x="146" y="203"/>
                  </a:lnTo>
                  <a:lnTo>
                    <a:pt x="128" y="220"/>
                  </a:lnTo>
                  <a:lnTo>
                    <a:pt x="106" y="234"/>
                  </a:lnTo>
                  <a:lnTo>
                    <a:pt x="77" y="247"/>
                  </a:lnTo>
                  <a:lnTo>
                    <a:pt x="42" y="256"/>
                  </a:lnTo>
                  <a:lnTo>
                    <a:pt x="45" y="255"/>
                  </a:lnTo>
                  <a:lnTo>
                    <a:pt x="52" y="251"/>
                  </a:lnTo>
                  <a:lnTo>
                    <a:pt x="63" y="244"/>
                  </a:lnTo>
                  <a:lnTo>
                    <a:pt x="76" y="235"/>
                  </a:lnTo>
                  <a:lnTo>
                    <a:pt x="90" y="223"/>
                  </a:lnTo>
                  <a:lnTo>
                    <a:pt x="104" y="208"/>
                  </a:lnTo>
                  <a:lnTo>
                    <a:pt x="116" y="190"/>
                  </a:lnTo>
                  <a:lnTo>
                    <a:pt x="127" y="169"/>
                  </a:lnTo>
                  <a:lnTo>
                    <a:pt x="133" y="144"/>
                  </a:lnTo>
                  <a:lnTo>
                    <a:pt x="132" y="147"/>
                  </a:lnTo>
                  <a:lnTo>
                    <a:pt x="128" y="156"/>
                  </a:lnTo>
                  <a:lnTo>
                    <a:pt x="120" y="168"/>
                  </a:lnTo>
                  <a:lnTo>
                    <a:pt x="110" y="182"/>
                  </a:lnTo>
                  <a:lnTo>
                    <a:pt x="97" y="199"/>
                  </a:lnTo>
                  <a:lnTo>
                    <a:pt x="81" y="214"/>
                  </a:lnTo>
                  <a:lnTo>
                    <a:pt x="63" y="229"/>
                  </a:lnTo>
                  <a:lnTo>
                    <a:pt x="42" y="239"/>
                  </a:lnTo>
                  <a:lnTo>
                    <a:pt x="19" y="246"/>
                  </a:lnTo>
                  <a:lnTo>
                    <a:pt x="19" y="244"/>
                  </a:lnTo>
                  <a:lnTo>
                    <a:pt x="16" y="238"/>
                  </a:lnTo>
                  <a:lnTo>
                    <a:pt x="12" y="229"/>
                  </a:lnTo>
                  <a:lnTo>
                    <a:pt x="8" y="217"/>
                  </a:lnTo>
                  <a:lnTo>
                    <a:pt x="4" y="201"/>
                  </a:lnTo>
                  <a:lnTo>
                    <a:pt x="2" y="186"/>
                  </a:lnTo>
                  <a:lnTo>
                    <a:pt x="0" y="166"/>
                  </a:lnTo>
                  <a:lnTo>
                    <a:pt x="0" y="147"/>
                  </a:lnTo>
                  <a:lnTo>
                    <a:pt x="3" y="127"/>
                  </a:lnTo>
                  <a:lnTo>
                    <a:pt x="10" y="107"/>
                  </a:lnTo>
                  <a:lnTo>
                    <a:pt x="20" y="86"/>
                  </a:lnTo>
                  <a:lnTo>
                    <a:pt x="36" y="66"/>
                  </a:lnTo>
                  <a:lnTo>
                    <a:pt x="55" y="47"/>
                  </a:lnTo>
                  <a:lnTo>
                    <a:pt x="80" y="29"/>
                  </a:lnTo>
                  <a:lnTo>
                    <a:pt x="111" y="13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任意多边形: 形状 24"/>
            <p:cNvSpPr>
              <a:spLocks/>
            </p:cNvSpPr>
            <p:nvPr/>
          </p:nvSpPr>
          <p:spPr bwMode="auto">
            <a:xfrm>
              <a:off x="1703040" y="3596481"/>
              <a:ext cx="423863" cy="277813"/>
            </a:xfrm>
            <a:custGeom>
              <a:avLst/>
              <a:gdLst>
                <a:gd name="T0" fmla="*/ 144 w 267"/>
                <a:gd name="T1" fmla="*/ 0 h 175"/>
                <a:gd name="T2" fmla="*/ 172 w 267"/>
                <a:gd name="T3" fmla="*/ 1 h 175"/>
                <a:gd name="T4" fmla="*/ 200 w 267"/>
                <a:gd name="T5" fmla="*/ 6 h 175"/>
                <a:gd name="T6" fmla="*/ 232 w 267"/>
                <a:gd name="T7" fmla="*/ 18 h 175"/>
                <a:gd name="T8" fmla="*/ 267 w 267"/>
                <a:gd name="T9" fmla="*/ 35 h 175"/>
                <a:gd name="T10" fmla="*/ 265 w 267"/>
                <a:gd name="T11" fmla="*/ 36 h 175"/>
                <a:gd name="T12" fmla="*/ 264 w 267"/>
                <a:gd name="T13" fmla="*/ 42 h 175"/>
                <a:gd name="T14" fmla="*/ 259 w 267"/>
                <a:gd name="T15" fmla="*/ 53 h 175"/>
                <a:gd name="T16" fmla="*/ 254 w 267"/>
                <a:gd name="T17" fmla="*/ 64 h 175"/>
                <a:gd name="T18" fmla="*/ 246 w 267"/>
                <a:gd name="T19" fmla="*/ 79 h 175"/>
                <a:gd name="T20" fmla="*/ 237 w 267"/>
                <a:gd name="T21" fmla="*/ 94 h 175"/>
                <a:gd name="T22" fmla="*/ 226 w 267"/>
                <a:gd name="T23" fmla="*/ 110 h 175"/>
                <a:gd name="T24" fmla="*/ 213 w 267"/>
                <a:gd name="T25" fmla="*/ 125 h 175"/>
                <a:gd name="T26" fmla="*/ 199 w 267"/>
                <a:gd name="T27" fmla="*/ 140 h 175"/>
                <a:gd name="T28" fmla="*/ 182 w 267"/>
                <a:gd name="T29" fmla="*/ 153 h 175"/>
                <a:gd name="T30" fmla="*/ 164 w 267"/>
                <a:gd name="T31" fmla="*/ 163 h 175"/>
                <a:gd name="T32" fmla="*/ 143 w 267"/>
                <a:gd name="T33" fmla="*/ 171 h 175"/>
                <a:gd name="T34" fmla="*/ 121 w 267"/>
                <a:gd name="T35" fmla="*/ 175 h 175"/>
                <a:gd name="T36" fmla="*/ 96 w 267"/>
                <a:gd name="T37" fmla="*/ 174 h 175"/>
                <a:gd name="T38" fmla="*/ 69 w 267"/>
                <a:gd name="T39" fmla="*/ 168 h 175"/>
                <a:gd name="T40" fmla="*/ 41 w 267"/>
                <a:gd name="T41" fmla="*/ 157 h 175"/>
                <a:gd name="T42" fmla="*/ 9 w 267"/>
                <a:gd name="T43" fmla="*/ 138 h 175"/>
                <a:gd name="T44" fmla="*/ 12 w 267"/>
                <a:gd name="T45" fmla="*/ 140 h 175"/>
                <a:gd name="T46" fmla="*/ 20 w 267"/>
                <a:gd name="T47" fmla="*/ 142 h 175"/>
                <a:gd name="T48" fmla="*/ 33 w 267"/>
                <a:gd name="T49" fmla="*/ 145 h 175"/>
                <a:gd name="T50" fmla="*/ 48 w 267"/>
                <a:gd name="T51" fmla="*/ 148 h 175"/>
                <a:gd name="T52" fmla="*/ 67 w 267"/>
                <a:gd name="T53" fmla="*/ 150 h 175"/>
                <a:gd name="T54" fmla="*/ 87 w 267"/>
                <a:gd name="T55" fmla="*/ 149 h 175"/>
                <a:gd name="T56" fmla="*/ 108 w 267"/>
                <a:gd name="T57" fmla="*/ 145 h 175"/>
                <a:gd name="T58" fmla="*/ 131 w 267"/>
                <a:gd name="T59" fmla="*/ 137 h 175"/>
                <a:gd name="T60" fmla="*/ 154 w 267"/>
                <a:gd name="T61" fmla="*/ 124 h 175"/>
                <a:gd name="T62" fmla="*/ 150 w 267"/>
                <a:gd name="T63" fmla="*/ 125 h 175"/>
                <a:gd name="T64" fmla="*/ 141 w 267"/>
                <a:gd name="T65" fmla="*/ 128 h 175"/>
                <a:gd name="T66" fmla="*/ 126 w 267"/>
                <a:gd name="T67" fmla="*/ 131 h 175"/>
                <a:gd name="T68" fmla="*/ 109 w 267"/>
                <a:gd name="T69" fmla="*/ 135 h 175"/>
                <a:gd name="T70" fmla="*/ 89 w 267"/>
                <a:gd name="T71" fmla="*/ 137 h 175"/>
                <a:gd name="T72" fmla="*/ 67 w 267"/>
                <a:gd name="T73" fmla="*/ 137 h 175"/>
                <a:gd name="T74" fmla="*/ 43 w 267"/>
                <a:gd name="T75" fmla="*/ 133 h 175"/>
                <a:gd name="T76" fmla="*/ 21 w 267"/>
                <a:gd name="T77" fmla="*/ 127 h 175"/>
                <a:gd name="T78" fmla="*/ 0 w 267"/>
                <a:gd name="T79" fmla="*/ 115 h 175"/>
                <a:gd name="T80" fmla="*/ 0 w 267"/>
                <a:gd name="T81" fmla="*/ 114 h 175"/>
                <a:gd name="T82" fmla="*/ 3 w 267"/>
                <a:gd name="T83" fmla="*/ 109 h 175"/>
                <a:gd name="T84" fmla="*/ 7 w 267"/>
                <a:gd name="T85" fmla="*/ 100 h 175"/>
                <a:gd name="T86" fmla="*/ 12 w 267"/>
                <a:gd name="T87" fmla="*/ 90 h 175"/>
                <a:gd name="T88" fmla="*/ 18 w 267"/>
                <a:gd name="T89" fmla="*/ 77 h 175"/>
                <a:gd name="T90" fmla="*/ 26 w 267"/>
                <a:gd name="T91" fmla="*/ 64 h 175"/>
                <a:gd name="T92" fmla="*/ 38 w 267"/>
                <a:gd name="T93" fmla="*/ 52 h 175"/>
                <a:gd name="T94" fmla="*/ 50 w 267"/>
                <a:gd name="T95" fmla="*/ 39 h 175"/>
                <a:gd name="T96" fmla="*/ 64 w 267"/>
                <a:gd name="T97" fmla="*/ 27 h 175"/>
                <a:gd name="T98" fmla="*/ 81 w 267"/>
                <a:gd name="T99" fmla="*/ 16 h 175"/>
                <a:gd name="T100" fmla="*/ 100 w 267"/>
                <a:gd name="T101" fmla="*/ 7 h 175"/>
                <a:gd name="T102" fmla="*/ 121 w 267"/>
                <a:gd name="T103" fmla="*/ 2 h 175"/>
                <a:gd name="T104" fmla="*/ 144 w 267"/>
                <a:gd name="T10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7" h="175">
                  <a:moveTo>
                    <a:pt x="144" y="0"/>
                  </a:moveTo>
                  <a:lnTo>
                    <a:pt x="172" y="1"/>
                  </a:lnTo>
                  <a:lnTo>
                    <a:pt x="200" y="6"/>
                  </a:lnTo>
                  <a:lnTo>
                    <a:pt x="232" y="18"/>
                  </a:lnTo>
                  <a:lnTo>
                    <a:pt x="267" y="35"/>
                  </a:lnTo>
                  <a:lnTo>
                    <a:pt x="265" y="36"/>
                  </a:lnTo>
                  <a:lnTo>
                    <a:pt x="264" y="42"/>
                  </a:lnTo>
                  <a:lnTo>
                    <a:pt x="259" y="53"/>
                  </a:lnTo>
                  <a:lnTo>
                    <a:pt x="254" y="64"/>
                  </a:lnTo>
                  <a:lnTo>
                    <a:pt x="246" y="79"/>
                  </a:lnTo>
                  <a:lnTo>
                    <a:pt x="237" y="94"/>
                  </a:lnTo>
                  <a:lnTo>
                    <a:pt x="226" y="110"/>
                  </a:lnTo>
                  <a:lnTo>
                    <a:pt x="213" y="125"/>
                  </a:lnTo>
                  <a:lnTo>
                    <a:pt x="199" y="140"/>
                  </a:lnTo>
                  <a:lnTo>
                    <a:pt x="182" y="153"/>
                  </a:lnTo>
                  <a:lnTo>
                    <a:pt x="164" y="163"/>
                  </a:lnTo>
                  <a:lnTo>
                    <a:pt x="143" y="171"/>
                  </a:lnTo>
                  <a:lnTo>
                    <a:pt x="121" y="175"/>
                  </a:lnTo>
                  <a:lnTo>
                    <a:pt x="96" y="174"/>
                  </a:lnTo>
                  <a:lnTo>
                    <a:pt x="69" y="168"/>
                  </a:lnTo>
                  <a:lnTo>
                    <a:pt x="41" y="157"/>
                  </a:lnTo>
                  <a:lnTo>
                    <a:pt x="9" y="138"/>
                  </a:lnTo>
                  <a:lnTo>
                    <a:pt x="12" y="140"/>
                  </a:lnTo>
                  <a:lnTo>
                    <a:pt x="20" y="142"/>
                  </a:lnTo>
                  <a:lnTo>
                    <a:pt x="33" y="145"/>
                  </a:lnTo>
                  <a:lnTo>
                    <a:pt x="48" y="148"/>
                  </a:lnTo>
                  <a:lnTo>
                    <a:pt x="67" y="150"/>
                  </a:lnTo>
                  <a:lnTo>
                    <a:pt x="87" y="149"/>
                  </a:lnTo>
                  <a:lnTo>
                    <a:pt x="108" y="145"/>
                  </a:lnTo>
                  <a:lnTo>
                    <a:pt x="131" y="137"/>
                  </a:lnTo>
                  <a:lnTo>
                    <a:pt x="154" y="124"/>
                  </a:lnTo>
                  <a:lnTo>
                    <a:pt x="150" y="125"/>
                  </a:lnTo>
                  <a:lnTo>
                    <a:pt x="141" y="128"/>
                  </a:lnTo>
                  <a:lnTo>
                    <a:pt x="126" y="131"/>
                  </a:lnTo>
                  <a:lnTo>
                    <a:pt x="109" y="135"/>
                  </a:lnTo>
                  <a:lnTo>
                    <a:pt x="89" y="137"/>
                  </a:lnTo>
                  <a:lnTo>
                    <a:pt x="67" y="137"/>
                  </a:lnTo>
                  <a:lnTo>
                    <a:pt x="43" y="133"/>
                  </a:lnTo>
                  <a:lnTo>
                    <a:pt x="21" y="127"/>
                  </a:lnTo>
                  <a:lnTo>
                    <a:pt x="0" y="115"/>
                  </a:lnTo>
                  <a:lnTo>
                    <a:pt x="0" y="114"/>
                  </a:lnTo>
                  <a:lnTo>
                    <a:pt x="3" y="109"/>
                  </a:lnTo>
                  <a:lnTo>
                    <a:pt x="7" y="100"/>
                  </a:lnTo>
                  <a:lnTo>
                    <a:pt x="12" y="90"/>
                  </a:lnTo>
                  <a:lnTo>
                    <a:pt x="18" y="77"/>
                  </a:lnTo>
                  <a:lnTo>
                    <a:pt x="26" y="64"/>
                  </a:lnTo>
                  <a:lnTo>
                    <a:pt x="38" y="52"/>
                  </a:lnTo>
                  <a:lnTo>
                    <a:pt x="50" y="39"/>
                  </a:lnTo>
                  <a:lnTo>
                    <a:pt x="64" y="27"/>
                  </a:lnTo>
                  <a:lnTo>
                    <a:pt x="81" y="16"/>
                  </a:lnTo>
                  <a:lnTo>
                    <a:pt x="100" y="7"/>
                  </a:lnTo>
                  <a:lnTo>
                    <a:pt x="121" y="2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任意多边形: 形状 25"/>
            <p:cNvSpPr>
              <a:spLocks/>
            </p:cNvSpPr>
            <p:nvPr/>
          </p:nvSpPr>
          <p:spPr bwMode="auto">
            <a:xfrm>
              <a:off x="1122015" y="2429669"/>
              <a:ext cx="422275" cy="277813"/>
            </a:xfrm>
            <a:custGeom>
              <a:avLst/>
              <a:gdLst>
                <a:gd name="T0" fmla="*/ 145 w 266"/>
                <a:gd name="T1" fmla="*/ 0 h 175"/>
                <a:gd name="T2" fmla="*/ 170 w 266"/>
                <a:gd name="T3" fmla="*/ 0 h 175"/>
                <a:gd name="T4" fmla="*/ 197 w 266"/>
                <a:gd name="T5" fmla="*/ 6 h 175"/>
                <a:gd name="T6" fmla="*/ 226 w 266"/>
                <a:gd name="T7" fmla="*/ 18 h 175"/>
                <a:gd name="T8" fmla="*/ 257 w 266"/>
                <a:gd name="T9" fmla="*/ 36 h 175"/>
                <a:gd name="T10" fmla="*/ 254 w 266"/>
                <a:gd name="T11" fmla="*/ 35 h 175"/>
                <a:gd name="T12" fmla="*/ 247 w 266"/>
                <a:gd name="T13" fmla="*/ 32 h 175"/>
                <a:gd name="T14" fmla="*/ 235 w 266"/>
                <a:gd name="T15" fmla="*/ 30 h 175"/>
                <a:gd name="T16" fmla="*/ 218 w 266"/>
                <a:gd name="T17" fmla="*/ 26 h 175"/>
                <a:gd name="T18" fmla="*/ 200 w 266"/>
                <a:gd name="T19" fmla="*/ 24 h 175"/>
                <a:gd name="T20" fmla="*/ 179 w 266"/>
                <a:gd name="T21" fmla="*/ 26 h 175"/>
                <a:gd name="T22" fmla="*/ 158 w 266"/>
                <a:gd name="T23" fmla="*/ 30 h 175"/>
                <a:gd name="T24" fmla="*/ 136 w 266"/>
                <a:gd name="T25" fmla="*/ 37 h 175"/>
                <a:gd name="T26" fmla="*/ 114 w 266"/>
                <a:gd name="T27" fmla="*/ 50 h 175"/>
                <a:gd name="T28" fmla="*/ 117 w 266"/>
                <a:gd name="T29" fmla="*/ 49 h 175"/>
                <a:gd name="T30" fmla="*/ 126 w 266"/>
                <a:gd name="T31" fmla="*/ 47 h 175"/>
                <a:gd name="T32" fmla="*/ 140 w 266"/>
                <a:gd name="T33" fmla="*/ 43 h 175"/>
                <a:gd name="T34" fmla="*/ 157 w 266"/>
                <a:gd name="T35" fmla="*/ 40 h 175"/>
                <a:gd name="T36" fmla="*/ 178 w 266"/>
                <a:gd name="T37" fmla="*/ 37 h 175"/>
                <a:gd name="T38" fmla="*/ 200 w 266"/>
                <a:gd name="T39" fmla="*/ 37 h 175"/>
                <a:gd name="T40" fmla="*/ 223 w 266"/>
                <a:gd name="T41" fmla="*/ 40 h 175"/>
                <a:gd name="T42" fmla="*/ 245 w 266"/>
                <a:gd name="T43" fmla="*/ 48 h 175"/>
                <a:gd name="T44" fmla="*/ 266 w 266"/>
                <a:gd name="T45" fmla="*/ 58 h 175"/>
                <a:gd name="T46" fmla="*/ 266 w 266"/>
                <a:gd name="T47" fmla="*/ 61 h 175"/>
                <a:gd name="T48" fmla="*/ 264 w 266"/>
                <a:gd name="T49" fmla="*/ 66 h 175"/>
                <a:gd name="T50" fmla="*/ 260 w 266"/>
                <a:gd name="T51" fmla="*/ 74 h 175"/>
                <a:gd name="T52" fmla="*/ 254 w 266"/>
                <a:gd name="T53" fmla="*/ 84 h 175"/>
                <a:gd name="T54" fmla="*/ 248 w 266"/>
                <a:gd name="T55" fmla="*/ 96 h 175"/>
                <a:gd name="T56" fmla="*/ 240 w 266"/>
                <a:gd name="T57" fmla="*/ 109 h 175"/>
                <a:gd name="T58" fmla="*/ 230 w 266"/>
                <a:gd name="T59" fmla="*/ 123 h 175"/>
                <a:gd name="T60" fmla="*/ 217 w 266"/>
                <a:gd name="T61" fmla="*/ 136 h 175"/>
                <a:gd name="T62" fmla="*/ 202 w 266"/>
                <a:gd name="T63" fmla="*/ 148 h 175"/>
                <a:gd name="T64" fmla="*/ 186 w 266"/>
                <a:gd name="T65" fmla="*/ 158 h 175"/>
                <a:gd name="T66" fmla="*/ 166 w 266"/>
                <a:gd name="T67" fmla="*/ 167 h 175"/>
                <a:gd name="T68" fmla="*/ 145 w 266"/>
                <a:gd name="T69" fmla="*/ 172 h 175"/>
                <a:gd name="T70" fmla="*/ 122 w 266"/>
                <a:gd name="T71" fmla="*/ 175 h 175"/>
                <a:gd name="T72" fmla="*/ 96 w 266"/>
                <a:gd name="T73" fmla="*/ 174 h 175"/>
                <a:gd name="T74" fmla="*/ 66 w 266"/>
                <a:gd name="T75" fmla="*/ 169 h 175"/>
                <a:gd name="T76" fmla="*/ 35 w 266"/>
                <a:gd name="T77" fmla="*/ 157 h 175"/>
                <a:gd name="T78" fmla="*/ 0 w 266"/>
                <a:gd name="T79" fmla="*/ 140 h 175"/>
                <a:gd name="T80" fmla="*/ 1 w 266"/>
                <a:gd name="T81" fmla="*/ 137 h 175"/>
                <a:gd name="T82" fmla="*/ 4 w 266"/>
                <a:gd name="T83" fmla="*/ 132 h 175"/>
                <a:gd name="T84" fmla="*/ 8 w 266"/>
                <a:gd name="T85" fmla="*/ 122 h 175"/>
                <a:gd name="T86" fmla="*/ 13 w 266"/>
                <a:gd name="T87" fmla="*/ 110 h 175"/>
                <a:gd name="T88" fmla="*/ 21 w 266"/>
                <a:gd name="T89" fmla="*/ 96 h 175"/>
                <a:gd name="T90" fmla="*/ 30 w 266"/>
                <a:gd name="T91" fmla="*/ 80 h 175"/>
                <a:gd name="T92" fmla="*/ 40 w 266"/>
                <a:gd name="T93" fmla="*/ 65 h 175"/>
                <a:gd name="T94" fmla="*/ 53 w 266"/>
                <a:gd name="T95" fmla="*/ 49 h 175"/>
                <a:gd name="T96" fmla="*/ 67 w 266"/>
                <a:gd name="T97" fmla="*/ 35 h 175"/>
                <a:gd name="T98" fmla="*/ 84 w 266"/>
                <a:gd name="T99" fmla="*/ 22 h 175"/>
                <a:gd name="T100" fmla="*/ 102 w 266"/>
                <a:gd name="T101" fmla="*/ 11 h 175"/>
                <a:gd name="T102" fmla="*/ 123 w 266"/>
                <a:gd name="T103" fmla="*/ 4 h 175"/>
                <a:gd name="T104" fmla="*/ 145 w 266"/>
                <a:gd name="T10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6" h="175">
                  <a:moveTo>
                    <a:pt x="145" y="0"/>
                  </a:moveTo>
                  <a:lnTo>
                    <a:pt x="170" y="0"/>
                  </a:lnTo>
                  <a:lnTo>
                    <a:pt x="197" y="6"/>
                  </a:lnTo>
                  <a:lnTo>
                    <a:pt x="226" y="18"/>
                  </a:lnTo>
                  <a:lnTo>
                    <a:pt x="257" y="36"/>
                  </a:lnTo>
                  <a:lnTo>
                    <a:pt x="254" y="35"/>
                  </a:lnTo>
                  <a:lnTo>
                    <a:pt x="247" y="32"/>
                  </a:lnTo>
                  <a:lnTo>
                    <a:pt x="235" y="30"/>
                  </a:lnTo>
                  <a:lnTo>
                    <a:pt x="218" y="26"/>
                  </a:lnTo>
                  <a:lnTo>
                    <a:pt x="200" y="24"/>
                  </a:lnTo>
                  <a:lnTo>
                    <a:pt x="179" y="26"/>
                  </a:lnTo>
                  <a:lnTo>
                    <a:pt x="158" y="30"/>
                  </a:lnTo>
                  <a:lnTo>
                    <a:pt x="136" y="37"/>
                  </a:lnTo>
                  <a:lnTo>
                    <a:pt x="114" y="50"/>
                  </a:lnTo>
                  <a:lnTo>
                    <a:pt x="117" y="49"/>
                  </a:lnTo>
                  <a:lnTo>
                    <a:pt x="126" y="47"/>
                  </a:lnTo>
                  <a:lnTo>
                    <a:pt x="140" y="43"/>
                  </a:lnTo>
                  <a:lnTo>
                    <a:pt x="157" y="40"/>
                  </a:lnTo>
                  <a:lnTo>
                    <a:pt x="178" y="37"/>
                  </a:lnTo>
                  <a:lnTo>
                    <a:pt x="200" y="37"/>
                  </a:lnTo>
                  <a:lnTo>
                    <a:pt x="223" y="40"/>
                  </a:lnTo>
                  <a:lnTo>
                    <a:pt x="245" y="48"/>
                  </a:lnTo>
                  <a:lnTo>
                    <a:pt x="266" y="58"/>
                  </a:lnTo>
                  <a:lnTo>
                    <a:pt x="266" y="61"/>
                  </a:lnTo>
                  <a:lnTo>
                    <a:pt x="264" y="66"/>
                  </a:lnTo>
                  <a:lnTo>
                    <a:pt x="260" y="74"/>
                  </a:lnTo>
                  <a:lnTo>
                    <a:pt x="254" y="84"/>
                  </a:lnTo>
                  <a:lnTo>
                    <a:pt x="248" y="96"/>
                  </a:lnTo>
                  <a:lnTo>
                    <a:pt x="240" y="109"/>
                  </a:lnTo>
                  <a:lnTo>
                    <a:pt x="230" y="123"/>
                  </a:lnTo>
                  <a:lnTo>
                    <a:pt x="217" y="136"/>
                  </a:lnTo>
                  <a:lnTo>
                    <a:pt x="202" y="148"/>
                  </a:lnTo>
                  <a:lnTo>
                    <a:pt x="186" y="158"/>
                  </a:lnTo>
                  <a:lnTo>
                    <a:pt x="166" y="167"/>
                  </a:lnTo>
                  <a:lnTo>
                    <a:pt x="145" y="172"/>
                  </a:lnTo>
                  <a:lnTo>
                    <a:pt x="122" y="175"/>
                  </a:lnTo>
                  <a:lnTo>
                    <a:pt x="96" y="174"/>
                  </a:lnTo>
                  <a:lnTo>
                    <a:pt x="66" y="169"/>
                  </a:lnTo>
                  <a:lnTo>
                    <a:pt x="35" y="157"/>
                  </a:lnTo>
                  <a:lnTo>
                    <a:pt x="0" y="140"/>
                  </a:lnTo>
                  <a:lnTo>
                    <a:pt x="1" y="137"/>
                  </a:lnTo>
                  <a:lnTo>
                    <a:pt x="4" y="132"/>
                  </a:lnTo>
                  <a:lnTo>
                    <a:pt x="8" y="122"/>
                  </a:lnTo>
                  <a:lnTo>
                    <a:pt x="13" y="110"/>
                  </a:lnTo>
                  <a:lnTo>
                    <a:pt x="21" y="96"/>
                  </a:lnTo>
                  <a:lnTo>
                    <a:pt x="30" y="80"/>
                  </a:lnTo>
                  <a:lnTo>
                    <a:pt x="40" y="65"/>
                  </a:lnTo>
                  <a:lnTo>
                    <a:pt x="53" y="49"/>
                  </a:lnTo>
                  <a:lnTo>
                    <a:pt x="67" y="35"/>
                  </a:lnTo>
                  <a:lnTo>
                    <a:pt x="84" y="22"/>
                  </a:lnTo>
                  <a:lnTo>
                    <a:pt x="102" y="11"/>
                  </a:lnTo>
                  <a:lnTo>
                    <a:pt x="123" y="4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任意多边形: 形状 26"/>
            <p:cNvSpPr>
              <a:spLocks/>
            </p:cNvSpPr>
            <p:nvPr/>
          </p:nvSpPr>
          <p:spPr bwMode="auto">
            <a:xfrm>
              <a:off x="1171228" y="1870869"/>
              <a:ext cx="404813" cy="280988"/>
            </a:xfrm>
            <a:custGeom>
              <a:avLst/>
              <a:gdLst>
                <a:gd name="T0" fmla="*/ 101 w 255"/>
                <a:gd name="T1" fmla="*/ 0 h 177"/>
                <a:gd name="T2" fmla="*/ 122 w 255"/>
                <a:gd name="T3" fmla="*/ 0 h 177"/>
                <a:gd name="T4" fmla="*/ 143 w 255"/>
                <a:gd name="T5" fmla="*/ 3 h 177"/>
                <a:gd name="T6" fmla="*/ 164 w 255"/>
                <a:gd name="T7" fmla="*/ 8 h 177"/>
                <a:gd name="T8" fmla="*/ 183 w 255"/>
                <a:gd name="T9" fmla="*/ 17 h 177"/>
                <a:gd name="T10" fmla="*/ 201 w 255"/>
                <a:gd name="T11" fmla="*/ 31 h 177"/>
                <a:gd name="T12" fmla="*/ 220 w 255"/>
                <a:gd name="T13" fmla="*/ 48 h 177"/>
                <a:gd name="T14" fmla="*/ 234 w 255"/>
                <a:gd name="T15" fmla="*/ 71 h 177"/>
                <a:gd name="T16" fmla="*/ 246 w 255"/>
                <a:gd name="T17" fmla="*/ 100 h 177"/>
                <a:gd name="T18" fmla="*/ 255 w 255"/>
                <a:gd name="T19" fmla="*/ 135 h 177"/>
                <a:gd name="T20" fmla="*/ 253 w 255"/>
                <a:gd name="T21" fmla="*/ 132 h 177"/>
                <a:gd name="T22" fmla="*/ 249 w 255"/>
                <a:gd name="T23" fmla="*/ 125 h 177"/>
                <a:gd name="T24" fmla="*/ 244 w 255"/>
                <a:gd name="T25" fmla="*/ 114 h 177"/>
                <a:gd name="T26" fmla="*/ 235 w 255"/>
                <a:gd name="T27" fmla="*/ 101 h 177"/>
                <a:gd name="T28" fmla="*/ 222 w 255"/>
                <a:gd name="T29" fmla="*/ 87 h 177"/>
                <a:gd name="T30" fmla="*/ 208 w 255"/>
                <a:gd name="T31" fmla="*/ 73 h 177"/>
                <a:gd name="T32" fmla="*/ 190 w 255"/>
                <a:gd name="T33" fmla="*/ 60 h 177"/>
                <a:gd name="T34" fmla="*/ 168 w 255"/>
                <a:gd name="T35" fmla="*/ 49 h 177"/>
                <a:gd name="T36" fmla="*/ 143 w 255"/>
                <a:gd name="T37" fmla="*/ 44 h 177"/>
                <a:gd name="T38" fmla="*/ 147 w 255"/>
                <a:gd name="T39" fmla="*/ 45 h 177"/>
                <a:gd name="T40" fmla="*/ 155 w 255"/>
                <a:gd name="T41" fmla="*/ 49 h 177"/>
                <a:gd name="T42" fmla="*/ 168 w 255"/>
                <a:gd name="T43" fmla="*/ 57 h 177"/>
                <a:gd name="T44" fmla="*/ 182 w 255"/>
                <a:gd name="T45" fmla="*/ 68 h 177"/>
                <a:gd name="T46" fmla="*/ 197 w 255"/>
                <a:gd name="T47" fmla="*/ 80 h 177"/>
                <a:gd name="T48" fmla="*/ 213 w 255"/>
                <a:gd name="T49" fmla="*/ 96 h 177"/>
                <a:gd name="T50" fmla="*/ 227 w 255"/>
                <a:gd name="T51" fmla="*/ 114 h 177"/>
                <a:gd name="T52" fmla="*/ 239 w 255"/>
                <a:gd name="T53" fmla="*/ 135 h 177"/>
                <a:gd name="T54" fmla="*/ 246 w 255"/>
                <a:gd name="T55" fmla="*/ 157 h 177"/>
                <a:gd name="T56" fmla="*/ 243 w 255"/>
                <a:gd name="T57" fmla="*/ 158 h 177"/>
                <a:gd name="T58" fmla="*/ 238 w 255"/>
                <a:gd name="T59" fmla="*/ 161 h 177"/>
                <a:gd name="T60" fmla="*/ 229 w 255"/>
                <a:gd name="T61" fmla="*/ 165 h 177"/>
                <a:gd name="T62" fmla="*/ 216 w 255"/>
                <a:gd name="T63" fmla="*/ 169 h 177"/>
                <a:gd name="T64" fmla="*/ 201 w 255"/>
                <a:gd name="T65" fmla="*/ 173 h 177"/>
                <a:gd name="T66" fmla="*/ 184 w 255"/>
                <a:gd name="T67" fmla="*/ 175 h 177"/>
                <a:gd name="T68" fmla="*/ 166 w 255"/>
                <a:gd name="T69" fmla="*/ 177 h 177"/>
                <a:gd name="T70" fmla="*/ 147 w 255"/>
                <a:gd name="T71" fmla="*/ 177 h 177"/>
                <a:gd name="T72" fmla="*/ 126 w 255"/>
                <a:gd name="T73" fmla="*/ 173 h 177"/>
                <a:gd name="T74" fmla="*/ 105 w 255"/>
                <a:gd name="T75" fmla="*/ 166 h 177"/>
                <a:gd name="T76" fmla="*/ 86 w 255"/>
                <a:gd name="T77" fmla="*/ 157 h 177"/>
                <a:gd name="T78" fmla="*/ 65 w 255"/>
                <a:gd name="T79" fmla="*/ 141 h 177"/>
                <a:gd name="T80" fmla="*/ 47 w 255"/>
                <a:gd name="T81" fmla="*/ 122 h 177"/>
                <a:gd name="T82" fmla="*/ 28 w 255"/>
                <a:gd name="T83" fmla="*/ 97 h 177"/>
                <a:gd name="T84" fmla="*/ 13 w 255"/>
                <a:gd name="T85" fmla="*/ 65 h 177"/>
                <a:gd name="T86" fmla="*/ 0 w 255"/>
                <a:gd name="T87" fmla="*/ 27 h 177"/>
                <a:gd name="T88" fmla="*/ 1 w 255"/>
                <a:gd name="T89" fmla="*/ 26 h 177"/>
                <a:gd name="T90" fmla="*/ 8 w 255"/>
                <a:gd name="T91" fmla="*/ 23 h 177"/>
                <a:gd name="T92" fmla="*/ 17 w 255"/>
                <a:gd name="T93" fmla="*/ 19 h 177"/>
                <a:gd name="T94" fmla="*/ 30 w 255"/>
                <a:gd name="T95" fmla="*/ 14 h 177"/>
                <a:gd name="T96" fmla="*/ 45 w 255"/>
                <a:gd name="T97" fmla="*/ 10 h 177"/>
                <a:gd name="T98" fmla="*/ 62 w 255"/>
                <a:gd name="T99" fmla="*/ 5 h 177"/>
                <a:gd name="T100" fmla="*/ 82 w 255"/>
                <a:gd name="T101" fmla="*/ 3 h 177"/>
                <a:gd name="T102" fmla="*/ 101 w 255"/>
                <a:gd name="T10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5" h="177">
                  <a:moveTo>
                    <a:pt x="101" y="0"/>
                  </a:moveTo>
                  <a:lnTo>
                    <a:pt x="122" y="0"/>
                  </a:lnTo>
                  <a:lnTo>
                    <a:pt x="143" y="3"/>
                  </a:lnTo>
                  <a:lnTo>
                    <a:pt x="164" y="8"/>
                  </a:lnTo>
                  <a:lnTo>
                    <a:pt x="183" y="17"/>
                  </a:lnTo>
                  <a:lnTo>
                    <a:pt x="201" y="31"/>
                  </a:lnTo>
                  <a:lnTo>
                    <a:pt x="220" y="48"/>
                  </a:lnTo>
                  <a:lnTo>
                    <a:pt x="234" y="71"/>
                  </a:lnTo>
                  <a:lnTo>
                    <a:pt x="246" y="100"/>
                  </a:lnTo>
                  <a:lnTo>
                    <a:pt x="255" y="135"/>
                  </a:lnTo>
                  <a:lnTo>
                    <a:pt x="253" y="132"/>
                  </a:lnTo>
                  <a:lnTo>
                    <a:pt x="249" y="125"/>
                  </a:lnTo>
                  <a:lnTo>
                    <a:pt x="244" y="114"/>
                  </a:lnTo>
                  <a:lnTo>
                    <a:pt x="235" y="101"/>
                  </a:lnTo>
                  <a:lnTo>
                    <a:pt x="222" y="87"/>
                  </a:lnTo>
                  <a:lnTo>
                    <a:pt x="208" y="73"/>
                  </a:lnTo>
                  <a:lnTo>
                    <a:pt x="190" y="60"/>
                  </a:lnTo>
                  <a:lnTo>
                    <a:pt x="168" y="49"/>
                  </a:lnTo>
                  <a:lnTo>
                    <a:pt x="143" y="44"/>
                  </a:lnTo>
                  <a:lnTo>
                    <a:pt x="147" y="45"/>
                  </a:lnTo>
                  <a:lnTo>
                    <a:pt x="155" y="49"/>
                  </a:lnTo>
                  <a:lnTo>
                    <a:pt x="168" y="57"/>
                  </a:lnTo>
                  <a:lnTo>
                    <a:pt x="182" y="68"/>
                  </a:lnTo>
                  <a:lnTo>
                    <a:pt x="197" y="80"/>
                  </a:lnTo>
                  <a:lnTo>
                    <a:pt x="213" y="96"/>
                  </a:lnTo>
                  <a:lnTo>
                    <a:pt x="227" y="114"/>
                  </a:lnTo>
                  <a:lnTo>
                    <a:pt x="239" y="135"/>
                  </a:lnTo>
                  <a:lnTo>
                    <a:pt x="246" y="157"/>
                  </a:lnTo>
                  <a:lnTo>
                    <a:pt x="243" y="158"/>
                  </a:lnTo>
                  <a:lnTo>
                    <a:pt x="238" y="161"/>
                  </a:lnTo>
                  <a:lnTo>
                    <a:pt x="229" y="165"/>
                  </a:lnTo>
                  <a:lnTo>
                    <a:pt x="216" y="169"/>
                  </a:lnTo>
                  <a:lnTo>
                    <a:pt x="201" y="173"/>
                  </a:lnTo>
                  <a:lnTo>
                    <a:pt x="184" y="175"/>
                  </a:lnTo>
                  <a:lnTo>
                    <a:pt x="166" y="177"/>
                  </a:lnTo>
                  <a:lnTo>
                    <a:pt x="147" y="177"/>
                  </a:lnTo>
                  <a:lnTo>
                    <a:pt x="126" y="173"/>
                  </a:lnTo>
                  <a:lnTo>
                    <a:pt x="105" y="166"/>
                  </a:lnTo>
                  <a:lnTo>
                    <a:pt x="86" y="157"/>
                  </a:lnTo>
                  <a:lnTo>
                    <a:pt x="65" y="141"/>
                  </a:lnTo>
                  <a:lnTo>
                    <a:pt x="47" y="122"/>
                  </a:lnTo>
                  <a:lnTo>
                    <a:pt x="28" y="97"/>
                  </a:lnTo>
                  <a:lnTo>
                    <a:pt x="13" y="65"/>
                  </a:lnTo>
                  <a:lnTo>
                    <a:pt x="0" y="27"/>
                  </a:lnTo>
                  <a:lnTo>
                    <a:pt x="1" y="26"/>
                  </a:lnTo>
                  <a:lnTo>
                    <a:pt x="8" y="23"/>
                  </a:lnTo>
                  <a:lnTo>
                    <a:pt x="17" y="19"/>
                  </a:lnTo>
                  <a:lnTo>
                    <a:pt x="30" y="14"/>
                  </a:lnTo>
                  <a:lnTo>
                    <a:pt x="45" y="10"/>
                  </a:lnTo>
                  <a:lnTo>
                    <a:pt x="62" y="5"/>
                  </a:lnTo>
                  <a:lnTo>
                    <a:pt x="82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任意多边形: 形状 27"/>
            <p:cNvSpPr>
              <a:spLocks/>
            </p:cNvSpPr>
            <p:nvPr/>
          </p:nvSpPr>
          <p:spPr bwMode="auto">
            <a:xfrm>
              <a:off x="1645890" y="1396206"/>
              <a:ext cx="277813" cy="423863"/>
            </a:xfrm>
            <a:custGeom>
              <a:avLst/>
              <a:gdLst>
                <a:gd name="T0" fmla="*/ 35 w 175"/>
                <a:gd name="T1" fmla="*/ 0 h 267"/>
                <a:gd name="T2" fmla="*/ 38 w 175"/>
                <a:gd name="T3" fmla="*/ 0 h 267"/>
                <a:gd name="T4" fmla="*/ 44 w 175"/>
                <a:gd name="T5" fmla="*/ 3 h 267"/>
                <a:gd name="T6" fmla="*/ 53 w 175"/>
                <a:gd name="T7" fmla="*/ 7 h 267"/>
                <a:gd name="T8" fmla="*/ 66 w 175"/>
                <a:gd name="T9" fmla="*/ 13 h 267"/>
                <a:gd name="T10" fmla="*/ 79 w 175"/>
                <a:gd name="T11" fmla="*/ 20 h 267"/>
                <a:gd name="T12" fmla="*/ 95 w 175"/>
                <a:gd name="T13" fmla="*/ 29 h 267"/>
                <a:gd name="T14" fmla="*/ 110 w 175"/>
                <a:gd name="T15" fmla="*/ 41 h 267"/>
                <a:gd name="T16" fmla="*/ 126 w 175"/>
                <a:gd name="T17" fmla="*/ 54 h 267"/>
                <a:gd name="T18" fmla="*/ 140 w 175"/>
                <a:gd name="T19" fmla="*/ 68 h 267"/>
                <a:gd name="T20" fmla="*/ 153 w 175"/>
                <a:gd name="T21" fmla="*/ 85 h 267"/>
                <a:gd name="T22" fmla="*/ 165 w 175"/>
                <a:gd name="T23" fmla="*/ 103 h 267"/>
                <a:gd name="T24" fmla="*/ 171 w 175"/>
                <a:gd name="T25" fmla="*/ 124 h 267"/>
                <a:gd name="T26" fmla="*/ 175 w 175"/>
                <a:gd name="T27" fmla="*/ 146 h 267"/>
                <a:gd name="T28" fmla="*/ 175 w 175"/>
                <a:gd name="T29" fmla="*/ 170 h 267"/>
                <a:gd name="T30" fmla="*/ 169 w 175"/>
                <a:gd name="T31" fmla="*/ 196 h 267"/>
                <a:gd name="T32" fmla="*/ 157 w 175"/>
                <a:gd name="T33" fmla="*/ 226 h 267"/>
                <a:gd name="T34" fmla="*/ 139 w 175"/>
                <a:gd name="T35" fmla="*/ 257 h 267"/>
                <a:gd name="T36" fmla="*/ 140 w 175"/>
                <a:gd name="T37" fmla="*/ 255 h 267"/>
                <a:gd name="T38" fmla="*/ 143 w 175"/>
                <a:gd name="T39" fmla="*/ 246 h 267"/>
                <a:gd name="T40" fmla="*/ 147 w 175"/>
                <a:gd name="T41" fmla="*/ 234 h 267"/>
                <a:gd name="T42" fmla="*/ 149 w 175"/>
                <a:gd name="T43" fmla="*/ 219 h 267"/>
                <a:gd name="T44" fmla="*/ 151 w 175"/>
                <a:gd name="T45" fmla="*/ 200 h 267"/>
                <a:gd name="T46" fmla="*/ 151 w 175"/>
                <a:gd name="T47" fmla="*/ 180 h 267"/>
                <a:gd name="T48" fmla="*/ 147 w 175"/>
                <a:gd name="T49" fmla="*/ 157 h 267"/>
                <a:gd name="T50" fmla="*/ 138 w 175"/>
                <a:gd name="T51" fmla="*/ 135 h 267"/>
                <a:gd name="T52" fmla="*/ 125 w 175"/>
                <a:gd name="T53" fmla="*/ 113 h 267"/>
                <a:gd name="T54" fmla="*/ 126 w 175"/>
                <a:gd name="T55" fmla="*/ 117 h 267"/>
                <a:gd name="T56" fmla="*/ 129 w 175"/>
                <a:gd name="T57" fmla="*/ 126 h 267"/>
                <a:gd name="T58" fmla="*/ 132 w 175"/>
                <a:gd name="T59" fmla="*/ 139 h 267"/>
                <a:gd name="T60" fmla="*/ 136 w 175"/>
                <a:gd name="T61" fmla="*/ 157 h 267"/>
                <a:gd name="T62" fmla="*/ 138 w 175"/>
                <a:gd name="T63" fmla="*/ 178 h 267"/>
                <a:gd name="T64" fmla="*/ 138 w 175"/>
                <a:gd name="T65" fmla="*/ 200 h 267"/>
                <a:gd name="T66" fmla="*/ 135 w 175"/>
                <a:gd name="T67" fmla="*/ 222 h 267"/>
                <a:gd name="T68" fmla="*/ 129 w 175"/>
                <a:gd name="T69" fmla="*/ 244 h 267"/>
                <a:gd name="T70" fmla="*/ 117 w 175"/>
                <a:gd name="T71" fmla="*/ 267 h 267"/>
                <a:gd name="T72" fmla="*/ 114 w 175"/>
                <a:gd name="T73" fmla="*/ 265 h 267"/>
                <a:gd name="T74" fmla="*/ 109 w 175"/>
                <a:gd name="T75" fmla="*/ 264 h 267"/>
                <a:gd name="T76" fmla="*/ 101 w 175"/>
                <a:gd name="T77" fmla="*/ 260 h 267"/>
                <a:gd name="T78" fmla="*/ 91 w 175"/>
                <a:gd name="T79" fmla="*/ 255 h 267"/>
                <a:gd name="T80" fmla="*/ 79 w 175"/>
                <a:gd name="T81" fmla="*/ 248 h 267"/>
                <a:gd name="T82" fmla="*/ 66 w 175"/>
                <a:gd name="T83" fmla="*/ 239 h 267"/>
                <a:gd name="T84" fmla="*/ 53 w 175"/>
                <a:gd name="T85" fmla="*/ 229 h 267"/>
                <a:gd name="T86" fmla="*/ 40 w 175"/>
                <a:gd name="T87" fmla="*/ 217 h 267"/>
                <a:gd name="T88" fmla="*/ 27 w 175"/>
                <a:gd name="T89" fmla="*/ 202 h 267"/>
                <a:gd name="T90" fmla="*/ 17 w 175"/>
                <a:gd name="T91" fmla="*/ 186 h 267"/>
                <a:gd name="T92" fmla="*/ 9 w 175"/>
                <a:gd name="T93" fmla="*/ 167 h 267"/>
                <a:gd name="T94" fmla="*/ 2 w 175"/>
                <a:gd name="T95" fmla="*/ 146 h 267"/>
                <a:gd name="T96" fmla="*/ 0 w 175"/>
                <a:gd name="T97" fmla="*/ 121 h 267"/>
                <a:gd name="T98" fmla="*/ 1 w 175"/>
                <a:gd name="T99" fmla="*/ 95 h 267"/>
                <a:gd name="T100" fmla="*/ 8 w 175"/>
                <a:gd name="T101" fmla="*/ 67 h 267"/>
                <a:gd name="T102" fmla="*/ 18 w 175"/>
                <a:gd name="T103" fmla="*/ 34 h 267"/>
                <a:gd name="T104" fmla="*/ 35 w 175"/>
                <a:gd name="T105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5" h="267">
                  <a:moveTo>
                    <a:pt x="35" y="0"/>
                  </a:moveTo>
                  <a:lnTo>
                    <a:pt x="38" y="0"/>
                  </a:lnTo>
                  <a:lnTo>
                    <a:pt x="44" y="3"/>
                  </a:lnTo>
                  <a:lnTo>
                    <a:pt x="53" y="7"/>
                  </a:lnTo>
                  <a:lnTo>
                    <a:pt x="66" y="13"/>
                  </a:lnTo>
                  <a:lnTo>
                    <a:pt x="79" y="20"/>
                  </a:lnTo>
                  <a:lnTo>
                    <a:pt x="95" y="29"/>
                  </a:lnTo>
                  <a:lnTo>
                    <a:pt x="110" y="41"/>
                  </a:lnTo>
                  <a:lnTo>
                    <a:pt x="126" y="54"/>
                  </a:lnTo>
                  <a:lnTo>
                    <a:pt x="140" y="68"/>
                  </a:lnTo>
                  <a:lnTo>
                    <a:pt x="153" y="85"/>
                  </a:lnTo>
                  <a:lnTo>
                    <a:pt x="165" y="103"/>
                  </a:lnTo>
                  <a:lnTo>
                    <a:pt x="171" y="124"/>
                  </a:lnTo>
                  <a:lnTo>
                    <a:pt x="175" y="146"/>
                  </a:lnTo>
                  <a:lnTo>
                    <a:pt x="175" y="170"/>
                  </a:lnTo>
                  <a:lnTo>
                    <a:pt x="169" y="196"/>
                  </a:lnTo>
                  <a:lnTo>
                    <a:pt x="157" y="226"/>
                  </a:lnTo>
                  <a:lnTo>
                    <a:pt x="139" y="257"/>
                  </a:lnTo>
                  <a:lnTo>
                    <a:pt x="140" y="255"/>
                  </a:lnTo>
                  <a:lnTo>
                    <a:pt x="143" y="246"/>
                  </a:lnTo>
                  <a:lnTo>
                    <a:pt x="147" y="234"/>
                  </a:lnTo>
                  <a:lnTo>
                    <a:pt x="149" y="219"/>
                  </a:lnTo>
                  <a:lnTo>
                    <a:pt x="151" y="200"/>
                  </a:lnTo>
                  <a:lnTo>
                    <a:pt x="151" y="180"/>
                  </a:lnTo>
                  <a:lnTo>
                    <a:pt x="147" y="157"/>
                  </a:lnTo>
                  <a:lnTo>
                    <a:pt x="138" y="135"/>
                  </a:lnTo>
                  <a:lnTo>
                    <a:pt x="125" y="113"/>
                  </a:lnTo>
                  <a:lnTo>
                    <a:pt x="126" y="117"/>
                  </a:lnTo>
                  <a:lnTo>
                    <a:pt x="129" y="126"/>
                  </a:lnTo>
                  <a:lnTo>
                    <a:pt x="132" y="139"/>
                  </a:lnTo>
                  <a:lnTo>
                    <a:pt x="136" y="157"/>
                  </a:lnTo>
                  <a:lnTo>
                    <a:pt x="138" y="178"/>
                  </a:lnTo>
                  <a:lnTo>
                    <a:pt x="138" y="200"/>
                  </a:lnTo>
                  <a:lnTo>
                    <a:pt x="135" y="222"/>
                  </a:lnTo>
                  <a:lnTo>
                    <a:pt x="129" y="244"/>
                  </a:lnTo>
                  <a:lnTo>
                    <a:pt x="117" y="267"/>
                  </a:lnTo>
                  <a:lnTo>
                    <a:pt x="114" y="265"/>
                  </a:lnTo>
                  <a:lnTo>
                    <a:pt x="109" y="264"/>
                  </a:lnTo>
                  <a:lnTo>
                    <a:pt x="101" y="260"/>
                  </a:lnTo>
                  <a:lnTo>
                    <a:pt x="91" y="255"/>
                  </a:lnTo>
                  <a:lnTo>
                    <a:pt x="79" y="248"/>
                  </a:lnTo>
                  <a:lnTo>
                    <a:pt x="66" y="239"/>
                  </a:lnTo>
                  <a:lnTo>
                    <a:pt x="53" y="229"/>
                  </a:lnTo>
                  <a:lnTo>
                    <a:pt x="40" y="217"/>
                  </a:lnTo>
                  <a:lnTo>
                    <a:pt x="27" y="202"/>
                  </a:lnTo>
                  <a:lnTo>
                    <a:pt x="17" y="186"/>
                  </a:lnTo>
                  <a:lnTo>
                    <a:pt x="9" y="167"/>
                  </a:lnTo>
                  <a:lnTo>
                    <a:pt x="2" y="146"/>
                  </a:lnTo>
                  <a:lnTo>
                    <a:pt x="0" y="121"/>
                  </a:lnTo>
                  <a:lnTo>
                    <a:pt x="1" y="95"/>
                  </a:lnTo>
                  <a:lnTo>
                    <a:pt x="8" y="67"/>
                  </a:lnTo>
                  <a:lnTo>
                    <a:pt x="18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任意多边形: 形状 28"/>
            <p:cNvSpPr>
              <a:spLocks/>
            </p:cNvSpPr>
            <p:nvPr/>
          </p:nvSpPr>
          <p:spPr bwMode="auto">
            <a:xfrm>
              <a:off x="2157065" y="1499394"/>
              <a:ext cx="280988" cy="406400"/>
            </a:xfrm>
            <a:custGeom>
              <a:avLst/>
              <a:gdLst>
                <a:gd name="T0" fmla="*/ 150 w 177"/>
                <a:gd name="T1" fmla="*/ 0 h 256"/>
                <a:gd name="T2" fmla="*/ 151 w 177"/>
                <a:gd name="T3" fmla="*/ 3 h 256"/>
                <a:gd name="T4" fmla="*/ 154 w 177"/>
                <a:gd name="T5" fmla="*/ 9 h 256"/>
                <a:gd name="T6" fmla="*/ 157 w 177"/>
                <a:gd name="T7" fmla="*/ 18 h 256"/>
                <a:gd name="T8" fmla="*/ 163 w 177"/>
                <a:gd name="T9" fmla="*/ 31 h 256"/>
                <a:gd name="T10" fmla="*/ 167 w 177"/>
                <a:gd name="T11" fmla="*/ 47 h 256"/>
                <a:gd name="T12" fmla="*/ 172 w 177"/>
                <a:gd name="T13" fmla="*/ 64 h 256"/>
                <a:gd name="T14" fmla="*/ 174 w 177"/>
                <a:gd name="T15" fmla="*/ 82 h 256"/>
                <a:gd name="T16" fmla="*/ 177 w 177"/>
                <a:gd name="T17" fmla="*/ 103 h 256"/>
                <a:gd name="T18" fmla="*/ 177 w 177"/>
                <a:gd name="T19" fmla="*/ 124 h 256"/>
                <a:gd name="T20" fmla="*/ 174 w 177"/>
                <a:gd name="T21" fmla="*/ 144 h 256"/>
                <a:gd name="T22" fmla="*/ 169 w 177"/>
                <a:gd name="T23" fmla="*/ 165 h 256"/>
                <a:gd name="T24" fmla="*/ 159 w 177"/>
                <a:gd name="T25" fmla="*/ 185 h 256"/>
                <a:gd name="T26" fmla="*/ 146 w 177"/>
                <a:gd name="T27" fmla="*/ 203 h 256"/>
                <a:gd name="T28" fmla="*/ 129 w 177"/>
                <a:gd name="T29" fmla="*/ 220 h 256"/>
                <a:gd name="T30" fmla="*/ 105 w 177"/>
                <a:gd name="T31" fmla="*/ 235 h 256"/>
                <a:gd name="T32" fmla="*/ 77 w 177"/>
                <a:gd name="T33" fmla="*/ 247 h 256"/>
                <a:gd name="T34" fmla="*/ 42 w 177"/>
                <a:gd name="T35" fmla="*/ 256 h 256"/>
                <a:gd name="T36" fmla="*/ 44 w 177"/>
                <a:gd name="T37" fmla="*/ 255 h 256"/>
                <a:gd name="T38" fmla="*/ 52 w 177"/>
                <a:gd name="T39" fmla="*/ 251 h 256"/>
                <a:gd name="T40" fmla="*/ 63 w 177"/>
                <a:gd name="T41" fmla="*/ 244 h 256"/>
                <a:gd name="T42" fmla="*/ 76 w 177"/>
                <a:gd name="T43" fmla="*/ 235 h 256"/>
                <a:gd name="T44" fmla="*/ 90 w 177"/>
                <a:gd name="T45" fmla="*/ 224 h 256"/>
                <a:gd name="T46" fmla="*/ 104 w 177"/>
                <a:gd name="T47" fmla="*/ 209 h 256"/>
                <a:gd name="T48" fmla="*/ 117 w 177"/>
                <a:gd name="T49" fmla="*/ 191 h 256"/>
                <a:gd name="T50" fmla="*/ 126 w 177"/>
                <a:gd name="T51" fmla="*/ 169 h 256"/>
                <a:gd name="T52" fmla="*/ 133 w 177"/>
                <a:gd name="T53" fmla="*/ 144 h 256"/>
                <a:gd name="T54" fmla="*/ 131 w 177"/>
                <a:gd name="T55" fmla="*/ 148 h 256"/>
                <a:gd name="T56" fmla="*/ 128 w 177"/>
                <a:gd name="T57" fmla="*/ 156 h 256"/>
                <a:gd name="T58" fmla="*/ 120 w 177"/>
                <a:gd name="T59" fmla="*/ 168 h 256"/>
                <a:gd name="T60" fmla="*/ 109 w 177"/>
                <a:gd name="T61" fmla="*/ 183 h 256"/>
                <a:gd name="T62" fmla="*/ 96 w 177"/>
                <a:gd name="T63" fmla="*/ 199 h 256"/>
                <a:gd name="T64" fmla="*/ 81 w 177"/>
                <a:gd name="T65" fmla="*/ 215 h 256"/>
                <a:gd name="T66" fmla="*/ 63 w 177"/>
                <a:gd name="T67" fmla="*/ 229 h 256"/>
                <a:gd name="T68" fmla="*/ 42 w 177"/>
                <a:gd name="T69" fmla="*/ 240 h 256"/>
                <a:gd name="T70" fmla="*/ 20 w 177"/>
                <a:gd name="T71" fmla="*/ 247 h 256"/>
                <a:gd name="T72" fmla="*/ 18 w 177"/>
                <a:gd name="T73" fmla="*/ 244 h 256"/>
                <a:gd name="T74" fmla="*/ 16 w 177"/>
                <a:gd name="T75" fmla="*/ 239 h 256"/>
                <a:gd name="T76" fmla="*/ 12 w 177"/>
                <a:gd name="T77" fmla="*/ 229 h 256"/>
                <a:gd name="T78" fmla="*/ 8 w 177"/>
                <a:gd name="T79" fmla="*/ 217 h 256"/>
                <a:gd name="T80" fmla="*/ 4 w 177"/>
                <a:gd name="T81" fmla="*/ 203 h 256"/>
                <a:gd name="T82" fmla="*/ 1 w 177"/>
                <a:gd name="T83" fmla="*/ 186 h 256"/>
                <a:gd name="T84" fmla="*/ 0 w 177"/>
                <a:gd name="T85" fmla="*/ 168 h 256"/>
                <a:gd name="T86" fmla="*/ 0 w 177"/>
                <a:gd name="T87" fmla="*/ 148 h 256"/>
                <a:gd name="T88" fmla="*/ 4 w 177"/>
                <a:gd name="T89" fmla="*/ 128 h 256"/>
                <a:gd name="T90" fmla="*/ 9 w 177"/>
                <a:gd name="T91" fmla="*/ 107 h 256"/>
                <a:gd name="T92" fmla="*/ 20 w 177"/>
                <a:gd name="T93" fmla="*/ 86 h 256"/>
                <a:gd name="T94" fmla="*/ 35 w 177"/>
                <a:gd name="T95" fmla="*/ 67 h 256"/>
                <a:gd name="T96" fmla="*/ 55 w 177"/>
                <a:gd name="T97" fmla="*/ 47 h 256"/>
                <a:gd name="T98" fmla="*/ 79 w 177"/>
                <a:gd name="T99" fmla="*/ 30 h 256"/>
                <a:gd name="T100" fmla="*/ 112 w 177"/>
                <a:gd name="T101" fmla="*/ 15 h 256"/>
                <a:gd name="T102" fmla="*/ 150 w 177"/>
                <a:gd name="T103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6">
                  <a:moveTo>
                    <a:pt x="150" y="0"/>
                  </a:moveTo>
                  <a:lnTo>
                    <a:pt x="151" y="3"/>
                  </a:lnTo>
                  <a:lnTo>
                    <a:pt x="154" y="9"/>
                  </a:lnTo>
                  <a:lnTo>
                    <a:pt x="157" y="18"/>
                  </a:lnTo>
                  <a:lnTo>
                    <a:pt x="163" y="31"/>
                  </a:lnTo>
                  <a:lnTo>
                    <a:pt x="167" y="47"/>
                  </a:lnTo>
                  <a:lnTo>
                    <a:pt x="172" y="64"/>
                  </a:lnTo>
                  <a:lnTo>
                    <a:pt x="174" y="82"/>
                  </a:lnTo>
                  <a:lnTo>
                    <a:pt x="177" y="103"/>
                  </a:lnTo>
                  <a:lnTo>
                    <a:pt x="177" y="124"/>
                  </a:lnTo>
                  <a:lnTo>
                    <a:pt x="174" y="144"/>
                  </a:lnTo>
                  <a:lnTo>
                    <a:pt x="169" y="165"/>
                  </a:lnTo>
                  <a:lnTo>
                    <a:pt x="159" y="185"/>
                  </a:lnTo>
                  <a:lnTo>
                    <a:pt x="146" y="203"/>
                  </a:lnTo>
                  <a:lnTo>
                    <a:pt x="129" y="220"/>
                  </a:lnTo>
                  <a:lnTo>
                    <a:pt x="105" y="235"/>
                  </a:lnTo>
                  <a:lnTo>
                    <a:pt x="77" y="247"/>
                  </a:lnTo>
                  <a:lnTo>
                    <a:pt x="42" y="256"/>
                  </a:lnTo>
                  <a:lnTo>
                    <a:pt x="44" y="255"/>
                  </a:lnTo>
                  <a:lnTo>
                    <a:pt x="52" y="251"/>
                  </a:lnTo>
                  <a:lnTo>
                    <a:pt x="63" y="244"/>
                  </a:lnTo>
                  <a:lnTo>
                    <a:pt x="76" y="235"/>
                  </a:lnTo>
                  <a:lnTo>
                    <a:pt x="90" y="224"/>
                  </a:lnTo>
                  <a:lnTo>
                    <a:pt x="104" y="209"/>
                  </a:lnTo>
                  <a:lnTo>
                    <a:pt x="117" y="191"/>
                  </a:lnTo>
                  <a:lnTo>
                    <a:pt x="126" y="169"/>
                  </a:lnTo>
                  <a:lnTo>
                    <a:pt x="133" y="144"/>
                  </a:lnTo>
                  <a:lnTo>
                    <a:pt x="131" y="148"/>
                  </a:lnTo>
                  <a:lnTo>
                    <a:pt x="128" y="156"/>
                  </a:lnTo>
                  <a:lnTo>
                    <a:pt x="120" y="168"/>
                  </a:lnTo>
                  <a:lnTo>
                    <a:pt x="109" y="183"/>
                  </a:lnTo>
                  <a:lnTo>
                    <a:pt x="96" y="199"/>
                  </a:lnTo>
                  <a:lnTo>
                    <a:pt x="81" y="215"/>
                  </a:lnTo>
                  <a:lnTo>
                    <a:pt x="63" y="229"/>
                  </a:lnTo>
                  <a:lnTo>
                    <a:pt x="42" y="240"/>
                  </a:lnTo>
                  <a:lnTo>
                    <a:pt x="20" y="247"/>
                  </a:lnTo>
                  <a:lnTo>
                    <a:pt x="18" y="244"/>
                  </a:lnTo>
                  <a:lnTo>
                    <a:pt x="16" y="239"/>
                  </a:lnTo>
                  <a:lnTo>
                    <a:pt x="12" y="229"/>
                  </a:lnTo>
                  <a:lnTo>
                    <a:pt x="8" y="217"/>
                  </a:lnTo>
                  <a:lnTo>
                    <a:pt x="4" y="203"/>
                  </a:lnTo>
                  <a:lnTo>
                    <a:pt x="1" y="186"/>
                  </a:lnTo>
                  <a:lnTo>
                    <a:pt x="0" y="168"/>
                  </a:lnTo>
                  <a:lnTo>
                    <a:pt x="0" y="148"/>
                  </a:lnTo>
                  <a:lnTo>
                    <a:pt x="4" y="128"/>
                  </a:lnTo>
                  <a:lnTo>
                    <a:pt x="9" y="107"/>
                  </a:lnTo>
                  <a:lnTo>
                    <a:pt x="20" y="86"/>
                  </a:lnTo>
                  <a:lnTo>
                    <a:pt x="35" y="67"/>
                  </a:lnTo>
                  <a:lnTo>
                    <a:pt x="55" y="47"/>
                  </a:lnTo>
                  <a:lnTo>
                    <a:pt x="79" y="30"/>
                  </a:lnTo>
                  <a:lnTo>
                    <a:pt x="112" y="15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任意多边形: 形状 29"/>
            <p:cNvSpPr>
              <a:spLocks/>
            </p:cNvSpPr>
            <p:nvPr/>
          </p:nvSpPr>
          <p:spPr bwMode="auto">
            <a:xfrm>
              <a:off x="2596803" y="1775619"/>
              <a:ext cx="280988" cy="404813"/>
            </a:xfrm>
            <a:custGeom>
              <a:avLst/>
              <a:gdLst>
                <a:gd name="T0" fmla="*/ 149 w 177"/>
                <a:gd name="T1" fmla="*/ 0 h 255"/>
                <a:gd name="T2" fmla="*/ 151 w 177"/>
                <a:gd name="T3" fmla="*/ 2 h 255"/>
                <a:gd name="T4" fmla="*/ 153 w 177"/>
                <a:gd name="T5" fmla="*/ 8 h 255"/>
                <a:gd name="T6" fmla="*/ 157 w 177"/>
                <a:gd name="T7" fmla="*/ 17 h 255"/>
                <a:gd name="T8" fmla="*/ 162 w 177"/>
                <a:gd name="T9" fmla="*/ 30 h 255"/>
                <a:gd name="T10" fmla="*/ 166 w 177"/>
                <a:gd name="T11" fmla="*/ 46 h 255"/>
                <a:gd name="T12" fmla="*/ 170 w 177"/>
                <a:gd name="T13" fmla="*/ 63 h 255"/>
                <a:gd name="T14" fmla="*/ 174 w 177"/>
                <a:gd name="T15" fmla="*/ 82 h 255"/>
                <a:gd name="T16" fmla="*/ 177 w 177"/>
                <a:gd name="T17" fmla="*/ 102 h 255"/>
                <a:gd name="T18" fmla="*/ 177 w 177"/>
                <a:gd name="T19" fmla="*/ 122 h 255"/>
                <a:gd name="T20" fmla="*/ 174 w 177"/>
                <a:gd name="T21" fmla="*/ 143 h 255"/>
                <a:gd name="T22" fmla="*/ 168 w 177"/>
                <a:gd name="T23" fmla="*/ 164 h 255"/>
                <a:gd name="T24" fmla="*/ 159 w 177"/>
                <a:gd name="T25" fmla="*/ 183 h 255"/>
                <a:gd name="T26" fmla="*/ 146 w 177"/>
                <a:gd name="T27" fmla="*/ 203 h 255"/>
                <a:gd name="T28" fmla="*/ 127 w 177"/>
                <a:gd name="T29" fmla="*/ 220 h 255"/>
                <a:gd name="T30" fmla="*/ 105 w 177"/>
                <a:gd name="T31" fmla="*/ 234 h 255"/>
                <a:gd name="T32" fmla="*/ 77 w 177"/>
                <a:gd name="T33" fmla="*/ 246 h 255"/>
                <a:gd name="T34" fmla="*/ 42 w 177"/>
                <a:gd name="T35" fmla="*/ 255 h 255"/>
                <a:gd name="T36" fmla="*/ 44 w 177"/>
                <a:gd name="T37" fmla="*/ 253 h 255"/>
                <a:gd name="T38" fmla="*/ 51 w 177"/>
                <a:gd name="T39" fmla="*/ 250 h 255"/>
                <a:gd name="T40" fmla="*/ 62 w 177"/>
                <a:gd name="T41" fmla="*/ 244 h 255"/>
                <a:gd name="T42" fmla="*/ 75 w 177"/>
                <a:gd name="T43" fmla="*/ 235 h 255"/>
                <a:gd name="T44" fmla="*/ 90 w 177"/>
                <a:gd name="T45" fmla="*/ 222 h 255"/>
                <a:gd name="T46" fmla="*/ 104 w 177"/>
                <a:gd name="T47" fmla="*/ 208 h 255"/>
                <a:gd name="T48" fmla="*/ 116 w 177"/>
                <a:gd name="T49" fmla="*/ 190 h 255"/>
                <a:gd name="T50" fmla="*/ 126 w 177"/>
                <a:gd name="T51" fmla="*/ 169 h 255"/>
                <a:gd name="T52" fmla="*/ 133 w 177"/>
                <a:gd name="T53" fmla="*/ 143 h 255"/>
                <a:gd name="T54" fmla="*/ 131 w 177"/>
                <a:gd name="T55" fmla="*/ 147 h 255"/>
                <a:gd name="T56" fmla="*/ 127 w 177"/>
                <a:gd name="T57" fmla="*/ 155 h 255"/>
                <a:gd name="T58" fmla="*/ 120 w 177"/>
                <a:gd name="T59" fmla="*/ 168 h 255"/>
                <a:gd name="T60" fmla="*/ 109 w 177"/>
                <a:gd name="T61" fmla="*/ 182 h 255"/>
                <a:gd name="T62" fmla="*/ 96 w 177"/>
                <a:gd name="T63" fmla="*/ 198 h 255"/>
                <a:gd name="T64" fmla="*/ 81 w 177"/>
                <a:gd name="T65" fmla="*/ 213 h 255"/>
                <a:gd name="T66" fmla="*/ 62 w 177"/>
                <a:gd name="T67" fmla="*/ 227 h 255"/>
                <a:gd name="T68" fmla="*/ 42 w 177"/>
                <a:gd name="T69" fmla="*/ 239 h 255"/>
                <a:gd name="T70" fmla="*/ 18 w 177"/>
                <a:gd name="T71" fmla="*/ 246 h 255"/>
                <a:gd name="T72" fmla="*/ 18 w 177"/>
                <a:gd name="T73" fmla="*/ 243 h 255"/>
                <a:gd name="T74" fmla="*/ 16 w 177"/>
                <a:gd name="T75" fmla="*/ 238 h 255"/>
                <a:gd name="T76" fmla="*/ 12 w 177"/>
                <a:gd name="T77" fmla="*/ 229 h 255"/>
                <a:gd name="T78" fmla="*/ 8 w 177"/>
                <a:gd name="T79" fmla="*/ 216 h 255"/>
                <a:gd name="T80" fmla="*/ 4 w 177"/>
                <a:gd name="T81" fmla="*/ 201 h 255"/>
                <a:gd name="T82" fmla="*/ 1 w 177"/>
                <a:gd name="T83" fmla="*/ 185 h 255"/>
                <a:gd name="T84" fmla="*/ 0 w 177"/>
                <a:gd name="T85" fmla="*/ 166 h 255"/>
                <a:gd name="T86" fmla="*/ 0 w 177"/>
                <a:gd name="T87" fmla="*/ 147 h 255"/>
                <a:gd name="T88" fmla="*/ 3 w 177"/>
                <a:gd name="T89" fmla="*/ 126 h 255"/>
                <a:gd name="T90" fmla="*/ 9 w 177"/>
                <a:gd name="T91" fmla="*/ 105 h 255"/>
                <a:gd name="T92" fmla="*/ 19 w 177"/>
                <a:gd name="T93" fmla="*/ 86 h 255"/>
                <a:gd name="T94" fmla="*/ 34 w 177"/>
                <a:gd name="T95" fmla="*/ 65 h 255"/>
                <a:gd name="T96" fmla="*/ 55 w 177"/>
                <a:gd name="T97" fmla="*/ 47 h 255"/>
                <a:gd name="T98" fmla="*/ 79 w 177"/>
                <a:gd name="T99" fmla="*/ 29 h 255"/>
                <a:gd name="T100" fmla="*/ 110 w 177"/>
                <a:gd name="T101" fmla="*/ 13 h 255"/>
                <a:gd name="T102" fmla="*/ 149 w 177"/>
                <a:gd name="T103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5">
                  <a:moveTo>
                    <a:pt x="149" y="0"/>
                  </a:moveTo>
                  <a:lnTo>
                    <a:pt x="151" y="2"/>
                  </a:lnTo>
                  <a:lnTo>
                    <a:pt x="153" y="8"/>
                  </a:lnTo>
                  <a:lnTo>
                    <a:pt x="157" y="17"/>
                  </a:lnTo>
                  <a:lnTo>
                    <a:pt x="162" y="30"/>
                  </a:lnTo>
                  <a:lnTo>
                    <a:pt x="166" y="46"/>
                  </a:lnTo>
                  <a:lnTo>
                    <a:pt x="170" y="63"/>
                  </a:lnTo>
                  <a:lnTo>
                    <a:pt x="174" y="82"/>
                  </a:lnTo>
                  <a:lnTo>
                    <a:pt x="177" y="102"/>
                  </a:lnTo>
                  <a:lnTo>
                    <a:pt x="177" y="122"/>
                  </a:lnTo>
                  <a:lnTo>
                    <a:pt x="174" y="143"/>
                  </a:lnTo>
                  <a:lnTo>
                    <a:pt x="168" y="164"/>
                  </a:lnTo>
                  <a:lnTo>
                    <a:pt x="159" y="183"/>
                  </a:lnTo>
                  <a:lnTo>
                    <a:pt x="146" y="203"/>
                  </a:lnTo>
                  <a:lnTo>
                    <a:pt x="127" y="220"/>
                  </a:lnTo>
                  <a:lnTo>
                    <a:pt x="105" y="234"/>
                  </a:lnTo>
                  <a:lnTo>
                    <a:pt x="77" y="246"/>
                  </a:lnTo>
                  <a:lnTo>
                    <a:pt x="42" y="255"/>
                  </a:lnTo>
                  <a:lnTo>
                    <a:pt x="44" y="253"/>
                  </a:lnTo>
                  <a:lnTo>
                    <a:pt x="51" y="250"/>
                  </a:lnTo>
                  <a:lnTo>
                    <a:pt x="62" y="244"/>
                  </a:lnTo>
                  <a:lnTo>
                    <a:pt x="75" y="235"/>
                  </a:lnTo>
                  <a:lnTo>
                    <a:pt x="90" y="222"/>
                  </a:lnTo>
                  <a:lnTo>
                    <a:pt x="104" y="208"/>
                  </a:lnTo>
                  <a:lnTo>
                    <a:pt x="116" y="190"/>
                  </a:lnTo>
                  <a:lnTo>
                    <a:pt x="126" y="169"/>
                  </a:lnTo>
                  <a:lnTo>
                    <a:pt x="133" y="143"/>
                  </a:lnTo>
                  <a:lnTo>
                    <a:pt x="131" y="147"/>
                  </a:lnTo>
                  <a:lnTo>
                    <a:pt x="127" y="155"/>
                  </a:lnTo>
                  <a:lnTo>
                    <a:pt x="120" y="168"/>
                  </a:lnTo>
                  <a:lnTo>
                    <a:pt x="109" y="182"/>
                  </a:lnTo>
                  <a:lnTo>
                    <a:pt x="96" y="198"/>
                  </a:lnTo>
                  <a:lnTo>
                    <a:pt x="81" y="213"/>
                  </a:lnTo>
                  <a:lnTo>
                    <a:pt x="62" y="227"/>
                  </a:lnTo>
                  <a:lnTo>
                    <a:pt x="42" y="239"/>
                  </a:lnTo>
                  <a:lnTo>
                    <a:pt x="18" y="246"/>
                  </a:lnTo>
                  <a:lnTo>
                    <a:pt x="18" y="243"/>
                  </a:lnTo>
                  <a:lnTo>
                    <a:pt x="16" y="238"/>
                  </a:lnTo>
                  <a:lnTo>
                    <a:pt x="12" y="229"/>
                  </a:lnTo>
                  <a:lnTo>
                    <a:pt x="8" y="216"/>
                  </a:lnTo>
                  <a:lnTo>
                    <a:pt x="4" y="201"/>
                  </a:lnTo>
                  <a:lnTo>
                    <a:pt x="1" y="185"/>
                  </a:lnTo>
                  <a:lnTo>
                    <a:pt x="0" y="166"/>
                  </a:lnTo>
                  <a:lnTo>
                    <a:pt x="0" y="147"/>
                  </a:lnTo>
                  <a:lnTo>
                    <a:pt x="3" y="126"/>
                  </a:lnTo>
                  <a:lnTo>
                    <a:pt x="9" y="105"/>
                  </a:lnTo>
                  <a:lnTo>
                    <a:pt x="19" y="86"/>
                  </a:lnTo>
                  <a:lnTo>
                    <a:pt x="34" y="65"/>
                  </a:lnTo>
                  <a:lnTo>
                    <a:pt x="55" y="47"/>
                  </a:lnTo>
                  <a:lnTo>
                    <a:pt x="79" y="29"/>
                  </a:lnTo>
                  <a:lnTo>
                    <a:pt x="110" y="13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任意多边形: 形状 30"/>
            <p:cNvSpPr>
              <a:spLocks/>
            </p:cNvSpPr>
            <p:nvPr/>
          </p:nvSpPr>
          <p:spPr bwMode="auto">
            <a:xfrm>
              <a:off x="2987328" y="1288256"/>
              <a:ext cx="279400" cy="422275"/>
            </a:xfrm>
            <a:custGeom>
              <a:avLst/>
              <a:gdLst>
                <a:gd name="T0" fmla="*/ 35 w 176"/>
                <a:gd name="T1" fmla="*/ 0 h 266"/>
                <a:gd name="T2" fmla="*/ 37 w 176"/>
                <a:gd name="T3" fmla="*/ 1 h 266"/>
                <a:gd name="T4" fmla="*/ 44 w 176"/>
                <a:gd name="T5" fmla="*/ 4 h 266"/>
                <a:gd name="T6" fmla="*/ 53 w 176"/>
                <a:gd name="T7" fmla="*/ 7 h 266"/>
                <a:gd name="T8" fmla="*/ 66 w 176"/>
                <a:gd name="T9" fmla="*/ 13 h 266"/>
                <a:gd name="T10" fmla="*/ 80 w 176"/>
                <a:gd name="T11" fmla="*/ 20 h 266"/>
                <a:gd name="T12" fmla="*/ 95 w 176"/>
                <a:gd name="T13" fmla="*/ 29 h 266"/>
                <a:gd name="T14" fmla="*/ 110 w 176"/>
                <a:gd name="T15" fmla="*/ 40 h 266"/>
                <a:gd name="T16" fmla="*/ 126 w 176"/>
                <a:gd name="T17" fmla="*/ 53 h 266"/>
                <a:gd name="T18" fmla="*/ 141 w 176"/>
                <a:gd name="T19" fmla="*/ 68 h 266"/>
                <a:gd name="T20" fmla="*/ 154 w 176"/>
                <a:gd name="T21" fmla="*/ 84 h 266"/>
                <a:gd name="T22" fmla="*/ 165 w 176"/>
                <a:gd name="T23" fmla="*/ 103 h 266"/>
                <a:gd name="T24" fmla="*/ 173 w 176"/>
                <a:gd name="T25" fmla="*/ 123 h 266"/>
                <a:gd name="T26" fmla="*/ 176 w 176"/>
                <a:gd name="T27" fmla="*/ 146 h 266"/>
                <a:gd name="T28" fmla="*/ 175 w 176"/>
                <a:gd name="T29" fmla="*/ 171 h 266"/>
                <a:gd name="T30" fmla="*/ 170 w 176"/>
                <a:gd name="T31" fmla="*/ 197 h 266"/>
                <a:gd name="T32" fmla="*/ 158 w 176"/>
                <a:gd name="T33" fmla="*/ 225 h 266"/>
                <a:gd name="T34" fmla="*/ 140 w 176"/>
                <a:gd name="T35" fmla="*/ 257 h 266"/>
                <a:gd name="T36" fmla="*/ 140 w 176"/>
                <a:gd name="T37" fmla="*/ 254 h 266"/>
                <a:gd name="T38" fmla="*/ 143 w 176"/>
                <a:gd name="T39" fmla="*/ 246 h 266"/>
                <a:gd name="T40" fmla="*/ 147 w 176"/>
                <a:gd name="T41" fmla="*/ 235 h 266"/>
                <a:gd name="T42" fmla="*/ 149 w 176"/>
                <a:gd name="T43" fmla="*/ 219 h 266"/>
                <a:gd name="T44" fmla="*/ 150 w 176"/>
                <a:gd name="T45" fmla="*/ 201 h 266"/>
                <a:gd name="T46" fmla="*/ 150 w 176"/>
                <a:gd name="T47" fmla="*/ 180 h 266"/>
                <a:gd name="T48" fmla="*/ 147 w 176"/>
                <a:gd name="T49" fmla="*/ 158 h 266"/>
                <a:gd name="T50" fmla="*/ 139 w 176"/>
                <a:gd name="T51" fmla="*/ 136 h 266"/>
                <a:gd name="T52" fmla="*/ 126 w 176"/>
                <a:gd name="T53" fmla="*/ 114 h 266"/>
                <a:gd name="T54" fmla="*/ 127 w 176"/>
                <a:gd name="T55" fmla="*/ 116 h 266"/>
                <a:gd name="T56" fmla="*/ 130 w 176"/>
                <a:gd name="T57" fmla="*/ 126 h 266"/>
                <a:gd name="T58" fmla="*/ 132 w 176"/>
                <a:gd name="T59" fmla="*/ 140 h 266"/>
                <a:gd name="T60" fmla="*/ 136 w 176"/>
                <a:gd name="T61" fmla="*/ 158 h 266"/>
                <a:gd name="T62" fmla="*/ 137 w 176"/>
                <a:gd name="T63" fmla="*/ 177 h 266"/>
                <a:gd name="T64" fmla="*/ 137 w 176"/>
                <a:gd name="T65" fmla="*/ 200 h 266"/>
                <a:gd name="T66" fmla="*/ 135 w 176"/>
                <a:gd name="T67" fmla="*/ 223 h 266"/>
                <a:gd name="T68" fmla="*/ 128 w 176"/>
                <a:gd name="T69" fmla="*/ 245 h 266"/>
                <a:gd name="T70" fmla="*/ 117 w 176"/>
                <a:gd name="T71" fmla="*/ 266 h 266"/>
                <a:gd name="T72" fmla="*/ 115 w 176"/>
                <a:gd name="T73" fmla="*/ 266 h 266"/>
                <a:gd name="T74" fmla="*/ 109 w 176"/>
                <a:gd name="T75" fmla="*/ 263 h 266"/>
                <a:gd name="T76" fmla="*/ 101 w 176"/>
                <a:gd name="T77" fmla="*/ 261 h 266"/>
                <a:gd name="T78" fmla="*/ 91 w 176"/>
                <a:gd name="T79" fmla="*/ 255 h 266"/>
                <a:gd name="T80" fmla="*/ 79 w 176"/>
                <a:gd name="T81" fmla="*/ 248 h 266"/>
                <a:gd name="T82" fmla="*/ 66 w 176"/>
                <a:gd name="T83" fmla="*/ 240 h 266"/>
                <a:gd name="T84" fmla="*/ 53 w 176"/>
                <a:gd name="T85" fmla="*/ 229 h 266"/>
                <a:gd name="T86" fmla="*/ 40 w 176"/>
                <a:gd name="T87" fmla="*/ 216 h 266"/>
                <a:gd name="T88" fmla="*/ 28 w 176"/>
                <a:gd name="T89" fmla="*/ 202 h 266"/>
                <a:gd name="T90" fmla="*/ 17 w 176"/>
                <a:gd name="T91" fmla="*/ 185 h 266"/>
                <a:gd name="T92" fmla="*/ 9 w 176"/>
                <a:gd name="T93" fmla="*/ 167 h 266"/>
                <a:gd name="T94" fmla="*/ 2 w 176"/>
                <a:gd name="T95" fmla="*/ 145 h 266"/>
                <a:gd name="T96" fmla="*/ 0 w 176"/>
                <a:gd name="T97" fmla="*/ 122 h 266"/>
                <a:gd name="T98" fmla="*/ 1 w 176"/>
                <a:gd name="T99" fmla="*/ 96 h 266"/>
                <a:gd name="T100" fmla="*/ 7 w 176"/>
                <a:gd name="T101" fmla="*/ 66 h 266"/>
                <a:gd name="T102" fmla="*/ 18 w 176"/>
                <a:gd name="T103" fmla="*/ 35 h 266"/>
                <a:gd name="T104" fmla="*/ 35 w 176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6" h="266">
                  <a:moveTo>
                    <a:pt x="35" y="0"/>
                  </a:moveTo>
                  <a:lnTo>
                    <a:pt x="37" y="1"/>
                  </a:lnTo>
                  <a:lnTo>
                    <a:pt x="44" y="4"/>
                  </a:lnTo>
                  <a:lnTo>
                    <a:pt x="53" y="7"/>
                  </a:lnTo>
                  <a:lnTo>
                    <a:pt x="66" y="13"/>
                  </a:lnTo>
                  <a:lnTo>
                    <a:pt x="80" y="20"/>
                  </a:lnTo>
                  <a:lnTo>
                    <a:pt x="95" y="29"/>
                  </a:lnTo>
                  <a:lnTo>
                    <a:pt x="110" y="40"/>
                  </a:lnTo>
                  <a:lnTo>
                    <a:pt x="126" y="53"/>
                  </a:lnTo>
                  <a:lnTo>
                    <a:pt x="141" y="68"/>
                  </a:lnTo>
                  <a:lnTo>
                    <a:pt x="154" y="84"/>
                  </a:lnTo>
                  <a:lnTo>
                    <a:pt x="165" y="103"/>
                  </a:lnTo>
                  <a:lnTo>
                    <a:pt x="173" y="123"/>
                  </a:lnTo>
                  <a:lnTo>
                    <a:pt x="176" y="146"/>
                  </a:lnTo>
                  <a:lnTo>
                    <a:pt x="175" y="171"/>
                  </a:lnTo>
                  <a:lnTo>
                    <a:pt x="170" y="197"/>
                  </a:lnTo>
                  <a:lnTo>
                    <a:pt x="158" y="225"/>
                  </a:lnTo>
                  <a:lnTo>
                    <a:pt x="140" y="257"/>
                  </a:lnTo>
                  <a:lnTo>
                    <a:pt x="140" y="254"/>
                  </a:lnTo>
                  <a:lnTo>
                    <a:pt x="143" y="246"/>
                  </a:lnTo>
                  <a:lnTo>
                    <a:pt x="147" y="235"/>
                  </a:lnTo>
                  <a:lnTo>
                    <a:pt x="149" y="219"/>
                  </a:lnTo>
                  <a:lnTo>
                    <a:pt x="150" y="201"/>
                  </a:lnTo>
                  <a:lnTo>
                    <a:pt x="150" y="180"/>
                  </a:lnTo>
                  <a:lnTo>
                    <a:pt x="147" y="158"/>
                  </a:lnTo>
                  <a:lnTo>
                    <a:pt x="139" y="136"/>
                  </a:lnTo>
                  <a:lnTo>
                    <a:pt x="126" y="114"/>
                  </a:lnTo>
                  <a:lnTo>
                    <a:pt x="127" y="116"/>
                  </a:lnTo>
                  <a:lnTo>
                    <a:pt x="130" y="126"/>
                  </a:lnTo>
                  <a:lnTo>
                    <a:pt x="132" y="140"/>
                  </a:lnTo>
                  <a:lnTo>
                    <a:pt x="136" y="158"/>
                  </a:lnTo>
                  <a:lnTo>
                    <a:pt x="137" y="177"/>
                  </a:lnTo>
                  <a:lnTo>
                    <a:pt x="137" y="200"/>
                  </a:lnTo>
                  <a:lnTo>
                    <a:pt x="135" y="223"/>
                  </a:lnTo>
                  <a:lnTo>
                    <a:pt x="128" y="245"/>
                  </a:lnTo>
                  <a:lnTo>
                    <a:pt x="117" y="266"/>
                  </a:lnTo>
                  <a:lnTo>
                    <a:pt x="115" y="266"/>
                  </a:lnTo>
                  <a:lnTo>
                    <a:pt x="109" y="263"/>
                  </a:lnTo>
                  <a:lnTo>
                    <a:pt x="101" y="261"/>
                  </a:lnTo>
                  <a:lnTo>
                    <a:pt x="91" y="255"/>
                  </a:lnTo>
                  <a:lnTo>
                    <a:pt x="79" y="248"/>
                  </a:lnTo>
                  <a:lnTo>
                    <a:pt x="66" y="240"/>
                  </a:lnTo>
                  <a:lnTo>
                    <a:pt x="53" y="229"/>
                  </a:lnTo>
                  <a:lnTo>
                    <a:pt x="40" y="216"/>
                  </a:lnTo>
                  <a:lnTo>
                    <a:pt x="28" y="202"/>
                  </a:lnTo>
                  <a:lnTo>
                    <a:pt x="17" y="185"/>
                  </a:lnTo>
                  <a:lnTo>
                    <a:pt x="9" y="167"/>
                  </a:lnTo>
                  <a:lnTo>
                    <a:pt x="2" y="145"/>
                  </a:lnTo>
                  <a:lnTo>
                    <a:pt x="0" y="122"/>
                  </a:lnTo>
                  <a:lnTo>
                    <a:pt x="1" y="96"/>
                  </a:lnTo>
                  <a:lnTo>
                    <a:pt x="7" y="66"/>
                  </a:lnTo>
                  <a:lnTo>
                    <a:pt x="18" y="35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任意多边形: 形状 31"/>
            <p:cNvSpPr>
              <a:spLocks/>
            </p:cNvSpPr>
            <p:nvPr/>
          </p:nvSpPr>
          <p:spPr bwMode="auto">
            <a:xfrm>
              <a:off x="2904778" y="2055019"/>
              <a:ext cx="277813" cy="423863"/>
            </a:xfrm>
            <a:custGeom>
              <a:avLst/>
              <a:gdLst>
                <a:gd name="T0" fmla="*/ 35 w 175"/>
                <a:gd name="T1" fmla="*/ 0 h 267"/>
                <a:gd name="T2" fmla="*/ 36 w 175"/>
                <a:gd name="T3" fmla="*/ 1 h 267"/>
                <a:gd name="T4" fmla="*/ 43 w 175"/>
                <a:gd name="T5" fmla="*/ 3 h 267"/>
                <a:gd name="T6" fmla="*/ 53 w 175"/>
                <a:gd name="T7" fmla="*/ 7 h 267"/>
                <a:gd name="T8" fmla="*/ 65 w 175"/>
                <a:gd name="T9" fmla="*/ 13 h 267"/>
                <a:gd name="T10" fmla="*/ 79 w 175"/>
                <a:gd name="T11" fmla="*/ 20 h 267"/>
                <a:gd name="T12" fmla="*/ 95 w 175"/>
                <a:gd name="T13" fmla="*/ 29 h 267"/>
                <a:gd name="T14" fmla="*/ 110 w 175"/>
                <a:gd name="T15" fmla="*/ 41 h 267"/>
                <a:gd name="T16" fmla="*/ 126 w 175"/>
                <a:gd name="T17" fmla="*/ 53 h 267"/>
                <a:gd name="T18" fmla="*/ 140 w 175"/>
                <a:gd name="T19" fmla="*/ 68 h 267"/>
                <a:gd name="T20" fmla="*/ 153 w 175"/>
                <a:gd name="T21" fmla="*/ 84 h 267"/>
                <a:gd name="T22" fmla="*/ 163 w 175"/>
                <a:gd name="T23" fmla="*/ 103 h 267"/>
                <a:gd name="T24" fmla="*/ 171 w 175"/>
                <a:gd name="T25" fmla="*/ 123 h 267"/>
                <a:gd name="T26" fmla="*/ 175 w 175"/>
                <a:gd name="T27" fmla="*/ 146 h 267"/>
                <a:gd name="T28" fmla="*/ 174 w 175"/>
                <a:gd name="T29" fmla="*/ 171 h 267"/>
                <a:gd name="T30" fmla="*/ 169 w 175"/>
                <a:gd name="T31" fmla="*/ 197 h 267"/>
                <a:gd name="T32" fmla="*/ 157 w 175"/>
                <a:gd name="T33" fmla="*/ 225 h 267"/>
                <a:gd name="T34" fmla="*/ 139 w 175"/>
                <a:gd name="T35" fmla="*/ 257 h 267"/>
                <a:gd name="T36" fmla="*/ 140 w 175"/>
                <a:gd name="T37" fmla="*/ 254 h 267"/>
                <a:gd name="T38" fmla="*/ 143 w 175"/>
                <a:gd name="T39" fmla="*/ 246 h 267"/>
                <a:gd name="T40" fmla="*/ 145 w 175"/>
                <a:gd name="T41" fmla="*/ 235 h 267"/>
                <a:gd name="T42" fmla="*/ 148 w 175"/>
                <a:gd name="T43" fmla="*/ 219 h 267"/>
                <a:gd name="T44" fmla="*/ 150 w 175"/>
                <a:gd name="T45" fmla="*/ 201 h 267"/>
                <a:gd name="T46" fmla="*/ 149 w 175"/>
                <a:gd name="T47" fmla="*/ 180 h 267"/>
                <a:gd name="T48" fmla="*/ 145 w 175"/>
                <a:gd name="T49" fmla="*/ 158 h 267"/>
                <a:gd name="T50" fmla="*/ 137 w 175"/>
                <a:gd name="T51" fmla="*/ 136 h 267"/>
                <a:gd name="T52" fmla="*/ 124 w 175"/>
                <a:gd name="T53" fmla="*/ 114 h 267"/>
                <a:gd name="T54" fmla="*/ 126 w 175"/>
                <a:gd name="T55" fmla="*/ 116 h 267"/>
                <a:gd name="T56" fmla="*/ 128 w 175"/>
                <a:gd name="T57" fmla="*/ 125 h 267"/>
                <a:gd name="T58" fmla="*/ 132 w 175"/>
                <a:gd name="T59" fmla="*/ 140 h 267"/>
                <a:gd name="T60" fmla="*/ 135 w 175"/>
                <a:gd name="T61" fmla="*/ 158 h 267"/>
                <a:gd name="T62" fmla="*/ 137 w 175"/>
                <a:gd name="T63" fmla="*/ 177 h 267"/>
                <a:gd name="T64" fmla="*/ 137 w 175"/>
                <a:gd name="T65" fmla="*/ 199 h 267"/>
                <a:gd name="T66" fmla="*/ 134 w 175"/>
                <a:gd name="T67" fmla="*/ 223 h 267"/>
                <a:gd name="T68" fmla="*/ 127 w 175"/>
                <a:gd name="T69" fmla="*/ 245 h 267"/>
                <a:gd name="T70" fmla="*/ 115 w 175"/>
                <a:gd name="T71" fmla="*/ 267 h 267"/>
                <a:gd name="T72" fmla="*/ 114 w 175"/>
                <a:gd name="T73" fmla="*/ 266 h 267"/>
                <a:gd name="T74" fmla="*/ 109 w 175"/>
                <a:gd name="T75" fmla="*/ 263 h 267"/>
                <a:gd name="T76" fmla="*/ 101 w 175"/>
                <a:gd name="T77" fmla="*/ 260 h 267"/>
                <a:gd name="T78" fmla="*/ 91 w 175"/>
                <a:gd name="T79" fmla="*/ 255 h 267"/>
                <a:gd name="T80" fmla="*/ 78 w 175"/>
                <a:gd name="T81" fmla="*/ 249 h 267"/>
                <a:gd name="T82" fmla="*/ 65 w 175"/>
                <a:gd name="T83" fmla="*/ 240 h 267"/>
                <a:gd name="T84" fmla="*/ 52 w 175"/>
                <a:gd name="T85" fmla="*/ 229 h 267"/>
                <a:gd name="T86" fmla="*/ 39 w 175"/>
                <a:gd name="T87" fmla="*/ 216 h 267"/>
                <a:gd name="T88" fmla="*/ 27 w 175"/>
                <a:gd name="T89" fmla="*/ 202 h 267"/>
                <a:gd name="T90" fmla="*/ 17 w 175"/>
                <a:gd name="T91" fmla="*/ 185 h 267"/>
                <a:gd name="T92" fmla="*/ 7 w 175"/>
                <a:gd name="T93" fmla="*/ 167 h 267"/>
                <a:gd name="T94" fmla="*/ 2 w 175"/>
                <a:gd name="T95" fmla="*/ 145 h 267"/>
                <a:gd name="T96" fmla="*/ 0 w 175"/>
                <a:gd name="T97" fmla="*/ 122 h 267"/>
                <a:gd name="T98" fmla="*/ 1 w 175"/>
                <a:gd name="T99" fmla="*/ 96 h 267"/>
                <a:gd name="T100" fmla="*/ 6 w 175"/>
                <a:gd name="T101" fmla="*/ 67 h 267"/>
                <a:gd name="T102" fmla="*/ 18 w 175"/>
                <a:gd name="T103" fmla="*/ 35 h 267"/>
                <a:gd name="T104" fmla="*/ 35 w 175"/>
                <a:gd name="T105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5" h="267">
                  <a:moveTo>
                    <a:pt x="35" y="0"/>
                  </a:moveTo>
                  <a:lnTo>
                    <a:pt x="36" y="1"/>
                  </a:lnTo>
                  <a:lnTo>
                    <a:pt x="43" y="3"/>
                  </a:lnTo>
                  <a:lnTo>
                    <a:pt x="53" y="7"/>
                  </a:lnTo>
                  <a:lnTo>
                    <a:pt x="65" y="13"/>
                  </a:lnTo>
                  <a:lnTo>
                    <a:pt x="79" y="20"/>
                  </a:lnTo>
                  <a:lnTo>
                    <a:pt x="95" y="29"/>
                  </a:lnTo>
                  <a:lnTo>
                    <a:pt x="110" y="41"/>
                  </a:lnTo>
                  <a:lnTo>
                    <a:pt x="126" y="53"/>
                  </a:lnTo>
                  <a:lnTo>
                    <a:pt x="140" y="68"/>
                  </a:lnTo>
                  <a:lnTo>
                    <a:pt x="153" y="84"/>
                  </a:lnTo>
                  <a:lnTo>
                    <a:pt x="163" y="103"/>
                  </a:lnTo>
                  <a:lnTo>
                    <a:pt x="171" y="123"/>
                  </a:lnTo>
                  <a:lnTo>
                    <a:pt x="175" y="146"/>
                  </a:lnTo>
                  <a:lnTo>
                    <a:pt x="174" y="171"/>
                  </a:lnTo>
                  <a:lnTo>
                    <a:pt x="169" y="197"/>
                  </a:lnTo>
                  <a:lnTo>
                    <a:pt x="157" y="225"/>
                  </a:lnTo>
                  <a:lnTo>
                    <a:pt x="139" y="257"/>
                  </a:lnTo>
                  <a:lnTo>
                    <a:pt x="140" y="254"/>
                  </a:lnTo>
                  <a:lnTo>
                    <a:pt x="143" y="246"/>
                  </a:lnTo>
                  <a:lnTo>
                    <a:pt x="145" y="235"/>
                  </a:lnTo>
                  <a:lnTo>
                    <a:pt x="148" y="219"/>
                  </a:lnTo>
                  <a:lnTo>
                    <a:pt x="150" y="201"/>
                  </a:lnTo>
                  <a:lnTo>
                    <a:pt x="149" y="180"/>
                  </a:lnTo>
                  <a:lnTo>
                    <a:pt x="145" y="158"/>
                  </a:lnTo>
                  <a:lnTo>
                    <a:pt x="137" y="136"/>
                  </a:lnTo>
                  <a:lnTo>
                    <a:pt x="124" y="114"/>
                  </a:lnTo>
                  <a:lnTo>
                    <a:pt x="126" y="116"/>
                  </a:lnTo>
                  <a:lnTo>
                    <a:pt x="128" y="125"/>
                  </a:lnTo>
                  <a:lnTo>
                    <a:pt x="132" y="140"/>
                  </a:lnTo>
                  <a:lnTo>
                    <a:pt x="135" y="158"/>
                  </a:lnTo>
                  <a:lnTo>
                    <a:pt x="137" y="177"/>
                  </a:lnTo>
                  <a:lnTo>
                    <a:pt x="137" y="199"/>
                  </a:lnTo>
                  <a:lnTo>
                    <a:pt x="134" y="223"/>
                  </a:lnTo>
                  <a:lnTo>
                    <a:pt x="127" y="245"/>
                  </a:lnTo>
                  <a:lnTo>
                    <a:pt x="115" y="267"/>
                  </a:lnTo>
                  <a:lnTo>
                    <a:pt x="114" y="266"/>
                  </a:lnTo>
                  <a:lnTo>
                    <a:pt x="109" y="263"/>
                  </a:lnTo>
                  <a:lnTo>
                    <a:pt x="101" y="260"/>
                  </a:lnTo>
                  <a:lnTo>
                    <a:pt x="91" y="255"/>
                  </a:lnTo>
                  <a:lnTo>
                    <a:pt x="78" y="249"/>
                  </a:lnTo>
                  <a:lnTo>
                    <a:pt x="65" y="240"/>
                  </a:lnTo>
                  <a:lnTo>
                    <a:pt x="52" y="229"/>
                  </a:lnTo>
                  <a:lnTo>
                    <a:pt x="39" y="216"/>
                  </a:lnTo>
                  <a:lnTo>
                    <a:pt x="27" y="202"/>
                  </a:lnTo>
                  <a:lnTo>
                    <a:pt x="17" y="185"/>
                  </a:lnTo>
                  <a:lnTo>
                    <a:pt x="7" y="167"/>
                  </a:lnTo>
                  <a:lnTo>
                    <a:pt x="2" y="145"/>
                  </a:lnTo>
                  <a:lnTo>
                    <a:pt x="0" y="122"/>
                  </a:lnTo>
                  <a:lnTo>
                    <a:pt x="1" y="96"/>
                  </a:lnTo>
                  <a:lnTo>
                    <a:pt x="6" y="67"/>
                  </a:lnTo>
                  <a:lnTo>
                    <a:pt x="18" y="35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任意多边形: 形状 32"/>
            <p:cNvSpPr>
              <a:spLocks/>
            </p:cNvSpPr>
            <p:nvPr/>
          </p:nvSpPr>
          <p:spPr bwMode="auto">
            <a:xfrm>
              <a:off x="3512790" y="1194594"/>
              <a:ext cx="280988" cy="406400"/>
            </a:xfrm>
            <a:custGeom>
              <a:avLst/>
              <a:gdLst>
                <a:gd name="T0" fmla="*/ 150 w 177"/>
                <a:gd name="T1" fmla="*/ 0 h 256"/>
                <a:gd name="T2" fmla="*/ 151 w 177"/>
                <a:gd name="T3" fmla="*/ 3 h 256"/>
                <a:gd name="T4" fmla="*/ 153 w 177"/>
                <a:gd name="T5" fmla="*/ 8 h 256"/>
                <a:gd name="T6" fmla="*/ 157 w 177"/>
                <a:gd name="T7" fmla="*/ 18 h 256"/>
                <a:gd name="T8" fmla="*/ 163 w 177"/>
                <a:gd name="T9" fmla="*/ 30 h 256"/>
                <a:gd name="T10" fmla="*/ 168 w 177"/>
                <a:gd name="T11" fmla="*/ 46 h 256"/>
                <a:gd name="T12" fmla="*/ 172 w 177"/>
                <a:gd name="T13" fmla="*/ 63 h 256"/>
                <a:gd name="T14" fmla="*/ 174 w 177"/>
                <a:gd name="T15" fmla="*/ 82 h 256"/>
                <a:gd name="T16" fmla="*/ 177 w 177"/>
                <a:gd name="T17" fmla="*/ 101 h 256"/>
                <a:gd name="T18" fmla="*/ 177 w 177"/>
                <a:gd name="T19" fmla="*/ 122 h 256"/>
                <a:gd name="T20" fmla="*/ 174 w 177"/>
                <a:gd name="T21" fmla="*/ 143 h 256"/>
                <a:gd name="T22" fmla="*/ 169 w 177"/>
                <a:gd name="T23" fmla="*/ 164 h 256"/>
                <a:gd name="T24" fmla="*/ 160 w 177"/>
                <a:gd name="T25" fmla="*/ 183 h 256"/>
                <a:gd name="T26" fmla="*/ 147 w 177"/>
                <a:gd name="T27" fmla="*/ 203 h 256"/>
                <a:gd name="T28" fmla="*/ 129 w 177"/>
                <a:gd name="T29" fmla="*/ 220 h 256"/>
                <a:gd name="T30" fmla="*/ 105 w 177"/>
                <a:gd name="T31" fmla="*/ 234 h 256"/>
                <a:gd name="T32" fmla="*/ 77 w 177"/>
                <a:gd name="T33" fmla="*/ 247 h 256"/>
                <a:gd name="T34" fmla="*/ 42 w 177"/>
                <a:gd name="T35" fmla="*/ 256 h 256"/>
                <a:gd name="T36" fmla="*/ 44 w 177"/>
                <a:gd name="T37" fmla="*/ 255 h 256"/>
                <a:gd name="T38" fmla="*/ 52 w 177"/>
                <a:gd name="T39" fmla="*/ 251 h 256"/>
                <a:gd name="T40" fmla="*/ 62 w 177"/>
                <a:gd name="T41" fmla="*/ 244 h 256"/>
                <a:gd name="T42" fmla="*/ 75 w 177"/>
                <a:gd name="T43" fmla="*/ 235 h 256"/>
                <a:gd name="T44" fmla="*/ 90 w 177"/>
                <a:gd name="T45" fmla="*/ 223 h 256"/>
                <a:gd name="T46" fmla="*/ 104 w 177"/>
                <a:gd name="T47" fmla="*/ 208 h 256"/>
                <a:gd name="T48" fmla="*/ 117 w 177"/>
                <a:gd name="T49" fmla="*/ 190 h 256"/>
                <a:gd name="T50" fmla="*/ 127 w 177"/>
                <a:gd name="T51" fmla="*/ 169 h 256"/>
                <a:gd name="T52" fmla="*/ 134 w 177"/>
                <a:gd name="T53" fmla="*/ 144 h 256"/>
                <a:gd name="T54" fmla="*/ 131 w 177"/>
                <a:gd name="T55" fmla="*/ 147 h 256"/>
                <a:gd name="T56" fmla="*/ 127 w 177"/>
                <a:gd name="T57" fmla="*/ 155 h 256"/>
                <a:gd name="T58" fmla="*/ 120 w 177"/>
                <a:gd name="T59" fmla="*/ 168 h 256"/>
                <a:gd name="T60" fmla="*/ 109 w 177"/>
                <a:gd name="T61" fmla="*/ 182 h 256"/>
                <a:gd name="T62" fmla="*/ 96 w 177"/>
                <a:gd name="T63" fmla="*/ 199 h 256"/>
                <a:gd name="T64" fmla="*/ 81 w 177"/>
                <a:gd name="T65" fmla="*/ 214 h 256"/>
                <a:gd name="T66" fmla="*/ 62 w 177"/>
                <a:gd name="T67" fmla="*/ 227 h 256"/>
                <a:gd name="T68" fmla="*/ 42 w 177"/>
                <a:gd name="T69" fmla="*/ 239 h 256"/>
                <a:gd name="T70" fmla="*/ 20 w 177"/>
                <a:gd name="T71" fmla="*/ 246 h 256"/>
                <a:gd name="T72" fmla="*/ 18 w 177"/>
                <a:gd name="T73" fmla="*/ 244 h 256"/>
                <a:gd name="T74" fmla="*/ 16 w 177"/>
                <a:gd name="T75" fmla="*/ 238 h 256"/>
                <a:gd name="T76" fmla="*/ 12 w 177"/>
                <a:gd name="T77" fmla="*/ 229 h 256"/>
                <a:gd name="T78" fmla="*/ 8 w 177"/>
                <a:gd name="T79" fmla="*/ 217 h 256"/>
                <a:gd name="T80" fmla="*/ 4 w 177"/>
                <a:gd name="T81" fmla="*/ 201 h 256"/>
                <a:gd name="T82" fmla="*/ 1 w 177"/>
                <a:gd name="T83" fmla="*/ 185 h 256"/>
                <a:gd name="T84" fmla="*/ 0 w 177"/>
                <a:gd name="T85" fmla="*/ 166 h 256"/>
                <a:gd name="T86" fmla="*/ 0 w 177"/>
                <a:gd name="T87" fmla="*/ 147 h 256"/>
                <a:gd name="T88" fmla="*/ 4 w 177"/>
                <a:gd name="T89" fmla="*/ 127 h 256"/>
                <a:gd name="T90" fmla="*/ 10 w 177"/>
                <a:gd name="T91" fmla="*/ 107 h 256"/>
                <a:gd name="T92" fmla="*/ 21 w 177"/>
                <a:gd name="T93" fmla="*/ 86 h 256"/>
                <a:gd name="T94" fmla="*/ 35 w 177"/>
                <a:gd name="T95" fmla="*/ 66 h 256"/>
                <a:gd name="T96" fmla="*/ 55 w 177"/>
                <a:gd name="T97" fmla="*/ 47 h 256"/>
                <a:gd name="T98" fmla="*/ 79 w 177"/>
                <a:gd name="T99" fmla="*/ 29 h 256"/>
                <a:gd name="T100" fmla="*/ 112 w 177"/>
                <a:gd name="T101" fmla="*/ 13 h 256"/>
                <a:gd name="T102" fmla="*/ 150 w 177"/>
                <a:gd name="T103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6">
                  <a:moveTo>
                    <a:pt x="150" y="0"/>
                  </a:moveTo>
                  <a:lnTo>
                    <a:pt x="151" y="3"/>
                  </a:lnTo>
                  <a:lnTo>
                    <a:pt x="153" y="8"/>
                  </a:lnTo>
                  <a:lnTo>
                    <a:pt x="157" y="18"/>
                  </a:lnTo>
                  <a:lnTo>
                    <a:pt x="163" y="30"/>
                  </a:lnTo>
                  <a:lnTo>
                    <a:pt x="168" y="46"/>
                  </a:lnTo>
                  <a:lnTo>
                    <a:pt x="172" y="63"/>
                  </a:lnTo>
                  <a:lnTo>
                    <a:pt x="174" y="82"/>
                  </a:lnTo>
                  <a:lnTo>
                    <a:pt x="177" y="101"/>
                  </a:lnTo>
                  <a:lnTo>
                    <a:pt x="177" y="122"/>
                  </a:lnTo>
                  <a:lnTo>
                    <a:pt x="174" y="143"/>
                  </a:lnTo>
                  <a:lnTo>
                    <a:pt x="169" y="164"/>
                  </a:lnTo>
                  <a:lnTo>
                    <a:pt x="160" y="183"/>
                  </a:lnTo>
                  <a:lnTo>
                    <a:pt x="147" y="203"/>
                  </a:lnTo>
                  <a:lnTo>
                    <a:pt x="129" y="220"/>
                  </a:lnTo>
                  <a:lnTo>
                    <a:pt x="105" y="234"/>
                  </a:lnTo>
                  <a:lnTo>
                    <a:pt x="77" y="247"/>
                  </a:lnTo>
                  <a:lnTo>
                    <a:pt x="42" y="256"/>
                  </a:lnTo>
                  <a:lnTo>
                    <a:pt x="44" y="255"/>
                  </a:lnTo>
                  <a:lnTo>
                    <a:pt x="52" y="251"/>
                  </a:lnTo>
                  <a:lnTo>
                    <a:pt x="62" y="244"/>
                  </a:lnTo>
                  <a:lnTo>
                    <a:pt x="75" y="235"/>
                  </a:lnTo>
                  <a:lnTo>
                    <a:pt x="90" y="223"/>
                  </a:lnTo>
                  <a:lnTo>
                    <a:pt x="104" y="208"/>
                  </a:lnTo>
                  <a:lnTo>
                    <a:pt x="117" y="190"/>
                  </a:lnTo>
                  <a:lnTo>
                    <a:pt x="127" y="169"/>
                  </a:lnTo>
                  <a:lnTo>
                    <a:pt x="134" y="144"/>
                  </a:lnTo>
                  <a:lnTo>
                    <a:pt x="131" y="147"/>
                  </a:lnTo>
                  <a:lnTo>
                    <a:pt x="127" y="155"/>
                  </a:lnTo>
                  <a:lnTo>
                    <a:pt x="120" y="168"/>
                  </a:lnTo>
                  <a:lnTo>
                    <a:pt x="109" y="182"/>
                  </a:lnTo>
                  <a:lnTo>
                    <a:pt x="96" y="199"/>
                  </a:lnTo>
                  <a:lnTo>
                    <a:pt x="81" y="214"/>
                  </a:lnTo>
                  <a:lnTo>
                    <a:pt x="62" y="227"/>
                  </a:lnTo>
                  <a:lnTo>
                    <a:pt x="42" y="239"/>
                  </a:lnTo>
                  <a:lnTo>
                    <a:pt x="20" y="246"/>
                  </a:lnTo>
                  <a:lnTo>
                    <a:pt x="18" y="244"/>
                  </a:lnTo>
                  <a:lnTo>
                    <a:pt x="16" y="238"/>
                  </a:lnTo>
                  <a:lnTo>
                    <a:pt x="12" y="229"/>
                  </a:lnTo>
                  <a:lnTo>
                    <a:pt x="8" y="217"/>
                  </a:lnTo>
                  <a:lnTo>
                    <a:pt x="4" y="201"/>
                  </a:lnTo>
                  <a:lnTo>
                    <a:pt x="1" y="185"/>
                  </a:lnTo>
                  <a:lnTo>
                    <a:pt x="0" y="166"/>
                  </a:lnTo>
                  <a:lnTo>
                    <a:pt x="0" y="147"/>
                  </a:lnTo>
                  <a:lnTo>
                    <a:pt x="4" y="127"/>
                  </a:lnTo>
                  <a:lnTo>
                    <a:pt x="10" y="107"/>
                  </a:lnTo>
                  <a:lnTo>
                    <a:pt x="21" y="86"/>
                  </a:lnTo>
                  <a:lnTo>
                    <a:pt x="35" y="66"/>
                  </a:lnTo>
                  <a:lnTo>
                    <a:pt x="55" y="47"/>
                  </a:lnTo>
                  <a:lnTo>
                    <a:pt x="79" y="29"/>
                  </a:lnTo>
                  <a:lnTo>
                    <a:pt x="112" y="13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任意多边形: 形状 33"/>
            <p:cNvSpPr>
              <a:spLocks/>
            </p:cNvSpPr>
            <p:nvPr/>
          </p:nvSpPr>
          <p:spPr bwMode="auto">
            <a:xfrm>
              <a:off x="3541365" y="1831181"/>
              <a:ext cx="423863" cy="279400"/>
            </a:xfrm>
            <a:custGeom>
              <a:avLst/>
              <a:gdLst>
                <a:gd name="T0" fmla="*/ 145 w 267"/>
                <a:gd name="T1" fmla="*/ 0 h 176"/>
                <a:gd name="T2" fmla="*/ 171 w 267"/>
                <a:gd name="T3" fmla="*/ 2 h 176"/>
                <a:gd name="T4" fmla="*/ 200 w 267"/>
                <a:gd name="T5" fmla="*/ 7 h 176"/>
                <a:gd name="T6" fmla="*/ 232 w 267"/>
                <a:gd name="T7" fmla="*/ 19 h 176"/>
                <a:gd name="T8" fmla="*/ 267 w 267"/>
                <a:gd name="T9" fmla="*/ 35 h 176"/>
                <a:gd name="T10" fmla="*/ 265 w 267"/>
                <a:gd name="T11" fmla="*/ 37 h 176"/>
                <a:gd name="T12" fmla="*/ 263 w 267"/>
                <a:gd name="T13" fmla="*/ 43 h 176"/>
                <a:gd name="T14" fmla="*/ 259 w 267"/>
                <a:gd name="T15" fmla="*/ 54 h 176"/>
                <a:gd name="T16" fmla="*/ 254 w 267"/>
                <a:gd name="T17" fmla="*/ 65 h 176"/>
                <a:gd name="T18" fmla="*/ 246 w 267"/>
                <a:gd name="T19" fmla="*/ 80 h 176"/>
                <a:gd name="T20" fmla="*/ 237 w 267"/>
                <a:gd name="T21" fmla="*/ 94 h 176"/>
                <a:gd name="T22" fmla="*/ 226 w 267"/>
                <a:gd name="T23" fmla="*/ 111 h 176"/>
                <a:gd name="T24" fmla="*/ 213 w 267"/>
                <a:gd name="T25" fmla="*/ 126 h 176"/>
                <a:gd name="T26" fmla="*/ 199 w 267"/>
                <a:gd name="T27" fmla="*/ 141 h 176"/>
                <a:gd name="T28" fmla="*/ 182 w 267"/>
                <a:gd name="T29" fmla="*/ 154 h 176"/>
                <a:gd name="T30" fmla="*/ 164 w 267"/>
                <a:gd name="T31" fmla="*/ 164 h 176"/>
                <a:gd name="T32" fmla="*/ 143 w 267"/>
                <a:gd name="T33" fmla="*/ 172 h 176"/>
                <a:gd name="T34" fmla="*/ 121 w 267"/>
                <a:gd name="T35" fmla="*/ 176 h 176"/>
                <a:gd name="T36" fmla="*/ 96 w 267"/>
                <a:gd name="T37" fmla="*/ 174 h 176"/>
                <a:gd name="T38" fmla="*/ 69 w 267"/>
                <a:gd name="T39" fmla="*/ 169 h 176"/>
                <a:gd name="T40" fmla="*/ 41 w 267"/>
                <a:gd name="T41" fmla="*/ 157 h 176"/>
                <a:gd name="T42" fmla="*/ 9 w 267"/>
                <a:gd name="T43" fmla="*/ 139 h 176"/>
                <a:gd name="T44" fmla="*/ 12 w 267"/>
                <a:gd name="T45" fmla="*/ 141 h 176"/>
                <a:gd name="T46" fmla="*/ 20 w 267"/>
                <a:gd name="T47" fmla="*/ 143 h 176"/>
                <a:gd name="T48" fmla="*/ 31 w 267"/>
                <a:gd name="T49" fmla="*/ 146 h 176"/>
                <a:gd name="T50" fmla="*/ 48 w 267"/>
                <a:gd name="T51" fmla="*/ 148 h 176"/>
                <a:gd name="T52" fmla="*/ 67 w 267"/>
                <a:gd name="T53" fmla="*/ 150 h 176"/>
                <a:gd name="T54" fmla="*/ 87 w 267"/>
                <a:gd name="T55" fmla="*/ 150 h 176"/>
                <a:gd name="T56" fmla="*/ 108 w 267"/>
                <a:gd name="T57" fmla="*/ 146 h 176"/>
                <a:gd name="T58" fmla="*/ 130 w 267"/>
                <a:gd name="T59" fmla="*/ 138 h 176"/>
                <a:gd name="T60" fmla="*/ 152 w 267"/>
                <a:gd name="T61" fmla="*/ 125 h 176"/>
                <a:gd name="T62" fmla="*/ 150 w 267"/>
                <a:gd name="T63" fmla="*/ 126 h 176"/>
                <a:gd name="T64" fmla="*/ 141 w 267"/>
                <a:gd name="T65" fmla="*/ 129 h 176"/>
                <a:gd name="T66" fmla="*/ 126 w 267"/>
                <a:gd name="T67" fmla="*/ 131 h 176"/>
                <a:gd name="T68" fmla="*/ 109 w 267"/>
                <a:gd name="T69" fmla="*/ 135 h 176"/>
                <a:gd name="T70" fmla="*/ 89 w 267"/>
                <a:gd name="T71" fmla="*/ 138 h 176"/>
                <a:gd name="T72" fmla="*/ 67 w 267"/>
                <a:gd name="T73" fmla="*/ 138 h 176"/>
                <a:gd name="T74" fmla="*/ 43 w 267"/>
                <a:gd name="T75" fmla="*/ 134 h 176"/>
                <a:gd name="T76" fmla="*/ 21 w 267"/>
                <a:gd name="T77" fmla="*/ 128 h 176"/>
                <a:gd name="T78" fmla="*/ 0 w 267"/>
                <a:gd name="T79" fmla="*/ 116 h 176"/>
                <a:gd name="T80" fmla="*/ 0 w 267"/>
                <a:gd name="T81" fmla="*/ 115 h 176"/>
                <a:gd name="T82" fmla="*/ 3 w 267"/>
                <a:gd name="T83" fmla="*/ 109 h 176"/>
                <a:gd name="T84" fmla="*/ 7 w 267"/>
                <a:gd name="T85" fmla="*/ 100 h 176"/>
                <a:gd name="T86" fmla="*/ 12 w 267"/>
                <a:gd name="T87" fmla="*/ 90 h 176"/>
                <a:gd name="T88" fmla="*/ 18 w 267"/>
                <a:gd name="T89" fmla="*/ 78 h 176"/>
                <a:gd name="T90" fmla="*/ 26 w 267"/>
                <a:gd name="T91" fmla="*/ 65 h 176"/>
                <a:gd name="T92" fmla="*/ 37 w 267"/>
                <a:gd name="T93" fmla="*/ 52 h 176"/>
                <a:gd name="T94" fmla="*/ 50 w 267"/>
                <a:gd name="T95" fmla="*/ 39 h 176"/>
                <a:gd name="T96" fmla="*/ 64 w 267"/>
                <a:gd name="T97" fmla="*/ 28 h 176"/>
                <a:gd name="T98" fmla="*/ 81 w 267"/>
                <a:gd name="T99" fmla="*/ 17 h 176"/>
                <a:gd name="T100" fmla="*/ 100 w 267"/>
                <a:gd name="T101" fmla="*/ 8 h 176"/>
                <a:gd name="T102" fmla="*/ 121 w 267"/>
                <a:gd name="T103" fmla="*/ 3 h 176"/>
                <a:gd name="T104" fmla="*/ 145 w 267"/>
                <a:gd name="T105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7" h="176">
                  <a:moveTo>
                    <a:pt x="145" y="0"/>
                  </a:moveTo>
                  <a:lnTo>
                    <a:pt x="171" y="2"/>
                  </a:lnTo>
                  <a:lnTo>
                    <a:pt x="200" y="7"/>
                  </a:lnTo>
                  <a:lnTo>
                    <a:pt x="232" y="19"/>
                  </a:lnTo>
                  <a:lnTo>
                    <a:pt x="267" y="35"/>
                  </a:lnTo>
                  <a:lnTo>
                    <a:pt x="265" y="37"/>
                  </a:lnTo>
                  <a:lnTo>
                    <a:pt x="263" y="43"/>
                  </a:lnTo>
                  <a:lnTo>
                    <a:pt x="259" y="54"/>
                  </a:lnTo>
                  <a:lnTo>
                    <a:pt x="254" y="65"/>
                  </a:lnTo>
                  <a:lnTo>
                    <a:pt x="246" y="80"/>
                  </a:lnTo>
                  <a:lnTo>
                    <a:pt x="237" y="94"/>
                  </a:lnTo>
                  <a:lnTo>
                    <a:pt x="226" y="111"/>
                  </a:lnTo>
                  <a:lnTo>
                    <a:pt x="213" y="126"/>
                  </a:lnTo>
                  <a:lnTo>
                    <a:pt x="199" y="141"/>
                  </a:lnTo>
                  <a:lnTo>
                    <a:pt x="182" y="154"/>
                  </a:lnTo>
                  <a:lnTo>
                    <a:pt x="164" y="164"/>
                  </a:lnTo>
                  <a:lnTo>
                    <a:pt x="143" y="172"/>
                  </a:lnTo>
                  <a:lnTo>
                    <a:pt x="121" y="176"/>
                  </a:lnTo>
                  <a:lnTo>
                    <a:pt x="96" y="174"/>
                  </a:lnTo>
                  <a:lnTo>
                    <a:pt x="69" y="169"/>
                  </a:lnTo>
                  <a:lnTo>
                    <a:pt x="41" y="157"/>
                  </a:lnTo>
                  <a:lnTo>
                    <a:pt x="9" y="139"/>
                  </a:lnTo>
                  <a:lnTo>
                    <a:pt x="12" y="141"/>
                  </a:lnTo>
                  <a:lnTo>
                    <a:pt x="20" y="143"/>
                  </a:lnTo>
                  <a:lnTo>
                    <a:pt x="31" y="146"/>
                  </a:lnTo>
                  <a:lnTo>
                    <a:pt x="48" y="148"/>
                  </a:lnTo>
                  <a:lnTo>
                    <a:pt x="67" y="150"/>
                  </a:lnTo>
                  <a:lnTo>
                    <a:pt x="87" y="150"/>
                  </a:lnTo>
                  <a:lnTo>
                    <a:pt x="108" y="146"/>
                  </a:lnTo>
                  <a:lnTo>
                    <a:pt x="130" y="138"/>
                  </a:lnTo>
                  <a:lnTo>
                    <a:pt x="152" y="125"/>
                  </a:lnTo>
                  <a:lnTo>
                    <a:pt x="150" y="126"/>
                  </a:lnTo>
                  <a:lnTo>
                    <a:pt x="141" y="129"/>
                  </a:lnTo>
                  <a:lnTo>
                    <a:pt x="126" y="131"/>
                  </a:lnTo>
                  <a:lnTo>
                    <a:pt x="109" y="135"/>
                  </a:lnTo>
                  <a:lnTo>
                    <a:pt x="89" y="138"/>
                  </a:lnTo>
                  <a:lnTo>
                    <a:pt x="67" y="138"/>
                  </a:lnTo>
                  <a:lnTo>
                    <a:pt x="43" y="134"/>
                  </a:lnTo>
                  <a:lnTo>
                    <a:pt x="21" y="128"/>
                  </a:lnTo>
                  <a:lnTo>
                    <a:pt x="0" y="116"/>
                  </a:lnTo>
                  <a:lnTo>
                    <a:pt x="0" y="115"/>
                  </a:lnTo>
                  <a:lnTo>
                    <a:pt x="3" y="109"/>
                  </a:lnTo>
                  <a:lnTo>
                    <a:pt x="7" y="100"/>
                  </a:lnTo>
                  <a:lnTo>
                    <a:pt x="12" y="90"/>
                  </a:lnTo>
                  <a:lnTo>
                    <a:pt x="18" y="78"/>
                  </a:lnTo>
                  <a:lnTo>
                    <a:pt x="26" y="65"/>
                  </a:lnTo>
                  <a:lnTo>
                    <a:pt x="37" y="52"/>
                  </a:lnTo>
                  <a:lnTo>
                    <a:pt x="50" y="39"/>
                  </a:lnTo>
                  <a:lnTo>
                    <a:pt x="64" y="28"/>
                  </a:lnTo>
                  <a:lnTo>
                    <a:pt x="81" y="17"/>
                  </a:lnTo>
                  <a:lnTo>
                    <a:pt x="100" y="8"/>
                  </a:lnTo>
                  <a:lnTo>
                    <a:pt x="121" y="3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任意多边形: 形状 34"/>
            <p:cNvSpPr>
              <a:spLocks/>
            </p:cNvSpPr>
            <p:nvPr/>
          </p:nvSpPr>
          <p:spPr bwMode="auto">
            <a:xfrm>
              <a:off x="3631853" y="2258219"/>
              <a:ext cx="423863" cy="280988"/>
            </a:xfrm>
            <a:custGeom>
              <a:avLst/>
              <a:gdLst>
                <a:gd name="T0" fmla="*/ 145 w 267"/>
                <a:gd name="T1" fmla="*/ 0 h 177"/>
                <a:gd name="T2" fmla="*/ 172 w 267"/>
                <a:gd name="T3" fmla="*/ 3 h 177"/>
                <a:gd name="T4" fmla="*/ 201 w 267"/>
                <a:gd name="T5" fmla="*/ 8 h 177"/>
                <a:gd name="T6" fmla="*/ 232 w 267"/>
                <a:gd name="T7" fmla="*/ 20 h 177"/>
                <a:gd name="T8" fmla="*/ 267 w 267"/>
                <a:gd name="T9" fmla="*/ 36 h 177"/>
                <a:gd name="T10" fmla="*/ 267 w 267"/>
                <a:gd name="T11" fmla="*/ 38 h 177"/>
                <a:gd name="T12" fmla="*/ 264 w 267"/>
                <a:gd name="T13" fmla="*/ 44 h 177"/>
                <a:gd name="T14" fmla="*/ 260 w 267"/>
                <a:gd name="T15" fmla="*/ 53 h 177"/>
                <a:gd name="T16" fmla="*/ 254 w 267"/>
                <a:gd name="T17" fmla="*/ 66 h 177"/>
                <a:gd name="T18" fmla="*/ 247 w 267"/>
                <a:gd name="T19" fmla="*/ 81 h 177"/>
                <a:gd name="T20" fmla="*/ 238 w 267"/>
                <a:gd name="T21" fmla="*/ 95 h 177"/>
                <a:gd name="T22" fmla="*/ 227 w 267"/>
                <a:gd name="T23" fmla="*/ 112 h 177"/>
                <a:gd name="T24" fmla="*/ 214 w 267"/>
                <a:gd name="T25" fmla="*/ 127 h 177"/>
                <a:gd name="T26" fmla="*/ 199 w 267"/>
                <a:gd name="T27" fmla="*/ 142 h 177"/>
                <a:gd name="T28" fmla="*/ 182 w 267"/>
                <a:gd name="T29" fmla="*/ 155 h 177"/>
                <a:gd name="T30" fmla="*/ 164 w 267"/>
                <a:gd name="T31" fmla="*/ 165 h 177"/>
                <a:gd name="T32" fmla="*/ 143 w 267"/>
                <a:gd name="T33" fmla="*/ 173 h 177"/>
                <a:gd name="T34" fmla="*/ 121 w 267"/>
                <a:gd name="T35" fmla="*/ 177 h 177"/>
                <a:gd name="T36" fmla="*/ 97 w 267"/>
                <a:gd name="T37" fmla="*/ 175 h 177"/>
                <a:gd name="T38" fmla="*/ 69 w 267"/>
                <a:gd name="T39" fmla="*/ 170 h 177"/>
                <a:gd name="T40" fmla="*/ 41 w 267"/>
                <a:gd name="T41" fmla="*/ 158 h 177"/>
                <a:gd name="T42" fmla="*/ 10 w 267"/>
                <a:gd name="T43" fmla="*/ 140 h 177"/>
                <a:gd name="T44" fmla="*/ 12 w 267"/>
                <a:gd name="T45" fmla="*/ 142 h 177"/>
                <a:gd name="T46" fmla="*/ 20 w 267"/>
                <a:gd name="T47" fmla="*/ 144 h 177"/>
                <a:gd name="T48" fmla="*/ 33 w 267"/>
                <a:gd name="T49" fmla="*/ 147 h 177"/>
                <a:gd name="T50" fmla="*/ 49 w 267"/>
                <a:gd name="T51" fmla="*/ 149 h 177"/>
                <a:gd name="T52" fmla="*/ 67 w 267"/>
                <a:gd name="T53" fmla="*/ 151 h 177"/>
                <a:gd name="T54" fmla="*/ 88 w 267"/>
                <a:gd name="T55" fmla="*/ 151 h 177"/>
                <a:gd name="T56" fmla="*/ 110 w 267"/>
                <a:gd name="T57" fmla="*/ 147 h 177"/>
                <a:gd name="T58" fmla="*/ 132 w 267"/>
                <a:gd name="T59" fmla="*/ 139 h 177"/>
                <a:gd name="T60" fmla="*/ 154 w 267"/>
                <a:gd name="T61" fmla="*/ 126 h 177"/>
                <a:gd name="T62" fmla="*/ 150 w 267"/>
                <a:gd name="T63" fmla="*/ 127 h 177"/>
                <a:gd name="T64" fmla="*/ 141 w 267"/>
                <a:gd name="T65" fmla="*/ 130 h 177"/>
                <a:gd name="T66" fmla="*/ 127 w 267"/>
                <a:gd name="T67" fmla="*/ 132 h 177"/>
                <a:gd name="T68" fmla="*/ 110 w 267"/>
                <a:gd name="T69" fmla="*/ 136 h 177"/>
                <a:gd name="T70" fmla="*/ 89 w 267"/>
                <a:gd name="T71" fmla="*/ 138 h 177"/>
                <a:gd name="T72" fmla="*/ 67 w 267"/>
                <a:gd name="T73" fmla="*/ 139 h 177"/>
                <a:gd name="T74" fmla="*/ 45 w 267"/>
                <a:gd name="T75" fmla="*/ 135 h 177"/>
                <a:gd name="T76" fmla="*/ 21 w 267"/>
                <a:gd name="T77" fmla="*/ 129 h 177"/>
                <a:gd name="T78" fmla="*/ 0 w 267"/>
                <a:gd name="T79" fmla="*/ 117 h 177"/>
                <a:gd name="T80" fmla="*/ 2 w 267"/>
                <a:gd name="T81" fmla="*/ 116 h 177"/>
                <a:gd name="T82" fmla="*/ 3 w 267"/>
                <a:gd name="T83" fmla="*/ 110 h 177"/>
                <a:gd name="T84" fmla="*/ 7 w 267"/>
                <a:gd name="T85" fmla="*/ 101 h 177"/>
                <a:gd name="T86" fmla="*/ 12 w 267"/>
                <a:gd name="T87" fmla="*/ 91 h 177"/>
                <a:gd name="T88" fmla="*/ 19 w 267"/>
                <a:gd name="T89" fmla="*/ 79 h 177"/>
                <a:gd name="T90" fmla="*/ 28 w 267"/>
                <a:gd name="T91" fmla="*/ 66 h 177"/>
                <a:gd name="T92" fmla="*/ 38 w 267"/>
                <a:gd name="T93" fmla="*/ 53 h 177"/>
                <a:gd name="T94" fmla="*/ 50 w 267"/>
                <a:gd name="T95" fmla="*/ 40 h 177"/>
                <a:gd name="T96" fmla="*/ 64 w 267"/>
                <a:gd name="T97" fmla="*/ 29 h 177"/>
                <a:gd name="T98" fmla="*/ 81 w 267"/>
                <a:gd name="T99" fmla="*/ 18 h 177"/>
                <a:gd name="T100" fmla="*/ 101 w 267"/>
                <a:gd name="T101" fmla="*/ 9 h 177"/>
                <a:gd name="T102" fmla="*/ 121 w 267"/>
                <a:gd name="T103" fmla="*/ 3 h 177"/>
                <a:gd name="T104" fmla="*/ 145 w 267"/>
                <a:gd name="T105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7" h="177">
                  <a:moveTo>
                    <a:pt x="145" y="0"/>
                  </a:moveTo>
                  <a:lnTo>
                    <a:pt x="172" y="3"/>
                  </a:lnTo>
                  <a:lnTo>
                    <a:pt x="201" y="8"/>
                  </a:lnTo>
                  <a:lnTo>
                    <a:pt x="232" y="20"/>
                  </a:lnTo>
                  <a:lnTo>
                    <a:pt x="267" y="36"/>
                  </a:lnTo>
                  <a:lnTo>
                    <a:pt x="267" y="38"/>
                  </a:lnTo>
                  <a:lnTo>
                    <a:pt x="264" y="44"/>
                  </a:lnTo>
                  <a:lnTo>
                    <a:pt x="260" y="53"/>
                  </a:lnTo>
                  <a:lnTo>
                    <a:pt x="254" y="66"/>
                  </a:lnTo>
                  <a:lnTo>
                    <a:pt x="247" y="81"/>
                  </a:lnTo>
                  <a:lnTo>
                    <a:pt x="238" y="95"/>
                  </a:lnTo>
                  <a:lnTo>
                    <a:pt x="227" y="112"/>
                  </a:lnTo>
                  <a:lnTo>
                    <a:pt x="214" y="127"/>
                  </a:lnTo>
                  <a:lnTo>
                    <a:pt x="199" y="142"/>
                  </a:lnTo>
                  <a:lnTo>
                    <a:pt x="182" y="155"/>
                  </a:lnTo>
                  <a:lnTo>
                    <a:pt x="164" y="165"/>
                  </a:lnTo>
                  <a:lnTo>
                    <a:pt x="143" y="173"/>
                  </a:lnTo>
                  <a:lnTo>
                    <a:pt x="121" y="177"/>
                  </a:lnTo>
                  <a:lnTo>
                    <a:pt x="97" y="175"/>
                  </a:lnTo>
                  <a:lnTo>
                    <a:pt x="69" y="170"/>
                  </a:lnTo>
                  <a:lnTo>
                    <a:pt x="41" y="158"/>
                  </a:lnTo>
                  <a:lnTo>
                    <a:pt x="10" y="140"/>
                  </a:lnTo>
                  <a:lnTo>
                    <a:pt x="12" y="142"/>
                  </a:lnTo>
                  <a:lnTo>
                    <a:pt x="20" y="144"/>
                  </a:lnTo>
                  <a:lnTo>
                    <a:pt x="33" y="147"/>
                  </a:lnTo>
                  <a:lnTo>
                    <a:pt x="49" y="149"/>
                  </a:lnTo>
                  <a:lnTo>
                    <a:pt x="67" y="151"/>
                  </a:lnTo>
                  <a:lnTo>
                    <a:pt x="88" y="151"/>
                  </a:lnTo>
                  <a:lnTo>
                    <a:pt x="110" y="147"/>
                  </a:lnTo>
                  <a:lnTo>
                    <a:pt x="132" y="139"/>
                  </a:lnTo>
                  <a:lnTo>
                    <a:pt x="154" y="126"/>
                  </a:lnTo>
                  <a:lnTo>
                    <a:pt x="150" y="127"/>
                  </a:lnTo>
                  <a:lnTo>
                    <a:pt x="141" y="130"/>
                  </a:lnTo>
                  <a:lnTo>
                    <a:pt x="127" y="132"/>
                  </a:lnTo>
                  <a:lnTo>
                    <a:pt x="110" y="136"/>
                  </a:lnTo>
                  <a:lnTo>
                    <a:pt x="89" y="138"/>
                  </a:lnTo>
                  <a:lnTo>
                    <a:pt x="67" y="139"/>
                  </a:lnTo>
                  <a:lnTo>
                    <a:pt x="45" y="135"/>
                  </a:lnTo>
                  <a:lnTo>
                    <a:pt x="21" y="129"/>
                  </a:lnTo>
                  <a:lnTo>
                    <a:pt x="0" y="117"/>
                  </a:lnTo>
                  <a:lnTo>
                    <a:pt x="2" y="116"/>
                  </a:lnTo>
                  <a:lnTo>
                    <a:pt x="3" y="110"/>
                  </a:lnTo>
                  <a:lnTo>
                    <a:pt x="7" y="101"/>
                  </a:lnTo>
                  <a:lnTo>
                    <a:pt x="12" y="91"/>
                  </a:lnTo>
                  <a:lnTo>
                    <a:pt x="19" y="79"/>
                  </a:lnTo>
                  <a:lnTo>
                    <a:pt x="28" y="66"/>
                  </a:lnTo>
                  <a:lnTo>
                    <a:pt x="38" y="53"/>
                  </a:lnTo>
                  <a:lnTo>
                    <a:pt x="50" y="40"/>
                  </a:lnTo>
                  <a:lnTo>
                    <a:pt x="64" y="29"/>
                  </a:lnTo>
                  <a:lnTo>
                    <a:pt x="81" y="18"/>
                  </a:lnTo>
                  <a:lnTo>
                    <a:pt x="101" y="9"/>
                  </a:lnTo>
                  <a:lnTo>
                    <a:pt x="121" y="3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任意多边形: 形状 35"/>
            <p:cNvSpPr>
              <a:spLocks/>
            </p:cNvSpPr>
            <p:nvPr/>
          </p:nvSpPr>
          <p:spPr bwMode="auto">
            <a:xfrm>
              <a:off x="4027140" y="2499519"/>
              <a:ext cx="422275" cy="277813"/>
            </a:xfrm>
            <a:custGeom>
              <a:avLst/>
              <a:gdLst>
                <a:gd name="T0" fmla="*/ 145 w 266"/>
                <a:gd name="T1" fmla="*/ 0 h 175"/>
                <a:gd name="T2" fmla="*/ 171 w 266"/>
                <a:gd name="T3" fmla="*/ 1 h 175"/>
                <a:gd name="T4" fmla="*/ 200 w 266"/>
                <a:gd name="T5" fmla="*/ 8 h 175"/>
                <a:gd name="T6" fmla="*/ 232 w 266"/>
                <a:gd name="T7" fmla="*/ 18 h 175"/>
                <a:gd name="T8" fmla="*/ 266 w 266"/>
                <a:gd name="T9" fmla="*/ 35 h 175"/>
                <a:gd name="T10" fmla="*/ 266 w 266"/>
                <a:gd name="T11" fmla="*/ 38 h 175"/>
                <a:gd name="T12" fmla="*/ 264 w 266"/>
                <a:gd name="T13" fmla="*/ 44 h 175"/>
                <a:gd name="T14" fmla="*/ 260 w 266"/>
                <a:gd name="T15" fmla="*/ 53 h 175"/>
                <a:gd name="T16" fmla="*/ 253 w 266"/>
                <a:gd name="T17" fmla="*/ 66 h 175"/>
                <a:gd name="T18" fmla="*/ 247 w 266"/>
                <a:gd name="T19" fmla="*/ 79 h 175"/>
                <a:gd name="T20" fmla="*/ 238 w 266"/>
                <a:gd name="T21" fmla="*/ 95 h 175"/>
                <a:gd name="T22" fmla="*/ 226 w 266"/>
                <a:gd name="T23" fmla="*/ 110 h 175"/>
                <a:gd name="T24" fmla="*/ 213 w 266"/>
                <a:gd name="T25" fmla="*/ 126 h 175"/>
                <a:gd name="T26" fmla="*/ 199 w 266"/>
                <a:gd name="T27" fmla="*/ 141 h 175"/>
                <a:gd name="T28" fmla="*/ 182 w 266"/>
                <a:gd name="T29" fmla="*/ 153 h 175"/>
                <a:gd name="T30" fmla="*/ 163 w 266"/>
                <a:gd name="T31" fmla="*/ 165 h 175"/>
                <a:gd name="T32" fmla="*/ 143 w 266"/>
                <a:gd name="T33" fmla="*/ 173 h 175"/>
                <a:gd name="T34" fmla="*/ 121 w 266"/>
                <a:gd name="T35" fmla="*/ 175 h 175"/>
                <a:gd name="T36" fmla="*/ 96 w 266"/>
                <a:gd name="T37" fmla="*/ 175 h 175"/>
                <a:gd name="T38" fmla="*/ 70 w 266"/>
                <a:gd name="T39" fmla="*/ 169 h 175"/>
                <a:gd name="T40" fmla="*/ 40 w 266"/>
                <a:gd name="T41" fmla="*/ 157 h 175"/>
                <a:gd name="T42" fmla="*/ 9 w 266"/>
                <a:gd name="T43" fmla="*/ 139 h 175"/>
                <a:gd name="T44" fmla="*/ 13 w 266"/>
                <a:gd name="T45" fmla="*/ 140 h 175"/>
                <a:gd name="T46" fmla="*/ 20 w 266"/>
                <a:gd name="T47" fmla="*/ 143 h 175"/>
                <a:gd name="T48" fmla="*/ 32 w 266"/>
                <a:gd name="T49" fmla="*/ 147 h 175"/>
                <a:gd name="T50" fmla="*/ 48 w 266"/>
                <a:gd name="T51" fmla="*/ 149 h 175"/>
                <a:gd name="T52" fmla="*/ 66 w 266"/>
                <a:gd name="T53" fmla="*/ 151 h 175"/>
                <a:gd name="T54" fmla="*/ 87 w 266"/>
                <a:gd name="T55" fmla="*/ 151 h 175"/>
                <a:gd name="T56" fmla="*/ 109 w 266"/>
                <a:gd name="T57" fmla="*/ 147 h 175"/>
                <a:gd name="T58" fmla="*/ 131 w 266"/>
                <a:gd name="T59" fmla="*/ 138 h 175"/>
                <a:gd name="T60" fmla="*/ 153 w 266"/>
                <a:gd name="T61" fmla="*/ 125 h 175"/>
                <a:gd name="T62" fmla="*/ 149 w 266"/>
                <a:gd name="T63" fmla="*/ 126 h 175"/>
                <a:gd name="T64" fmla="*/ 140 w 266"/>
                <a:gd name="T65" fmla="*/ 128 h 175"/>
                <a:gd name="T66" fmla="*/ 127 w 266"/>
                <a:gd name="T67" fmla="*/ 132 h 175"/>
                <a:gd name="T68" fmla="*/ 109 w 266"/>
                <a:gd name="T69" fmla="*/ 136 h 175"/>
                <a:gd name="T70" fmla="*/ 88 w 266"/>
                <a:gd name="T71" fmla="*/ 138 h 175"/>
                <a:gd name="T72" fmla="*/ 66 w 266"/>
                <a:gd name="T73" fmla="*/ 138 h 175"/>
                <a:gd name="T74" fmla="*/ 44 w 266"/>
                <a:gd name="T75" fmla="*/ 135 h 175"/>
                <a:gd name="T76" fmla="*/ 22 w 266"/>
                <a:gd name="T77" fmla="*/ 128 h 175"/>
                <a:gd name="T78" fmla="*/ 0 w 266"/>
                <a:gd name="T79" fmla="*/ 117 h 175"/>
                <a:gd name="T80" fmla="*/ 1 w 266"/>
                <a:gd name="T81" fmla="*/ 114 h 175"/>
                <a:gd name="T82" fmla="*/ 2 w 266"/>
                <a:gd name="T83" fmla="*/ 109 h 175"/>
                <a:gd name="T84" fmla="*/ 6 w 266"/>
                <a:gd name="T85" fmla="*/ 101 h 175"/>
                <a:gd name="T86" fmla="*/ 11 w 266"/>
                <a:gd name="T87" fmla="*/ 91 h 175"/>
                <a:gd name="T88" fmla="*/ 18 w 266"/>
                <a:gd name="T89" fmla="*/ 79 h 175"/>
                <a:gd name="T90" fmla="*/ 27 w 266"/>
                <a:gd name="T91" fmla="*/ 66 h 175"/>
                <a:gd name="T92" fmla="*/ 37 w 266"/>
                <a:gd name="T93" fmla="*/ 53 h 175"/>
                <a:gd name="T94" fmla="*/ 49 w 266"/>
                <a:gd name="T95" fmla="*/ 40 h 175"/>
                <a:gd name="T96" fmla="*/ 65 w 266"/>
                <a:gd name="T97" fmla="*/ 27 h 175"/>
                <a:gd name="T98" fmla="*/ 80 w 266"/>
                <a:gd name="T99" fmla="*/ 17 h 175"/>
                <a:gd name="T100" fmla="*/ 100 w 266"/>
                <a:gd name="T101" fmla="*/ 9 h 175"/>
                <a:gd name="T102" fmla="*/ 121 w 266"/>
                <a:gd name="T103" fmla="*/ 3 h 175"/>
                <a:gd name="T104" fmla="*/ 145 w 266"/>
                <a:gd name="T10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6" h="175">
                  <a:moveTo>
                    <a:pt x="145" y="0"/>
                  </a:moveTo>
                  <a:lnTo>
                    <a:pt x="171" y="1"/>
                  </a:lnTo>
                  <a:lnTo>
                    <a:pt x="200" y="8"/>
                  </a:lnTo>
                  <a:lnTo>
                    <a:pt x="232" y="18"/>
                  </a:lnTo>
                  <a:lnTo>
                    <a:pt x="266" y="35"/>
                  </a:lnTo>
                  <a:lnTo>
                    <a:pt x="266" y="38"/>
                  </a:lnTo>
                  <a:lnTo>
                    <a:pt x="264" y="44"/>
                  </a:lnTo>
                  <a:lnTo>
                    <a:pt x="260" y="53"/>
                  </a:lnTo>
                  <a:lnTo>
                    <a:pt x="253" y="66"/>
                  </a:lnTo>
                  <a:lnTo>
                    <a:pt x="247" y="79"/>
                  </a:lnTo>
                  <a:lnTo>
                    <a:pt x="238" y="95"/>
                  </a:lnTo>
                  <a:lnTo>
                    <a:pt x="226" y="110"/>
                  </a:lnTo>
                  <a:lnTo>
                    <a:pt x="213" y="126"/>
                  </a:lnTo>
                  <a:lnTo>
                    <a:pt x="199" y="141"/>
                  </a:lnTo>
                  <a:lnTo>
                    <a:pt x="182" y="153"/>
                  </a:lnTo>
                  <a:lnTo>
                    <a:pt x="163" y="165"/>
                  </a:lnTo>
                  <a:lnTo>
                    <a:pt x="143" y="173"/>
                  </a:lnTo>
                  <a:lnTo>
                    <a:pt x="121" y="175"/>
                  </a:lnTo>
                  <a:lnTo>
                    <a:pt x="96" y="175"/>
                  </a:lnTo>
                  <a:lnTo>
                    <a:pt x="70" y="169"/>
                  </a:lnTo>
                  <a:lnTo>
                    <a:pt x="40" y="157"/>
                  </a:lnTo>
                  <a:lnTo>
                    <a:pt x="9" y="139"/>
                  </a:lnTo>
                  <a:lnTo>
                    <a:pt x="13" y="140"/>
                  </a:lnTo>
                  <a:lnTo>
                    <a:pt x="20" y="143"/>
                  </a:lnTo>
                  <a:lnTo>
                    <a:pt x="32" y="147"/>
                  </a:lnTo>
                  <a:lnTo>
                    <a:pt x="48" y="149"/>
                  </a:lnTo>
                  <a:lnTo>
                    <a:pt x="66" y="151"/>
                  </a:lnTo>
                  <a:lnTo>
                    <a:pt x="87" y="151"/>
                  </a:lnTo>
                  <a:lnTo>
                    <a:pt x="109" y="147"/>
                  </a:lnTo>
                  <a:lnTo>
                    <a:pt x="131" y="138"/>
                  </a:lnTo>
                  <a:lnTo>
                    <a:pt x="153" y="125"/>
                  </a:lnTo>
                  <a:lnTo>
                    <a:pt x="149" y="126"/>
                  </a:lnTo>
                  <a:lnTo>
                    <a:pt x="140" y="128"/>
                  </a:lnTo>
                  <a:lnTo>
                    <a:pt x="127" y="132"/>
                  </a:lnTo>
                  <a:lnTo>
                    <a:pt x="109" y="136"/>
                  </a:lnTo>
                  <a:lnTo>
                    <a:pt x="88" y="138"/>
                  </a:lnTo>
                  <a:lnTo>
                    <a:pt x="66" y="138"/>
                  </a:lnTo>
                  <a:lnTo>
                    <a:pt x="44" y="135"/>
                  </a:lnTo>
                  <a:lnTo>
                    <a:pt x="22" y="128"/>
                  </a:lnTo>
                  <a:lnTo>
                    <a:pt x="0" y="117"/>
                  </a:lnTo>
                  <a:lnTo>
                    <a:pt x="1" y="114"/>
                  </a:lnTo>
                  <a:lnTo>
                    <a:pt x="2" y="109"/>
                  </a:lnTo>
                  <a:lnTo>
                    <a:pt x="6" y="101"/>
                  </a:lnTo>
                  <a:lnTo>
                    <a:pt x="11" y="91"/>
                  </a:lnTo>
                  <a:lnTo>
                    <a:pt x="18" y="79"/>
                  </a:lnTo>
                  <a:lnTo>
                    <a:pt x="27" y="66"/>
                  </a:lnTo>
                  <a:lnTo>
                    <a:pt x="37" y="53"/>
                  </a:lnTo>
                  <a:lnTo>
                    <a:pt x="49" y="40"/>
                  </a:lnTo>
                  <a:lnTo>
                    <a:pt x="65" y="27"/>
                  </a:lnTo>
                  <a:lnTo>
                    <a:pt x="80" y="17"/>
                  </a:lnTo>
                  <a:lnTo>
                    <a:pt x="100" y="9"/>
                  </a:lnTo>
                  <a:lnTo>
                    <a:pt x="121" y="3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任意多边形: 形状 36"/>
            <p:cNvSpPr>
              <a:spLocks/>
            </p:cNvSpPr>
            <p:nvPr/>
          </p:nvSpPr>
          <p:spPr bwMode="auto">
            <a:xfrm>
              <a:off x="4374803" y="1786731"/>
              <a:ext cx="280988" cy="422275"/>
            </a:xfrm>
            <a:custGeom>
              <a:avLst/>
              <a:gdLst>
                <a:gd name="T0" fmla="*/ 35 w 177"/>
                <a:gd name="T1" fmla="*/ 0 h 266"/>
                <a:gd name="T2" fmla="*/ 38 w 177"/>
                <a:gd name="T3" fmla="*/ 1 h 266"/>
                <a:gd name="T4" fmla="*/ 45 w 177"/>
                <a:gd name="T5" fmla="*/ 4 h 266"/>
                <a:gd name="T6" fmla="*/ 54 w 177"/>
                <a:gd name="T7" fmla="*/ 8 h 266"/>
                <a:gd name="T8" fmla="*/ 67 w 177"/>
                <a:gd name="T9" fmla="*/ 13 h 266"/>
                <a:gd name="T10" fmla="*/ 81 w 177"/>
                <a:gd name="T11" fmla="*/ 21 h 266"/>
                <a:gd name="T12" fmla="*/ 95 w 177"/>
                <a:gd name="T13" fmla="*/ 30 h 266"/>
                <a:gd name="T14" fmla="*/ 111 w 177"/>
                <a:gd name="T15" fmla="*/ 40 h 266"/>
                <a:gd name="T16" fmla="*/ 126 w 177"/>
                <a:gd name="T17" fmla="*/ 53 h 266"/>
                <a:gd name="T18" fmla="*/ 142 w 177"/>
                <a:gd name="T19" fmla="*/ 67 h 266"/>
                <a:gd name="T20" fmla="*/ 155 w 177"/>
                <a:gd name="T21" fmla="*/ 84 h 266"/>
                <a:gd name="T22" fmla="*/ 165 w 177"/>
                <a:gd name="T23" fmla="*/ 102 h 266"/>
                <a:gd name="T24" fmla="*/ 173 w 177"/>
                <a:gd name="T25" fmla="*/ 123 h 266"/>
                <a:gd name="T26" fmla="*/ 177 w 177"/>
                <a:gd name="T27" fmla="*/ 146 h 266"/>
                <a:gd name="T28" fmla="*/ 176 w 177"/>
                <a:gd name="T29" fmla="*/ 171 h 266"/>
                <a:gd name="T30" fmla="*/ 171 w 177"/>
                <a:gd name="T31" fmla="*/ 197 h 266"/>
                <a:gd name="T32" fmla="*/ 159 w 177"/>
                <a:gd name="T33" fmla="*/ 226 h 266"/>
                <a:gd name="T34" fmla="*/ 141 w 177"/>
                <a:gd name="T35" fmla="*/ 257 h 266"/>
                <a:gd name="T36" fmla="*/ 141 w 177"/>
                <a:gd name="T37" fmla="*/ 254 h 266"/>
                <a:gd name="T38" fmla="*/ 143 w 177"/>
                <a:gd name="T39" fmla="*/ 246 h 266"/>
                <a:gd name="T40" fmla="*/ 147 w 177"/>
                <a:gd name="T41" fmla="*/ 235 h 266"/>
                <a:gd name="T42" fmla="*/ 150 w 177"/>
                <a:gd name="T43" fmla="*/ 219 h 266"/>
                <a:gd name="T44" fmla="*/ 151 w 177"/>
                <a:gd name="T45" fmla="*/ 200 h 266"/>
                <a:gd name="T46" fmla="*/ 151 w 177"/>
                <a:gd name="T47" fmla="*/ 180 h 266"/>
                <a:gd name="T48" fmla="*/ 147 w 177"/>
                <a:gd name="T49" fmla="*/ 158 h 266"/>
                <a:gd name="T50" fmla="*/ 139 w 177"/>
                <a:gd name="T51" fmla="*/ 136 h 266"/>
                <a:gd name="T52" fmla="*/ 126 w 177"/>
                <a:gd name="T53" fmla="*/ 114 h 266"/>
                <a:gd name="T54" fmla="*/ 128 w 177"/>
                <a:gd name="T55" fmla="*/ 117 h 266"/>
                <a:gd name="T56" fmla="*/ 130 w 177"/>
                <a:gd name="T57" fmla="*/ 126 h 266"/>
                <a:gd name="T58" fmla="*/ 133 w 177"/>
                <a:gd name="T59" fmla="*/ 140 h 266"/>
                <a:gd name="T60" fmla="*/ 137 w 177"/>
                <a:gd name="T61" fmla="*/ 158 h 266"/>
                <a:gd name="T62" fmla="*/ 138 w 177"/>
                <a:gd name="T63" fmla="*/ 178 h 266"/>
                <a:gd name="T64" fmla="*/ 138 w 177"/>
                <a:gd name="T65" fmla="*/ 200 h 266"/>
                <a:gd name="T66" fmla="*/ 136 w 177"/>
                <a:gd name="T67" fmla="*/ 223 h 266"/>
                <a:gd name="T68" fmla="*/ 129 w 177"/>
                <a:gd name="T69" fmla="*/ 245 h 266"/>
                <a:gd name="T70" fmla="*/ 117 w 177"/>
                <a:gd name="T71" fmla="*/ 266 h 266"/>
                <a:gd name="T72" fmla="*/ 116 w 177"/>
                <a:gd name="T73" fmla="*/ 266 h 266"/>
                <a:gd name="T74" fmla="*/ 110 w 177"/>
                <a:gd name="T75" fmla="*/ 263 h 266"/>
                <a:gd name="T76" fmla="*/ 102 w 177"/>
                <a:gd name="T77" fmla="*/ 261 h 266"/>
                <a:gd name="T78" fmla="*/ 91 w 177"/>
                <a:gd name="T79" fmla="*/ 256 h 266"/>
                <a:gd name="T80" fmla="*/ 80 w 177"/>
                <a:gd name="T81" fmla="*/ 248 h 266"/>
                <a:gd name="T82" fmla="*/ 67 w 177"/>
                <a:gd name="T83" fmla="*/ 240 h 266"/>
                <a:gd name="T84" fmla="*/ 54 w 177"/>
                <a:gd name="T85" fmla="*/ 230 h 266"/>
                <a:gd name="T86" fmla="*/ 41 w 177"/>
                <a:gd name="T87" fmla="*/ 217 h 266"/>
                <a:gd name="T88" fmla="*/ 29 w 177"/>
                <a:gd name="T89" fmla="*/ 202 h 266"/>
                <a:gd name="T90" fmla="*/ 17 w 177"/>
                <a:gd name="T91" fmla="*/ 185 h 266"/>
                <a:gd name="T92" fmla="*/ 9 w 177"/>
                <a:gd name="T93" fmla="*/ 167 h 266"/>
                <a:gd name="T94" fmla="*/ 3 w 177"/>
                <a:gd name="T95" fmla="*/ 145 h 266"/>
                <a:gd name="T96" fmla="*/ 0 w 177"/>
                <a:gd name="T97" fmla="*/ 122 h 266"/>
                <a:gd name="T98" fmla="*/ 2 w 177"/>
                <a:gd name="T99" fmla="*/ 96 h 266"/>
                <a:gd name="T100" fmla="*/ 8 w 177"/>
                <a:gd name="T101" fmla="*/ 66 h 266"/>
                <a:gd name="T102" fmla="*/ 19 w 177"/>
                <a:gd name="T103" fmla="*/ 35 h 266"/>
                <a:gd name="T104" fmla="*/ 35 w 177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7" h="266">
                  <a:moveTo>
                    <a:pt x="35" y="0"/>
                  </a:moveTo>
                  <a:lnTo>
                    <a:pt x="38" y="1"/>
                  </a:lnTo>
                  <a:lnTo>
                    <a:pt x="45" y="4"/>
                  </a:lnTo>
                  <a:lnTo>
                    <a:pt x="54" y="8"/>
                  </a:lnTo>
                  <a:lnTo>
                    <a:pt x="67" y="13"/>
                  </a:lnTo>
                  <a:lnTo>
                    <a:pt x="81" y="21"/>
                  </a:lnTo>
                  <a:lnTo>
                    <a:pt x="95" y="30"/>
                  </a:lnTo>
                  <a:lnTo>
                    <a:pt x="111" y="40"/>
                  </a:lnTo>
                  <a:lnTo>
                    <a:pt x="126" y="53"/>
                  </a:lnTo>
                  <a:lnTo>
                    <a:pt x="142" y="67"/>
                  </a:lnTo>
                  <a:lnTo>
                    <a:pt x="155" y="84"/>
                  </a:lnTo>
                  <a:lnTo>
                    <a:pt x="165" y="102"/>
                  </a:lnTo>
                  <a:lnTo>
                    <a:pt x="173" y="123"/>
                  </a:lnTo>
                  <a:lnTo>
                    <a:pt x="177" y="146"/>
                  </a:lnTo>
                  <a:lnTo>
                    <a:pt x="176" y="171"/>
                  </a:lnTo>
                  <a:lnTo>
                    <a:pt x="171" y="197"/>
                  </a:lnTo>
                  <a:lnTo>
                    <a:pt x="159" y="226"/>
                  </a:lnTo>
                  <a:lnTo>
                    <a:pt x="141" y="257"/>
                  </a:lnTo>
                  <a:lnTo>
                    <a:pt x="141" y="254"/>
                  </a:lnTo>
                  <a:lnTo>
                    <a:pt x="143" y="246"/>
                  </a:lnTo>
                  <a:lnTo>
                    <a:pt x="147" y="235"/>
                  </a:lnTo>
                  <a:lnTo>
                    <a:pt x="150" y="219"/>
                  </a:lnTo>
                  <a:lnTo>
                    <a:pt x="151" y="200"/>
                  </a:lnTo>
                  <a:lnTo>
                    <a:pt x="151" y="180"/>
                  </a:lnTo>
                  <a:lnTo>
                    <a:pt x="147" y="158"/>
                  </a:lnTo>
                  <a:lnTo>
                    <a:pt x="139" y="136"/>
                  </a:lnTo>
                  <a:lnTo>
                    <a:pt x="126" y="114"/>
                  </a:lnTo>
                  <a:lnTo>
                    <a:pt x="128" y="117"/>
                  </a:lnTo>
                  <a:lnTo>
                    <a:pt x="130" y="126"/>
                  </a:lnTo>
                  <a:lnTo>
                    <a:pt x="133" y="140"/>
                  </a:lnTo>
                  <a:lnTo>
                    <a:pt x="137" y="158"/>
                  </a:lnTo>
                  <a:lnTo>
                    <a:pt x="138" y="178"/>
                  </a:lnTo>
                  <a:lnTo>
                    <a:pt x="138" y="200"/>
                  </a:lnTo>
                  <a:lnTo>
                    <a:pt x="136" y="223"/>
                  </a:lnTo>
                  <a:lnTo>
                    <a:pt x="129" y="245"/>
                  </a:lnTo>
                  <a:lnTo>
                    <a:pt x="117" y="266"/>
                  </a:lnTo>
                  <a:lnTo>
                    <a:pt x="116" y="266"/>
                  </a:lnTo>
                  <a:lnTo>
                    <a:pt x="110" y="263"/>
                  </a:lnTo>
                  <a:lnTo>
                    <a:pt x="102" y="261"/>
                  </a:lnTo>
                  <a:lnTo>
                    <a:pt x="91" y="256"/>
                  </a:lnTo>
                  <a:lnTo>
                    <a:pt x="80" y="248"/>
                  </a:lnTo>
                  <a:lnTo>
                    <a:pt x="67" y="240"/>
                  </a:lnTo>
                  <a:lnTo>
                    <a:pt x="54" y="230"/>
                  </a:lnTo>
                  <a:lnTo>
                    <a:pt x="41" y="217"/>
                  </a:lnTo>
                  <a:lnTo>
                    <a:pt x="29" y="202"/>
                  </a:lnTo>
                  <a:lnTo>
                    <a:pt x="17" y="185"/>
                  </a:lnTo>
                  <a:lnTo>
                    <a:pt x="9" y="167"/>
                  </a:lnTo>
                  <a:lnTo>
                    <a:pt x="3" y="145"/>
                  </a:lnTo>
                  <a:lnTo>
                    <a:pt x="0" y="122"/>
                  </a:lnTo>
                  <a:lnTo>
                    <a:pt x="2" y="96"/>
                  </a:lnTo>
                  <a:lnTo>
                    <a:pt x="8" y="66"/>
                  </a:lnTo>
                  <a:lnTo>
                    <a:pt x="19" y="35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任意多边形: 形状 37"/>
            <p:cNvSpPr>
              <a:spLocks/>
            </p:cNvSpPr>
            <p:nvPr/>
          </p:nvSpPr>
          <p:spPr bwMode="auto">
            <a:xfrm>
              <a:off x="4827240" y="1767681"/>
              <a:ext cx="280988" cy="406400"/>
            </a:xfrm>
            <a:custGeom>
              <a:avLst/>
              <a:gdLst>
                <a:gd name="T0" fmla="*/ 149 w 177"/>
                <a:gd name="T1" fmla="*/ 0 h 256"/>
                <a:gd name="T2" fmla="*/ 151 w 177"/>
                <a:gd name="T3" fmla="*/ 3 h 256"/>
                <a:gd name="T4" fmla="*/ 153 w 177"/>
                <a:gd name="T5" fmla="*/ 9 h 256"/>
                <a:gd name="T6" fmla="*/ 157 w 177"/>
                <a:gd name="T7" fmla="*/ 18 h 256"/>
                <a:gd name="T8" fmla="*/ 162 w 177"/>
                <a:gd name="T9" fmla="*/ 31 h 256"/>
                <a:gd name="T10" fmla="*/ 166 w 177"/>
                <a:gd name="T11" fmla="*/ 47 h 256"/>
                <a:gd name="T12" fmla="*/ 172 w 177"/>
                <a:gd name="T13" fmla="*/ 64 h 256"/>
                <a:gd name="T14" fmla="*/ 174 w 177"/>
                <a:gd name="T15" fmla="*/ 82 h 256"/>
                <a:gd name="T16" fmla="*/ 177 w 177"/>
                <a:gd name="T17" fmla="*/ 103 h 256"/>
                <a:gd name="T18" fmla="*/ 177 w 177"/>
                <a:gd name="T19" fmla="*/ 123 h 256"/>
                <a:gd name="T20" fmla="*/ 174 w 177"/>
                <a:gd name="T21" fmla="*/ 144 h 256"/>
                <a:gd name="T22" fmla="*/ 168 w 177"/>
                <a:gd name="T23" fmla="*/ 165 h 256"/>
                <a:gd name="T24" fmla="*/ 159 w 177"/>
                <a:gd name="T25" fmla="*/ 184 h 256"/>
                <a:gd name="T26" fmla="*/ 146 w 177"/>
                <a:gd name="T27" fmla="*/ 203 h 256"/>
                <a:gd name="T28" fmla="*/ 129 w 177"/>
                <a:gd name="T29" fmla="*/ 219 h 256"/>
                <a:gd name="T30" fmla="*/ 105 w 177"/>
                <a:gd name="T31" fmla="*/ 235 h 256"/>
                <a:gd name="T32" fmla="*/ 77 w 177"/>
                <a:gd name="T33" fmla="*/ 247 h 256"/>
                <a:gd name="T34" fmla="*/ 42 w 177"/>
                <a:gd name="T35" fmla="*/ 256 h 256"/>
                <a:gd name="T36" fmla="*/ 44 w 177"/>
                <a:gd name="T37" fmla="*/ 255 h 256"/>
                <a:gd name="T38" fmla="*/ 52 w 177"/>
                <a:gd name="T39" fmla="*/ 251 h 256"/>
                <a:gd name="T40" fmla="*/ 62 w 177"/>
                <a:gd name="T41" fmla="*/ 244 h 256"/>
                <a:gd name="T42" fmla="*/ 75 w 177"/>
                <a:gd name="T43" fmla="*/ 235 h 256"/>
                <a:gd name="T44" fmla="*/ 90 w 177"/>
                <a:gd name="T45" fmla="*/ 223 h 256"/>
                <a:gd name="T46" fmla="*/ 104 w 177"/>
                <a:gd name="T47" fmla="*/ 209 h 256"/>
                <a:gd name="T48" fmla="*/ 117 w 177"/>
                <a:gd name="T49" fmla="*/ 191 h 256"/>
                <a:gd name="T50" fmla="*/ 126 w 177"/>
                <a:gd name="T51" fmla="*/ 169 h 256"/>
                <a:gd name="T52" fmla="*/ 133 w 177"/>
                <a:gd name="T53" fmla="*/ 144 h 256"/>
                <a:gd name="T54" fmla="*/ 131 w 177"/>
                <a:gd name="T55" fmla="*/ 148 h 256"/>
                <a:gd name="T56" fmla="*/ 127 w 177"/>
                <a:gd name="T57" fmla="*/ 156 h 256"/>
                <a:gd name="T58" fmla="*/ 120 w 177"/>
                <a:gd name="T59" fmla="*/ 168 h 256"/>
                <a:gd name="T60" fmla="*/ 109 w 177"/>
                <a:gd name="T61" fmla="*/ 183 h 256"/>
                <a:gd name="T62" fmla="*/ 96 w 177"/>
                <a:gd name="T63" fmla="*/ 199 h 256"/>
                <a:gd name="T64" fmla="*/ 81 w 177"/>
                <a:gd name="T65" fmla="*/ 214 h 256"/>
                <a:gd name="T66" fmla="*/ 62 w 177"/>
                <a:gd name="T67" fmla="*/ 229 h 256"/>
                <a:gd name="T68" fmla="*/ 42 w 177"/>
                <a:gd name="T69" fmla="*/ 240 h 256"/>
                <a:gd name="T70" fmla="*/ 18 w 177"/>
                <a:gd name="T71" fmla="*/ 247 h 256"/>
                <a:gd name="T72" fmla="*/ 18 w 177"/>
                <a:gd name="T73" fmla="*/ 244 h 256"/>
                <a:gd name="T74" fmla="*/ 16 w 177"/>
                <a:gd name="T75" fmla="*/ 239 h 256"/>
                <a:gd name="T76" fmla="*/ 12 w 177"/>
                <a:gd name="T77" fmla="*/ 230 h 256"/>
                <a:gd name="T78" fmla="*/ 8 w 177"/>
                <a:gd name="T79" fmla="*/ 217 h 256"/>
                <a:gd name="T80" fmla="*/ 4 w 177"/>
                <a:gd name="T81" fmla="*/ 203 h 256"/>
                <a:gd name="T82" fmla="*/ 1 w 177"/>
                <a:gd name="T83" fmla="*/ 186 h 256"/>
                <a:gd name="T84" fmla="*/ 0 w 177"/>
                <a:gd name="T85" fmla="*/ 168 h 256"/>
                <a:gd name="T86" fmla="*/ 0 w 177"/>
                <a:gd name="T87" fmla="*/ 148 h 256"/>
                <a:gd name="T88" fmla="*/ 4 w 177"/>
                <a:gd name="T89" fmla="*/ 127 h 256"/>
                <a:gd name="T90" fmla="*/ 9 w 177"/>
                <a:gd name="T91" fmla="*/ 107 h 256"/>
                <a:gd name="T92" fmla="*/ 19 w 177"/>
                <a:gd name="T93" fmla="*/ 86 h 256"/>
                <a:gd name="T94" fmla="*/ 35 w 177"/>
                <a:gd name="T95" fmla="*/ 66 h 256"/>
                <a:gd name="T96" fmla="*/ 55 w 177"/>
                <a:gd name="T97" fmla="*/ 47 h 256"/>
                <a:gd name="T98" fmla="*/ 79 w 177"/>
                <a:gd name="T99" fmla="*/ 30 h 256"/>
                <a:gd name="T100" fmla="*/ 112 w 177"/>
                <a:gd name="T101" fmla="*/ 14 h 256"/>
                <a:gd name="T102" fmla="*/ 149 w 177"/>
                <a:gd name="T103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6">
                  <a:moveTo>
                    <a:pt x="149" y="0"/>
                  </a:moveTo>
                  <a:lnTo>
                    <a:pt x="151" y="3"/>
                  </a:lnTo>
                  <a:lnTo>
                    <a:pt x="153" y="9"/>
                  </a:lnTo>
                  <a:lnTo>
                    <a:pt x="157" y="18"/>
                  </a:lnTo>
                  <a:lnTo>
                    <a:pt x="162" y="31"/>
                  </a:lnTo>
                  <a:lnTo>
                    <a:pt x="166" y="47"/>
                  </a:lnTo>
                  <a:lnTo>
                    <a:pt x="172" y="64"/>
                  </a:lnTo>
                  <a:lnTo>
                    <a:pt x="174" y="82"/>
                  </a:lnTo>
                  <a:lnTo>
                    <a:pt x="177" y="103"/>
                  </a:lnTo>
                  <a:lnTo>
                    <a:pt x="177" y="123"/>
                  </a:lnTo>
                  <a:lnTo>
                    <a:pt x="174" y="144"/>
                  </a:lnTo>
                  <a:lnTo>
                    <a:pt x="168" y="165"/>
                  </a:lnTo>
                  <a:lnTo>
                    <a:pt x="159" y="184"/>
                  </a:lnTo>
                  <a:lnTo>
                    <a:pt x="146" y="203"/>
                  </a:lnTo>
                  <a:lnTo>
                    <a:pt x="129" y="219"/>
                  </a:lnTo>
                  <a:lnTo>
                    <a:pt x="105" y="235"/>
                  </a:lnTo>
                  <a:lnTo>
                    <a:pt x="77" y="247"/>
                  </a:lnTo>
                  <a:lnTo>
                    <a:pt x="42" y="256"/>
                  </a:lnTo>
                  <a:lnTo>
                    <a:pt x="44" y="255"/>
                  </a:lnTo>
                  <a:lnTo>
                    <a:pt x="52" y="251"/>
                  </a:lnTo>
                  <a:lnTo>
                    <a:pt x="62" y="244"/>
                  </a:lnTo>
                  <a:lnTo>
                    <a:pt x="75" y="235"/>
                  </a:lnTo>
                  <a:lnTo>
                    <a:pt x="90" y="223"/>
                  </a:lnTo>
                  <a:lnTo>
                    <a:pt x="104" y="209"/>
                  </a:lnTo>
                  <a:lnTo>
                    <a:pt x="117" y="191"/>
                  </a:lnTo>
                  <a:lnTo>
                    <a:pt x="126" y="169"/>
                  </a:lnTo>
                  <a:lnTo>
                    <a:pt x="133" y="144"/>
                  </a:lnTo>
                  <a:lnTo>
                    <a:pt x="131" y="148"/>
                  </a:lnTo>
                  <a:lnTo>
                    <a:pt x="127" y="156"/>
                  </a:lnTo>
                  <a:lnTo>
                    <a:pt x="120" y="168"/>
                  </a:lnTo>
                  <a:lnTo>
                    <a:pt x="109" y="183"/>
                  </a:lnTo>
                  <a:lnTo>
                    <a:pt x="96" y="199"/>
                  </a:lnTo>
                  <a:lnTo>
                    <a:pt x="81" y="214"/>
                  </a:lnTo>
                  <a:lnTo>
                    <a:pt x="62" y="229"/>
                  </a:lnTo>
                  <a:lnTo>
                    <a:pt x="42" y="240"/>
                  </a:lnTo>
                  <a:lnTo>
                    <a:pt x="18" y="247"/>
                  </a:lnTo>
                  <a:lnTo>
                    <a:pt x="18" y="244"/>
                  </a:lnTo>
                  <a:lnTo>
                    <a:pt x="16" y="239"/>
                  </a:lnTo>
                  <a:lnTo>
                    <a:pt x="12" y="230"/>
                  </a:lnTo>
                  <a:lnTo>
                    <a:pt x="8" y="217"/>
                  </a:lnTo>
                  <a:lnTo>
                    <a:pt x="4" y="203"/>
                  </a:lnTo>
                  <a:lnTo>
                    <a:pt x="1" y="186"/>
                  </a:lnTo>
                  <a:lnTo>
                    <a:pt x="0" y="168"/>
                  </a:lnTo>
                  <a:lnTo>
                    <a:pt x="0" y="148"/>
                  </a:lnTo>
                  <a:lnTo>
                    <a:pt x="4" y="127"/>
                  </a:lnTo>
                  <a:lnTo>
                    <a:pt x="9" y="107"/>
                  </a:lnTo>
                  <a:lnTo>
                    <a:pt x="19" y="86"/>
                  </a:lnTo>
                  <a:lnTo>
                    <a:pt x="35" y="66"/>
                  </a:lnTo>
                  <a:lnTo>
                    <a:pt x="55" y="47"/>
                  </a:lnTo>
                  <a:lnTo>
                    <a:pt x="79" y="30"/>
                  </a:lnTo>
                  <a:lnTo>
                    <a:pt x="112" y="14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任意多边形: 形状 38"/>
            <p:cNvSpPr>
              <a:spLocks/>
            </p:cNvSpPr>
            <p:nvPr/>
          </p:nvSpPr>
          <p:spPr bwMode="auto">
            <a:xfrm>
              <a:off x="5235228" y="2183606"/>
              <a:ext cx="423863" cy="280988"/>
            </a:xfrm>
            <a:custGeom>
              <a:avLst/>
              <a:gdLst>
                <a:gd name="T0" fmla="*/ 145 w 267"/>
                <a:gd name="T1" fmla="*/ 0 h 177"/>
                <a:gd name="T2" fmla="*/ 171 w 267"/>
                <a:gd name="T3" fmla="*/ 3 h 177"/>
                <a:gd name="T4" fmla="*/ 200 w 267"/>
                <a:gd name="T5" fmla="*/ 8 h 177"/>
                <a:gd name="T6" fmla="*/ 232 w 267"/>
                <a:gd name="T7" fmla="*/ 20 h 177"/>
                <a:gd name="T8" fmla="*/ 267 w 267"/>
                <a:gd name="T9" fmla="*/ 37 h 177"/>
                <a:gd name="T10" fmla="*/ 265 w 267"/>
                <a:gd name="T11" fmla="*/ 38 h 177"/>
                <a:gd name="T12" fmla="*/ 263 w 267"/>
                <a:gd name="T13" fmla="*/ 44 h 177"/>
                <a:gd name="T14" fmla="*/ 259 w 267"/>
                <a:gd name="T15" fmla="*/ 54 h 177"/>
                <a:gd name="T16" fmla="*/ 254 w 267"/>
                <a:gd name="T17" fmla="*/ 67 h 177"/>
                <a:gd name="T18" fmla="*/ 246 w 267"/>
                <a:gd name="T19" fmla="*/ 81 h 177"/>
                <a:gd name="T20" fmla="*/ 237 w 267"/>
                <a:gd name="T21" fmla="*/ 95 h 177"/>
                <a:gd name="T22" fmla="*/ 226 w 267"/>
                <a:gd name="T23" fmla="*/ 112 h 177"/>
                <a:gd name="T24" fmla="*/ 213 w 267"/>
                <a:gd name="T25" fmla="*/ 128 h 177"/>
                <a:gd name="T26" fmla="*/ 198 w 267"/>
                <a:gd name="T27" fmla="*/ 142 h 177"/>
                <a:gd name="T28" fmla="*/ 182 w 267"/>
                <a:gd name="T29" fmla="*/ 155 h 177"/>
                <a:gd name="T30" fmla="*/ 163 w 267"/>
                <a:gd name="T31" fmla="*/ 165 h 177"/>
                <a:gd name="T32" fmla="*/ 143 w 267"/>
                <a:gd name="T33" fmla="*/ 173 h 177"/>
                <a:gd name="T34" fmla="*/ 120 w 267"/>
                <a:gd name="T35" fmla="*/ 177 h 177"/>
                <a:gd name="T36" fmla="*/ 95 w 267"/>
                <a:gd name="T37" fmla="*/ 176 h 177"/>
                <a:gd name="T38" fmla="*/ 69 w 267"/>
                <a:gd name="T39" fmla="*/ 170 h 177"/>
                <a:gd name="T40" fmla="*/ 41 w 267"/>
                <a:gd name="T41" fmla="*/ 159 h 177"/>
                <a:gd name="T42" fmla="*/ 9 w 267"/>
                <a:gd name="T43" fmla="*/ 141 h 177"/>
                <a:gd name="T44" fmla="*/ 12 w 267"/>
                <a:gd name="T45" fmla="*/ 141 h 177"/>
                <a:gd name="T46" fmla="*/ 20 w 267"/>
                <a:gd name="T47" fmla="*/ 143 h 177"/>
                <a:gd name="T48" fmla="*/ 32 w 267"/>
                <a:gd name="T49" fmla="*/ 147 h 177"/>
                <a:gd name="T50" fmla="*/ 47 w 267"/>
                <a:gd name="T51" fmla="*/ 150 h 177"/>
                <a:gd name="T52" fmla="*/ 65 w 267"/>
                <a:gd name="T53" fmla="*/ 151 h 177"/>
                <a:gd name="T54" fmla="*/ 86 w 267"/>
                <a:gd name="T55" fmla="*/ 151 h 177"/>
                <a:gd name="T56" fmla="*/ 108 w 267"/>
                <a:gd name="T57" fmla="*/ 147 h 177"/>
                <a:gd name="T58" fmla="*/ 130 w 267"/>
                <a:gd name="T59" fmla="*/ 139 h 177"/>
                <a:gd name="T60" fmla="*/ 152 w 267"/>
                <a:gd name="T61" fmla="*/ 126 h 177"/>
                <a:gd name="T62" fmla="*/ 150 w 267"/>
                <a:gd name="T63" fmla="*/ 128 h 177"/>
                <a:gd name="T64" fmla="*/ 141 w 267"/>
                <a:gd name="T65" fmla="*/ 130 h 177"/>
                <a:gd name="T66" fmla="*/ 126 w 267"/>
                <a:gd name="T67" fmla="*/ 133 h 177"/>
                <a:gd name="T68" fmla="*/ 108 w 267"/>
                <a:gd name="T69" fmla="*/ 137 h 177"/>
                <a:gd name="T70" fmla="*/ 89 w 267"/>
                <a:gd name="T71" fmla="*/ 138 h 177"/>
                <a:gd name="T72" fmla="*/ 67 w 267"/>
                <a:gd name="T73" fmla="*/ 139 h 177"/>
                <a:gd name="T74" fmla="*/ 43 w 267"/>
                <a:gd name="T75" fmla="*/ 135 h 177"/>
                <a:gd name="T76" fmla="*/ 21 w 267"/>
                <a:gd name="T77" fmla="*/ 129 h 177"/>
                <a:gd name="T78" fmla="*/ 0 w 267"/>
                <a:gd name="T79" fmla="*/ 117 h 177"/>
                <a:gd name="T80" fmla="*/ 0 w 267"/>
                <a:gd name="T81" fmla="*/ 116 h 177"/>
                <a:gd name="T82" fmla="*/ 3 w 267"/>
                <a:gd name="T83" fmla="*/ 111 h 177"/>
                <a:gd name="T84" fmla="*/ 6 w 267"/>
                <a:gd name="T85" fmla="*/ 102 h 177"/>
                <a:gd name="T86" fmla="*/ 11 w 267"/>
                <a:gd name="T87" fmla="*/ 91 h 177"/>
                <a:gd name="T88" fmla="*/ 19 w 267"/>
                <a:gd name="T89" fmla="*/ 80 h 177"/>
                <a:gd name="T90" fmla="*/ 26 w 267"/>
                <a:gd name="T91" fmla="*/ 67 h 177"/>
                <a:gd name="T92" fmla="*/ 37 w 267"/>
                <a:gd name="T93" fmla="*/ 54 h 177"/>
                <a:gd name="T94" fmla="*/ 50 w 267"/>
                <a:gd name="T95" fmla="*/ 41 h 177"/>
                <a:gd name="T96" fmla="*/ 64 w 267"/>
                <a:gd name="T97" fmla="*/ 29 h 177"/>
                <a:gd name="T98" fmla="*/ 81 w 267"/>
                <a:gd name="T99" fmla="*/ 18 h 177"/>
                <a:gd name="T100" fmla="*/ 99 w 267"/>
                <a:gd name="T101" fmla="*/ 9 h 177"/>
                <a:gd name="T102" fmla="*/ 121 w 267"/>
                <a:gd name="T103" fmla="*/ 3 h 177"/>
                <a:gd name="T104" fmla="*/ 145 w 267"/>
                <a:gd name="T105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7" h="177">
                  <a:moveTo>
                    <a:pt x="145" y="0"/>
                  </a:moveTo>
                  <a:lnTo>
                    <a:pt x="171" y="3"/>
                  </a:lnTo>
                  <a:lnTo>
                    <a:pt x="200" y="8"/>
                  </a:lnTo>
                  <a:lnTo>
                    <a:pt x="232" y="20"/>
                  </a:lnTo>
                  <a:lnTo>
                    <a:pt x="267" y="37"/>
                  </a:lnTo>
                  <a:lnTo>
                    <a:pt x="265" y="38"/>
                  </a:lnTo>
                  <a:lnTo>
                    <a:pt x="263" y="44"/>
                  </a:lnTo>
                  <a:lnTo>
                    <a:pt x="259" y="54"/>
                  </a:lnTo>
                  <a:lnTo>
                    <a:pt x="254" y="67"/>
                  </a:lnTo>
                  <a:lnTo>
                    <a:pt x="246" y="81"/>
                  </a:lnTo>
                  <a:lnTo>
                    <a:pt x="237" y="95"/>
                  </a:lnTo>
                  <a:lnTo>
                    <a:pt x="226" y="112"/>
                  </a:lnTo>
                  <a:lnTo>
                    <a:pt x="213" y="128"/>
                  </a:lnTo>
                  <a:lnTo>
                    <a:pt x="198" y="142"/>
                  </a:lnTo>
                  <a:lnTo>
                    <a:pt x="182" y="155"/>
                  </a:lnTo>
                  <a:lnTo>
                    <a:pt x="163" y="165"/>
                  </a:lnTo>
                  <a:lnTo>
                    <a:pt x="143" y="173"/>
                  </a:lnTo>
                  <a:lnTo>
                    <a:pt x="120" y="177"/>
                  </a:lnTo>
                  <a:lnTo>
                    <a:pt x="95" y="176"/>
                  </a:lnTo>
                  <a:lnTo>
                    <a:pt x="69" y="170"/>
                  </a:lnTo>
                  <a:lnTo>
                    <a:pt x="41" y="159"/>
                  </a:lnTo>
                  <a:lnTo>
                    <a:pt x="9" y="141"/>
                  </a:lnTo>
                  <a:lnTo>
                    <a:pt x="12" y="141"/>
                  </a:lnTo>
                  <a:lnTo>
                    <a:pt x="20" y="143"/>
                  </a:lnTo>
                  <a:lnTo>
                    <a:pt x="32" y="147"/>
                  </a:lnTo>
                  <a:lnTo>
                    <a:pt x="47" y="150"/>
                  </a:lnTo>
                  <a:lnTo>
                    <a:pt x="65" y="151"/>
                  </a:lnTo>
                  <a:lnTo>
                    <a:pt x="86" y="151"/>
                  </a:lnTo>
                  <a:lnTo>
                    <a:pt x="108" y="147"/>
                  </a:lnTo>
                  <a:lnTo>
                    <a:pt x="130" y="139"/>
                  </a:lnTo>
                  <a:lnTo>
                    <a:pt x="152" y="126"/>
                  </a:lnTo>
                  <a:lnTo>
                    <a:pt x="150" y="128"/>
                  </a:lnTo>
                  <a:lnTo>
                    <a:pt x="141" y="130"/>
                  </a:lnTo>
                  <a:lnTo>
                    <a:pt x="126" y="133"/>
                  </a:lnTo>
                  <a:lnTo>
                    <a:pt x="108" y="137"/>
                  </a:lnTo>
                  <a:lnTo>
                    <a:pt x="89" y="138"/>
                  </a:lnTo>
                  <a:lnTo>
                    <a:pt x="67" y="139"/>
                  </a:lnTo>
                  <a:lnTo>
                    <a:pt x="43" y="135"/>
                  </a:lnTo>
                  <a:lnTo>
                    <a:pt x="21" y="129"/>
                  </a:lnTo>
                  <a:lnTo>
                    <a:pt x="0" y="117"/>
                  </a:lnTo>
                  <a:lnTo>
                    <a:pt x="0" y="116"/>
                  </a:lnTo>
                  <a:lnTo>
                    <a:pt x="3" y="111"/>
                  </a:lnTo>
                  <a:lnTo>
                    <a:pt x="6" y="102"/>
                  </a:lnTo>
                  <a:lnTo>
                    <a:pt x="11" y="91"/>
                  </a:lnTo>
                  <a:lnTo>
                    <a:pt x="19" y="80"/>
                  </a:lnTo>
                  <a:lnTo>
                    <a:pt x="26" y="67"/>
                  </a:lnTo>
                  <a:lnTo>
                    <a:pt x="37" y="54"/>
                  </a:lnTo>
                  <a:lnTo>
                    <a:pt x="50" y="41"/>
                  </a:lnTo>
                  <a:lnTo>
                    <a:pt x="64" y="29"/>
                  </a:lnTo>
                  <a:lnTo>
                    <a:pt x="81" y="18"/>
                  </a:lnTo>
                  <a:lnTo>
                    <a:pt x="99" y="9"/>
                  </a:lnTo>
                  <a:lnTo>
                    <a:pt x="121" y="3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任意多边形: 形状 39"/>
            <p:cNvSpPr>
              <a:spLocks/>
            </p:cNvSpPr>
            <p:nvPr/>
          </p:nvSpPr>
          <p:spPr bwMode="auto">
            <a:xfrm>
              <a:off x="5162203" y="2720181"/>
              <a:ext cx="422275" cy="277813"/>
            </a:xfrm>
            <a:custGeom>
              <a:avLst/>
              <a:gdLst>
                <a:gd name="T0" fmla="*/ 145 w 266"/>
                <a:gd name="T1" fmla="*/ 0 h 175"/>
                <a:gd name="T2" fmla="*/ 171 w 266"/>
                <a:gd name="T3" fmla="*/ 1 h 175"/>
                <a:gd name="T4" fmla="*/ 200 w 266"/>
                <a:gd name="T5" fmla="*/ 6 h 175"/>
                <a:gd name="T6" fmla="*/ 232 w 266"/>
                <a:gd name="T7" fmla="*/ 18 h 175"/>
                <a:gd name="T8" fmla="*/ 266 w 266"/>
                <a:gd name="T9" fmla="*/ 35 h 175"/>
                <a:gd name="T10" fmla="*/ 266 w 266"/>
                <a:gd name="T11" fmla="*/ 36 h 175"/>
                <a:gd name="T12" fmla="*/ 263 w 266"/>
                <a:gd name="T13" fmla="*/ 43 h 175"/>
                <a:gd name="T14" fmla="*/ 259 w 266"/>
                <a:gd name="T15" fmla="*/ 52 h 175"/>
                <a:gd name="T16" fmla="*/ 253 w 266"/>
                <a:gd name="T17" fmla="*/ 65 h 175"/>
                <a:gd name="T18" fmla="*/ 246 w 266"/>
                <a:gd name="T19" fmla="*/ 79 h 175"/>
                <a:gd name="T20" fmla="*/ 237 w 266"/>
                <a:gd name="T21" fmla="*/ 93 h 175"/>
                <a:gd name="T22" fmla="*/ 226 w 266"/>
                <a:gd name="T23" fmla="*/ 110 h 175"/>
                <a:gd name="T24" fmla="*/ 213 w 266"/>
                <a:gd name="T25" fmla="*/ 126 h 175"/>
                <a:gd name="T26" fmla="*/ 198 w 266"/>
                <a:gd name="T27" fmla="*/ 140 h 175"/>
                <a:gd name="T28" fmla="*/ 181 w 266"/>
                <a:gd name="T29" fmla="*/ 153 h 175"/>
                <a:gd name="T30" fmla="*/ 163 w 266"/>
                <a:gd name="T31" fmla="*/ 163 h 175"/>
                <a:gd name="T32" fmla="*/ 143 w 266"/>
                <a:gd name="T33" fmla="*/ 171 h 175"/>
                <a:gd name="T34" fmla="*/ 120 w 266"/>
                <a:gd name="T35" fmla="*/ 175 h 175"/>
                <a:gd name="T36" fmla="*/ 96 w 266"/>
                <a:gd name="T37" fmla="*/ 174 h 175"/>
                <a:gd name="T38" fmla="*/ 70 w 266"/>
                <a:gd name="T39" fmla="*/ 169 h 175"/>
                <a:gd name="T40" fmla="*/ 40 w 266"/>
                <a:gd name="T41" fmla="*/ 157 h 175"/>
                <a:gd name="T42" fmla="*/ 9 w 266"/>
                <a:gd name="T43" fmla="*/ 139 h 175"/>
                <a:gd name="T44" fmla="*/ 13 w 266"/>
                <a:gd name="T45" fmla="*/ 140 h 175"/>
                <a:gd name="T46" fmla="*/ 20 w 266"/>
                <a:gd name="T47" fmla="*/ 143 h 175"/>
                <a:gd name="T48" fmla="*/ 32 w 266"/>
                <a:gd name="T49" fmla="*/ 145 h 175"/>
                <a:gd name="T50" fmla="*/ 48 w 266"/>
                <a:gd name="T51" fmla="*/ 148 h 175"/>
                <a:gd name="T52" fmla="*/ 66 w 266"/>
                <a:gd name="T53" fmla="*/ 149 h 175"/>
                <a:gd name="T54" fmla="*/ 87 w 266"/>
                <a:gd name="T55" fmla="*/ 149 h 175"/>
                <a:gd name="T56" fmla="*/ 109 w 266"/>
                <a:gd name="T57" fmla="*/ 145 h 175"/>
                <a:gd name="T58" fmla="*/ 131 w 266"/>
                <a:gd name="T59" fmla="*/ 137 h 175"/>
                <a:gd name="T60" fmla="*/ 153 w 266"/>
                <a:gd name="T61" fmla="*/ 124 h 175"/>
                <a:gd name="T62" fmla="*/ 149 w 266"/>
                <a:gd name="T63" fmla="*/ 126 h 175"/>
                <a:gd name="T64" fmla="*/ 140 w 266"/>
                <a:gd name="T65" fmla="*/ 128 h 175"/>
                <a:gd name="T66" fmla="*/ 127 w 266"/>
                <a:gd name="T67" fmla="*/ 131 h 175"/>
                <a:gd name="T68" fmla="*/ 109 w 266"/>
                <a:gd name="T69" fmla="*/ 135 h 175"/>
                <a:gd name="T70" fmla="*/ 88 w 266"/>
                <a:gd name="T71" fmla="*/ 137 h 175"/>
                <a:gd name="T72" fmla="*/ 66 w 266"/>
                <a:gd name="T73" fmla="*/ 137 h 175"/>
                <a:gd name="T74" fmla="*/ 44 w 266"/>
                <a:gd name="T75" fmla="*/ 134 h 175"/>
                <a:gd name="T76" fmla="*/ 22 w 266"/>
                <a:gd name="T77" fmla="*/ 127 h 175"/>
                <a:gd name="T78" fmla="*/ 0 w 266"/>
                <a:gd name="T79" fmla="*/ 115 h 175"/>
                <a:gd name="T80" fmla="*/ 1 w 266"/>
                <a:gd name="T81" fmla="*/ 114 h 175"/>
                <a:gd name="T82" fmla="*/ 2 w 266"/>
                <a:gd name="T83" fmla="*/ 109 h 175"/>
                <a:gd name="T84" fmla="*/ 6 w 266"/>
                <a:gd name="T85" fmla="*/ 100 h 175"/>
                <a:gd name="T86" fmla="*/ 11 w 266"/>
                <a:gd name="T87" fmla="*/ 89 h 175"/>
                <a:gd name="T88" fmla="*/ 18 w 266"/>
                <a:gd name="T89" fmla="*/ 78 h 175"/>
                <a:gd name="T90" fmla="*/ 27 w 266"/>
                <a:gd name="T91" fmla="*/ 65 h 175"/>
                <a:gd name="T92" fmla="*/ 37 w 266"/>
                <a:gd name="T93" fmla="*/ 52 h 175"/>
                <a:gd name="T94" fmla="*/ 49 w 266"/>
                <a:gd name="T95" fmla="*/ 39 h 175"/>
                <a:gd name="T96" fmla="*/ 65 w 266"/>
                <a:gd name="T97" fmla="*/ 27 h 175"/>
                <a:gd name="T98" fmla="*/ 80 w 266"/>
                <a:gd name="T99" fmla="*/ 17 h 175"/>
                <a:gd name="T100" fmla="*/ 100 w 266"/>
                <a:gd name="T101" fmla="*/ 8 h 175"/>
                <a:gd name="T102" fmla="*/ 120 w 266"/>
                <a:gd name="T103" fmla="*/ 1 h 175"/>
                <a:gd name="T104" fmla="*/ 145 w 266"/>
                <a:gd name="T10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6" h="175">
                  <a:moveTo>
                    <a:pt x="145" y="0"/>
                  </a:moveTo>
                  <a:lnTo>
                    <a:pt x="171" y="1"/>
                  </a:lnTo>
                  <a:lnTo>
                    <a:pt x="200" y="6"/>
                  </a:lnTo>
                  <a:lnTo>
                    <a:pt x="232" y="18"/>
                  </a:lnTo>
                  <a:lnTo>
                    <a:pt x="266" y="35"/>
                  </a:lnTo>
                  <a:lnTo>
                    <a:pt x="266" y="36"/>
                  </a:lnTo>
                  <a:lnTo>
                    <a:pt x="263" y="43"/>
                  </a:lnTo>
                  <a:lnTo>
                    <a:pt x="259" y="52"/>
                  </a:lnTo>
                  <a:lnTo>
                    <a:pt x="253" y="65"/>
                  </a:lnTo>
                  <a:lnTo>
                    <a:pt x="246" y="79"/>
                  </a:lnTo>
                  <a:lnTo>
                    <a:pt x="237" y="93"/>
                  </a:lnTo>
                  <a:lnTo>
                    <a:pt x="226" y="110"/>
                  </a:lnTo>
                  <a:lnTo>
                    <a:pt x="213" y="126"/>
                  </a:lnTo>
                  <a:lnTo>
                    <a:pt x="198" y="140"/>
                  </a:lnTo>
                  <a:lnTo>
                    <a:pt x="181" y="153"/>
                  </a:lnTo>
                  <a:lnTo>
                    <a:pt x="163" y="163"/>
                  </a:lnTo>
                  <a:lnTo>
                    <a:pt x="143" y="171"/>
                  </a:lnTo>
                  <a:lnTo>
                    <a:pt x="120" y="175"/>
                  </a:lnTo>
                  <a:lnTo>
                    <a:pt x="96" y="174"/>
                  </a:lnTo>
                  <a:lnTo>
                    <a:pt x="70" y="169"/>
                  </a:lnTo>
                  <a:lnTo>
                    <a:pt x="40" y="157"/>
                  </a:lnTo>
                  <a:lnTo>
                    <a:pt x="9" y="139"/>
                  </a:lnTo>
                  <a:lnTo>
                    <a:pt x="13" y="140"/>
                  </a:lnTo>
                  <a:lnTo>
                    <a:pt x="20" y="143"/>
                  </a:lnTo>
                  <a:lnTo>
                    <a:pt x="32" y="145"/>
                  </a:lnTo>
                  <a:lnTo>
                    <a:pt x="48" y="148"/>
                  </a:lnTo>
                  <a:lnTo>
                    <a:pt x="66" y="149"/>
                  </a:lnTo>
                  <a:lnTo>
                    <a:pt x="87" y="149"/>
                  </a:lnTo>
                  <a:lnTo>
                    <a:pt x="109" y="145"/>
                  </a:lnTo>
                  <a:lnTo>
                    <a:pt x="131" y="137"/>
                  </a:lnTo>
                  <a:lnTo>
                    <a:pt x="153" y="124"/>
                  </a:lnTo>
                  <a:lnTo>
                    <a:pt x="149" y="126"/>
                  </a:lnTo>
                  <a:lnTo>
                    <a:pt x="140" y="128"/>
                  </a:lnTo>
                  <a:lnTo>
                    <a:pt x="127" y="131"/>
                  </a:lnTo>
                  <a:lnTo>
                    <a:pt x="109" y="135"/>
                  </a:lnTo>
                  <a:lnTo>
                    <a:pt x="88" y="137"/>
                  </a:lnTo>
                  <a:lnTo>
                    <a:pt x="66" y="137"/>
                  </a:lnTo>
                  <a:lnTo>
                    <a:pt x="44" y="134"/>
                  </a:lnTo>
                  <a:lnTo>
                    <a:pt x="22" y="127"/>
                  </a:lnTo>
                  <a:lnTo>
                    <a:pt x="0" y="115"/>
                  </a:lnTo>
                  <a:lnTo>
                    <a:pt x="1" y="114"/>
                  </a:lnTo>
                  <a:lnTo>
                    <a:pt x="2" y="109"/>
                  </a:lnTo>
                  <a:lnTo>
                    <a:pt x="6" y="100"/>
                  </a:lnTo>
                  <a:lnTo>
                    <a:pt x="11" y="89"/>
                  </a:lnTo>
                  <a:lnTo>
                    <a:pt x="18" y="78"/>
                  </a:lnTo>
                  <a:lnTo>
                    <a:pt x="27" y="65"/>
                  </a:lnTo>
                  <a:lnTo>
                    <a:pt x="37" y="52"/>
                  </a:lnTo>
                  <a:lnTo>
                    <a:pt x="49" y="39"/>
                  </a:lnTo>
                  <a:lnTo>
                    <a:pt x="65" y="27"/>
                  </a:lnTo>
                  <a:lnTo>
                    <a:pt x="80" y="17"/>
                  </a:lnTo>
                  <a:lnTo>
                    <a:pt x="100" y="8"/>
                  </a:lnTo>
                  <a:lnTo>
                    <a:pt x="120" y="1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任意多边形: 形状 40"/>
            <p:cNvSpPr>
              <a:spLocks/>
            </p:cNvSpPr>
            <p:nvPr/>
          </p:nvSpPr>
          <p:spPr bwMode="auto">
            <a:xfrm>
              <a:off x="4836765" y="3088481"/>
              <a:ext cx="280988" cy="404813"/>
            </a:xfrm>
            <a:custGeom>
              <a:avLst/>
              <a:gdLst>
                <a:gd name="T0" fmla="*/ 151 w 177"/>
                <a:gd name="T1" fmla="*/ 0 h 255"/>
                <a:gd name="T2" fmla="*/ 153 w 177"/>
                <a:gd name="T3" fmla="*/ 2 h 255"/>
                <a:gd name="T4" fmla="*/ 155 w 177"/>
                <a:gd name="T5" fmla="*/ 8 h 255"/>
                <a:gd name="T6" fmla="*/ 159 w 177"/>
                <a:gd name="T7" fmla="*/ 18 h 255"/>
                <a:gd name="T8" fmla="*/ 163 w 177"/>
                <a:gd name="T9" fmla="*/ 30 h 255"/>
                <a:gd name="T10" fmla="*/ 168 w 177"/>
                <a:gd name="T11" fmla="*/ 46 h 255"/>
                <a:gd name="T12" fmla="*/ 172 w 177"/>
                <a:gd name="T13" fmla="*/ 63 h 255"/>
                <a:gd name="T14" fmla="*/ 176 w 177"/>
                <a:gd name="T15" fmla="*/ 82 h 255"/>
                <a:gd name="T16" fmla="*/ 177 w 177"/>
                <a:gd name="T17" fmla="*/ 101 h 255"/>
                <a:gd name="T18" fmla="*/ 177 w 177"/>
                <a:gd name="T19" fmla="*/ 122 h 255"/>
                <a:gd name="T20" fmla="*/ 175 w 177"/>
                <a:gd name="T21" fmla="*/ 143 h 255"/>
                <a:gd name="T22" fmla="*/ 169 w 177"/>
                <a:gd name="T23" fmla="*/ 164 h 255"/>
                <a:gd name="T24" fmla="*/ 160 w 177"/>
                <a:gd name="T25" fmla="*/ 183 h 255"/>
                <a:gd name="T26" fmla="*/ 147 w 177"/>
                <a:gd name="T27" fmla="*/ 203 h 255"/>
                <a:gd name="T28" fmla="*/ 129 w 177"/>
                <a:gd name="T29" fmla="*/ 220 h 255"/>
                <a:gd name="T30" fmla="*/ 107 w 177"/>
                <a:gd name="T31" fmla="*/ 234 h 255"/>
                <a:gd name="T32" fmla="*/ 77 w 177"/>
                <a:gd name="T33" fmla="*/ 246 h 255"/>
                <a:gd name="T34" fmla="*/ 43 w 177"/>
                <a:gd name="T35" fmla="*/ 255 h 255"/>
                <a:gd name="T36" fmla="*/ 46 w 177"/>
                <a:gd name="T37" fmla="*/ 255 h 255"/>
                <a:gd name="T38" fmla="*/ 52 w 177"/>
                <a:gd name="T39" fmla="*/ 251 h 255"/>
                <a:gd name="T40" fmla="*/ 64 w 177"/>
                <a:gd name="T41" fmla="*/ 244 h 255"/>
                <a:gd name="T42" fmla="*/ 77 w 177"/>
                <a:gd name="T43" fmla="*/ 235 h 255"/>
                <a:gd name="T44" fmla="*/ 91 w 177"/>
                <a:gd name="T45" fmla="*/ 224 h 255"/>
                <a:gd name="T46" fmla="*/ 104 w 177"/>
                <a:gd name="T47" fmla="*/ 208 h 255"/>
                <a:gd name="T48" fmla="*/ 117 w 177"/>
                <a:gd name="T49" fmla="*/ 190 h 255"/>
                <a:gd name="T50" fmla="*/ 128 w 177"/>
                <a:gd name="T51" fmla="*/ 169 h 255"/>
                <a:gd name="T52" fmla="*/ 134 w 177"/>
                <a:gd name="T53" fmla="*/ 144 h 255"/>
                <a:gd name="T54" fmla="*/ 133 w 177"/>
                <a:gd name="T55" fmla="*/ 147 h 255"/>
                <a:gd name="T56" fmla="*/ 128 w 177"/>
                <a:gd name="T57" fmla="*/ 155 h 255"/>
                <a:gd name="T58" fmla="*/ 121 w 177"/>
                <a:gd name="T59" fmla="*/ 168 h 255"/>
                <a:gd name="T60" fmla="*/ 111 w 177"/>
                <a:gd name="T61" fmla="*/ 182 h 255"/>
                <a:gd name="T62" fmla="*/ 98 w 177"/>
                <a:gd name="T63" fmla="*/ 198 h 255"/>
                <a:gd name="T64" fmla="*/ 82 w 177"/>
                <a:gd name="T65" fmla="*/ 214 h 255"/>
                <a:gd name="T66" fmla="*/ 64 w 177"/>
                <a:gd name="T67" fmla="*/ 227 h 255"/>
                <a:gd name="T68" fmla="*/ 43 w 177"/>
                <a:gd name="T69" fmla="*/ 239 h 255"/>
                <a:gd name="T70" fmla="*/ 20 w 177"/>
                <a:gd name="T71" fmla="*/ 246 h 255"/>
                <a:gd name="T72" fmla="*/ 19 w 177"/>
                <a:gd name="T73" fmla="*/ 243 h 255"/>
                <a:gd name="T74" fmla="*/ 16 w 177"/>
                <a:gd name="T75" fmla="*/ 238 h 255"/>
                <a:gd name="T76" fmla="*/ 13 w 177"/>
                <a:gd name="T77" fmla="*/ 229 h 255"/>
                <a:gd name="T78" fmla="*/ 10 w 177"/>
                <a:gd name="T79" fmla="*/ 217 h 255"/>
                <a:gd name="T80" fmla="*/ 6 w 177"/>
                <a:gd name="T81" fmla="*/ 201 h 255"/>
                <a:gd name="T82" fmla="*/ 2 w 177"/>
                <a:gd name="T83" fmla="*/ 185 h 255"/>
                <a:gd name="T84" fmla="*/ 0 w 177"/>
                <a:gd name="T85" fmla="*/ 166 h 255"/>
                <a:gd name="T86" fmla="*/ 2 w 177"/>
                <a:gd name="T87" fmla="*/ 147 h 255"/>
                <a:gd name="T88" fmla="*/ 4 w 177"/>
                <a:gd name="T89" fmla="*/ 127 h 255"/>
                <a:gd name="T90" fmla="*/ 11 w 177"/>
                <a:gd name="T91" fmla="*/ 107 h 255"/>
                <a:gd name="T92" fmla="*/ 21 w 177"/>
                <a:gd name="T93" fmla="*/ 86 h 255"/>
                <a:gd name="T94" fmla="*/ 36 w 177"/>
                <a:gd name="T95" fmla="*/ 65 h 255"/>
                <a:gd name="T96" fmla="*/ 55 w 177"/>
                <a:gd name="T97" fmla="*/ 47 h 255"/>
                <a:gd name="T98" fmla="*/ 81 w 177"/>
                <a:gd name="T99" fmla="*/ 29 h 255"/>
                <a:gd name="T100" fmla="*/ 112 w 177"/>
                <a:gd name="T101" fmla="*/ 13 h 255"/>
                <a:gd name="T102" fmla="*/ 151 w 177"/>
                <a:gd name="T103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5">
                  <a:moveTo>
                    <a:pt x="151" y="0"/>
                  </a:moveTo>
                  <a:lnTo>
                    <a:pt x="153" y="2"/>
                  </a:lnTo>
                  <a:lnTo>
                    <a:pt x="155" y="8"/>
                  </a:lnTo>
                  <a:lnTo>
                    <a:pt x="159" y="18"/>
                  </a:lnTo>
                  <a:lnTo>
                    <a:pt x="163" y="30"/>
                  </a:lnTo>
                  <a:lnTo>
                    <a:pt x="168" y="46"/>
                  </a:lnTo>
                  <a:lnTo>
                    <a:pt x="172" y="63"/>
                  </a:lnTo>
                  <a:lnTo>
                    <a:pt x="176" y="82"/>
                  </a:lnTo>
                  <a:lnTo>
                    <a:pt x="177" y="101"/>
                  </a:lnTo>
                  <a:lnTo>
                    <a:pt x="177" y="122"/>
                  </a:lnTo>
                  <a:lnTo>
                    <a:pt x="175" y="143"/>
                  </a:lnTo>
                  <a:lnTo>
                    <a:pt x="169" y="164"/>
                  </a:lnTo>
                  <a:lnTo>
                    <a:pt x="160" y="183"/>
                  </a:lnTo>
                  <a:lnTo>
                    <a:pt x="147" y="203"/>
                  </a:lnTo>
                  <a:lnTo>
                    <a:pt x="129" y="220"/>
                  </a:lnTo>
                  <a:lnTo>
                    <a:pt x="107" y="234"/>
                  </a:lnTo>
                  <a:lnTo>
                    <a:pt x="77" y="246"/>
                  </a:lnTo>
                  <a:lnTo>
                    <a:pt x="43" y="255"/>
                  </a:lnTo>
                  <a:lnTo>
                    <a:pt x="46" y="255"/>
                  </a:lnTo>
                  <a:lnTo>
                    <a:pt x="52" y="251"/>
                  </a:lnTo>
                  <a:lnTo>
                    <a:pt x="64" y="244"/>
                  </a:lnTo>
                  <a:lnTo>
                    <a:pt x="77" y="235"/>
                  </a:lnTo>
                  <a:lnTo>
                    <a:pt x="91" y="224"/>
                  </a:lnTo>
                  <a:lnTo>
                    <a:pt x="104" y="208"/>
                  </a:lnTo>
                  <a:lnTo>
                    <a:pt x="117" y="190"/>
                  </a:lnTo>
                  <a:lnTo>
                    <a:pt x="128" y="169"/>
                  </a:lnTo>
                  <a:lnTo>
                    <a:pt x="134" y="144"/>
                  </a:lnTo>
                  <a:lnTo>
                    <a:pt x="133" y="147"/>
                  </a:lnTo>
                  <a:lnTo>
                    <a:pt x="128" y="155"/>
                  </a:lnTo>
                  <a:lnTo>
                    <a:pt x="121" y="168"/>
                  </a:lnTo>
                  <a:lnTo>
                    <a:pt x="111" y="182"/>
                  </a:lnTo>
                  <a:lnTo>
                    <a:pt x="98" y="198"/>
                  </a:lnTo>
                  <a:lnTo>
                    <a:pt x="82" y="214"/>
                  </a:lnTo>
                  <a:lnTo>
                    <a:pt x="64" y="227"/>
                  </a:lnTo>
                  <a:lnTo>
                    <a:pt x="43" y="239"/>
                  </a:lnTo>
                  <a:lnTo>
                    <a:pt x="20" y="246"/>
                  </a:lnTo>
                  <a:lnTo>
                    <a:pt x="19" y="243"/>
                  </a:lnTo>
                  <a:lnTo>
                    <a:pt x="16" y="238"/>
                  </a:lnTo>
                  <a:lnTo>
                    <a:pt x="13" y="229"/>
                  </a:lnTo>
                  <a:lnTo>
                    <a:pt x="10" y="217"/>
                  </a:lnTo>
                  <a:lnTo>
                    <a:pt x="6" y="201"/>
                  </a:lnTo>
                  <a:lnTo>
                    <a:pt x="2" y="185"/>
                  </a:lnTo>
                  <a:lnTo>
                    <a:pt x="0" y="166"/>
                  </a:lnTo>
                  <a:lnTo>
                    <a:pt x="2" y="147"/>
                  </a:lnTo>
                  <a:lnTo>
                    <a:pt x="4" y="127"/>
                  </a:lnTo>
                  <a:lnTo>
                    <a:pt x="11" y="107"/>
                  </a:lnTo>
                  <a:lnTo>
                    <a:pt x="21" y="86"/>
                  </a:lnTo>
                  <a:lnTo>
                    <a:pt x="36" y="65"/>
                  </a:lnTo>
                  <a:lnTo>
                    <a:pt x="55" y="47"/>
                  </a:lnTo>
                  <a:lnTo>
                    <a:pt x="81" y="29"/>
                  </a:lnTo>
                  <a:lnTo>
                    <a:pt x="112" y="13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任意多边形: 形状 41"/>
            <p:cNvSpPr>
              <a:spLocks/>
            </p:cNvSpPr>
            <p:nvPr/>
          </p:nvSpPr>
          <p:spPr bwMode="auto">
            <a:xfrm>
              <a:off x="5373340" y="3369469"/>
              <a:ext cx="423863" cy="279400"/>
            </a:xfrm>
            <a:custGeom>
              <a:avLst/>
              <a:gdLst>
                <a:gd name="T0" fmla="*/ 145 w 267"/>
                <a:gd name="T1" fmla="*/ 0 h 176"/>
                <a:gd name="T2" fmla="*/ 171 w 267"/>
                <a:gd name="T3" fmla="*/ 2 h 176"/>
                <a:gd name="T4" fmla="*/ 201 w 267"/>
                <a:gd name="T5" fmla="*/ 8 h 176"/>
                <a:gd name="T6" fmla="*/ 232 w 267"/>
                <a:gd name="T7" fmla="*/ 19 h 176"/>
                <a:gd name="T8" fmla="*/ 267 w 267"/>
                <a:gd name="T9" fmla="*/ 35 h 176"/>
                <a:gd name="T10" fmla="*/ 266 w 267"/>
                <a:gd name="T11" fmla="*/ 37 h 176"/>
                <a:gd name="T12" fmla="*/ 263 w 267"/>
                <a:gd name="T13" fmla="*/ 44 h 176"/>
                <a:gd name="T14" fmla="*/ 259 w 267"/>
                <a:gd name="T15" fmla="*/ 53 h 176"/>
                <a:gd name="T16" fmla="*/ 254 w 267"/>
                <a:gd name="T17" fmla="*/ 66 h 176"/>
                <a:gd name="T18" fmla="*/ 246 w 267"/>
                <a:gd name="T19" fmla="*/ 80 h 176"/>
                <a:gd name="T20" fmla="*/ 237 w 267"/>
                <a:gd name="T21" fmla="*/ 95 h 176"/>
                <a:gd name="T22" fmla="*/ 227 w 267"/>
                <a:gd name="T23" fmla="*/ 111 h 176"/>
                <a:gd name="T24" fmla="*/ 214 w 267"/>
                <a:gd name="T25" fmla="*/ 127 h 176"/>
                <a:gd name="T26" fmla="*/ 199 w 267"/>
                <a:gd name="T27" fmla="*/ 141 h 176"/>
                <a:gd name="T28" fmla="*/ 182 w 267"/>
                <a:gd name="T29" fmla="*/ 154 h 176"/>
                <a:gd name="T30" fmla="*/ 164 w 267"/>
                <a:gd name="T31" fmla="*/ 165 h 176"/>
                <a:gd name="T32" fmla="*/ 143 w 267"/>
                <a:gd name="T33" fmla="*/ 172 h 176"/>
                <a:gd name="T34" fmla="*/ 121 w 267"/>
                <a:gd name="T35" fmla="*/ 176 h 176"/>
                <a:gd name="T36" fmla="*/ 97 w 267"/>
                <a:gd name="T37" fmla="*/ 175 h 176"/>
                <a:gd name="T38" fmla="*/ 69 w 267"/>
                <a:gd name="T39" fmla="*/ 170 h 176"/>
                <a:gd name="T40" fmla="*/ 41 w 267"/>
                <a:gd name="T41" fmla="*/ 158 h 176"/>
                <a:gd name="T42" fmla="*/ 10 w 267"/>
                <a:gd name="T43" fmla="*/ 140 h 176"/>
                <a:gd name="T44" fmla="*/ 12 w 267"/>
                <a:gd name="T45" fmla="*/ 140 h 176"/>
                <a:gd name="T46" fmla="*/ 20 w 267"/>
                <a:gd name="T47" fmla="*/ 143 h 176"/>
                <a:gd name="T48" fmla="*/ 32 w 267"/>
                <a:gd name="T49" fmla="*/ 146 h 176"/>
                <a:gd name="T50" fmla="*/ 47 w 267"/>
                <a:gd name="T51" fmla="*/ 149 h 176"/>
                <a:gd name="T52" fmla="*/ 67 w 267"/>
                <a:gd name="T53" fmla="*/ 150 h 176"/>
                <a:gd name="T54" fmla="*/ 86 w 267"/>
                <a:gd name="T55" fmla="*/ 150 h 176"/>
                <a:gd name="T56" fmla="*/ 108 w 267"/>
                <a:gd name="T57" fmla="*/ 146 h 176"/>
                <a:gd name="T58" fmla="*/ 130 w 267"/>
                <a:gd name="T59" fmla="*/ 139 h 176"/>
                <a:gd name="T60" fmla="*/ 152 w 267"/>
                <a:gd name="T61" fmla="*/ 126 h 176"/>
                <a:gd name="T62" fmla="*/ 150 w 267"/>
                <a:gd name="T63" fmla="*/ 127 h 176"/>
                <a:gd name="T64" fmla="*/ 141 w 267"/>
                <a:gd name="T65" fmla="*/ 130 h 176"/>
                <a:gd name="T66" fmla="*/ 126 w 267"/>
                <a:gd name="T67" fmla="*/ 132 h 176"/>
                <a:gd name="T68" fmla="*/ 110 w 267"/>
                <a:gd name="T69" fmla="*/ 136 h 176"/>
                <a:gd name="T70" fmla="*/ 89 w 267"/>
                <a:gd name="T71" fmla="*/ 137 h 176"/>
                <a:gd name="T72" fmla="*/ 67 w 267"/>
                <a:gd name="T73" fmla="*/ 137 h 176"/>
                <a:gd name="T74" fmla="*/ 43 w 267"/>
                <a:gd name="T75" fmla="*/ 135 h 176"/>
                <a:gd name="T76" fmla="*/ 21 w 267"/>
                <a:gd name="T77" fmla="*/ 128 h 176"/>
                <a:gd name="T78" fmla="*/ 0 w 267"/>
                <a:gd name="T79" fmla="*/ 117 h 176"/>
                <a:gd name="T80" fmla="*/ 0 w 267"/>
                <a:gd name="T81" fmla="*/ 115 h 176"/>
                <a:gd name="T82" fmla="*/ 3 w 267"/>
                <a:gd name="T83" fmla="*/ 110 h 176"/>
                <a:gd name="T84" fmla="*/ 7 w 267"/>
                <a:gd name="T85" fmla="*/ 101 h 176"/>
                <a:gd name="T86" fmla="*/ 12 w 267"/>
                <a:gd name="T87" fmla="*/ 91 h 176"/>
                <a:gd name="T88" fmla="*/ 19 w 267"/>
                <a:gd name="T89" fmla="*/ 79 h 176"/>
                <a:gd name="T90" fmla="*/ 26 w 267"/>
                <a:gd name="T91" fmla="*/ 66 h 176"/>
                <a:gd name="T92" fmla="*/ 37 w 267"/>
                <a:gd name="T93" fmla="*/ 53 h 176"/>
                <a:gd name="T94" fmla="*/ 50 w 267"/>
                <a:gd name="T95" fmla="*/ 40 h 176"/>
                <a:gd name="T96" fmla="*/ 64 w 267"/>
                <a:gd name="T97" fmla="*/ 28 h 176"/>
                <a:gd name="T98" fmla="*/ 81 w 267"/>
                <a:gd name="T99" fmla="*/ 18 h 176"/>
                <a:gd name="T100" fmla="*/ 99 w 267"/>
                <a:gd name="T101" fmla="*/ 9 h 176"/>
                <a:gd name="T102" fmla="*/ 121 w 267"/>
                <a:gd name="T103" fmla="*/ 2 h 176"/>
                <a:gd name="T104" fmla="*/ 145 w 267"/>
                <a:gd name="T105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7" h="176">
                  <a:moveTo>
                    <a:pt x="145" y="0"/>
                  </a:moveTo>
                  <a:lnTo>
                    <a:pt x="171" y="2"/>
                  </a:lnTo>
                  <a:lnTo>
                    <a:pt x="201" y="8"/>
                  </a:lnTo>
                  <a:lnTo>
                    <a:pt x="232" y="19"/>
                  </a:lnTo>
                  <a:lnTo>
                    <a:pt x="267" y="35"/>
                  </a:lnTo>
                  <a:lnTo>
                    <a:pt x="266" y="37"/>
                  </a:lnTo>
                  <a:lnTo>
                    <a:pt x="263" y="44"/>
                  </a:lnTo>
                  <a:lnTo>
                    <a:pt x="259" y="53"/>
                  </a:lnTo>
                  <a:lnTo>
                    <a:pt x="254" y="66"/>
                  </a:lnTo>
                  <a:lnTo>
                    <a:pt x="246" y="80"/>
                  </a:lnTo>
                  <a:lnTo>
                    <a:pt x="237" y="95"/>
                  </a:lnTo>
                  <a:lnTo>
                    <a:pt x="227" y="111"/>
                  </a:lnTo>
                  <a:lnTo>
                    <a:pt x="214" y="127"/>
                  </a:lnTo>
                  <a:lnTo>
                    <a:pt x="199" y="141"/>
                  </a:lnTo>
                  <a:lnTo>
                    <a:pt x="182" y="154"/>
                  </a:lnTo>
                  <a:lnTo>
                    <a:pt x="164" y="165"/>
                  </a:lnTo>
                  <a:lnTo>
                    <a:pt x="143" y="172"/>
                  </a:lnTo>
                  <a:lnTo>
                    <a:pt x="121" y="176"/>
                  </a:lnTo>
                  <a:lnTo>
                    <a:pt x="97" y="175"/>
                  </a:lnTo>
                  <a:lnTo>
                    <a:pt x="69" y="170"/>
                  </a:lnTo>
                  <a:lnTo>
                    <a:pt x="41" y="158"/>
                  </a:lnTo>
                  <a:lnTo>
                    <a:pt x="10" y="140"/>
                  </a:lnTo>
                  <a:lnTo>
                    <a:pt x="12" y="140"/>
                  </a:lnTo>
                  <a:lnTo>
                    <a:pt x="20" y="143"/>
                  </a:lnTo>
                  <a:lnTo>
                    <a:pt x="32" y="146"/>
                  </a:lnTo>
                  <a:lnTo>
                    <a:pt x="47" y="149"/>
                  </a:lnTo>
                  <a:lnTo>
                    <a:pt x="67" y="150"/>
                  </a:lnTo>
                  <a:lnTo>
                    <a:pt x="86" y="150"/>
                  </a:lnTo>
                  <a:lnTo>
                    <a:pt x="108" y="146"/>
                  </a:lnTo>
                  <a:lnTo>
                    <a:pt x="130" y="139"/>
                  </a:lnTo>
                  <a:lnTo>
                    <a:pt x="152" y="126"/>
                  </a:lnTo>
                  <a:lnTo>
                    <a:pt x="150" y="127"/>
                  </a:lnTo>
                  <a:lnTo>
                    <a:pt x="141" y="130"/>
                  </a:lnTo>
                  <a:lnTo>
                    <a:pt x="126" y="132"/>
                  </a:lnTo>
                  <a:lnTo>
                    <a:pt x="110" y="136"/>
                  </a:lnTo>
                  <a:lnTo>
                    <a:pt x="89" y="137"/>
                  </a:lnTo>
                  <a:lnTo>
                    <a:pt x="67" y="137"/>
                  </a:lnTo>
                  <a:lnTo>
                    <a:pt x="43" y="135"/>
                  </a:lnTo>
                  <a:lnTo>
                    <a:pt x="21" y="128"/>
                  </a:lnTo>
                  <a:lnTo>
                    <a:pt x="0" y="117"/>
                  </a:lnTo>
                  <a:lnTo>
                    <a:pt x="0" y="115"/>
                  </a:lnTo>
                  <a:lnTo>
                    <a:pt x="3" y="110"/>
                  </a:lnTo>
                  <a:lnTo>
                    <a:pt x="7" y="101"/>
                  </a:lnTo>
                  <a:lnTo>
                    <a:pt x="12" y="91"/>
                  </a:lnTo>
                  <a:lnTo>
                    <a:pt x="19" y="79"/>
                  </a:lnTo>
                  <a:lnTo>
                    <a:pt x="26" y="66"/>
                  </a:lnTo>
                  <a:lnTo>
                    <a:pt x="37" y="53"/>
                  </a:lnTo>
                  <a:lnTo>
                    <a:pt x="50" y="40"/>
                  </a:lnTo>
                  <a:lnTo>
                    <a:pt x="64" y="28"/>
                  </a:lnTo>
                  <a:lnTo>
                    <a:pt x="81" y="18"/>
                  </a:lnTo>
                  <a:lnTo>
                    <a:pt x="99" y="9"/>
                  </a:lnTo>
                  <a:lnTo>
                    <a:pt x="121" y="2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任意多边形: 形状 42"/>
            <p:cNvSpPr>
              <a:spLocks/>
            </p:cNvSpPr>
            <p:nvPr/>
          </p:nvSpPr>
          <p:spPr bwMode="auto">
            <a:xfrm>
              <a:off x="5046315" y="3877469"/>
              <a:ext cx="406400" cy="280988"/>
            </a:xfrm>
            <a:custGeom>
              <a:avLst/>
              <a:gdLst>
                <a:gd name="T0" fmla="*/ 89 w 256"/>
                <a:gd name="T1" fmla="*/ 0 h 177"/>
                <a:gd name="T2" fmla="*/ 109 w 256"/>
                <a:gd name="T3" fmla="*/ 2 h 177"/>
                <a:gd name="T4" fmla="*/ 128 w 256"/>
                <a:gd name="T5" fmla="*/ 4 h 177"/>
                <a:gd name="T6" fmla="*/ 149 w 256"/>
                <a:gd name="T7" fmla="*/ 11 h 177"/>
                <a:gd name="T8" fmla="*/ 170 w 256"/>
                <a:gd name="T9" fmla="*/ 21 h 177"/>
                <a:gd name="T10" fmla="*/ 190 w 256"/>
                <a:gd name="T11" fmla="*/ 35 h 177"/>
                <a:gd name="T12" fmla="*/ 209 w 256"/>
                <a:gd name="T13" fmla="*/ 55 h 177"/>
                <a:gd name="T14" fmla="*/ 227 w 256"/>
                <a:gd name="T15" fmla="*/ 81 h 177"/>
                <a:gd name="T16" fmla="*/ 243 w 256"/>
                <a:gd name="T17" fmla="*/ 112 h 177"/>
                <a:gd name="T18" fmla="*/ 256 w 256"/>
                <a:gd name="T19" fmla="*/ 151 h 177"/>
                <a:gd name="T20" fmla="*/ 253 w 256"/>
                <a:gd name="T21" fmla="*/ 151 h 177"/>
                <a:gd name="T22" fmla="*/ 248 w 256"/>
                <a:gd name="T23" fmla="*/ 155 h 177"/>
                <a:gd name="T24" fmla="*/ 238 w 256"/>
                <a:gd name="T25" fmla="*/ 159 h 177"/>
                <a:gd name="T26" fmla="*/ 226 w 256"/>
                <a:gd name="T27" fmla="*/ 163 h 177"/>
                <a:gd name="T28" fmla="*/ 210 w 256"/>
                <a:gd name="T29" fmla="*/ 168 h 177"/>
                <a:gd name="T30" fmla="*/ 193 w 256"/>
                <a:gd name="T31" fmla="*/ 172 h 177"/>
                <a:gd name="T32" fmla="*/ 174 w 256"/>
                <a:gd name="T33" fmla="*/ 176 h 177"/>
                <a:gd name="T34" fmla="*/ 154 w 256"/>
                <a:gd name="T35" fmla="*/ 177 h 177"/>
                <a:gd name="T36" fmla="*/ 134 w 256"/>
                <a:gd name="T37" fmla="*/ 177 h 177"/>
                <a:gd name="T38" fmla="*/ 113 w 256"/>
                <a:gd name="T39" fmla="*/ 174 h 177"/>
                <a:gd name="T40" fmla="*/ 92 w 256"/>
                <a:gd name="T41" fmla="*/ 169 h 177"/>
                <a:gd name="T42" fmla="*/ 71 w 256"/>
                <a:gd name="T43" fmla="*/ 160 h 177"/>
                <a:gd name="T44" fmla="*/ 53 w 256"/>
                <a:gd name="T45" fmla="*/ 147 h 177"/>
                <a:gd name="T46" fmla="*/ 36 w 256"/>
                <a:gd name="T47" fmla="*/ 129 h 177"/>
                <a:gd name="T48" fmla="*/ 22 w 256"/>
                <a:gd name="T49" fmla="*/ 106 h 177"/>
                <a:gd name="T50" fmla="*/ 9 w 256"/>
                <a:gd name="T51" fmla="*/ 77 h 177"/>
                <a:gd name="T52" fmla="*/ 0 w 256"/>
                <a:gd name="T53" fmla="*/ 42 h 177"/>
                <a:gd name="T54" fmla="*/ 1 w 256"/>
                <a:gd name="T55" fmla="*/ 45 h 177"/>
                <a:gd name="T56" fmla="*/ 5 w 256"/>
                <a:gd name="T57" fmla="*/ 52 h 177"/>
                <a:gd name="T58" fmla="*/ 11 w 256"/>
                <a:gd name="T59" fmla="*/ 63 h 177"/>
                <a:gd name="T60" fmla="*/ 21 w 256"/>
                <a:gd name="T61" fmla="*/ 77 h 177"/>
                <a:gd name="T62" fmla="*/ 32 w 256"/>
                <a:gd name="T63" fmla="*/ 90 h 177"/>
                <a:gd name="T64" fmla="*/ 48 w 256"/>
                <a:gd name="T65" fmla="*/ 104 h 177"/>
                <a:gd name="T66" fmla="*/ 66 w 256"/>
                <a:gd name="T67" fmla="*/ 117 h 177"/>
                <a:gd name="T68" fmla="*/ 87 w 256"/>
                <a:gd name="T69" fmla="*/ 128 h 177"/>
                <a:gd name="T70" fmla="*/ 112 w 256"/>
                <a:gd name="T71" fmla="*/ 134 h 177"/>
                <a:gd name="T72" fmla="*/ 109 w 256"/>
                <a:gd name="T73" fmla="*/ 133 h 177"/>
                <a:gd name="T74" fmla="*/ 100 w 256"/>
                <a:gd name="T75" fmla="*/ 128 h 177"/>
                <a:gd name="T76" fmla="*/ 88 w 256"/>
                <a:gd name="T77" fmla="*/ 120 h 177"/>
                <a:gd name="T78" fmla="*/ 74 w 256"/>
                <a:gd name="T79" fmla="*/ 111 h 177"/>
                <a:gd name="T80" fmla="*/ 57 w 256"/>
                <a:gd name="T81" fmla="*/ 98 h 177"/>
                <a:gd name="T82" fmla="*/ 41 w 256"/>
                <a:gd name="T83" fmla="*/ 82 h 177"/>
                <a:gd name="T84" fmla="*/ 27 w 256"/>
                <a:gd name="T85" fmla="*/ 64 h 177"/>
                <a:gd name="T86" fmla="*/ 17 w 256"/>
                <a:gd name="T87" fmla="*/ 43 h 177"/>
                <a:gd name="T88" fmla="*/ 10 w 256"/>
                <a:gd name="T89" fmla="*/ 20 h 177"/>
                <a:gd name="T90" fmla="*/ 11 w 256"/>
                <a:gd name="T91" fmla="*/ 19 h 177"/>
                <a:gd name="T92" fmla="*/ 18 w 256"/>
                <a:gd name="T93" fmla="*/ 16 h 177"/>
                <a:gd name="T94" fmla="*/ 27 w 256"/>
                <a:gd name="T95" fmla="*/ 12 h 177"/>
                <a:gd name="T96" fmla="*/ 39 w 256"/>
                <a:gd name="T97" fmla="*/ 8 h 177"/>
                <a:gd name="T98" fmla="*/ 54 w 256"/>
                <a:gd name="T99" fmla="*/ 6 h 177"/>
                <a:gd name="T100" fmla="*/ 70 w 256"/>
                <a:gd name="T101" fmla="*/ 2 h 177"/>
                <a:gd name="T102" fmla="*/ 89 w 256"/>
                <a:gd name="T10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6" h="177">
                  <a:moveTo>
                    <a:pt x="89" y="0"/>
                  </a:moveTo>
                  <a:lnTo>
                    <a:pt x="109" y="2"/>
                  </a:lnTo>
                  <a:lnTo>
                    <a:pt x="128" y="4"/>
                  </a:lnTo>
                  <a:lnTo>
                    <a:pt x="149" y="11"/>
                  </a:lnTo>
                  <a:lnTo>
                    <a:pt x="170" y="21"/>
                  </a:lnTo>
                  <a:lnTo>
                    <a:pt x="190" y="35"/>
                  </a:lnTo>
                  <a:lnTo>
                    <a:pt x="209" y="55"/>
                  </a:lnTo>
                  <a:lnTo>
                    <a:pt x="227" y="81"/>
                  </a:lnTo>
                  <a:lnTo>
                    <a:pt x="243" y="112"/>
                  </a:lnTo>
                  <a:lnTo>
                    <a:pt x="256" y="151"/>
                  </a:lnTo>
                  <a:lnTo>
                    <a:pt x="253" y="151"/>
                  </a:lnTo>
                  <a:lnTo>
                    <a:pt x="248" y="155"/>
                  </a:lnTo>
                  <a:lnTo>
                    <a:pt x="238" y="159"/>
                  </a:lnTo>
                  <a:lnTo>
                    <a:pt x="226" y="163"/>
                  </a:lnTo>
                  <a:lnTo>
                    <a:pt x="210" y="168"/>
                  </a:lnTo>
                  <a:lnTo>
                    <a:pt x="193" y="172"/>
                  </a:lnTo>
                  <a:lnTo>
                    <a:pt x="174" y="176"/>
                  </a:lnTo>
                  <a:lnTo>
                    <a:pt x="154" y="177"/>
                  </a:lnTo>
                  <a:lnTo>
                    <a:pt x="134" y="177"/>
                  </a:lnTo>
                  <a:lnTo>
                    <a:pt x="113" y="174"/>
                  </a:lnTo>
                  <a:lnTo>
                    <a:pt x="92" y="169"/>
                  </a:lnTo>
                  <a:lnTo>
                    <a:pt x="71" y="160"/>
                  </a:lnTo>
                  <a:lnTo>
                    <a:pt x="53" y="147"/>
                  </a:lnTo>
                  <a:lnTo>
                    <a:pt x="36" y="129"/>
                  </a:lnTo>
                  <a:lnTo>
                    <a:pt x="22" y="106"/>
                  </a:lnTo>
                  <a:lnTo>
                    <a:pt x="9" y="77"/>
                  </a:lnTo>
                  <a:lnTo>
                    <a:pt x="0" y="42"/>
                  </a:lnTo>
                  <a:lnTo>
                    <a:pt x="1" y="45"/>
                  </a:lnTo>
                  <a:lnTo>
                    <a:pt x="5" y="52"/>
                  </a:lnTo>
                  <a:lnTo>
                    <a:pt x="11" y="63"/>
                  </a:lnTo>
                  <a:lnTo>
                    <a:pt x="21" y="77"/>
                  </a:lnTo>
                  <a:lnTo>
                    <a:pt x="32" y="90"/>
                  </a:lnTo>
                  <a:lnTo>
                    <a:pt x="48" y="104"/>
                  </a:lnTo>
                  <a:lnTo>
                    <a:pt x="66" y="117"/>
                  </a:lnTo>
                  <a:lnTo>
                    <a:pt x="87" y="128"/>
                  </a:lnTo>
                  <a:lnTo>
                    <a:pt x="112" y="134"/>
                  </a:lnTo>
                  <a:lnTo>
                    <a:pt x="109" y="133"/>
                  </a:lnTo>
                  <a:lnTo>
                    <a:pt x="100" y="128"/>
                  </a:lnTo>
                  <a:lnTo>
                    <a:pt x="88" y="120"/>
                  </a:lnTo>
                  <a:lnTo>
                    <a:pt x="74" y="111"/>
                  </a:lnTo>
                  <a:lnTo>
                    <a:pt x="57" y="98"/>
                  </a:lnTo>
                  <a:lnTo>
                    <a:pt x="41" y="82"/>
                  </a:lnTo>
                  <a:lnTo>
                    <a:pt x="27" y="64"/>
                  </a:lnTo>
                  <a:lnTo>
                    <a:pt x="17" y="43"/>
                  </a:lnTo>
                  <a:lnTo>
                    <a:pt x="10" y="20"/>
                  </a:lnTo>
                  <a:lnTo>
                    <a:pt x="11" y="19"/>
                  </a:lnTo>
                  <a:lnTo>
                    <a:pt x="18" y="16"/>
                  </a:lnTo>
                  <a:lnTo>
                    <a:pt x="27" y="12"/>
                  </a:lnTo>
                  <a:lnTo>
                    <a:pt x="39" y="8"/>
                  </a:lnTo>
                  <a:lnTo>
                    <a:pt x="54" y="6"/>
                  </a:lnTo>
                  <a:lnTo>
                    <a:pt x="70" y="2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任意多边形: 形状 43"/>
            <p:cNvSpPr>
              <a:spLocks/>
            </p:cNvSpPr>
            <p:nvPr/>
          </p:nvSpPr>
          <p:spPr bwMode="auto">
            <a:xfrm>
              <a:off x="4930428" y="4277519"/>
              <a:ext cx="404813" cy="282575"/>
            </a:xfrm>
            <a:custGeom>
              <a:avLst/>
              <a:gdLst>
                <a:gd name="T0" fmla="*/ 88 w 255"/>
                <a:gd name="T1" fmla="*/ 0 h 178"/>
                <a:gd name="T2" fmla="*/ 108 w 255"/>
                <a:gd name="T3" fmla="*/ 2 h 178"/>
                <a:gd name="T4" fmla="*/ 129 w 255"/>
                <a:gd name="T5" fmla="*/ 4 h 178"/>
                <a:gd name="T6" fmla="*/ 149 w 255"/>
                <a:gd name="T7" fmla="*/ 11 h 178"/>
                <a:gd name="T8" fmla="*/ 169 w 255"/>
                <a:gd name="T9" fmla="*/ 21 h 178"/>
                <a:gd name="T10" fmla="*/ 190 w 255"/>
                <a:gd name="T11" fmla="*/ 35 h 178"/>
                <a:gd name="T12" fmla="*/ 208 w 255"/>
                <a:gd name="T13" fmla="*/ 56 h 178"/>
                <a:gd name="T14" fmla="*/ 226 w 255"/>
                <a:gd name="T15" fmla="*/ 81 h 178"/>
                <a:gd name="T16" fmla="*/ 242 w 255"/>
                <a:gd name="T17" fmla="*/ 112 h 178"/>
                <a:gd name="T18" fmla="*/ 255 w 255"/>
                <a:gd name="T19" fmla="*/ 151 h 178"/>
                <a:gd name="T20" fmla="*/ 253 w 255"/>
                <a:gd name="T21" fmla="*/ 152 h 178"/>
                <a:gd name="T22" fmla="*/ 247 w 255"/>
                <a:gd name="T23" fmla="*/ 155 h 178"/>
                <a:gd name="T24" fmla="*/ 238 w 255"/>
                <a:gd name="T25" fmla="*/ 159 h 178"/>
                <a:gd name="T26" fmla="*/ 225 w 255"/>
                <a:gd name="T27" fmla="*/ 163 h 178"/>
                <a:gd name="T28" fmla="*/ 209 w 255"/>
                <a:gd name="T29" fmla="*/ 168 h 178"/>
                <a:gd name="T30" fmla="*/ 192 w 255"/>
                <a:gd name="T31" fmla="*/ 172 h 178"/>
                <a:gd name="T32" fmla="*/ 173 w 255"/>
                <a:gd name="T33" fmla="*/ 176 h 178"/>
                <a:gd name="T34" fmla="*/ 153 w 255"/>
                <a:gd name="T35" fmla="*/ 178 h 178"/>
                <a:gd name="T36" fmla="*/ 133 w 255"/>
                <a:gd name="T37" fmla="*/ 178 h 178"/>
                <a:gd name="T38" fmla="*/ 112 w 255"/>
                <a:gd name="T39" fmla="*/ 176 h 178"/>
                <a:gd name="T40" fmla="*/ 91 w 255"/>
                <a:gd name="T41" fmla="*/ 169 h 178"/>
                <a:gd name="T42" fmla="*/ 71 w 255"/>
                <a:gd name="T43" fmla="*/ 160 h 178"/>
                <a:gd name="T44" fmla="*/ 52 w 255"/>
                <a:gd name="T45" fmla="*/ 147 h 178"/>
                <a:gd name="T46" fmla="*/ 35 w 255"/>
                <a:gd name="T47" fmla="*/ 129 h 178"/>
                <a:gd name="T48" fmla="*/ 21 w 255"/>
                <a:gd name="T49" fmla="*/ 107 h 178"/>
                <a:gd name="T50" fmla="*/ 9 w 255"/>
                <a:gd name="T51" fmla="*/ 78 h 178"/>
                <a:gd name="T52" fmla="*/ 0 w 255"/>
                <a:gd name="T53" fmla="*/ 43 h 178"/>
                <a:gd name="T54" fmla="*/ 1 w 255"/>
                <a:gd name="T55" fmla="*/ 46 h 178"/>
                <a:gd name="T56" fmla="*/ 5 w 255"/>
                <a:gd name="T57" fmla="*/ 52 h 178"/>
                <a:gd name="T58" fmla="*/ 10 w 255"/>
                <a:gd name="T59" fmla="*/ 64 h 178"/>
                <a:gd name="T60" fmla="*/ 19 w 255"/>
                <a:gd name="T61" fmla="*/ 77 h 178"/>
                <a:gd name="T62" fmla="*/ 32 w 255"/>
                <a:gd name="T63" fmla="*/ 91 h 178"/>
                <a:gd name="T64" fmla="*/ 47 w 255"/>
                <a:gd name="T65" fmla="*/ 105 h 178"/>
                <a:gd name="T66" fmla="*/ 65 w 255"/>
                <a:gd name="T67" fmla="*/ 117 h 178"/>
                <a:gd name="T68" fmla="*/ 87 w 255"/>
                <a:gd name="T69" fmla="*/ 127 h 178"/>
                <a:gd name="T70" fmla="*/ 112 w 255"/>
                <a:gd name="T71" fmla="*/ 134 h 178"/>
                <a:gd name="T72" fmla="*/ 108 w 255"/>
                <a:gd name="T73" fmla="*/ 133 h 178"/>
                <a:gd name="T74" fmla="*/ 100 w 255"/>
                <a:gd name="T75" fmla="*/ 127 h 178"/>
                <a:gd name="T76" fmla="*/ 87 w 255"/>
                <a:gd name="T77" fmla="*/ 121 h 178"/>
                <a:gd name="T78" fmla="*/ 73 w 255"/>
                <a:gd name="T79" fmla="*/ 111 h 178"/>
                <a:gd name="T80" fmla="*/ 57 w 255"/>
                <a:gd name="T81" fmla="*/ 98 h 178"/>
                <a:gd name="T82" fmla="*/ 42 w 255"/>
                <a:gd name="T83" fmla="*/ 82 h 178"/>
                <a:gd name="T84" fmla="*/ 27 w 255"/>
                <a:gd name="T85" fmla="*/ 64 h 178"/>
                <a:gd name="T86" fmla="*/ 16 w 255"/>
                <a:gd name="T87" fmla="*/ 43 h 178"/>
                <a:gd name="T88" fmla="*/ 9 w 255"/>
                <a:gd name="T89" fmla="*/ 20 h 178"/>
                <a:gd name="T90" fmla="*/ 12 w 255"/>
                <a:gd name="T91" fmla="*/ 20 h 178"/>
                <a:gd name="T92" fmla="*/ 17 w 255"/>
                <a:gd name="T93" fmla="*/ 17 h 178"/>
                <a:gd name="T94" fmla="*/ 26 w 255"/>
                <a:gd name="T95" fmla="*/ 13 h 178"/>
                <a:gd name="T96" fmla="*/ 39 w 255"/>
                <a:gd name="T97" fmla="*/ 9 h 178"/>
                <a:gd name="T98" fmla="*/ 53 w 255"/>
                <a:gd name="T99" fmla="*/ 5 h 178"/>
                <a:gd name="T100" fmla="*/ 70 w 255"/>
                <a:gd name="T101" fmla="*/ 3 h 178"/>
                <a:gd name="T102" fmla="*/ 88 w 255"/>
                <a:gd name="T103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5" h="178">
                  <a:moveTo>
                    <a:pt x="88" y="0"/>
                  </a:moveTo>
                  <a:lnTo>
                    <a:pt x="108" y="2"/>
                  </a:lnTo>
                  <a:lnTo>
                    <a:pt x="129" y="4"/>
                  </a:lnTo>
                  <a:lnTo>
                    <a:pt x="149" y="11"/>
                  </a:lnTo>
                  <a:lnTo>
                    <a:pt x="169" y="21"/>
                  </a:lnTo>
                  <a:lnTo>
                    <a:pt x="190" y="35"/>
                  </a:lnTo>
                  <a:lnTo>
                    <a:pt x="208" y="56"/>
                  </a:lnTo>
                  <a:lnTo>
                    <a:pt x="226" y="81"/>
                  </a:lnTo>
                  <a:lnTo>
                    <a:pt x="242" y="112"/>
                  </a:lnTo>
                  <a:lnTo>
                    <a:pt x="255" y="151"/>
                  </a:lnTo>
                  <a:lnTo>
                    <a:pt x="253" y="152"/>
                  </a:lnTo>
                  <a:lnTo>
                    <a:pt x="247" y="155"/>
                  </a:lnTo>
                  <a:lnTo>
                    <a:pt x="238" y="159"/>
                  </a:lnTo>
                  <a:lnTo>
                    <a:pt x="225" y="163"/>
                  </a:lnTo>
                  <a:lnTo>
                    <a:pt x="209" y="168"/>
                  </a:lnTo>
                  <a:lnTo>
                    <a:pt x="192" y="172"/>
                  </a:lnTo>
                  <a:lnTo>
                    <a:pt x="173" y="176"/>
                  </a:lnTo>
                  <a:lnTo>
                    <a:pt x="153" y="178"/>
                  </a:lnTo>
                  <a:lnTo>
                    <a:pt x="133" y="178"/>
                  </a:lnTo>
                  <a:lnTo>
                    <a:pt x="112" y="176"/>
                  </a:lnTo>
                  <a:lnTo>
                    <a:pt x="91" y="169"/>
                  </a:lnTo>
                  <a:lnTo>
                    <a:pt x="71" y="160"/>
                  </a:lnTo>
                  <a:lnTo>
                    <a:pt x="52" y="147"/>
                  </a:lnTo>
                  <a:lnTo>
                    <a:pt x="35" y="129"/>
                  </a:lnTo>
                  <a:lnTo>
                    <a:pt x="21" y="107"/>
                  </a:lnTo>
                  <a:lnTo>
                    <a:pt x="9" y="78"/>
                  </a:lnTo>
                  <a:lnTo>
                    <a:pt x="0" y="43"/>
                  </a:lnTo>
                  <a:lnTo>
                    <a:pt x="1" y="46"/>
                  </a:lnTo>
                  <a:lnTo>
                    <a:pt x="5" y="52"/>
                  </a:lnTo>
                  <a:lnTo>
                    <a:pt x="10" y="64"/>
                  </a:lnTo>
                  <a:lnTo>
                    <a:pt x="19" y="77"/>
                  </a:lnTo>
                  <a:lnTo>
                    <a:pt x="32" y="91"/>
                  </a:lnTo>
                  <a:lnTo>
                    <a:pt x="47" y="105"/>
                  </a:lnTo>
                  <a:lnTo>
                    <a:pt x="65" y="117"/>
                  </a:lnTo>
                  <a:lnTo>
                    <a:pt x="87" y="127"/>
                  </a:lnTo>
                  <a:lnTo>
                    <a:pt x="112" y="134"/>
                  </a:lnTo>
                  <a:lnTo>
                    <a:pt x="108" y="133"/>
                  </a:lnTo>
                  <a:lnTo>
                    <a:pt x="100" y="127"/>
                  </a:lnTo>
                  <a:lnTo>
                    <a:pt x="87" y="121"/>
                  </a:lnTo>
                  <a:lnTo>
                    <a:pt x="73" y="111"/>
                  </a:lnTo>
                  <a:lnTo>
                    <a:pt x="57" y="98"/>
                  </a:lnTo>
                  <a:lnTo>
                    <a:pt x="42" y="82"/>
                  </a:lnTo>
                  <a:lnTo>
                    <a:pt x="27" y="64"/>
                  </a:lnTo>
                  <a:lnTo>
                    <a:pt x="16" y="43"/>
                  </a:lnTo>
                  <a:lnTo>
                    <a:pt x="9" y="20"/>
                  </a:lnTo>
                  <a:lnTo>
                    <a:pt x="12" y="20"/>
                  </a:lnTo>
                  <a:lnTo>
                    <a:pt x="17" y="17"/>
                  </a:lnTo>
                  <a:lnTo>
                    <a:pt x="26" y="13"/>
                  </a:lnTo>
                  <a:lnTo>
                    <a:pt x="39" y="9"/>
                  </a:lnTo>
                  <a:lnTo>
                    <a:pt x="53" y="5"/>
                  </a:lnTo>
                  <a:lnTo>
                    <a:pt x="70" y="3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任意多边形: 形状 44"/>
            <p:cNvSpPr>
              <a:spLocks/>
            </p:cNvSpPr>
            <p:nvPr/>
          </p:nvSpPr>
          <p:spPr bwMode="auto">
            <a:xfrm>
              <a:off x="4392265" y="3734594"/>
              <a:ext cx="406400" cy="279400"/>
            </a:xfrm>
            <a:custGeom>
              <a:avLst/>
              <a:gdLst>
                <a:gd name="T0" fmla="*/ 89 w 256"/>
                <a:gd name="T1" fmla="*/ 0 h 176"/>
                <a:gd name="T2" fmla="*/ 109 w 256"/>
                <a:gd name="T3" fmla="*/ 0 h 176"/>
                <a:gd name="T4" fmla="*/ 128 w 256"/>
                <a:gd name="T5" fmla="*/ 3 h 176"/>
                <a:gd name="T6" fmla="*/ 149 w 256"/>
                <a:gd name="T7" fmla="*/ 10 h 176"/>
                <a:gd name="T8" fmla="*/ 170 w 256"/>
                <a:gd name="T9" fmla="*/ 20 h 176"/>
                <a:gd name="T10" fmla="*/ 190 w 256"/>
                <a:gd name="T11" fmla="*/ 35 h 176"/>
                <a:gd name="T12" fmla="*/ 209 w 256"/>
                <a:gd name="T13" fmla="*/ 54 h 176"/>
                <a:gd name="T14" fmla="*/ 226 w 256"/>
                <a:gd name="T15" fmla="*/ 80 h 176"/>
                <a:gd name="T16" fmla="*/ 243 w 256"/>
                <a:gd name="T17" fmla="*/ 111 h 176"/>
                <a:gd name="T18" fmla="*/ 256 w 256"/>
                <a:gd name="T19" fmla="*/ 149 h 176"/>
                <a:gd name="T20" fmla="*/ 253 w 256"/>
                <a:gd name="T21" fmla="*/ 150 h 176"/>
                <a:gd name="T22" fmla="*/ 248 w 256"/>
                <a:gd name="T23" fmla="*/ 153 h 176"/>
                <a:gd name="T24" fmla="*/ 238 w 256"/>
                <a:gd name="T25" fmla="*/ 157 h 176"/>
                <a:gd name="T26" fmla="*/ 225 w 256"/>
                <a:gd name="T27" fmla="*/ 162 h 176"/>
                <a:gd name="T28" fmla="*/ 210 w 256"/>
                <a:gd name="T29" fmla="*/ 167 h 176"/>
                <a:gd name="T30" fmla="*/ 193 w 256"/>
                <a:gd name="T31" fmla="*/ 171 h 176"/>
                <a:gd name="T32" fmla="*/ 174 w 256"/>
                <a:gd name="T33" fmla="*/ 175 h 176"/>
                <a:gd name="T34" fmla="*/ 154 w 256"/>
                <a:gd name="T35" fmla="*/ 176 h 176"/>
                <a:gd name="T36" fmla="*/ 134 w 256"/>
                <a:gd name="T37" fmla="*/ 176 h 176"/>
                <a:gd name="T38" fmla="*/ 113 w 256"/>
                <a:gd name="T39" fmla="*/ 174 h 176"/>
                <a:gd name="T40" fmla="*/ 92 w 256"/>
                <a:gd name="T41" fmla="*/ 168 h 176"/>
                <a:gd name="T42" fmla="*/ 71 w 256"/>
                <a:gd name="T43" fmla="*/ 159 h 176"/>
                <a:gd name="T44" fmla="*/ 53 w 256"/>
                <a:gd name="T45" fmla="*/ 146 h 176"/>
                <a:gd name="T46" fmla="*/ 36 w 256"/>
                <a:gd name="T47" fmla="*/ 128 h 176"/>
                <a:gd name="T48" fmla="*/ 22 w 256"/>
                <a:gd name="T49" fmla="*/ 105 h 176"/>
                <a:gd name="T50" fmla="*/ 9 w 256"/>
                <a:gd name="T51" fmla="*/ 76 h 176"/>
                <a:gd name="T52" fmla="*/ 0 w 256"/>
                <a:gd name="T53" fmla="*/ 41 h 176"/>
                <a:gd name="T54" fmla="*/ 1 w 256"/>
                <a:gd name="T55" fmla="*/ 44 h 176"/>
                <a:gd name="T56" fmla="*/ 5 w 256"/>
                <a:gd name="T57" fmla="*/ 51 h 176"/>
                <a:gd name="T58" fmla="*/ 11 w 256"/>
                <a:gd name="T59" fmla="*/ 62 h 176"/>
                <a:gd name="T60" fmla="*/ 21 w 256"/>
                <a:gd name="T61" fmla="*/ 75 h 176"/>
                <a:gd name="T62" fmla="*/ 32 w 256"/>
                <a:gd name="T63" fmla="*/ 89 h 176"/>
                <a:gd name="T64" fmla="*/ 48 w 256"/>
                <a:gd name="T65" fmla="*/ 103 h 176"/>
                <a:gd name="T66" fmla="*/ 66 w 256"/>
                <a:gd name="T67" fmla="*/ 116 h 176"/>
                <a:gd name="T68" fmla="*/ 87 w 256"/>
                <a:gd name="T69" fmla="*/ 127 h 176"/>
                <a:gd name="T70" fmla="*/ 112 w 256"/>
                <a:gd name="T71" fmla="*/ 133 h 176"/>
                <a:gd name="T72" fmla="*/ 109 w 256"/>
                <a:gd name="T73" fmla="*/ 131 h 176"/>
                <a:gd name="T74" fmla="*/ 100 w 256"/>
                <a:gd name="T75" fmla="*/ 127 h 176"/>
                <a:gd name="T76" fmla="*/ 88 w 256"/>
                <a:gd name="T77" fmla="*/ 119 h 176"/>
                <a:gd name="T78" fmla="*/ 74 w 256"/>
                <a:gd name="T79" fmla="*/ 109 h 176"/>
                <a:gd name="T80" fmla="*/ 57 w 256"/>
                <a:gd name="T81" fmla="*/ 96 h 176"/>
                <a:gd name="T82" fmla="*/ 41 w 256"/>
                <a:gd name="T83" fmla="*/ 80 h 176"/>
                <a:gd name="T84" fmla="*/ 27 w 256"/>
                <a:gd name="T85" fmla="*/ 62 h 176"/>
                <a:gd name="T86" fmla="*/ 17 w 256"/>
                <a:gd name="T87" fmla="*/ 42 h 176"/>
                <a:gd name="T88" fmla="*/ 10 w 256"/>
                <a:gd name="T89" fmla="*/ 19 h 176"/>
                <a:gd name="T90" fmla="*/ 11 w 256"/>
                <a:gd name="T91" fmla="*/ 18 h 176"/>
                <a:gd name="T92" fmla="*/ 18 w 256"/>
                <a:gd name="T93" fmla="*/ 15 h 176"/>
                <a:gd name="T94" fmla="*/ 27 w 256"/>
                <a:gd name="T95" fmla="*/ 11 h 176"/>
                <a:gd name="T96" fmla="*/ 39 w 256"/>
                <a:gd name="T97" fmla="*/ 7 h 176"/>
                <a:gd name="T98" fmla="*/ 54 w 256"/>
                <a:gd name="T99" fmla="*/ 3 h 176"/>
                <a:gd name="T100" fmla="*/ 70 w 256"/>
                <a:gd name="T101" fmla="*/ 1 h 176"/>
                <a:gd name="T102" fmla="*/ 89 w 256"/>
                <a:gd name="T103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6" h="176">
                  <a:moveTo>
                    <a:pt x="89" y="0"/>
                  </a:moveTo>
                  <a:lnTo>
                    <a:pt x="109" y="0"/>
                  </a:lnTo>
                  <a:lnTo>
                    <a:pt x="128" y="3"/>
                  </a:lnTo>
                  <a:lnTo>
                    <a:pt x="149" y="10"/>
                  </a:lnTo>
                  <a:lnTo>
                    <a:pt x="170" y="20"/>
                  </a:lnTo>
                  <a:lnTo>
                    <a:pt x="190" y="35"/>
                  </a:lnTo>
                  <a:lnTo>
                    <a:pt x="209" y="54"/>
                  </a:lnTo>
                  <a:lnTo>
                    <a:pt x="226" y="80"/>
                  </a:lnTo>
                  <a:lnTo>
                    <a:pt x="243" y="111"/>
                  </a:lnTo>
                  <a:lnTo>
                    <a:pt x="256" y="149"/>
                  </a:lnTo>
                  <a:lnTo>
                    <a:pt x="253" y="150"/>
                  </a:lnTo>
                  <a:lnTo>
                    <a:pt x="248" y="153"/>
                  </a:lnTo>
                  <a:lnTo>
                    <a:pt x="238" y="157"/>
                  </a:lnTo>
                  <a:lnTo>
                    <a:pt x="225" y="162"/>
                  </a:lnTo>
                  <a:lnTo>
                    <a:pt x="210" y="167"/>
                  </a:lnTo>
                  <a:lnTo>
                    <a:pt x="193" y="171"/>
                  </a:lnTo>
                  <a:lnTo>
                    <a:pt x="174" y="175"/>
                  </a:lnTo>
                  <a:lnTo>
                    <a:pt x="154" y="176"/>
                  </a:lnTo>
                  <a:lnTo>
                    <a:pt x="134" y="176"/>
                  </a:lnTo>
                  <a:lnTo>
                    <a:pt x="113" y="174"/>
                  </a:lnTo>
                  <a:lnTo>
                    <a:pt x="92" y="168"/>
                  </a:lnTo>
                  <a:lnTo>
                    <a:pt x="71" y="159"/>
                  </a:lnTo>
                  <a:lnTo>
                    <a:pt x="53" y="146"/>
                  </a:lnTo>
                  <a:lnTo>
                    <a:pt x="36" y="128"/>
                  </a:lnTo>
                  <a:lnTo>
                    <a:pt x="22" y="105"/>
                  </a:lnTo>
                  <a:lnTo>
                    <a:pt x="9" y="76"/>
                  </a:lnTo>
                  <a:lnTo>
                    <a:pt x="0" y="41"/>
                  </a:lnTo>
                  <a:lnTo>
                    <a:pt x="1" y="44"/>
                  </a:lnTo>
                  <a:lnTo>
                    <a:pt x="5" y="51"/>
                  </a:lnTo>
                  <a:lnTo>
                    <a:pt x="11" y="62"/>
                  </a:lnTo>
                  <a:lnTo>
                    <a:pt x="21" y="75"/>
                  </a:lnTo>
                  <a:lnTo>
                    <a:pt x="32" y="89"/>
                  </a:lnTo>
                  <a:lnTo>
                    <a:pt x="48" y="103"/>
                  </a:lnTo>
                  <a:lnTo>
                    <a:pt x="66" y="116"/>
                  </a:lnTo>
                  <a:lnTo>
                    <a:pt x="87" y="127"/>
                  </a:lnTo>
                  <a:lnTo>
                    <a:pt x="112" y="133"/>
                  </a:lnTo>
                  <a:lnTo>
                    <a:pt x="109" y="131"/>
                  </a:lnTo>
                  <a:lnTo>
                    <a:pt x="100" y="127"/>
                  </a:lnTo>
                  <a:lnTo>
                    <a:pt x="88" y="119"/>
                  </a:lnTo>
                  <a:lnTo>
                    <a:pt x="74" y="109"/>
                  </a:lnTo>
                  <a:lnTo>
                    <a:pt x="57" y="96"/>
                  </a:lnTo>
                  <a:lnTo>
                    <a:pt x="41" y="80"/>
                  </a:lnTo>
                  <a:lnTo>
                    <a:pt x="27" y="62"/>
                  </a:lnTo>
                  <a:lnTo>
                    <a:pt x="17" y="42"/>
                  </a:lnTo>
                  <a:lnTo>
                    <a:pt x="10" y="19"/>
                  </a:lnTo>
                  <a:lnTo>
                    <a:pt x="11" y="18"/>
                  </a:lnTo>
                  <a:lnTo>
                    <a:pt x="18" y="15"/>
                  </a:lnTo>
                  <a:lnTo>
                    <a:pt x="27" y="11"/>
                  </a:lnTo>
                  <a:lnTo>
                    <a:pt x="39" y="7"/>
                  </a:lnTo>
                  <a:lnTo>
                    <a:pt x="54" y="3"/>
                  </a:lnTo>
                  <a:lnTo>
                    <a:pt x="70" y="1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任意多边形: 形状 45"/>
            <p:cNvSpPr>
              <a:spLocks/>
            </p:cNvSpPr>
            <p:nvPr/>
          </p:nvSpPr>
          <p:spPr bwMode="auto">
            <a:xfrm>
              <a:off x="3800128" y="3780631"/>
              <a:ext cx="406400" cy="280988"/>
            </a:xfrm>
            <a:custGeom>
              <a:avLst/>
              <a:gdLst>
                <a:gd name="T0" fmla="*/ 101 w 256"/>
                <a:gd name="T1" fmla="*/ 0 h 177"/>
                <a:gd name="T2" fmla="*/ 122 w 256"/>
                <a:gd name="T3" fmla="*/ 0 h 177"/>
                <a:gd name="T4" fmla="*/ 143 w 256"/>
                <a:gd name="T5" fmla="*/ 3 h 177"/>
                <a:gd name="T6" fmla="*/ 163 w 256"/>
                <a:gd name="T7" fmla="*/ 8 h 177"/>
                <a:gd name="T8" fmla="*/ 184 w 256"/>
                <a:gd name="T9" fmla="*/ 17 h 177"/>
                <a:gd name="T10" fmla="*/ 202 w 256"/>
                <a:gd name="T11" fmla="*/ 30 h 177"/>
                <a:gd name="T12" fmla="*/ 219 w 256"/>
                <a:gd name="T13" fmla="*/ 48 h 177"/>
                <a:gd name="T14" fmla="*/ 234 w 256"/>
                <a:gd name="T15" fmla="*/ 72 h 177"/>
                <a:gd name="T16" fmla="*/ 247 w 256"/>
                <a:gd name="T17" fmla="*/ 100 h 177"/>
                <a:gd name="T18" fmla="*/ 256 w 256"/>
                <a:gd name="T19" fmla="*/ 135 h 177"/>
                <a:gd name="T20" fmla="*/ 254 w 256"/>
                <a:gd name="T21" fmla="*/ 133 h 177"/>
                <a:gd name="T22" fmla="*/ 251 w 256"/>
                <a:gd name="T23" fmla="*/ 125 h 177"/>
                <a:gd name="T24" fmla="*/ 244 w 256"/>
                <a:gd name="T25" fmla="*/ 115 h 177"/>
                <a:gd name="T26" fmla="*/ 235 w 256"/>
                <a:gd name="T27" fmla="*/ 102 h 177"/>
                <a:gd name="T28" fmla="*/ 223 w 256"/>
                <a:gd name="T29" fmla="*/ 87 h 177"/>
                <a:gd name="T30" fmla="*/ 208 w 256"/>
                <a:gd name="T31" fmla="*/ 73 h 177"/>
                <a:gd name="T32" fmla="*/ 189 w 256"/>
                <a:gd name="T33" fmla="*/ 60 h 177"/>
                <a:gd name="T34" fmla="*/ 169 w 256"/>
                <a:gd name="T35" fmla="*/ 50 h 177"/>
                <a:gd name="T36" fmla="*/ 144 w 256"/>
                <a:gd name="T37" fmla="*/ 43 h 177"/>
                <a:gd name="T38" fmla="*/ 147 w 256"/>
                <a:gd name="T39" fmla="*/ 46 h 177"/>
                <a:gd name="T40" fmla="*/ 156 w 256"/>
                <a:gd name="T41" fmla="*/ 50 h 177"/>
                <a:gd name="T42" fmla="*/ 167 w 256"/>
                <a:gd name="T43" fmla="*/ 58 h 177"/>
                <a:gd name="T44" fmla="*/ 182 w 256"/>
                <a:gd name="T45" fmla="*/ 68 h 177"/>
                <a:gd name="T46" fmla="*/ 199 w 256"/>
                <a:gd name="T47" fmla="*/ 81 h 177"/>
                <a:gd name="T48" fmla="*/ 214 w 256"/>
                <a:gd name="T49" fmla="*/ 96 h 177"/>
                <a:gd name="T50" fmla="*/ 228 w 256"/>
                <a:gd name="T51" fmla="*/ 115 h 177"/>
                <a:gd name="T52" fmla="*/ 239 w 256"/>
                <a:gd name="T53" fmla="*/ 135 h 177"/>
                <a:gd name="T54" fmla="*/ 245 w 256"/>
                <a:gd name="T55" fmla="*/ 157 h 177"/>
                <a:gd name="T56" fmla="*/ 244 w 256"/>
                <a:gd name="T57" fmla="*/ 159 h 177"/>
                <a:gd name="T58" fmla="*/ 238 w 256"/>
                <a:gd name="T59" fmla="*/ 161 h 177"/>
                <a:gd name="T60" fmla="*/ 228 w 256"/>
                <a:gd name="T61" fmla="*/ 165 h 177"/>
                <a:gd name="T62" fmla="*/ 217 w 256"/>
                <a:gd name="T63" fmla="*/ 169 h 177"/>
                <a:gd name="T64" fmla="*/ 201 w 256"/>
                <a:gd name="T65" fmla="*/ 173 h 177"/>
                <a:gd name="T66" fmla="*/ 186 w 256"/>
                <a:gd name="T67" fmla="*/ 176 h 177"/>
                <a:gd name="T68" fmla="*/ 166 w 256"/>
                <a:gd name="T69" fmla="*/ 177 h 177"/>
                <a:gd name="T70" fmla="*/ 147 w 256"/>
                <a:gd name="T71" fmla="*/ 177 h 177"/>
                <a:gd name="T72" fmla="*/ 127 w 256"/>
                <a:gd name="T73" fmla="*/ 173 h 177"/>
                <a:gd name="T74" fmla="*/ 106 w 256"/>
                <a:gd name="T75" fmla="*/ 167 h 177"/>
                <a:gd name="T76" fmla="*/ 86 w 256"/>
                <a:gd name="T77" fmla="*/ 156 h 177"/>
                <a:gd name="T78" fmla="*/ 66 w 256"/>
                <a:gd name="T79" fmla="*/ 142 h 177"/>
                <a:gd name="T80" fmla="*/ 47 w 256"/>
                <a:gd name="T81" fmla="*/ 122 h 177"/>
                <a:gd name="T82" fmla="*/ 28 w 256"/>
                <a:gd name="T83" fmla="*/ 96 h 177"/>
                <a:gd name="T84" fmla="*/ 13 w 256"/>
                <a:gd name="T85" fmla="*/ 65 h 177"/>
                <a:gd name="T86" fmla="*/ 0 w 256"/>
                <a:gd name="T87" fmla="*/ 28 h 177"/>
                <a:gd name="T88" fmla="*/ 2 w 256"/>
                <a:gd name="T89" fmla="*/ 26 h 177"/>
                <a:gd name="T90" fmla="*/ 8 w 256"/>
                <a:gd name="T91" fmla="*/ 24 h 177"/>
                <a:gd name="T92" fmla="*/ 18 w 256"/>
                <a:gd name="T93" fmla="*/ 20 h 177"/>
                <a:gd name="T94" fmla="*/ 30 w 256"/>
                <a:gd name="T95" fmla="*/ 15 h 177"/>
                <a:gd name="T96" fmla="*/ 45 w 256"/>
                <a:gd name="T97" fmla="*/ 9 h 177"/>
                <a:gd name="T98" fmla="*/ 62 w 256"/>
                <a:gd name="T99" fmla="*/ 6 h 177"/>
                <a:gd name="T100" fmla="*/ 82 w 256"/>
                <a:gd name="T101" fmla="*/ 3 h 177"/>
                <a:gd name="T102" fmla="*/ 101 w 256"/>
                <a:gd name="T10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6" h="177">
                  <a:moveTo>
                    <a:pt x="101" y="0"/>
                  </a:moveTo>
                  <a:lnTo>
                    <a:pt x="122" y="0"/>
                  </a:lnTo>
                  <a:lnTo>
                    <a:pt x="143" y="3"/>
                  </a:lnTo>
                  <a:lnTo>
                    <a:pt x="163" y="8"/>
                  </a:lnTo>
                  <a:lnTo>
                    <a:pt x="184" y="17"/>
                  </a:lnTo>
                  <a:lnTo>
                    <a:pt x="202" y="30"/>
                  </a:lnTo>
                  <a:lnTo>
                    <a:pt x="219" y="48"/>
                  </a:lnTo>
                  <a:lnTo>
                    <a:pt x="234" y="72"/>
                  </a:lnTo>
                  <a:lnTo>
                    <a:pt x="247" y="100"/>
                  </a:lnTo>
                  <a:lnTo>
                    <a:pt x="256" y="135"/>
                  </a:lnTo>
                  <a:lnTo>
                    <a:pt x="254" y="133"/>
                  </a:lnTo>
                  <a:lnTo>
                    <a:pt x="251" y="125"/>
                  </a:lnTo>
                  <a:lnTo>
                    <a:pt x="244" y="115"/>
                  </a:lnTo>
                  <a:lnTo>
                    <a:pt x="235" y="102"/>
                  </a:lnTo>
                  <a:lnTo>
                    <a:pt x="223" y="87"/>
                  </a:lnTo>
                  <a:lnTo>
                    <a:pt x="208" y="73"/>
                  </a:lnTo>
                  <a:lnTo>
                    <a:pt x="189" y="60"/>
                  </a:lnTo>
                  <a:lnTo>
                    <a:pt x="169" y="50"/>
                  </a:lnTo>
                  <a:lnTo>
                    <a:pt x="144" y="43"/>
                  </a:lnTo>
                  <a:lnTo>
                    <a:pt x="147" y="46"/>
                  </a:lnTo>
                  <a:lnTo>
                    <a:pt x="156" y="50"/>
                  </a:lnTo>
                  <a:lnTo>
                    <a:pt x="167" y="58"/>
                  </a:lnTo>
                  <a:lnTo>
                    <a:pt x="182" y="68"/>
                  </a:lnTo>
                  <a:lnTo>
                    <a:pt x="199" y="81"/>
                  </a:lnTo>
                  <a:lnTo>
                    <a:pt x="214" y="96"/>
                  </a:lnTo>
                  <a:lnTo>
                    <a:pt x="228" y="115"/>
                  </a:lnTo>
                  <a:lnTo>
                    <a:pt x="239" y="135"/>
                  </a:lnTo>
                  <a:lnTo>
                    <a:pt x="245" y="157"/>
                  </a:lnTo>
                  <a:lnTo>
                    <a:pt x="244" y="159"/>
                  </a:lnTo>
                  <a:lnTo>
                    <a:pt x="238" y="161"/>
                  </a:lnTo>
                  <a:lnTo>
                    <a:pt x="228" y="165"/>
                  </a:lnTo>
                  <a:lnTo>
                    <a:pt x="217" y="169"/>
                  </a:lnTo>
                  <a:lnTo>
                    <a:pt x="201" y="173"/>
                  </a:lnTo>
                  <a:lnTo>
                    <a:pt x="186" y="176"/>
                  </a:lnTo>
                  <a:lnTo>
                    <a:pt x="166" y="177"/>
                  </a:lnTo>
                  <a:lnTo>
                    <a:pt x="147" y="177"/>
                  </a:lnTo>
                  <a:lnTo>
                    <a:pt x="127" y="173"/>
                  </a:lnTo>
                  <a:lnTo>
                    <a:pt x="106" y="167"/>
                  </a:lnTo>
                  <a:lnTo>
                    <a:pt x="86" y="156"/>
                  </a:lnTo>
                  <a:lnTo>
                    <a:pt x="66" y="142"/>
                  </a:lnTo>
                  <a:lnTo>
                    <a:pt x="47" y="122"/>
                  </a:lnTo>
                  <a:lnTo>
                    <a:pt x="28" y="96"/>
                  </a:lnTo>
                  <a:lnTo>
                    <a:pt x="13" y="65"/>
                  </a:lnTo>
                  <a:lnTo>
                    <a:pt x="0" y="28"/>
                  </a:lnTo>
                  <a:lnTo>
                    <a:pt x="2" y="26"/>
                  </a:lnTo>
                  <a:lnTo>
                    <a:pt x="8" y="24"/>
                  </a:lnTo>
                  <a:lnTo>
                    <a:pt x="18" y="20"/>
                  </a:lnTo>
                  <a:lnTo>
                    <a:pt x="30" y="15"/>
                  </a:lnTo>
                  <a:lnTo>
                    <a:pt x="45" y="9"/>
                  </a:lnTo>
                  <a:lnTo>
                    <a:pt x="62" y="6"/>
                  </a:lnTo>
                  <a:lnTo>
                    <a:pt x="82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任意多边形: 形状 46"/>
            <p:cNvSpPr>
              <a:spLocks/>
            </p:cNvSpPr>
            <p:nvPr/>
          </p:nvSpPr>
          <p:spPr bwMode="auto">
            <a:xfrm>
              <a:off x="3441353" y="4302919"/>
              <a:ext cx="277813" cy="422275"/>
            </a:xfrm>
            <a:custGeom>
              <a:avLst/>
              <a:gdLst>
                <a:gd name="T0" fmla="*/ 58 w 175"/>
                <a:gd name="T1" fmla="*/ 0 h 266"/>
                <a:gd name="T2" fmla="*/ 61 w 175"/>
                <a:gd name="T3" fmla="*/ 1 h 266"/>
                <a:gd name="T4" fmla="*/ 66 w 175"/>
                <a:gd name="T5" fmla="*/ 2 h 266"/>
                <a:gd name="T6" fmla="*/ 74 w 175"/>
                <a:gd name="T7" fmla="*/ 6 h 266"/>
                <a:gd name="T8" fmla="*/ 84 w 175"/>
                <a:gd name="T9" fmla="*/ 12 h 266"/>
                <a:gd name="T10" fmla="*/ 96 w 175"/>
                <a:gd name="T11" fmla="*/ 18 h 266"/>
                <a:gd name="T12" fmla="*/ 109 w 175"/>
                <a:gd name="T13" fmla="*/ 27 h 266"/>
                <a:gd name="T14" fmla="*/ 122 w 175"/>
                <a:gd name="T15" fmla="*/ 37 h 266"/>
                <a:gd name="T16" fmla="*/ 135 w 175"/>
                <a:gd name="T17" fmla="*/ 49 h 266"/>
                <a:gd name="T18" fmla="*/ 148 w 175"/>
                <a:gd name="T19" fmla="*/ 65 h 266"/>
                <a:gd name="T20" fmla="*/ 158 w 175"/>
                <a:gd name="T21" fmla="*/ 80 h 266"/>
                <a:gd name="T22" fmla="*/ 166 w 175"/>
                <a:gd name="T23" fmla="*/ 100 h 266"/>
                <a:gd name="T24" fmla="*/ 172 w 175"/>
                <a:gd name="T25" fmla="*/ 121 h 266"/>
                <a:gd name="T26" fmla="*/ 175 w 175"/>
                <a:gd name="T27" fmla="*/ 145 h 266"/>
                <a:gd name="T28" fmla="*/ 174 w 175"/>
                <a:gd name="T29" fmla="*/ 171 h 266"/>
                <a:gd name="T30" fmla="*/ 167 w 175"/>
                <a:gd name="T31" fmla="*/ 200 h 266"/>
                <a:gd name="T32" fmla="*/ 157 w 175"/>
                <a:gd name="T33" fmla="*/ 232 h 266"/>
                <a:gd name="T34" fmla="*/ 140 w 175"/>
                <a:gd name="T35" fmla="*/ 266 h 266"/>
                <a:gd name="T36" fmla="*/ 137 w 175"/>
                <a:gd name="T37" fmla="*/ 266 h 266"/>
                <a:gd name="T38" fmla="*/ 131 w 175"/>
                <a:gd name="T39" fmla="*/ 263 h 266"/>
                <a:gd name="T40" fmla="*/ 122 w 175"/>
                <a:gd name="T41" fmla="*/ 259 h 266"/>
                <a:gd name="T42" fmla="*/ 109 w 175"/>
                <a:gd name="T43" fmla="*/ 253 h 266"/>
                <a:gd name="T44" fmla="*/ 96 w 175"/>
                <a:gd name="T45" fmla="*/ 247 h 266"/>
                <a:gd name="T46" fmla="*/ 80 w 175"/>
                <a:gd name="T47" fmla="*/ 237 h 266"/>
                <a:gd name="T48" fmla="*/ 65 w 175"/>
                <a:gd name="T49" fmla="*/ 226 h 266"/>
                <a:gd name="T50" fmla="*/ 49 w 175"/>
                <a:gd name="T51" fmla="*/ 213 h 266"/>
                <a:gd name="T52" fmla="*/ 35 w 175"/>
                <a:gd name="T53" fmla="*/ 198 h 266"/>
                <a:gd name="T54" fmla="*/ 22 w 175"/>
                <a:gd name="T55" fmla="*/ 182 h 266"/>
                <a:gd name="T56" fmla="*/ 10 w 175"/>
                <a:gd name="T57" fmla="*/ 163 h 266"/>
                <a:gd name="T58" fmla="*/ 3 w 175"/>
                <a:gd name="T59" fmla="*/ 143 h 266"/>
                <a:gd name="T60" fmla="*/ 0 w 175"/>
                <a:gd name="T61" fmla="*/ 121 h 266"/>
                <a:gd name="T62" fmla="*/ 0 w 175"/>
                <a:gd name="T63" fmla="*/ 96 h 266"/>
                <a:gd name="T64" fmla="*/ 6 w 175"/>
                <a:gd name="T65" fmla="*/ 70 h 266"/>
                <a:gd name="T66" fmla="*/ 18 w 175"/>
                <a:gd name="T67" fmla="*/ 40 h 266"/>
                <a:gd name="T68" fmla="*/ 36 w 175"/>
                <a:gd name="T69" fmla="*/ 9 h 266"/>
                <a:gd name="T70" fmla="*/ 35 w 175"/>
                <a:gd name="T71" fmla="*/ 13 h 266"/>
                <a:gd name="T72" fmla="*/ 32 w 175"/>
                <a:gd name="T73" fmla="*/ 21 h 266"/>
                <a:gd name="T74" fmla="*/ 28 w 175"/>
                <a:gd name="T75" fmla="*/ 32 h 266"/>
                <a:gd name="T76" fmla="*/ 26 w 175"/>
                <a:gd name="T77" fmla="*/ 48 h 266"/>
                <a:gd name="T78" fmla="*/ 24 w 175"/>
                <a:gd name="T79" fmla="*/ 66 h 266"/>
                <a:gd name="T80" fmla="*/ 24 w 175"/>
                <a:gd name="T81" fmla="*/ 87 h 266"/>
                <a:gd name="T82" fmla="*/ 28 w 175"/>
                <a:gd name="T83" fmla="*/ 109 h 266"/>
                <a:gd name="T84" fmla="*/ 37 w 175"/>
                <a:gd name="T85" fmla="*/ 131 h 266"/>
                <a:gd name="T86" fmla="*/ 50 w 175"/>
                <a:gd name="T87" fmla="*/ 153 h 266"/>
                <a:gd name="T88" fmla="*/ 49 w 175"/>
                <a:gd name="T89" fmla="*/ 149 h 266"/>
                <a:gd name="T90" fmla="*/ 46 w 175"/>
                <a:gd name="T91" fmla="*/ 140 h 266"/>
                <a:gd name="T92" fmla="*/ 42 w 175"/>
                <a:gd name="T93" fmla="*/ 127 h 266"/>
                <a:gd name="T94" fmla="*/ 39 w 175"/>
                <a:gd name="T95" fmla="*/ 109 h 266"/>
                <a:gd name="T96" fmla="*/ 37 w 175"/>
                <a:gd name="T97" fmla="*/ 88 h 266"/>
                <a:gd name="T98" fmla="*/ 37 w 175"/>
                <a:gd name="T99" fmla="*/ 66 h 266"/>
                <a:gd name="T100" fmla="*/ 40 w 175"/>
                <a:gd name="T101" fmla="*/ 44 h 266"/>
                <a:gd name="T102" fmla="*/ 46 w 175"/>
                <a:gd name="T103" fmla="*/ 21 h 266"/>
                <a:gd name="T104" fmla="*/ 58 w 175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5" h="266">
                  <a:moveTo>
                    <a:pt x="58" y="0"/>
                  </a:moveTo>
                  <a:lnTo>
                    <a:pt x="61" y="1"/>
                  </a:lnTo>
                  <a:lnTo>
                    <a:pt x="66" y="2"/>
                  </a:lnTo>
                  <a:lnTo>
                    <a:pt x="74" y="6"/>
                  </a:lnTo>
                  <a:lnTo>
                    <a:pt x="84" y="12"/>
                  </a:lnTo>
                  <a:lnTo>
                    <a:pt x="96" y="18"/>
                  </a:lnTo>
                  <a:lnTo>
                    <a:pt x="109" y="27"/>
                  </a:lnTo>
                  <a:lnTo>
                    <a:pt x="122" y="37"/>
                  </a:lnTo>
                  <a:lnTo>
                    <a:pt x="135" y="49"/>
                  </a:lnTo>
                  <a:lnTo>
                    <a:pt x="148" y="65"/>
                  </a:lnTo>
                  <a:lnTo>
                    <a:pt x="158" y="80"/>
                  </a:lnTo>
                  <a:lnTo>
                    <a:pt x="166" y="100"/>
                  </a:lnTo>
                  <a:lnTo>
                    <a:pt x="172" y="121"/>
                  </a:lnTo>
                  <a:lnTo>
                    <a:pt x="175" y="145"/>
                  </a:lnTo>
                  <a:lnTo>
                    <a:pt x="174" y="171"/>
                  </a:lnTo>
                  <a:lnTo>
                    <a:pt x="167" y="200"/>
                  </a:lnTo>
                  <a:lnTo>
                    <a:pt x="157" y="232"/>
                  </a:lnTo>
                  <a:lnTo>
                    <a:pt x="140" y="266"/>
                  </a:lnTo>
                  <a:lnTo>
                    <a:pt x="137" y="266"/>
                  </a:lnTo>
                  <a:lnTo>
                    <a:pt x="131" y="263"/>
                  </a:lnTo>
                  <a:lnTo>
                    <a:pt x="122" y="259"/>
                  </a:lnTo>
                  <a:lnTo>
                    <a:pt x="109" y="253"/>
                  </a:lnTo>
                  <a:lnTo>
                    <a:pt x="96" y="247"/>
                  </a:lnTo>
                  <a:lnTo>
                    <a:pt x="80" y="237"/>
                  </a:lnTo>
                  <a:lnTo>
                    <a:pt x="65" y="226"/>
                  </a:lnTo>
                  <a:lnTo>
                    <a:pt x="49" y="213"/>
                  </a:lnTo>
                  <a:lnTo>
                    <a:pt x="35" y="198"/>
                  </a:lnTo>
                  <a:lnTo>
                    <a:pt x="22" y="182"/>
                  </a:lnTo>
                  <a:lnTo>
                    <a:pt x="10" y="163"/>
                  </a:lnTo>
                  <a:lnTo>
                    <a:pt x="3" y="143"/>
                  </a:lnTo>
                  <a:lnTo>
                    <a:pt x="0" y="121"/>
                  </a:lnTo>
                  <a:lnTo>
                    <a:pt x="0" y="96"/>
                  </a:lnTo>
                  <a:lnTo>
                    <a:pt x="6" y="70"/>
                  </a:lnTo>
                  <a:lnTo>
                    <a:pt x="18" y="40"/>
                  </a:lnTo>
                  <a:lnTo>
                    <a:pt x="36" y="9"/>
                  </a:lnTo>
                  <a:lnTo>
                    <a:pt x="35" y="13"/>
                  </a:lnTo>
                  <a:lnTo>
                    <a:pt x="32" y="21"/>
                  </a:lnTo>
                  <a:lnTo>
                    <a:pt x="28" y="32"/>
                  </a:lnTo>
                  <a:lnTo>
                    <a:pt x="26" y="48"/>
                  </a:lnTo>
                  <a:lnTo>
                    <a:pt x="24" y="66"/>
                  </a:lnTo>
                  <a:lnTo>
                    <a:pt x="24" y="87"/>
                  </a:lnTo>
                  <a:lnTo>
                    <a:pt x="28" y="109"/>
                  </a:lnTo>
                  <a:lnTo>
                    <a:pt x="37" y="131"/>
                  </a:lnTo>
                  <a:lnTo>
                    <a:pt x="50" y="153"/>
                  </a:lnTo>
                  <a:lnTo>
                    <a:pt x="49" y="149"/>
                  </a:lnTo>
                  <a:lnTo>
                    <a:pt x="46" y="140"/>
                  </a:lnTo>
                  <a:lnTo>
                    <a:pt x="42" y="127"/>
                  </a:lnTo>
                  <a:lnTo>
                    <a:pt x="39" y="109"/>
                  </a:lnTo>
                  <a:lnTo>
                    <a:pt x="37" y="88"/>
                  </a:lnTo>
                  <a:lnTo>
                    <a:pt x="37" y="66"/>
                  </a:lnTo>
                  <a:lnTo>
                    <a:pt x="40" y="44"/>
                  </a:lnTo>
                  <a:lnTo>
                    <a:pt x="46" y="21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任意多边形: 形状 47"/>
            <p:cNvSpPr>
              <a:spLocks/>
            </p:cNvSpPr>
            <p:nvPr/>
          </p:nvSpPr>
          <p:spPr bwMode="auto">
            <a:xfrm>
              <a:off x="4566890" y="4553744"/>
              <a:ext cx="406400" cy="280988"/>
            </a:xfrm>
            <a:custGeom>
              <a:avLst/>
              <a:gdLst>
                <a:gd name="T0" fmla="*/ 89 w 256"/>
                <a:gd name="T1" fmla="*/ 0 h 177"/>
                <a:gd name="T2" fmla="*/ 108 w 256"/>
                <a:gd name="T3" fmla="*/ 0 h 177"/>
                <a:gd name="T4" fmla="*/ 129 w 256"/>
                <a:gd name="T5" fmla="*/ 3 h 177"/>
                <a:gd name="T6" fmla="*/ 150 w 256"/>
                <a:gd name="T7" fmla="*/ 9 h 177"/>
                <a:gd name="T8" fmla="*/ 170 w 256"/>
                <a:gd name="T9" fmla="*/ 20 h 177"/>
                <a:gd name="T10" fmla="*/ 190 w 256"/>
                <a:gd name="T11" fmla="*/ 35 h 177"/>
                <a:gd name="T12" fmla="*/ 209 w 256"/>
                <a:gd name="T13" fmla="*/ 55 h 177"/>
                <a:gd name="T14" fmla="*/ 226 w 256"/>
                <a:gd name="T15" fmla="*/ 79 h 177"/>
                <a:gd name="T16" fmla="*/ 242 w 256"/>
                <a:gd name="T17" fmla="*/ 112 h 177"/>
                <a:gd name="T18" fmla="*/ 256 w 256"/>
                <a:gd name="T19" fmla="*/ 150 h 177"/>
                <a:gd name="T20" fmla="*/ 254 w 256"/>
                <a:gd name="T21" fmla="*/ 151 h 177"/>
                <a:gd name="T22" fmla="*/ 247 w 256"/>
                <a:gd name="T23" fmla="*/ 153 h 177"/>
                <a:gd name="T24" fmla="*/ 238 w 256"/>
                <a:gd name="T25" fmla="*/ 157 h 177"/>
                <a:gd name="T26" fmla="*/ 225 w 256"/>
                <a:gd name="T27" fmla="*/ 163 h 177"/>
                <a:gd name="T28" fmla="*/ 211 w 256"/>
                <a:gd name="T29" fmla="*/ 166 h 177"/>
                <a:gd name="T30" fmla="*/ 193 w 256"/>
                <a:gd name="T31" fmla="*/ 172 h 177"/>
                <a:gd name="T32" fmla="*/ 174 w 256"/>
                <a:gd name="T33" fmla="*/ 174 h 177"/>
                <a:gd name="T34" fmla="*/ 154 w 256"/>
                <a:gd name="T35" fmla="*/ 177 h 177"/>
                <a:gd name="T36" fmla="*/ 134 w 256"/>
                <a:gd name="T37" fmla="*/ 177 h 177"/>
                <a:gd name="T38" fmla="*/ 112 w 256"/>
                <a:gd name="T39" fmla="*/ 174 h 177"/>
                <a:gd name="T40" fmla="*/ 92 w 256"/>
                <a:gd name="T41" fmla="*/ 168 h 177"/>
                <a:gd name="T42" fmla="*/ 72 w 256"/>
                <a:gd name="T43" fmla="*/ 159 h 177"/>
                <a:gd name="T44" fmla="*/ 54 w 256"/>
                <a:gd name="T45" fmla="*/ 146 h 177"/>
                <a:gd name="T46" fmla="*/ 37 w 256"/>
                <a:gd name="T47" fmla="*/ 127 h 177"/>
                <a:gd name="T48" fmla="*/ 22 w 256"/>
                <a:gd name="T49" fmla="*/ 105 h 177"/>
                <a:gd name="T50" fmla="*/ 9 w 256"/>
                <a:gd name="T51" fmla="*/ 77 h 177"/>
                <a:gd name="T52" fmla="*/ 0 w 256"/>
                <a:gd name="T53" fmla="*/ 42 h 177"/>
                <a:gd name="T54" fmla="*/ 2 w 256"/>
                <a:gd name="T55" fmla="*/ 44 h 177"/>
                <a:gd name="T56" fmla="*/ 5 w 256"/>
                <a:gd name="T57" fmla="*/ 52 h 177"/>
                <a:gd name="T58" fmla="*/ 12 w 256"/>
                <a:gd name="T59" fmla="*/ 63 h 177"/>
                <a:gd name="T60" fmla="*/ 21 w 256"/>
                <a:gd name="T61" fmla="*/ 76 h 177"/>
                <a:gd name="T62" fmla="*/ 33 w 256"/>
                <a:gd name="T63" fmla="*/ 90 h 177"/>
                <a:gd name="T64" fmla="*/ 48 w 256"/>
                <a:gd name="T65" fmla="*/ 104 h 177"/>
                <a:gd name="T66" fmla="*/ 65 w 256"/>
                <a:gd name="T67" fmla="*/ 117 h 177"/>
                <a:gd name="T68" fmla="*/ 87 w 256"/>
                <a:gd name="T69" fmla="*/ 126 h 177"/>
                <a:gd name="T70" fmla="*/ 112 w 256"/>
                <a:gd name="T71" fmla="*/ 133 h 177"/>
                <a:gd name="T72" fmla="*/ 109 w 256"/>
                <a:gd name="T73" fmla="*/ 131 h 177"/>
                <a:gd name="T74" fmla="*/ 100 w 256"/>
                <a:gd name="T75" fmla="*/ 127 h 177"/>
                <a:gd name="T76" fmla="*/ 89 w 256"/>
                <a:gd name="T77" fmla="*/ 120 h 177"/>
                <a:gd name="T78" fmla="*/ 73 w 256"/>
                <a:gd name="T79" fmla="*/ 109 h 177"/>
                <a:gd name="T80" fmla="*/ 57 w 256"/>
                <a:gd name="T81" fmla="*/ 96 h 177"/>
                <a:gd name="T82" fmla="*/ 42 w 256"/>
                <a:gd name="T83" fmla="*/ 81 h 177"/>
                <a:gd name="T84" fmla="*/ 28 w 256"/>
                <a:gd name="T85" fmla="*/ 63 h 177"/>
                <a:gd name="T86" fmla="*/ 17 w 256"/>
                <a:gd name="T87" fmla="*/ 42 h 177"/>
                <a:gd name="T88" fmla="*/ 11 w 256"/>
                <a:gd name="T89" fmla="*/ 18 h 177"/>
                <a:gd name="T90" fmla="*/ 12 w 256"/>
                <a:gd name="T91" fmla="*/ 18 h 177"/>
                <a:gd name="T92" fmla="*/ 18 w 256"/>
                <a:gd name="T93" fmla="*/ 16 h 177"/>
                <a:gd name="T94" fmla="*/ 28 w 256"/>
                <a:gd name="T95" fmla="*/ 12 h 177"/>
                <a:gd name="T96" fmla="*/ 39 w 256"/>
                <a:gd name="T97" fmla="*/ 8 h 177"/>
                <a:gd name="T98" fmla="*/ 54 w 256"/>
                <a:gd name="T99" fmla="*/ 4 h 177"/>
                <a:gd name="T100" fmla="*/ 70 w 256"/>
                <a:gd name="T101" fmla="*/ 2 h 177"/>
                <a:gd name="T102" fmla="*/ 89 w 256"/>
                <a:gd name="T10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6" h="177">
                  <a:moveTo>
                    <a:pt x="89" y="0"/>
                  </a:moveTo>
                  <a:lnTo>
                    <a:pt x="108" y="0"/>
                  </a:lnTo>
                  <a:lnTo>
                    <a:pt x="129" y="3"/>
                  </a:lnTo>
                  <a:lnTo>
                    <a:pt x="150" y="9"/>
                  </a:lnTo>
                  <a:lnTo>
                    <a:pt x="170" y="20"/>
                  </a:lnTo>
                  <a:lnTo>
                    <a:pt x="190" y="35"/>
                  </a:lnTo>
                  <a:lnTo>
                    <a:pt x="209" y="55"/>
                  </a:lnTo>
                  <a:lnTo>
                    <a:pt x="226" y="79"/>
                  </a:lnTo>
                  <a:lnTo>
                    <a:pt x="242" y="112"/>
                  </a:lnTo>
                  <a:lnTo>
                    <a:pt x="256" y="150"/>
                  </a:lnTo>
                  <a:lnTo>
                    <a:pt x="254" y="151"/>
                  </a:lnTo>
                  <a:lnTo>
                    <a:pt x="247" y="153"/>
                  </a:lnTo>
                  <a:lnTo>
                    <a:pt x="238" y="157"/>
                  </a:lnTo>
                  <a:lnTo>
                    <a:pt x="225" y="163"/>
                  </a:lnTo>
                  <a:lnTo>
                    <a:pt x="211" y="166"/>
                  </a:lnTo>
                  <a:lnTo>
                    <a:pt x="193" y="172"/>
                  </a:lnTo>
                  <a:lnTo>
                    <a:pt x="174" y="174"/>
                  </a:lnTo>
                  <a:lnTo>
                    <a:pt x="154" y="177"/>
                  </a:lnTo>
                  <a:lnTo>
                    <a:pt x="134" y="177"/>
                  </a:lnTo>
                  <a:lnTo>
                    <a:pt x="112" y="174"/>
                  </a:lnTo>
                  <a:lnTo>
                    <a:pt x="92" y="168"/>
                  </a:lnTo>
                  <a:lnTo>
                    <a:pt x="72" y="159"/>
                  </a:lnTo>
                  <a:lnTo>
                    <a:pt x="54" y="146"/>
                  </a:lnTo>
                  <a:lnTo>
                    <a:pt x="37" y="127"/>
                  </a:lnTo>
                  <a:lnTo>
                    <a:pt x="22" y="105"/>
                  </a:lnTo>
                  <a:lnTo>
                    <a:pt x="9" y="77"/>
                  </a:lnTo>
                  <a:lnTo>
                    <a:pt x="0" y="42"/>
                  </a:lnTo>
                  <a:lnTo>
                    <a:pt x="2" y="44"/>
                  </a:lnTo>
                  <a:lnTo>
                    <a:pt x="5" y="52"/>
                  </a:lnTo>
                  <a:lnTo>
                    <a:pt x="12" y="63"/>
                  </a:lnTo>
                  <a:lnTo>
                    <a:pt x="21" y="76"/>
                  </a:lnTo>
                  <a:lnTo>
                    <a:pt x="33" y="90"/>
                  </a:lnTo>
                  <a:lnTo>
                    <a:pt x="48" y="104"/>
                  </a:lnTo>
                  <a:lnTo>
                    <a:pt x="65" y="117"/>
                  </a:lnTo>
                  <a:lnTo>
                    <a:pt x="87" y="126"/>
                  </a:lnTo>
                  <a:lnTo>
                    <a:pt x="112" y="133"/>
                  </a:lnTo>
                  <a:lnTo>
                    <a:pt x="109" y="131"/>
                  </a:lnTo>
                  <a:lnTo>
                    <a:pt x="100" y="127"/>
                  </a:lnTo>
                  <a:lnTo>
                    <a:pt x="89" y="120"/>
                  </a:lnTo>
                  <a:lnTo>
                    <a:pt x="73" y="109"/>
                  </a:lnTo>
                  <a:lnTo>
                    <a:pt x="57" y="96"/>
                  </a:lnTo>
                  <a:lnTo>
                    <a:pt x="42" y="81"/>
                  </a:lnTo>
                  <a:lnTo>
                    <a:pt x="28" y="63"/>
                  </a:lnTo>
                  <a:lnTo>
                    <a:pt x="17" y="42"/>
                  </a:lnTo>
                  <a:lnTo>
                    <a:pt x="11" y="18"/>
                  </a:lnTo>
                  <a:lnTo>
                    <a:pt x="12" y="18"/>
                  </a:lnTo>
                  <a:lnTo>
                    <a:pt x="18" y="16"/>
                  </a:lnTo>
                  <a:lnTo>
                    <a:pt x="28" y="12"/>
                  </a:lnTo>
                  <a:lnTo>
                    <a:pt x="39" y="8"/>
                  </a:lnTo>
                  <a:lnTo>
                    <a:pt x="54" y="4"/>
                  </a:lnTo>
                  <a:lnTo>
                    <a:pt x="70" y="2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任意多边形: 形状 48"/>
            <p:cNvSpPr>
              <a:spLocks/>
            </p:cNvSpPr>
            <p:nvPr/>
          </p:nvSpPr>
          <p:spPr bwMode="auto">
            <a:xfrm>
              <a:off x="3925540" y="4442619"/>
              <a:ext cx="280988" cy="422275"/>
            </a:xfrm>
            <a:custGeom>
              <a:avLst/>
              <a:gdLst>
                <a:gd name="T0" fmla="*/ 60 w 177"/>
                <a:gd name="T1" fmla="*/ 0 h 266"/>
                <a:gd name="T2" fmla="*/ 61 w 177"/>
                <a:gd name="T3" fmla="*/ 1 h 266"/>
                <a:gd name="T4" fmla="*/ 66 w 177"/>
                <a:gd name="T5" fmla="*/ 3 h 266"/>
                <a:gd name="T6" fmla="*/ 75 w 177"/>
                <a:gd name="T7" fmla="*/ 7 h 266"/>
                <a:gd name="T8" fmla="*/ 86 w 177"/>
                <a:gd name="T9" fmla="*/ 12 h 266"/>
                <a:gd name="T10" fmla="*/ 97 w 177"/>
                <a:gd name="T11" fmla="*/ 18 h 266"/>
                <a:gd name="T12" fmla="*/ 110 w 177"/>
                <a:gd name="T13" fmla="*/ 27 h 266"/>
                <a:gd name="T14" fmla="*/ 123 w 177"/>
                <a:gd name="T15" fmla="*/ 38 h 266"/>
                <a:gd name="T16" fmla="*/ 136 w 177"/>
                <a:gd name="T17" fmla="*/ 49 h 266"/>
                <a:gd name="T18" fmla="*/ 148 w 177"/>
                <a:gd name="T19" fmla="*/ 64 h 266"/>
                <a:gd name="T20" fmla="*/ 160 w 177"/>
                <a:gd name="T21" fmla="*/ 81 h 266"/>
                <a:gd name="T22" fmla="*/ 168 w 177"/>
                <a:gd name="T23" fmla="*/ 100 h 266"/>
                <a:gd name="T24" fmla="*/ 174 w 177"/>
                <a:gd name="T25" fmla="*/ 121 h 266"/>
                <a:gd name="T26" fmla="*/ 177 w 177"/>
                <a:gd name="T27" fmla="*/ 144 h 266"/>
                <a:gd name="T28" fmla="*/ 175 w 177"/>
                <a:gd name="T29" fmla="*/ 171 h 266"/>
                <a:gd name="T30" fmla="*/ 169 w 177"/>
                <a:gd name="T31" fmla="*/ 200 h 266"/>
                <a:gd name="T32" fmla="*/ 157 w 177"/>
                <a:gd name="T33" fmla="*/ 231 h 266"/>
                <a:gd name="T34" fmla="*/ 142 w 177"/>
                <a:gd name="T35" fmla="*/ 266 h 266"/>
                <a:gd name="T36" fmla="*/ 139 w 177"/>
                <a:gd name="T37" fmla="*/ 265 h 266"/>
                <a:gd name="T38" fmla="*/ 133 w 177"/>
                <a:gd name="T39" fmla="*/ 264 h 266"/>
                <a:gd name="T40" fmla="*/ 123 w 177"/>
                <a:gd name="T41" fmla="*/ 260 h 266"/>
                <a:gd name="T42" fmla="*/ 110 w 177"/>
                <a:gd name="T43" fmla="*/ 253 h 266"/>
                <a:gd name="T44" fmla="*/ 96 w 177"/>
                <a:gd name="T45" fmla="*/ 247 h 266"/>
                <a:gd name="T46" fmla="*/ 82 w 177"/>
                <a:gd name="T47" fmla="*/ 236 h 266"/>
                <a:gd name="T48" fmla="*/ 65 w 177"/>
                <a:gd name="T49" fmla="*/ 226 h 266"/>
                <a:gd name="T50" fmla="*/ 51 w 177"/>
                <a:gd name="T51" fmla="*/ 213 h 266"/>
                <a:gd name="T52" fmla="*/ 35 w 177"/>
                <a:gd name="T53" fmla="*/ 199 h 266"/>
                <a:gd name="T54" fmla="*/ 22 w 177"/>
                <a:gd name="T55" fmla="*/ 182 h 266"/>
                <a:gd name="T56" fmla="*/ 12 w 177"/>
                <a:gd name="T57" fmla="*/ 164 h 266"/>
                <a:gd name="T58" fmla="*/ 4 w 177"/>
                <a:gd name="T59" fmla="*/ 143 h 266"/>
                <a:gd name="T60" fmla="*/ 0 w 177"/>
                <a:gd name="T61" fmla="*/ 121 h 266"/>
                <a:gd name="T62" fmla="*/ 1 w 177"/>
                <a:gd name="T63" fmla="*/ 96 h 266"/>
                <a:gd name="T64" fmla="*/ 7 w 177"/>
                <a:gd name="T65" fmla="*/ 69 h 266"/>
                <a:gd name="T66" fmla="*/ 18 w 177"/>
                <a:gd name="T67" fmla="*/ 40 h 266"/>
                <a:gd name="T68" fmla="*/ 36 w 177"/>
                <a:gd name="T69" fmla="*/ 9 h 266"/>
                <a:gd name="T70" fmla="*/ 36 w 177"/>
                <a:gd name="T71" fmla="*/ 12 h 266"/>
                <a:gd name="T72" fmla="*/ 34 w 177"/>
                <a:gd name="T73" fmla="*/ 20 h 266"/>
                <a:gd name="T74" fmla="*/ 30 w 177"/>
                <a:gd name="T75" fmla="*/ 33 h 266"/>
                <a:gd name="T76" fmla="*/ 27 w 177"/>
                <a:gd name="T77" fmla="*/ 48 h 266"/>
                <a:gd name="T78" fmla="*/ 26 w 177"/>
                <a:gd name="T79" fmla="*/ 66 h 266"/>
                <a:gd name="T80" fmla="*/ 26 w 177"/>
                <a:gd name="T81" fmla="*/ 87 h 266"/>
                <a:gd name="T82" fmla="*/ 30 w 177"/>
                <a:gd name="T83" fmla="*/ 108 h 266"/>
                <a:gd name="T84" fmla="*/ 38 w 177"/>
                <a:gd name="T85" fmla="*/ 131 h 266"/>
                <a:gd name="T86" fmla="*/ 51 w 177"/>
                <a:gd name="T87" fmla="*/ 153 h 266"/>
                <a:gd name="T88" fmla="*/ 49 w 177"/>
                <a:gd name="T89" fmla="*/ 149 h 266"/>
                <a:gd name="T90" fmla="*/ 47 w 177"/>
                <a:gd name="T91" fmla="*/ 140 h 266"/>
                <a:gd name="T92" fmla="*/ 44 w 177"/>
                <a:gd name="T93" fmla="*/ 126 h 266"/>
                <a:gd name="T94" fmla="*/ 40 w 177"/>
                <a:gd name="T95" fmla="*/ 109 h 266"/>
                <a:gd name="T96" fmla="*/ 39 w 177"/>
                <a:gd name="T97" fmla="*/ 88 h 266"/>
                <a:gd name="T98" fmla="*/ 39 w 177"/>
                <a:gd name="T99" fmla="*/ 66 h 266"/>
                <a:gd name="T100" fmla="*/ 42 w 177"/>
                <a:gd name="T101" fmla="*/ 44 h 266"/>
                <a:gd name="T102" fmla="*/ 48 w 177"/>
                <a:gd name="T103" fmla="*/ 21 h 266"/>
                <a:gd name="T104" fmla="*/ 60 w 177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7" h="266">
                  <a:moveTo>
                    <a:pt x="60" y="0"/>
                  </a:moveTo>
                  <a:lnTo>
                    <a:pt x="61" y="1"/>
                  </a:lnTo>
                  <a:lnTo>
                    <a:pt x="66" y="3"/>
                  </a:lnTo>
                  <a:lnTo>
                    <a:pt x="75" y="7"/>
                  </a:lnTo>
                  <a:lnTo>
                    <a:pt x="86" y="12"/>
                  </a:lnTo>
                  <a:lnTo>
                    <a:pt x="97" y="18"/>
                  </a:lnTo>
                  <a:lnTo>
                    <a:pt x="110" y="27"/>
                  </a:lnTo>
                  <a:lnTo>
                    <a:pt x="123" y="38"/>
                  </a:lnTo>
                  <a:lnTo>
                    <a:pt x="136" y="49"/>
                  </a:lnTo>
                  <a:lnTo>
                    <a:pt x="148" y="64"/>
                  </a:lnTo>
                  <a:lnTo>
                    <a:pt x="160" y="81"/>
                  </a:lnTo>
                  <a:lnTo>
                    <a:pt x="168" y="100"/>
                  </a:lnTo>
                  <a:lnTo>
                    <a:pt x="174" y="121"/>
                  </a:lnTo>
                  <a:lnTo>
                    <a:pt x="177" y="144"/>
                  </a:lnTo>
                  <a:lnTo>
                    <a:pt x="175" y="171"/>
                  </a:lnTo>
                  <a:lnTo>
                    <a:pt x="169" y="200"/>
                  </a:lnTo>
                  <a:lnTo>
                    <a:pt x="157" y="231"/>
                  </a:lnTo>
                  <a:lnTo>
                    <a:pt x="142" y="266"/>
                  </a:lnTo>
                  <a:lnTo>
                    <a:pt x="139" y="265"/>
                  </a:lnTo>
                  <a:lnTo>
                    <a:pt x="133" y="264"/>
                  </a:lnTo>
                  <a:lnTo>
                    <a:pt x="123" y="260"/>
                  </a:lnTo>
                  <a:lnTo>
                    <a:pt x="110" y="253"/>
                  </a:lnTo>
                  <a:lnTo>
                    <a:pt x="96" y="247"/>
                  </a:lnTo>
                  <a:lnTo>
                    <a:pt x="82" y="236"/>
                  </a:lnTo>
                  <a:lnTo>
                    <a:pt x="65" y="226"/>
                  </a:lnTo>
                  <a:lnTo>
                    <a:pt x="51" y="213"/>
                  </a:lnTo>
                  <a:lnTo>
                    <a:pt x="35" y="199"/>
                  </a:lnTo>
                  <a:lnTo>
                    <a:pt x="22" y="182"/>
                  </a:lnTo>
                  <a:lnTo>
                    <a:pt x="12" y="164"/>
                  </a:lnTo>
                  <a:lnTo>
                    <a:pt x="4" y="143"/>
                  </a:lnTo>
                  <a:lnTo>
                    <a:pt x="0" y="121"/>
                  </a:lnTo>
                  <a:lnTo>
                    <a:pt x="1" y="96"/>
                  </a:lnTo>
                  <a:lnTo>
                    <a:pt x="7" y="69"/>
                  </a:lnTo>
                  <a:lnTo>
                    <a:pt x="18" y="40"/>
                  </a:lnTo>
                  <a:lnTo>
                    <a:pt x="36" y="9"/>
                  </a:lnTo>
                  <a:lnTo>
                    <a:pt x="36" y="12"/>
                  </a:lnTo>
                  <a:lnTo>
                    <a:pt x="34" y="20"/>
                  </a:lnTo>
                  <a:lnTo>
                    <a:pt x="30" y="33"/>
                  </a:lnTo>
                  <a:lnTo>
                    <a:pt x="27" y="48"/>
                  </a:lnTo>
                  <a:lnTo>
                    <a:pt x="26" y="66"/>
                  </a:lnTo>
                  <a:lnTo>
                    <a:pt x="26" y="87"/>
                  </a:lnTo>
                  <a:lnTo>
                    <a:pt x="30" y="108"/>
                  </a:lnTo>
                  <a:lnTo>
                    <a:pt x="38" y="131"/>
                  </a:lnTo>
                  <a:lnTo>
                    <a:pt x="51" y="153"/>
                  </a:lnTo>
                  <a:lnTo>
                    <a:pt x="49" y="149"/>
                  </a:lnTo>
                  <a:lnTo>
                    <a:pt x="47" y="140"/>
                  </a:lnTo>
                  <a:lnTo>
                    <a:pt x="44" y="126"/>
                  </a:lnTo>
                  <a:lnTo>
                    <a:pt x="40" y="109"/>
                  </a:lnTo>
                  <a:lnTo>
                    <a:pt x="39" y="88"/>
                  </a:lnTo>
                  <a:lnTo>
                    <a:pt x="39" y="66"/>
                  </a:lnTo>
                  <a:lnTo>
                    <a:pt x="42" y="44"/>
                  </a:lnTo>
                  <a:lnTo>
                    <a:pt x="48" y="21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任意多边形: 形状 49"/>
            <p:cNvSpPr>
              <a:spLocks/>
            </p:cNvSpPr>
            <p:nvPr/>
          </p:nvSpPr>
          <p:spPr bwMode="auto">
            <a:xfrm>
              <a:off x="3334990" y="2942431"/>
              <a:ext cx="280988" cy="406400"/>
            </a:xfrm>
            <a:custGeom>
              <a:avLst/>
              <a:gdLst>
                <a:gd name="T0" fmla="*/ 135 w 177"/>
                <a:gd name="T1" fmla="*/ 0 h 256"/>
                <a:gd name="T2" fmla="*/ 133 w 177"/>
                <a:gd name="T3" fmla="*/ 1 h 256"/>
                <a:gd name="T4" fmla="*/ 125 w 177"/>
                <a:gd name="T5" fmla="*/ 5 h 256"/>
                <a:gd name="T6" fmla="*/ 115 w 177"/>
                <a:gd name="T7" fmla="*/ 12 h 256"/>
                <a:gd name="T8" fmla="*/ 102 w 177"/>
                <a:gd name="T9" fmla="*/ 21 h 256"/>
                <a:gd name="T10" fmla="*/ 87 w 177"/>
                <a:gd name="T11" fmla="*/ 33 h 256"/>
                <a:gd name="T12" fmla="*/ 73 w 177"/>
                <a:gd name="T13" fmla="*/ 47 h 256"/>
                <a:gd name="T14" fmla="*/ 60 w 177"/>
                <a:gd name="T15" fmla="*/ 65 h 256"/>
                <a:gd name="T16" fmla="*/ 51 w 177"/>
                <a:gd name="T17" fmla="*/ 87 h 256"/>
                <a:gd name="T18" fmla="*/ 44 w 177"/>
                <a:gd name="T19" fmla="*/ 112 h 256"/>
                <a:gd name="T20" fmla="*/ 46 w 177"/>
                <a:gd name="T21" fmla="*/ 108 h 256"/>
                <a:gd name="T22" fmla="*/ 50 w 177"/>
                <a:gd name="T23" fmla="*/ 100 h 256"/>
                <a:gd name="T24" fmla="*/ 57 w 177"/>
                <a:gd name="T25" fmla="*/ 88 h 256"/>
                <a:gd name="T26" fmla="*/ 68 w 177"/>
                <a:gd name="T27" fmla="*/ 73 h 256"/>
                <a:gd name="T28" fmla="*/ 81 w 177"/>
                <a:gd name="T29" fmla="*/ 57 h 256"/>
                <a:gd name="T30" fmla="*/ 96 w 177"/>
                <a:gd name="T31" fmla="*/ 42 h 256"/>
                <a:gd name="T32" fmla="*/ 115 w 177"/>
                <a:gd name="T33" fmla="*/ 27 h 256"/>
                <a:gd name="T34" fmla="*/ 135 w 177"/>
                <a:gd name="T35" fmla="*/ 17 h 256"/>
                <a:gd name="T36" fmla="*/ 158 w 177"/>
                <a:gd name="T37" fmla="*/ 9 h 256"/>
                <a:gd name="T38" fmla="*/ 159 w 177"/>
                <a:gd name="T39" fmla="*/ 12 h 256"/>
                <a:gd name="T40" fmla="*/ 161 w 177"/>
                <a:gd name="T41" fmla="*/ 17 h 256"/>
                <a:gd name="T42" fmla="*/ 165 w 177"/>
                <a:gd name="T43" fmla="*/ 27 h 256"/>
                <a:gd name="T44" fmla="*/ 169 w 177"/>
                <a:gd name="T45" fmla="*/ 39 h 256"/>
                <a:gd name="T46" fmla="*/ 173 w 177"/>
                <a:gd name="T47" fmla="*/ 53 h 256"/>
                <a:gd name="T48" fmla="*/ 176 w 177"/>
                <a:gd name="T49" fmla="*/ 70 h 256"/>
                <a:gd name="T50" fmla="*/ 177 w 177"/>
                <a:gd name="T51" fmla="*/ 88 h 256"/>
                <a:gd name="T52" fmla="*/ 177 w 177"/>
                <a:gd name="T53" fmla="*/ 108 h 256"/>
                <a:gd name="T54" fmla="*/ 173 w 177"/>
                <a:gd name="T55" fmla="*/ 129 h 256"/>
                <a:gd name="T56" fmla="*/ 167 w 177"/>
                <a:gd name="T57" fmla="*/ 149 h 256"/>
                <a:gd name="T58" fmla="*/ 158 w 177"/>
                <a:gd name="T59" fmla="*/ 170 h 256"/>
                <a:gd name="T60" fmla="*/ 142 w 177"/>
                <a:gd name="T61" fmla="*/ 190 h 256"/>
                <a:gd name="T62" fmla="*/ 122 w 177"/>
                <a:gd name="T63" fmla="*/ 209 h 256"/>
                <a:gd name="T64" fmla="*/ 98 w 177"/>
                <a:gd name="T65" fmla="*/ 226 h 256"/>
                <a:gd name="T66" fmla="*/ 65 w 177"/>
                <a:gd name="T67" fmla="*/ 242 h 256"/>
                <a:gd name="T68" fmla="*/ 28 w 177"/>
                <a:gd name="T69" fmla="*/ 256 h 256"/>
                <a:gd name="T70" fmla="*/ 26 w 177"/>
                <a:gd name="T71" fmla="*/ 253 h 256"/>
                <a:gd name="T72" fmla="*/ 24 w 177"/>
                <a:gd name="T73" fmla="*/ 247 h 256"/>
                <a:gd name="T74" fmla="*/ 20 w 177"/>
                <a:gd name="T75" fmla="*/ 238 h 256"/>
                <a:gd name="T76" fmla="*/ 15 w 177"/>
                <a:gd name="T77" fmla="*/ 225 h 256"/>
                <a:gd name="T78" fmla="*/ 11 w 177"/>
                <a:gd name="T79" fmla="*/ 209 h 256"/>
                <a:gd name="T80" fmla="*/ 5 w 177"/>
                <a:gd name="T81" fmla="*/ 192 h 256"/>
                <a:gd name="T82" fmla="*/ 3 w 177"/>
                <a:gd name="T83" fmla="*/ 174 h 256"/>
                <a:gd name="T84" fmla="*/ 0 w 177"/>
                <a:gd name="T85" fmla="*/ 153 h 256"/>
                <a:gd name="T86" fmla="*/ 0 w 177"/>
                <a:gd name="T87" fmla="*/ 132 h 256"/>
                <a:gd name="T88" fmla="*/ 3 w 177"/>
                <a:gd name="T89" fmla="*/ 112 h 256"/>
                <a:gd name="T90" fmla="*/ 8 w 177"/>
                <a:gd name="T91" fmla="*/ 91 h 256"/>
                <a:gd name="T92" fmla="*/ 17 w 177"/>
                <a:gd name="T93" fmla="*/ 71 h 256"/>
                <a:gd name="T94" fmla="*/ 31 w 177"/>
                <a:gd name="T95" fmla="*/ 53 h 256"/>
                <a:gd name="T96" fmla="*/ 48 w 177"/>
                <a:gd name="T97" fmla="*/ 36 h 256"/>
                <a:gd name="T98" fmla="*/ 72 w 177"/>
                <a:gd name="T99" fmla="*/ 21 h 256"/>
                <a:gd name="T100" fmla="*/ 100 w 177"/>
                <a:gd name="T101" fmla="*/ 9 h 256"/>
                <a:gd name="T102" fmla="*/ 135 w 177"/>
                <a:gd name="T103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6">
                  <a:moveTo>
                    <a:pt x="135" y="0"/>
                  </a:moveTo>
                  <a:lnTo>
                    <a:pt x="133" y="1"/>
                  </a:lnTo>
                  <a:lnTo>
                    <a:pt x="125" y="5"/>
                  </a:lnTo>
                  <a:lnTo>
                    <a:pt x="115" y="12"/>
                  </a:lnTo>
                  <a:lnTo>
                    <a:pt x="102" y="21"/>
                  </a:lnTo>
                  <a:lnTo>
                    <a:pt x="87" y="33"/>
                  </a:lnTo>
                  <a:lnTo>
                    <a:pt x="73" y="47"/>
                  </a:lnTo>
                  <a:lnTo>
                    <a:pt x="60" y="65"/>
                  </a:lnTo>
                  <a:lnTo>
                    <a:pt x="51" y="87"/>
                  </a:lnTo>
                  <a:lnTo>
                    <a:pt x="44" y="112"/>
                  </a:lnTo>
                  <a:lnTo>
                    <a:pt x="46" y="108"/>
                  </a:lnTo>
                  <a:lnTo>
                    <a:pt x="50" y="100"/>
                  </a:lnTo>
                  <a:lnTo>
                    <a:pt x="57" y="88"/>
                  </a:lnTo>
                  <a:lnTo>
                    <a:pt x="68" y="73"/>
                  </a:lnTo>
                  <a:lnTo>
                    <a:pt x="81" y="57"/>
                  </a:lnTo>
                  <a:lnTo>
                    <a:pt x="96" y="42"/>
                  </a:lnTo>
                  <a:lnTo>
                    <a:pt x="115" y="27"/>
                  </a:lnTo>
                  <a:lnTo>
                    <a:pt x="135" y="17"/>
                  </a:lnTo>
                  <a:lnTo>
                    <a:pt x="158" y="9"/>
                  </a:lnTo>
                  <a:lnTo>
                    <a:pt x="159" y="12"/>
                  </a:lnTo>
                  <a:lnTo>
                    <a:pt x="161" y="17"/>
                  </a:lnTo>
                  <a:lnTo>
                    <a:pt x="165" y="27"/>
                  </a:lnTo>
                  <a:lnTo>
                    <a:pt x="169" y="39"/>
                  </a:lnTo>
                  <a:lnTo>
                    <a:pt x="173" y="53"/>
                  </a:lnTo>
                  <a:lnTo>
                    <a:pt x="176" y="70"/>
                  </a:lnTo>
                  <a:lnTo>
                    <a:pt x="177" y="88"/>
                  </a:lnTo>
                  <a:lnTo>
                    <a:pt x="177" y="108"/>
                  </a:lnTo>
                  <a:lnTo>
                    <a:pt x="173" y="129"/>
                  </a:lnTo>
                  <a:lnTo>
                    <a:pt x="167" y="149"/>
                  </a:lnTo>
                  <a:lnTo>
                    <a:pt x="158" y="170"/>
                  </a:lnTo>
                  <a:lnTo>
                    <a:pt x="142" y="190"/>
                  </a:lnTo>
                  <a:lnTo>
                    <a:pt x="122" y="209"/>
                  </a:lnTo>
                  <a:lnTo>
                    <a:pt x="98" y="226"/>
                  </a:lnTo>
                  <a:lnTo>
                    <a:pt x="65" y="242"/>
                  </a:lnTo>
                  <a:lnTo>
                    <a:pt x="28" y="256"/>
                  </a:lnTo>
                  <a:lnTo>
                    <a:pt x="26" y="253"/>
                  </a:lnTo>
                  <a:lnTo>
                    <a:pt x="24" y="247"/>
                  </a:lnTo>
                  <a:lnTo>
                    <a:pt x="20" y="238"/>
                  </a:lnTo>
                  <a:lnTo>
                    <a:pt x="15" y="225"/>
                  </a:lnTo>
                  <a:lnTo>
                    <a:pt x="11" y="209"/>
                  </a:lnTo>
                  <a:lnTo>
                    <a:pt x="5" y="192"/>
                  </a:lnTo>
                  <a:lnTo>
                    <a:pt x="3" y="174"/>
                  </a:lnTo>
                  <a:lnTo>
                    <a:pt x="0" y="153"/>
                  </a:lnTo>
                  <a:lnTo>
                    <a:pt x="0" y="132"/>
                  </a:lnTo>
                  <a:lnTo>
                    <a:pt x="3" y="112"/>
                  </a:lnTo>
                  <a:lnTo>
                    <a:pt x="8" y="91"/>
                  </a:lnTo>
                  <a:lnTo>
                    <a:pt x="17" y="71"/>
                  </a:lnTo>
                  <a:lnTo>
                    <a:pt x="31" y="53"/>
                  </a:lnTo>
                  <a:lnTo>
                    <a:pt x="48" y="36"/>
                  </a:lnTo>
                  <a:lnTo>
                    <a:pt x="72" y="21"/>
                  </a:lnTo>
                  <a:lnTo>
                    <a:pt x="100" y="9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任意多边形: 形状 50"/>
            <p:cNvSpPr>
              <a:spLocks/>
            </p:cNvSpPr>
            <p:nvPr/>
          </p:nvSpPr>
          <p:spPr bwMode="auto">
            <a:xfrm>
              <a:off x="2347565" y="2512219"/>
              <a:ext cx="277813" cy="422275"/>
            </a:xfrm>
            <a:custGeom>
              <a:avLst/>
              <a:gdLst>
                <a:gd name="T0" fmla="*/ 60 w 175"/>
                <a:gd name="T1" fmla="*/ 0 h 266"/>
                <a:gd name="T2" fmla="*/ 61 w 175"/>
                <a:gd name="T3" fmla="*/ 1 h 266"/>
                <a:gd name="T4" fmla="*/ 66 w 175"/>
                <a:gd name="T5" fmla="*/ 2 h 266"/>
                <a:gd name="T6" fmla="*/ 75 w 175"/>
                <a:gd name="T7" fmla="*/ 6 h 266"/>
                <a:gd name="T8" fmla="*/ 84 w 175"/>
                <a:gd name="T9" fmla="*/ 11 h 266"/>
                <a:gd name="T10" fmla="*/ 97 w 175"/>
                <a:gd name="T11" fmla="*/ 18 h 266"/>
                <a:gd name="T12" fmla="*/ 110 w 175"/>
                <a:gd name="T13" fmla="*/ 27 h 266"/>
                <a:gd name="T14" fmla="*/ 123 w 175"/>
                <a:gd name="T15" fmla="*/ 37 h 266"/>
                <a:gd name="T16" fmla="*/ 136 w 175"/>
                <a:gd name="T17" fmla="*/ 49 h 266"/>
                <a:gd name="T18" fmla="*/ 148 w 175"/>
                <a:gd name="T19" fmla="*/ 65 h 266"/>
                <a:gd name="T20" fmla="*/ 158 w 175"/>
                <a:gd name="T21" fmla="*/ 80 h 266"/>
                <a:gd name="T22" fmla="*/ 167 w 175"/>
                <a:gd name="T23" fmla="*/ 100 h 266"/>
                <a:gd name="T24" fmla="*/ 173 w 175"/>
                <a:gd name="T25" fmla="*/ 120 h 266"/>
                <a:gd name="T26" fmla="*/ 175 w 175"/>
                <a:gd name="T27" fmla="*/ 145 h 266"/>
                <a:gd name="T28" fmla="*/ 174 w 175"/>
                <a:gd name="T29" fmla="*/ 171 h 266"/>
                <a:gd name="T30" fmla="*/ 169 w 175"/>
                <a:gd name="T31" fmla="*/ 200 h 266"/>
                <a:gd name="T32" fmla="*/ 157 w 175"/>
                <a:gd name="T33" fmla="*/ 232 h 266"/>
                <a:gd name="T34" fmla="*/ 140 w 175"/>
                <a:gd name="T35" fmla="*/ 266 h 266"/>
                <a:gd name="T36" fmla="*/ 139 w 175"/>
                <a:gd name="T37" fmla="*/ 266 h 266"/>
                <a:gd name="T38" fmla="*/ 132 w 175"/>
                <a:gd name="T39" fmla="*/ 263 h 266"/>
                <a:gd name="T40" fmla="*/ 122 w 175"/>
                <a:gd name="T41" fmla="*/ 259 h 266"/>
                <a:gd name="T42" fmla="*/ 110 w 175"/>
                <a:gd name="T43" fmla="*/ 253 h 266"/>
                <a:gd name="T44" fmla="*/ 96 w 175"/>
                <a:gd name="T45" fmla="*/ 246 h 266"/>
                <a:gd name="T46" fmla="*/ 80 w 175"/>
                <a:gd name="T47" fmla="*/ 237 h 266"/>
                <a:gd name="T48" fmla="*/ 65 w 175"/>
                <a:gd name="T49" fmla="*/ 226 h 266"/>
                <a:gd name="T50" fmla="*/ 49 w 175"/>
                <a:gd name="T51" fmla="*/ 213 h 266"/>
                <a:gd name="T52" fmla="*/ 35 w 175"/>
                <a:gd name="T53" fmla="*/ 198 h 266"/>
                <a:gd name="T54" fmla="*/ 22 w 175"/>
                <a:gd name="T55" fmla="*/ 181 h 266"/>
                <a:gd name="T56" fmla="*/ 11 w 175"/>
                <a:gd name="T57" fmla="*/ 163 h 266"/>
                <a:gd name="T58" fmla="*/ 4 w 175"/>
                <a:gd name="T59" fmla="*/ 143 h 266"/>
                <a:gd name="T60" fmla="*/ 0 w 175"/>
                <a:gd name="T61" fmla="*/ 120 h 266"/>
                <a:gd name="T62" fmla="*/ 1 w 175"/>
                <a:gd name="T63" fmla="*/ 96 h 266"/>
                <a:gd name="T64" fmla="*/ 6 w 175"/>
                <a:gd name="T65" fmla="*/ 70 h 266"/>
                <a:gd name="T66" fmla="*/ 18 w 175"/>
                <a:gd name="T67" fmla="*/ 40 h 266"/>
                <a:gd name="T68" fmla="*/ 36 w 175"/>
                <a:gd name="T69" fmla="*/ 9 h 266"/>
                <a:gd name="T70" fmla="*/ 35 w 175"/>
                <a:gd name="T71" fmla="*/ 11 h 266"/>
                <a:gd name="T72" fmla="*/ 32 w 175"/>
                <a:gd name="T73" fmla="*/ 21 h 266"/>
                <a:gd name="T74" fmla="*/ 30 w 175"/>
                <a:gd name="T75" fmla="*/ 32 h 266"/>
                <a:gd name="T76" fmla="*/ 27 w 175"/>
                <a:gd name="T77" fmla="*/ 48 h 266"/>
                <a:gd name="T78" fmla="*/ 24 w 175"/>
                <a:gd name="T79" fmla="*/ 66 h 266"/>
                <a:gd name="T80" fmla="*/ 26 w 175"/>
                <a:gd name="T81" fmla="*/ 87 h 266"/>
                <a:gd name="T82" fmla="*/ 30 w 175"/>
                <a:gd name="T83" fmla="*/ 109 h 266"/>
                <a:gd name="T84" fmla="*/ 37 w 175"/>
                <a:gd name="T85" fmla="*/ 131 h 266"/>
                <a:gd name="T86" fmla="*/ 50 w 175"/>
                <a:gd name="T87" fmla="*/ 153 h 266"/>
                <a:gd name="T88" fmla="*/ 49 w 175"/>
                <a:gd name="T89" fmla="*/ 149 h 266"/>
                <a:gd name="T90" fmla="*/ 47 w 175"/>
                <a:gd name="T91" fmla="*/ 140 h 266"/>
                <a:gd name="T92" fmla="*/ 43 w 175"/>
                <a:gd name="T93" fmla="*/ 127 h 266"/>
                <a:gd name="T94" fmla="*/ 40 w 175"/>
                <a:gd name="T95" fmla="*/ 109 h 266"/>
                <a:gd name="T96" fmla="*/ 37 w 175"/>
                <a:gd name="T97" fmla="*/ 88 h 266"/>
                <a:gd name="T98" fmla="*/ 37 w 175"/>
                <a:gd name="T99" fmla="*/ 66 h 266"/>
                <a:gd name="T100" fmla="*/ 41 w 175"/>
                <a:gd name="T101" fmla="*/ 44 h 266"/>
                <a:gd name="T102" fmla="*/ 48 w 175"/>
                <a:gd name="T103" fmla="*/ 22 h 266"/>
                <a:gd name="T104" fmla="*/ 60 w 175"/>
                <a:gd name="T10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5" h="266">
                  <a:moveTo>
                    <a:pt x="60" y="0"/>
                  </a:moveTo>
                  <a:lnTo>
                    <a:pt x="61" y="1"/>
                  </a:lnTo>
                  <a:lnTo>
                    <a:pt x="66" y="2"/>
                  </a:lnTo>
                  <a:lnTo>
                    <a:pt x="75" y="6"/>
                  </a:lnTo>
                  <a:lnTo>
                    <a:pt x="84" y="11"/>
                  </a:lnTo>
                  <a:lnTo>
                    <a:pt x="97" y="18"/>
                  </a:lnTo>
                  <a:lnTo>
                    <a:pt x="110" y="27"/>
                  </a:lnTo>
                  <a:lnTo>
                    <a:pt x="123" y="37"/>
                  </a:lnTo>
                  <a:lnTo>
                    <a:pt x="136" y="49"/>
                  </a:lnTo>
                  <a:lnTo>
                    <a:pt x="148" y="65"/>
                  </a:lnTo>
                  <a:lnTo>
                    <a:pt x="158" y="80"/>
                  </a:lnTo>
                  <a:lnTo>
                    <a:pt x="167" y="100"/>
                  </a:lnTo>
                  <a:lnTo>
                    <a:pt x="173" y="120"/>
                  </a:lnTo>
                  <a:lnTo>
                    <a:pt x="175" y="145"/>
                  </a:lnTo>
                  <a:lnTo>
                    <a:pt x="174" y="171"/>
                  </a:lnTo>
                  <a:lnTo>
                    <a:pt x="169" y="200"/>
                  </a:lnTo>
                  <a:lnTo>
                    <a:pt x="157" y="232"/>
                  </a:lnTo>
                  <a:lnTo>
                    <a:pt x="140" y="266"/>
                  </a:lnTo>
                  <a:lnTo>
                    <a:pt x="139" y="266"/>
                  </a:lnTo>
                  <a:lnTo>
                    <a:pt x="132" y="263"/>
                  </a:lnTo>
                  <a:lnTo>
                    <a:pt x="122" y="259"/>
                  </a:lnTo>
                  <a:lnTo>
                    <a:pt x="110" y="253"/>
                  </a:lnTo>
                  <a:lnTo>
                    <a:pt x="96" y="246"/>
                  </a:lnTo>
                  <a:lnTo>
                    <a:pt x="80" y="237"/>
                  </a:lnTo>
                  <a:lnTo>
                    <a:pt x="65" y="226"/>
                  </a:lnTo>
                  <a:lnTo>
                    <a:pt x="49" y="213"/>
                  </a:lnTo>
                  <a:lnTo>
                    <a:pt x="35" y="198"/>
                  </a:lnTo>
                  <a:lnTo>
                    <a:pt x="22" y="181"/>
                  </a:lnTo>
                  <a:lnTo>
                    <a:pt x="11" y="163"/>
                  </a:lnTo>
                  <a:lnTo>
                    <a:pt x="4" y="143"/>
                  </a:lnTo>
                  <a:lnTo>
                    <a:pt x="0" y="120"/>
                  </a:lnTo>
                  <a:lnTo>
                    <a:pt x="1" y="96"/>
                  </a:lnTo>
                  <a:lnTo>
                    <a:pt x="6" y="70"/>
                  </a:lnTo>
                  <a:lnTo>
                    <a:pt x="18" y="40"/>
                  </a:lnTo>
                  <a:lnTo>
                    <a:pt x="36" y="9"/>
                  </a:lnTo>
                  <a:lnTo>
                    <a:pt x="35" y="11"/>
                  </a:lnTo>
                  <a:lnTo>
                    <a:pt x="32" y="21"/>
                  </a:lnTo>
                  <a:lnTo>
                    <a:pt x="30" y="32"/>
                  </a:lnTo>
                  <a:lnTo>
                    <a:pt x="27" y="48"/>
                  </a:lnTo>
                  <a:lnTo>
                    <a:pt x="24" y="66"/>
                  </a:lnTo>
                  <a:lnTo>
                    <a:pt x="26" y="87"/>
                  </a:lnTo>
                  <a:lnTo>
                    <a:pt x="30" y="109"/>
                  </a:lnTo>
                  <a:lnTo>
                    <a:pt x="37" y="131"/>
                  </a:lnTo>
                  <a:lnTo>
                    <a:pt x="50" y="153"/>
                  </a:lnTo>
                  <a:lnTo>
                    <a:pt x="49" y="149"/>
                  </a:lnTo>
                  <a:lnTo>
                    <a:pt x="47" y="140"/>
                  </a:lnTo>
                  <a:lnTo>
                    <a:pt x="43" y="127"/>
                  </a:lnTo>
                  <a:lnTo>
                    <a:pt x="40" y="109"/>
                  </a:lnTo>
                  <a:lnTo>
                    <a:pt x="37" y="88"/>
                  </a:lnTo>
                  <a:lnTo>
                    <a:pt x="37" y="66"/>
                  </a:lnTo>
                  <a:lnTo>
                    <a:pt x="41" y="44"/>
                  </a:lnTo>
                  <a:lnTo>
                    <a:pt x="48" y="22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任意多边形: 形状 51"/>
            <p:cNvSpPr>
              <a:spLocks/>
            </p:cNvSpPr>
            <p:nvPr/>
          </p:nvSpPr>
          <p:spPr bwMode="auto">
            <a:xfrm>
              <a:off x="2658715" y="2934494"/>
              <a:ext cx="280988" cy="406400"/>
            </a:xfrm>
            <a:custGeom>
              <a:avLst/>
              <a:gdLst>
                <a:gd name="T0" fmla="*/ 135 w 177"/>
                <a:gd name="T1" fmla="*/ 0 h 256"/>
                <a:gd name="T2" fmla="*/ 133 w 177"/>
                <a:gd name="T3" fmla="*/ 1 h 256"/>
                <a:gd name="T4" fmla="*/ 125 w 177"/>
                <a:gd name="T5" fmla="*/ 5 h 256"/>
                <a:gd name="T6" fmla="*/ 114 w 177"/>
                <a:gd name="T7" fmla="*/ 12 h 256"/>
                <a:gd name="T8" fmla="*/ 101 w 177"/>
                <a:gd name="T9" fmla="*/ 21 h 256"/>
                <a:gd name="T10" fmla="*/ 87 w 177"/>
                <a:gd name="T11" fmla="*/ 32 h 256"/>
                <a:gd name="T12" fmla="*/ 73 w 177"/>
                <a:gd name="T13" fmla="*/ 48 h 256"/>
                <a:gd name="T14" fmla="*/ 61 w 177"/>
                <a:gd name="T15" fmla="*/ 66 h 256"/>
                <a:gd name="T16" fmla="*/ 51 w 177"/>
                <a:gd name="T17" fmla="*/ 87 h 256"/>
                <a:gd name="T18" fmla="*/ 44 w 177"/>
                <a:gd name="T19" fmla="*/ 112 h 256"/>
                <a:gd name="T20" fmla="*/ 45 w 177"/>
                <a:gd name="T21" fmla="*/ 109 h 256"/>
                <a:gd name="T22" fmla="*/ 49 w 177"/>
                <a:gd name="T23" fmla="*/ 100 h 256"/>
                <a:gd name="T24" fmla="*/ 57 w 177"/>
                <a:gd name="T25" fmla="*/ 88 h 256"/>
                <a:gd name="T26" fmla="*/ 68 w 177"/>
                <a:gd name="T27" fmla="*/ 74 h 256"/>
                <a:gd name="T28" fmla="*/ 81 w 177"/>
                <a:gd name="T29" fmla="*/ 57 h 256"/>
                <a:gd name="T30" fmla="*/ 96 w 177"/>
                <a:gd name="T31" fmla="*/ 41 h 256"/>
                <a:gd name="T32" fmla="*/ 114 w 177"/>
                <a:gd name="T33" fmla="*/ 27 h 256"/>
                <a:gd name="T34" fmla="*/ 135 w 177"/>
                <a:gd name="T35" fmla="*/ 17 h 256"/>
                <a:gd name="T36" fmla="*/ 159 w 177"/>
                <a:gd name="T37" fmla="*/ 10 h 256"/>
                <a:gd name="T38" fmla="*/ 159 w 177"/>
                <a:gd name="T39" fmla="*/ 12 h 256"/>
                <a:gd name="T40" fmla="*/ 161 w 177"/>
                <a:gd name="T41" fmla="*/ 18 h 256"/>
                <a:gd name="T42" fmla="*/ 165 w 177"/>
                <a:gd name="T43" fmla="*/ 27 h 256"/>
                <a:gd name="T44" fmla="*/ 169 w 177"/>
                <a:gd name="T45" fmla="*/ 39 h 256"/>
                <a:gd name="T46" fmla="*/ 173 w 177"/>
                <a:gd name="T47" fmla="*/ 54 h 256"/>
                <a:gd name="T48" fmla="*/ 175 w 177"/>
                <a:gd name="T49" fmla="*/ 70 h 256"/>
                <a:gd name="T50" fmla="*/ 177 w 177"/>
                <a:gd name="T51" fmla="*/ 89 h 256"/>
                <a:gd name="T52" fmla="*/ 177 w 177"/>
                <a:gd name="T53" fmla="*/ 109 h 256"/>
                <a:gd name="T54" fmla="*/ 174 w 177"/>
                <a:gd name="T55" fmla="*/ 128 h 256"/>
                <a:gd name="T56" fmla="*/ 168 w 177"/>
                <a:gd name="T57" fmla="*/ 149 h 256"/>
                <a:gd name="T58" fmla="*/ 157 w 177"/>
                <a:gd name="T59" fmla="*/ 170 h 256"/>
                <a:gd name="T60" fmla="*/ 143 w 177"/>
                <a:gd name="T61" fmla="*/ 189 h 256"/>
                <a:gd name="T62" fmla="*/ 122 w 177"/>
                <a:gd name="T63" fmla="*/ 209 h 256"/>
                <a:gd name="T64" fmla="*/ 97 w 177"/>
                <a:gd name="T65" fmla="*/ 226 h 256"/>
                <a:gd name="T66" fmla="*/ 66 w 177"/>
                <a:gd name="T67" fmla="*/ 243 h 256"/>
                <a:gd name="T68" fmla="*/ 27 w 177"/>
                <a:gd name="T69" fmla="*/ 256 h 256"/>
                <a:gd name="T70" fmla="*/ 26 w 177"/>
                <a:gd name="T71" fmla="*/ 253 h 256"/>
                <a:gd name="T72" fmla="*/ 23 w 177"/>
                <a:gd name="T73" fmla="*/ 248 h 256"/>
                <a:gd name="T74" fmla="*/ 19 w 177"/>
                <a:gd name="T75" fmla="*/ 237 h 256"/>
                <a:gd name="T76" fmla="*/ 14 w 177"/>
                <a:gd name="T77" fmla="*/ 224 h 256"/>
                <a:gd name="T78" fmla="*/ 10 w 177"/>
                <a:gd name="T79" fmla="*/ 210 h 256"/>
                <a:gd name="T80" fmla="*/ 5 w 177"/>
                <a:gd name="T81" fmla="*/ 192 h 256"/>
                <a:gd name="T82" fmla="*/ 3 w 177"/>
                <a:gd name="T83" fmla="*/ 174 h 256"/>
                <a:gd name="T84" fmla="*/ 0 w 177"/>
                <a:gd name="T85" fmla="*/ 154 h 256"/>
                <a:gd name="T86" fmla="*/ 0 w 177"/>
                <a:gd name="T87" fmla="*/ 134 h 256"/>
                <a:gd name="T88" fmla="*/ 3 w 177"/>
                <a:gd name="T89" fmla="*/ 113 h 256"/>
                <a:gd name="T90" fmla="*/ 9 w 177"/>
                <a:gd name="T91" fmla="*/ 92 h 256"/>
                <a:gd name="T92" fmla="*/ 18 w 177"/>
                <a:gd name="T93" fmla="*/ 71 h 256"/>
                <a:gd name="T94" fmla="*/ 31 w 177"/>
                <a:gd name="T95" fmla="*/ 53 h 256"/>
                <a:gd name="T96" fmla="*/ 49 w 177"/>
                <a:gd name="T97" fmla="*/ 36 h 256"/>
                <a:gd name="T98" fmla="*/ 71 w 177"/>
                <a:gd name="T99" fmla="*/ 22 h 256"/>
                <a:gd name="T100" fmla="*/ 100 w 177"/>
                <a:gd name="T101" fmla="*/ 9 h 256"/>
                <a:gd name="T102" fmla="*/ 135 w 177"/>
                <a:gd name="T103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7" h="256">
                  <a:moveTo>
                    <a:pt x="135" y="0"/>
                  </a:moveTo>
                  <a:lnTo>
                    <a:pt x="133" y="1"/>
                  </a:lnTo>
                  <a:lnTo>
                    <a:pt x="125" y="5"/>
                  </a:lnTo>
                  <a:lnTo>
                    <a:pt x="114" y="12"/>
                  </a:lnTo>
                  <a:lnTo>
                    <a:pt x="101" y="21"/>
                  </a:lnTo>
                  <a:lnTo>
                    <a:pt x="87" y="32"/>
                  </a:lnTo>
                  <a:lnTo>
                    <a:pt x="73" y="48"/>
                  </a:lnTo>
                  <a:lnTo>
                    <a:pt x="61" y="66"/>
                  </a:lnTo>
                  <a:lnTo>
                    <a:pt x="51" y="87"/>
                  </a:lnTo>
                  <a:lnTo>
                    <a:pt x="44" y="112"/>
                  </a:lnTo>
                  <a:lnTo>
                    <a:pt x="45" y="109"/>
                  </a:lnTo>
                  <a:lnTo>
                    <a:pt x="49" y="100"/>
                  </a:lnTo>
                  <a:lnTo>
                    <a:pt x="57" y="88"/>
                  </a:lnTo>
                  <a:lnTo>
                    <a:pt x="68" y="74"/>
                  </a:lnTo>
                  <a:lnTo>
                    <a:pt x="81" y="57"/>
                  </a:lnTo>
                  <a:lnTo>
                    <a:pt x="96" y="41"/>
                  </a:lnTo>
                  <a:lnTo>
                    <a:pt x="114" y="27"/>
                  </a:lnTo>
                  <a:lnTo>
                    <a:pt x="135" y="17"/>
                  </a:lnTo>
                  <a:lnTo>
                    <a:pt x="159" y="10"/>
                  </a:lnTo>
                  <a:lnTo>
                    <a:pt x="159" y="12"/>
                  </a:lnTo>
                  <a:lnTo>
                    <a:pt x="161" y="18"/>
                  </a:lnTo>
                  <a:lnTo>
                    <a:pt x="165" y="27"/>
                  </a:lnTo>
                  <a:lnTo>
                    <a:pt x="169" y="39"/>
                  </a:lnTo>
                  <a:lnTo>
                    <a:pt x="173" y="54"/>
                  </a:lnTo>
                  <a:lnTo>
                    <a:pt x="175" y="70"/>
                  </a:lnTo>
                  <a:lnTo>
                    <a:pt x="177" y="89"/>
                  </a:lnTo>
                  <a:lnTo>
                    <a:pt x="177" y="109"/>
                  </a:lnTo>
                  <a:lnTo>
                    <a:pt x="174" y="128"/>
                  </a:lnTo>
                  <a:lnTo>
                    <a:pt x="168" y="149"/>
                  </a:lnTo>
                  <a:lnTo>
                    <a:pt x="157" y="170"/>
                  </a:lnTo>
                  <a:lnTo>
                    <a:pt x="143" y="189"/>
                  </a:lnTo>
                  <a:lnTo>
                    <a:pt x="122" y="209"/>
                  </a:lnTo>
                  <a:lnTo>
                    <a:pt x="97" y="226"/>
                  </a:lnTo>
                  <a:lnTo>
                    <a:pt x="66" y="243"/>
                  </a:lnTo>
                  <a:lnTo>
                    <a:pt x="27" y="256"/>
                  </a:lnTo>
                  <a:lnTo>
                    <a:pt x="26" y="253"/>
                  </a:lnTo>
                  <a:lnTo>
                    <a:pt x="23" y="248"/>
                  </a:lnTo>
                  <a:lnTo>
                    <a:pt x="19" y="237"/>
                  </a:lnTo>
                  <a:lnTo>
                    <a:pt x="14" y="224"/>
                  </a:lnTo>
                  <a:lnTo>
                    <a:pt x="10" y="210"/>
                  </a:lnTo>
                  <a:lnTo>
                    <a:pt x="5" y="192"/>
                  </a:lnTo>
                  <a:lnTo>
                    <a:pt x="3" y="174"/>
                  </a:lnTo>
                  <a:lnTo>
                    <a:pt x="0" y="154"/>
                  </a:lnTo>
                  <a:lnTo>
                    <a:pt x="0" y="134"/>
                  </a:lnTo>
                  <a:lnTo>
                    <a:pt x="3" y="113"/>
                  </a:lnTo>
                  <a:lnTo>
                    <a:pt x="9" y="92"/>
                  </a:lnTo>
                  <a:lnTo>
                    <a:pt x="18" y="71"/>
                  </a:lnTo>
                  <a:lnTo>
                    <a:pt x="31" y="53"/>
                  </a:lnTo>
                  <a:lnTo>
                    <a:pt x="49" y="36"/>
                  </a:lnTo>
                  <a:lnTo>
                    <a:pt x="71" y="22"/>
                  </a:lnTo>
                  <a:lnTo>
                    <a:pt x="100" y="9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任意多边形: 形状 52"/>
            <p:cNvSpPr>
              <a:spLocks/>
            </p:cNvSpPr>
            <p:nvPr/>
          </p:nvSpPr>
          <p:spPr bwMode="auto">
            <a:xfrm>
              <a:off x="582265" y="1702594"/>
              <a:ext cx="4622800" cy="3960813"/>
            </a:xfrm>
            <a:custGeom>
              <a:avLst/>
              <a:gdLst>
                <a:gd name="T0" fmla="*/ 1771 w 2912"/>
                <a:gd name="T1" fmla="*/ 212 h 2495"/>
                <a:gd name="T2" fmla="*/ 1821 w 2912"/>
                <a:gd name="T3" fmla="*/ 523 h 2495"/>
                <a:gd name="T4" fmla="*/ 2166 w 2912"/>
                <a:gd name="T5" fmla="*/ 719 h 2495"/>
                <a:gd name="T6" fmla="*/ 2127 w 2912"/>
                <a:gd name="T7" fmla="*/ 721 h 2495"/>
                <a:gd name="T8" fmla="*/ 1993 w 2912"/>
                <a:gd name="T9" fmla="*/ 734 h 2495"/>
                <a:gd name="T10" fmla="*/ 1970 w 2912"/>
                <a:gd name="T11" fmla="*/ 668 h 2495"/>
                <a:gd name="T12" fmla="*/ 1784 w 2912"/>
                <a:gd name="T13" fmla="*/ 579 h 2495"/>
                <a:gd name="T14" fmla="*/ 1693 w 2912"/>
                <a:gd name="T15" fmla="*/ 823 h 2495"/>
                <a:gd name="T16" fmla="*/ 1672 w 2912"/>
                <a:gd name="T17" fmla="*/ 1263 h 2495"/>
                <a:gd name="T18" fmla="*/ 2279 w 2912"/>
                <a:gd name="T19" fmla="*/ 1043 h 2495"/>
                <a:gd name="T20" fmla="*/ 2512 w 2912"/>
                <a:gd name="T21" fmla="*/ 751 h 2495"/>
                <a:gd name="T22" fmla="*/ 2531 w 2912"/>
                <a:gd name="T23" fmla="*/ 416 h 2495"/>
                <a:gd name="T24" fmla="*/ 2540 w 2912"/>
                <a:gd name="T25" fmla="*/ 680 h 2495"/>
                <a:gd name="T26" fmla="*/ 2714 w 2912"/>
                <a:gd name="T27" fmla="*/ 610 h 2495"/>
                <a:gd name="T28" fmla="*/ 2812 w 2912"/>
                <a:gd name="T29" fmla="*/ 553 h 2495"/>
                <a:gd name="T30" fmla="*/ 2414 w 2912"/>
                <a:gd name="T31" fmla="*/ 1060 h 2495"/>
                <a:gd name="T32" fmla="*/ 2656 w 2912"/>
                <a:gd name="T33" fmla="*/ 1202 h 2495"/>
                <a:gd name="T34" fmla="*/ 2899 w 2912"/>
                <a:gd name="T35" fmla="*/ 1204 h 2495"/>
                <a:gd name="T36" fmla="*/ 2652 w 2912"/>
                <a:gd name="T37" fmla="*/ 1277 h 2495"/>
                <a:gd name="T38" fmla="*/ 2305 w 2912"/>
                <a:gd name="T39" fmla="*/ 1129 h 2495"/>
                <a:gd name="T40" fmla="*/ 1921 w 2912"/>
                <a:gd name="T41" fmla="*/ 1342 h 2495"/>
                <a:gd name="T42" fmla="*/ 1916 w 2912"/>
                <a:gd name="T43" fmla="*/ 1456 h 2495"/>
                <a:gd name="T44" fmla="*/ 2436 w 2912"/>
                <a:gd name="T45" fmla="*/ 1563 h 2495"/>
                <a:gd name="T46" fmla="*/ 2652 w 2912"/>
                <a:gd name="T47" fmla="*/ 1526 h 2495"/>
                <a:gd name="T48" fmla="*/ 2372 w 2912"/>
                <a:gd name="T49" fmla="*/ 1620 h 2495"/>
                <a:gd name="T50" fmla="*/ 2395 w 2912"/>
                <a:gd name="T51" fmla="*/ 1808 h 2495"/>
                <a:gd name="T52" fmla="*/ 2223 w 2912"/>
                <a:gd name="T53" fmla="*/ 1608 h 2495"/>
                <a:gd name="T54" fmla="*/ 1763 w 2912"/>
                <a:gd name="T55" fmla="*/ 1592 h 2495"/>
                <a:gd name="T56" fmla="*/ 1711 w 2912"/>
                <a:gd name="T57" fmla="*/ 2043 h 2495"/>
                <a:gd name="T58" fmla="*/ 1944 w 2912"/>
                <a:gd name="T59" fmla="*/ 2432 h 2495"/>
                <a:gd name="T60" fmla="*/ 1675 w 2912"/>
                <a:gd name="T61" fmla="*/ 2448 h 2495"/>
                <a:gd name="T62" fmla="*/ 1097 w 2912"/>
                <a:gd name="T63" fmla="*/ 2487 h 2495"/>
                <a:gd name="T64" fmla="*/ 1415 w 2912"/>
                <a:gd name="T65" fmla="*/ 2369 h 2495"/>
                <a:gd name="T66" fmla="*/ 1296 w 2912"/>
                <a:gd name="T67" fmla="*/ 1765 h 2495"/>
                <a:gd name="T68" fmla="*/ 867 w 2912"/>
                <a:gd name="T69" fmla="*/ 1553 h 2495"/>
                <a:gd name="T70" fmla="*/ 596 w 2912"/>
                <a:gd name="T71" fmla="*/ 1669 h 2495"/>
                <a:gd name="T72" fmla="*/ 372 w 2912"/>
                <a:gd name="T73" fmla="*/ 1769 h 2495"/>
                <a:gd name="T74" fmla="*/ 574 w 2912"/>
                <a:gd name="T75" fmla="*/ 1595 h 2495"/>
                <a:gd name="T76" fmla="*/ 281 w 2912"/>
                <a:gd name="T77" fmla="*/ 1443 h 2495"/>
                <a:gd name="T78" fmla="*/ 2 w 2912"/>
                <a:gd name="T79" fmla="*/ 1182 h 2495"/>
                <a:gd name="T80" fmla="*/ 232 w 2912"/>
                <a:gd name="T81" fmla="*/ 1374 h 2495"/>
                <a:gd name="T82" fmla="*/ 367 w 2912"/>
                <a:gd name="T83" fmla="*/ 1342 h 2495"/>
                <a:gd name="T84" fmla="*/ 420 w 2912"/>
                <a:gd name="T85" fmla="*/ 1194 h 2495"/>
                <a:gd name="T86" fmla="*/ 488 w 2912"/>
                <a:gd name="T87" fmla="*/ 1417 h 2495"/>
                <a:gd name="T88" fmla="*/ 984 w 2912"/>
                <a:gd name="T89" fmla="*/ 1443 h 2495"/>
                <a:gd name="T90" fmla="*/ 1199 w 2912"/>
                <a:gd name="T91" fmla="*/ 1196 h 2495"/>
                <a:gd name="T92" fmla="*/ 926 w 2912"/>
                <a:gd name="T93" fmla="*/ 678 h 2495"/>
                <a:gd name="T94" fmla="*/ 648 w 2912"/>
                <a:gd name="T95" fmla="*/ 566 h 2495"/>
                <a:gd name="T96" fmla="*/ 849 w 2912"/>
                <a:gd name="T97" fmla="*/ 630 h 2495"/>
                <a:gd name="T98" fmla="*/ 837 w 2912"/>
                <a:gd name="T99" fmla="*/ 342 h 2495"/>
                <a:gd name="T100" fmla="*/ 912 w 2912"/>
                <a:gd name="T101" fmla="*/ 194 h 2495"/>
                <a:gd name="T102" fmla="*/ 940 w 2912"/>
                <a:gd name="T103" fmla="*/ 460 h 2495"/>
                <a:gd name="T104" fmla="*/ 1181 w 2912"/>
                <a:gd name="T105" fmla="*/ 331 h 2495"/>
                <a:gd name="T106" fmla="*/ 947 w 2912"/>
                <a:gd name="T107" fmla="*/ 528 h 2495"/>
                <a:gd name="T108" fmla="*/ 1166 w 2912"/>
                <a:gd name="T109" fmla="*/ 904 h 2495"/>
                <a:gd name="T110" fmla="*/ 1496 w 2912"/>
                <a:gd name="T111" fmla="*/ 1139 h 2495"/>
                <a:gd name="T112" fmla="*/ 1564 w 2912"/>
                <a:gd name="T113" fmla="*/ 746 h 2495"/>
                <a:gd name="T114" fmla="*/ 1334 w 2912"/>
                <a:gd name="T115" fmla="*/ 449 h 2495"/>
                <a:gd name="T116" fmla="*/ 1517 w 2912"/>
                <a:gd name="T117" fmla="*/ 654 h 2495"/>
                <a:gd name="T118" fmla="*/ 1701 w 2912"/>
                <a:gd name="T119" fmla="*/ 386 h 2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12" h="2495">
                  <a:moveTo>
                    <a:pt x="1750" y="0"/>
                  </a:moveTo>
                  <a:lnTo>
                    <a:pt x="1750" y="2"/>
                  </a:lnTo>
                  <a:lnTo>
                    <a:pt x="1752" y="7"/>
                  </a:lnTo>
                  <a:lnTo>
                    <a:pt x="1755" y="16"/>
                  </a:lnTo>
                  <a:lnTo>
                    <a:pt x="1759" y="31"/>
                  </a:lnTo>
                  <a:lnTo>
                    <a:pt x="1763" y="49"/>
                  </a:lnTo>
                  <a:lnTo>
                    <a:pt x="1765" y="72"/>
                  </a:lnTo>
                  <a:lnTo>
                    <a:pt x="1768" y="100"/>
                  </a:lnTo>
                  <a:lnTo>
                    <a:pt x="1771" y="132"/>
                  </a:lnTo>
                  <a:lnTo>
                    <a:pt x="1772" y="170"/>
                  </a:lnTo>
                  <a:lnTo>
                    <a:pt x="1771" y="212"/>
                  </a:lnTo>
                  <a:lnTo>
                    <a:pt x="1768" y="262"/>
                  </a:lnTo>
                  <a:lnTo>
                    <a:pt x="1763" y="315"/>
                  </a:lnTo>
                  <a:lnTo>
                    <a:pt x="1756" y="376"/>
                  </a:lnTo>
                  <a:lnTo>
                    <a:pt x="1746" y="442"/>
                  </a:lnTo>
                  <a:lnTo>
                    <a:pt x="1732" y="515"/>
                  </a:lnTo>
                  <a:lnTo>
                    <a:pt x="1734" y="515"/>
                  </a:lnTo>
                  <a:lnTo>
                    <a:pt x="1743" y="515"/>
                  </a:lnTo>
                  <a:lnTo>
                    <a:pt x="1756" y="516"/>
                  </a:lnTo>
                  <a:lnTo>
                    <a:pt x="1775" y="518"/>
                  </a:lnTo>
                  <a:lnTo>
                    <a:pt x="1797" y="519"/>
                  </a:lnTo>
                  <a:lnTo>
                    <a:pt x="1821" y="523"/>
                  </a:lnTo>
                  <a:lnTo>
                    <a:pt x="1850" y="528"/>
                  </a:lnTo>
                  <a:lnTo>
                    <a:pt x="1880" y="534"/>
                  </a:lnTo>
                  <a:lnTo>
                    <a:pt x="1912" y="543"/>
                  </a:lnTo>
                  <a:lnTo>
                    <a:pt x="1946" y="555"/>
                  </a:lnTo>
                  <a:lnTo>
                    <a:pt x="1980" y="568"/>
                  </a:lnTo>
                  <a:lnTo>
                    <a:pt x="2014" y="585"/>
                  </a:lnTo>
                  <a:lnTo>
                    <a:pt x="2048" y="604"/>
                  </a:lnTo>
                  <a:lnTo>
                    <a:pt x="2080" y="628"/>
                  </a:lnTo>
                  <a:lnTo>
                    <a:pt x="2111" y="654"/>
                  </a:lnTo>
                  <a:lnTo>
                    <a:pt x="2140" y="685"/>
                  </a:lnTo>
                  <a:lnTo>
                    <a:pt x="2166" y="719"/>
                  </a:lnTo>
                  <a:lnTo>
                    <a:pt x="2189" y="758"/>
                  </a:lnTo>
                  <a:lnTo>
                    <a:pt x="2207" y="802"/>
                  </a:lnTo>
                  <a:lnTo>
                    <a:pt x="2223" y="850"/>
                  </a:lnTo>
                  <a:lnTo>
                    <a:pt x="2222" y="847"/>
                  </a:lnTo>
                  <a:lnTo>
                    <a:pt x="2216" y="838"/>
                  </a:lnTo>
                  <a:lnTo>
                    <a:pt x="2209" y="825"/>
                  </a:lnTo>
                  <a:lnTo>
                    <a:pt x="2197" y="807"/>
                  </a:lnTo>
                  <a:lnTo>
                    <a:pt x="2183" y="788"/>
                  </a:lnTo>
                  <a:lnTo>
                    <a:pt x="2167" y="765"/>
                  </a:lnTo>
                  <a:lnTo>
                    <a:pt x="2148" y="743"/>
                  </a:lnTo>
                  <a:lnTo>
                    <a:pt x="2127" y="721"/>
                  </a:lnTo>
                  <a:lnTo>
                    <a:pt x="2103" y="699"/>
                  </a:lnTo>
                  <a:lnTo>
                    <a:pt x="2077" y="681"/>
                  </a:lnTo>
                  <a:lnTo>
                    <a:pt x="2051" y="666"/>
                  </a:lnTo>
                  <a:lnTo>
                    <a:pt x="2022" y="654"/>
                  </a:lnTo>
                  <a:lnTo>
                    <a:pt x="1992" y="647"/>
                  </a:lnTo>
                  <a:lnTo>
                    <a:pt x="1993" y="650"/>
                  </a:lnTo>
                  <a:lnTo>
                    <a:pt x="1996" y="659"/>
                  </a:lnTo>
                  <a:lnTo>
                    <a:pt x="1997" y="672"/>
                  </a:lnTo>
                  <a:lnTo>
                    <a:pt x="1998" y="690"/>
                  </a:lnTo>
                  <a:lnTo>
                    <a:pt x="1997" y="711"/>
                  </a:lnTo>
                  <a:lnTo>
                    <a:pt x="1993" y="734"/>
                  </a:lnTo>
                  <a:lnTo>
                    <a:pt x="1984" y="759"/>
                  </a:lnTo>
                  <a:lnTo>
                    <a:pt x="1968" y="785"/>
                  </a:lnTo>
                  <a:lnTo>
                    <a:pt x="1946" y="812"/>
                  </a:lnTo>
                  <a:lnTo>
                    <a:pt x="1949" y="810"/>
                  </a:lnTo>
                  <a:lnTo>
                    <a:pt x="1953" y="802"/>
                  </a:lnTo>
                  <a:lnTo>
                    <a:pt x="1960" y="790"/>
                  </a:lnTo>
                  <a:lnTo>
                    <a:pt x="1967" y="773"/>
                  </a:lnTo>
                  <a:lnTo>
                    <a:pt x="1972" y="751"/>
                  </a:lnTo>
                  <a:lnTo>
                    <a:pt x="1976" y="727"/>
                  </a:lnTo>
                  <a:lnTo>
                    <a:pt x="1976" y="699"/>
                  </a:lnTo>
                  <a:lnTo>
                    <a:pt x="1970" y="668"/>
                  </a:lnTo>
                  <a:lnTo>
                    <a:pt x="1958" y="633"/>
                  </a:lnTo>
                  <a:lnTo>
                    <a:pt x="1955" y="632"/>
                  </a:lnTo>
                  <a:lnTo>
                    <a:pt x="1947" y="628"/>
                  </a:lnTo>
                  <a:lnTo>
                    <a:pt x="1934" y="623"/>
                  </a:lnTo>
                  <a:lnTo>
                    <a:pt x="1919" y="615"/>
                  </a:lnTo>
                  <a:lnTo>
                    <a:pt x="1899" y="607"/>
                  </a:lnTo>
                  <a:lnTo>
                    <a:pt x="1877" y="599"/>
                  </a:lnTo>
                  <a:lnTo>
                    <a:pt x="1855" y="592"/>
                  </a:lnTo>
                  <a:lnTo>
                    <a:pt x="1830" y="585"/>
                  </a:lnTo>
                  <a:lnTo>
                    <a:pt x="1807" y="581"/>
                  </a:lnTo>
                  <a:lnTo>
                    <a:pt x="1784" y="579"/>
                  </a:lnTo>
                  <a:lnTo>
                    <a:pt x="1763" y="580"/>
                  </a:lnTo>
                  <a:lnTo>
                    <a:pt x="1742" y="584"/>
                  </a:lnTo>
                  <a:lnTo>
                    <a:pt x="1725" y="593"/>
                  </a:lnTo>
                  <a:lnTo>
                    <a:pt x="1725" y="597"/>
                  </a:lnTo>
                  <a:lnTo>
                    <a:pt x="1724" y="610"/>
                  </a:lnTo>
                  <a:lnTo>
                    <a:pt x="1721" y="629"/>
                  </a:lnTo>
                  <a:lnTo>
                    <a:pt x="1717" y="655"/>
                  </a:lnTo>
                  <a:lnTo>
                    <a:pt x="1712" y="689"/>
                  </a:lnTo>
                  <a:lnTo>
                    <a:pt x="1707" y="728"/>
                  </a:lnTo>
                  <a:lnTo>
                    <a:pt x="1701" y="773"/>
                  </a:lnTo>
                  <a:lnTo>
                    <a:pt x="1693" y="823"/>
                  </a:lnTo>
                  <a:lnTo>
                    <a:pt x="1684" y="877"/>
                  </a:lnTo>
                  <a:lnTo>
                    <a:pt x="1673" y="936"/>
                  </a:lnTo>
                  <a:lnTo>
                    <a:pt x="1662" y="998"/>
                  </a:lnTo>
                  <a:lnTo>
                    <a:pt x="1650" y="1063"/>
                  </a:lnTo>
                  <a:lnTo>
                    <a:pt x="1636" y="1130"/>
                  </a:lnTo>
                  <a:lnTo>
                    <a:pt x="1621" y="1199"/>
                  </a:lnTo>
                  <a:lnTo>
                    <a:pt x="1606" y="1269"/>
                  </a:lnTo>
                  <a:lnTo>
                    <a:pt x="1611" y="1269"/>
                  </a:lnTo>
                  <a:lnTo>
                    <a:pt x="1623" y="1268"/>
                  </a:lnTo>
                  <a:lnTo>
                    <a:pt x="1643" y="1267"/>
                  </a:lnTo>
                  <a:lnTo>
                    <a:pt x="1672" y="1263"/>
                  </a:lnTo>
                  <a:lnTo>
                    <a:pt x="1706" y="1257"/>
                  </a:lnTo>
                  <a:lnTo>
                    <a:pt x="1746" y="1250"/>
                  </a:lnTo>
                  <a:lnTo>
                    <a:pt x="1791" y="1241"/>
                  </a:lnTo>
                  <a:lnTo>
                    <a:pt x="1842" y="1228"/>
                  </a:lnTo>
                  <a:lnTo>
                    <a:pt x="1897" y="1213"/>
                  </a:lnTo>
                  <a:lnTo>
                    <a:pt x="1955" y="1195"/>
                  </a:lnTo>
                  <a:lnTo>
                    <a:pt x="2016" y="1173"/>
                  </a:lnTo>
                  <a:lnTo>
                    <a:pt x="2080" y="1147"/>
                  </a:lnTo>
                  <a:lnTo>
                    <a:pt x="2146" y="1117"/>
                  </a:lnTo>
                  <a:lnTo>
                    <a:pt x="2213" y="1082"/>
                  </a:lnTo>
                  <a:lnTo>
                    <a:pt x="2279" y="1043"/>
                  </a:lnTo>
                  <a:lnTo>
                    <a:pt x="2346" y="999"/>
                  </a:lnTo>
                  <a:lnTo>
                    <a:pt x="2413" y="950"/>
                  </a:lnTo>
                  <a:lnTo>
                    <a:pt x="2478" y="895"/>
                  </a:lnTo>
                  <a:lnTo>
                    <a:pt x="2541" y="833"/>
                  </a:lnTo>
                  <a:lnTo>
                    <a:pt x="2543" y="830"/>
                  </a:lnTo>
                  <a:lnTo>
                    <a:pt x="2540" y="824"/>
                  </a:lnTo>
                  <a:lnTo>
                    <a:pt x="2538" y="815"/>
                  </a:lnTo>
                  <a:lnTo>
                    <a:pt x="2531" y="803"/>
                  </a:lnTo>
                  <a:lnTo>
                    <a:pt x="2526" y="789"/>
                  </a:lnTo>
                  <a:lnTo>
                    <a:pt x="2518" y="772"/>
                  </a:lnTo>
                  <a:lnTo>
                    <a:pt x="2512" y="751"/>
                  </a:lnTo>
                  <a:lnTo>
                    <a:pt x="2505" y="728"/>
                  </a:lnTo>
                  <a:lnTo>
                    <a:pt x="2500" y="701"/>
                  </a:lnTo>
                  <a:lnTo>
                    <a:pt x="2496" y="671"/>
                  </a:lnTo>
                  <a:lnTo>
                    <a:pt x="2493" y="636"/>
                  </a:lnTo>
                  <a:lnTo>
                    <a:pt x="2495" y="598"/>
                  </a:lnTo>
                  <a:lnTo>
                    <a:pt x="2499" y="555"/>
                  </a:lnTo>
                  <a:lnTo>
                    <a:pt x="2505" y="510"/>
                  </a:lnTo>
                  <a:lnTo>
                    <a:pt x="2517" y="459"/>
                  </a:lnTo>
                  <a:lnTo>
                    <a:pt x="2532" y="405"/>
                  </a:lnTo>
                  <a:lnTo>
                    <a:pt x="2532" y="407"/>
                  </a:lnTo>
                  <a:lnTo>
                    <a:pt x="2531" y="416"/>
                  </a:lnTo>
                  <a:lnTo>
                    <a:pt x="2531" y="429"/>
                  </a:lnTo>
                  <a:lnTo>
                    <a:pt x="2531" y="446"/>
                  </a:lnTo>
                  <a:lnTo>
                    <a:pt x="2530" y="467"/>
                  </a:lnTo>
                  <a:lnTo>
                    <a:pt x="2530" y="490"/>
                  </a:lnTo>
                  <a:lnTo>
                    <a:pt x="2530" y="515"/>
                  </a:lnTo>
                  <a:lnTo>
                    <a:pt x="2530" y="542"/>
                  </a:lnTo>
                  <a:lnTo>
                    <a:pt x="2531" y="571"/>
                  </a:lnTo>
                  <a:lnTo>
                    <a:pt x="2532" y="599"/>
                  </a:lnTo>
                  <a:lnTo>
                    <a:pt x="2534" y="627"/>
                  </a:lnTo>
                  <a:lnTo>
                    <a:pt x="2536" y="654"/>
                  </a:lnTo>
                  <a:lnTo>
                    <a:pt x="2540" y="680"/>
                  </a:lnTo>
                  <a:lnTo>
                    <a:pt x="2544" y="703"/>
                  </a:lnTo>
                  <a:lnTo>
                    <a:pt x="2551" y="724"/>
                  </a:lnTo>
                  <a:lnTo>
                    <a:pt x="2557" y="742"/>
                  </a:lnTo>
                  <a:lnTo>
                    <a:pt x="2565" y="755"/>
                  </a:lnTo>
                  <a:lnTo>
                    <a:pt x="2573" y="763"/>
                  </a:lnTo>
                  <a:lnTo>
                    <a:pt x="2583" y="767"/>
                  </a:lnTo>
                  <a:lnTo>
                    <a:pt x="2596" y="764"/>
                  </a:lnTo>
                  <a:lnTo>
                    <a:pt x="2609" y="755"/>
                  </a:lnTo>
                  <a:lnTo>
                    <a:pt x="2625" y="740"/>
                  </a:lnTo>
                  <a:lnTo>
                    <a:pt x="2671" y="677"/>
                  </a:lnTo>
                  <a:lnTo>
                    <a:pt x="2714" y="610"/>
                  </a:lnTo>
                  <a:lnTo>
                    <a:pt x="2756" y="538"/>
                  </a:lnTo>
                  <a:lnTo>
                    <a:pt x="2794" y="462"/>
                  </a:lnTo>
                  <a:lnTo>
                    <a:pt x="2827" y="380"/>
                  </a:lnTo>
                  <a:lnTo>
                    <a:pt x="2829" y="384"/>
                  </a:lnTo>
                  <a:lnTo>
                    <a:pt x="2829" y="393"/>
                  </a:lnTo>
                  <a:lnTo>
                    <a:pt x="2830" y="407"/>
                  </a:lnTo>
                  <a:lnTo>
                    <a:pt x="2829" y="428"/>
                  </a:lnTo>
                  <a:lnTo>
                    <a:pt x="2827" y="453"/>
                  </a:lnTo>
                  <a:lnTo>
                    <a:pt x="2825" y="482"/>
                  </a:lnTo>
                  <a:lnTo>
                    <a:pt x="2820" y="515"/>
                  </a:lnTo>
                  <a:lnTo>
                    <a:pt x="2812" y="553"/>
                  </a:lnTo>
                  <a:lnTo>
                    <a:pt x="2801" y="592"/>
                  </a:lnTo>
                  <a:lnTo>
                    <a:pt x="2787" y="634"/>
                  </a:lnTo>
                  <a:lnTo>
                    <a:pt x="2768" y="678"/>
                  </a:lnTo>
                  <a:lnTo>
                    <a:pt x="2745" y="725"/>
                  </a:lnTo>
                  <a:lnTo>
                    <a:pt x="2717" y="773"/>
                  </a:lnTo>
                  <a:lnTo>
                    <a:pt x="2683" y="821"/>
                  </a:lnTo>
                  <a:lnTo>
                    <a:pt x="2643" y="869"/>
                  </a:lnTo>
                  <a:lnTo>
                    <a:pt x="2597" y="919"/>
                  </a:lnTo>
                  <a:lnTo>
                    <a:pt x="2544" y="967"/>
                  </a:lnTo>
                  <a:lnTo>
                    <a:pt x="2483" y="1015"/>
                  </a:lnTo>
                  <a:lnTo>
                    <a:pt x="2414" y="1060"/>
                  </a:lnTo>
                  <a:lnTo>
                    <a:pt x="2418" y="1063"/>
                  </a:lnTo>
                  <a:lnTo>
                    <a:pt x="2426" y="1068"/>
                  </a:lnTo>
                  <a:lnTo>
                    <a:pt x="2437" y="1078"/>
                  </a:lnTo>
                  <a:lnTo>
                    <a:pt x="2456" y="1090"/>
                  </a:lnTo>
                  <a:lnTo>
                    <a:pt x="2476" y="1104"/>
                  </a:lnTo>
                  <a:lnTo>
                    <a:pt x="2500" y="1121"/>
                  </a:lnTo>
                  <a:lnTo>
                    <a:pt x="2527" y="1138"/>
                  </a:lnTo>
                  <a:lnTo>
                    <a:pt x="2557" y="1155"/>
                  </a:lnTo>
                  <a:lnTo>
                    <a:pt x="2588" y="1172"/>
                  </a:lnTo>
                  <a:lnTo>
                    <a:pt x="2622" y="1187"/>
                  </a:lnTo>
                  <a:lnTo>
                    <a:pt x="2656" y="1202"/>
                  </a:lnTo>
                  <a:lnTo>
                    <a:pt x="2691" y="1215"/>
                  </a:lnTo>
                  <a:lnTo>
                    <a:pt x="2725" y="1225"/>
                  </a:lnTo>
                  <a:lnTo>
                    <a:pt x="2760" y="1230"/>
                  </a:lnTo>
                  <a:lnTo>
                    <a:pt x="2794" y="1233"/>
                  </a:lnTo>
                  <a:lnTo>
                    <a:pt x="2826" y="1232"/>
                  </a:lnTo>
                  <a:lnTo>
                    <a:pt x="2857" y="1224"/>
                  </a:lnTo>
                  <a:lnTo>
                    <a:pt x="2886" y="1211"/>
                  </a:lnTo>
                  <a:lnTo>
                    <a:pt x="2912" y="1191"/>
                  </a:lnTo>
                  <a:lnTo>
                    <a:pt x="2911" y="1194"/>
                  </a:lnTo>
                  <a:lnTo>
                    <a:pt x="2907" y="1198"/>
                  </a:lnTo>
                  <a:lnTo>
                    <a:pt x="2899" y="1204"/>
                  </a:lnTo>
                  <a:lnTo>
                    <a:pt x="2890" y="1213"/>
                  </a:lnTo>
                  <a:lnTo>
                    <a:pt x="2877" y="1224"/>
                  </a:lnTo>
                  <a:lnTo>
                    <a:pt x="2862" y="1234"/>
                  </a:lnTo>
                  <a:lnTo>
                    <a:pt x="2844" y="1245"/>
                  </a:lnTo>
                  <a:lnTo>
                    <a:pt x="2825" y="1255"/>
                  </a:lnTo>
                  <a:lnTo>
                    <a:pt x="2801" y="1264"/>
                  </a:lnTo>
                  <a:lnTo>
                    <a:pt x="2777" y="1272"/>
                  </a:lnTo>
                  <a:lnTo>
                    <a:pt x="2748" y="1277"/>
                  </a:lnTo>
                  <a:lnTo>
                    <a:pt x="2718" y="1281"/>
                  </a:lnTo>
                  <a:lnTo>
                    <a:pt x="2687" y="1281"/>
                  </a:lnTo>
                  <a:lnTo>
                    <a:pt x="2652" y="1277"/>
                  </a:lnTo>
                  <a:lnTo>
                    <a:pt x="2615" y="1269"/>
                  </a:lnTo>
                  <a:lnTo>
                    <a:pt x="2575" y="1256"/>
                  </a:lnTo>
                  <a:lnTo>
                    <a:pt x="2535" y="1238"/>
                  </a:lnTo>
                  <a:lnTo>
                    <a:pt x="2491" y="1215"/>
                  </a:lnTo>
                  <a:lnTo>
                    <a:pt x="2445" y="1185"/>
                  </a:lnTo>
                  <a:lnTo>
                    <a:pt x="2398" y="1147"/>
                  </a:lnTo>
                  <a:lnTo>
                    <a:pt x="2349" y="1102"/>
                  </a:lnTo>
                  <a:lnTo>
                    <a:pt x="2345" y="1104"/>
                  </a:lnTo>
                  <a:lnTo>
                    <a:pt x="2337" y="1109"/>
                  </a:lnTo>
                  <a:lnTo>
                    <a:pt x="2323" y="1117"/>
                  </a:lnTo>
                  <a:lnTo>
                    <a:pt x="2305" y="1129"/>
                  </a:lnTo>
                  <a:lnTo>
                    <a:pt x="2283" y="1143"/>
                  </a:lnTo>
                  <a:lnTo>
                    <a:pt x="2257" y="1159"/>
                  </a:lnTo>
                  <a:lnTo>
                    <a:pt x="2227" y="1176"/>
                  </a:lnTo>
                  <a:lnTo>
                    <a:pt x="2194" y="1195"/>
                  </a:lnTo>
                  <a:lnTo>
                    <a:pt x="2159" y="1216"/>
                  </a:lnTo>
                  <a:lnTo>
                    <a:pt x="2122" y="1237"/>
                  </a:lnTo>
                  <a:lnTo>
                    <a:pt x="2083" y="1257"/>
                  </a:lnTo>
                  <a:lnTo>
                    <a:pt x="2044" y="1280"/>
                  </a:lnTo>
                  <a:lnTo>
                    <a:pt x="2002" y="1300"/>
                  </a:lnTo>
                  <a:lnTo>
                    <a:pt x="1962" y="1321"/>
                  </a:lnTo>
                  <a:lnTo>
                    <a:pt x="1921" y="1342"/>
                  </a:lnTo>
                  <a:lnTo>
                    <a:pt x="1881" y="1360"/>
                  </a:lnTo>
                  <a:lnTo>
                    <a:pt x="1842" y="1378"/>
                  </a:lnTo>
                  <a:lnTo>
                    <a:pt x="1804" y="1392"/>
                  </a:lnTo>
                  <a:lnTo>
                    <a:pt x="1769" y="1405"/>
                  </a:lnTo>
                  <a:lnTo>
                    <a:pt x="1773" y="1407"/>
                  </a:lnTo>
                  <a:lnTo>
                    <a:pt x="1782" y="1411"/>
                  </a:lnTo>
                  <a:lnTo>
                    <a:pt x="1799" y="1417"/>
                  </a:lnTo>
                  <a:lnTo>
                    <a:pt x="1821" y="1425"/>
                  </a:lnTo>
                  <a:lnTo>
                    <a:pt x="1849" y="1434"/>
                  </a:lnTo>
                  <a:lnTo>
                    <a:pt x="1880" y="1444"/>
                  </a:lnTo>
                  <a:lnTo>
                    <a:pt x="1916" y="1456"/>
                  </a:lnTo>
                  <a:lnTo>
                    <a:pt x="1955" y="1468"/>
                  </a:lnTo>
                  <a:lnTo>
                    <a:pt x="1998" y="1481"/>
                  </a:lnTo>
                  <a:lnTo>
                    <a:pt x="2042" y="1494"/>
                  </a:lnTo>
                  <a:lnTo>
                    <a:pt x="2090" y="1505"/>
                  </a:lnTo>
                  <a:lnTo>
                    <a:pt x="2139" y="1518"/>
                  </a:lnTo>
                  <a:lnTo>
                    <a:pt x="2188" y="1529"/>
                  </a:lnTo>
                  <a:lnTo>
                    <a:pt x="2239" y="1539"/>
                  </a:lnTo>
                  <a:lnTo>
                    <a:pt x="2289" y="1548"/>
                  </a:lnTo>
                  <a:lnTo>
                    <a:pt x="2339" y="1555"/>
                  </a:lnTo>
                  <a:lnTo>
                    <a:pt x="2388" y="1560"/>
                  </a:lnTo>
                  <a:lnTo>
                    <a:pt x="2436" y="1563"/>
                  </a:lnTo>
                  <a:lnTo>
                    <a:pt x="2482" y="1564"/>
                  </a:lnTo>
                  <a:lnTo>
                    <a:pt x="2525" y="1561"/>
                  </a:lnTo>
                  <a:lnTo>
                    <a:pt x="2564" y="1556"/>
                  </a:lnTo>
                  <a:lnTo>
                    <a:pt x="2601" y="1547"/>
                  </a:lnTo>
                  <a:lnTo>
                    <a:pt x="2634" y="1534"/>
                  </a:lnTo>
                  <a:lnTo>
                    <a:pt x="2661" y="1518"/>
                  </a:lnTo>
                  <a:lnTo>
                    <a:pt x="2684" y="1498"/>
                  </a:lnTo>
                  <a:lnTo>
                    <a:pt x="2682" y="1499"/>
                  </a:lnTo>
                  <a:lnTo>
                    <a:pt x="2677" y="1505"/>
                  </a:lnTo>
                  <a:lnTo>
                    <a:pt x="2666" y="1515"/>
                  </a:lnTo>
                  <a:lnTo>
                    <a:pt x="2652" y="1526"/>
                  </a:lnTo>
                  <a:lnTo>
                    <a:pt x="2635" y="1540"/>
                  </a:lnTo>
                  <a:lnTo>
                    <a:pt x="2613" y="1555"/>
                  </a:lnTo>
                  <a:lnTo>
                    <a:pt x="2588" y="1569"/>
                  </a:lnTo>
                  <a:lnTo>
                    <a:pt x="2560" y="1582"/>
                  </a:lnTo>
                  <a:lnTo>
                    <a:pt x="2527" y="1594"/>
                  </a:lnTo>
                  <a:lnTo>
                    <a:pt x="2492" y="1603"/>
                  </a:lnTo>
                  <a:lnTo>
                    <a:pt x="2453" y="1609"/>
                  </a:lnTo>
                  <a:lnTo>
                    <a:pt x="2411" y="1612"/>
                  </a:lnTo>
                  <a:lnTo>
                    <a:pt x="2366" y="1609"/>
                  </a:lnTo>
                  <a:lnTo>
                    <a:pt x="2369" y="1612"/>
                  </a:lnTo>
                  <a:lnTo>
                    <a:pt x="2372" y="1620"/>
                  </a:lnTo>
                  <a:lnTo>
                    <a:pt x="2379" y="1633"/>
                  </a:lnTo>
                  <a:lnTo>
                    <a:pt x="2387" y="1650"/>
                  </a:lnTo>
                  <a:lnTo>
                    <a:pt x="2393" y="1670"/>
                  </a:lnTo>
                  <a:lnTo>
                    <a:pt x="2400" y="1696"/>
                  </a:lnTo>
                  <a:lnTo>
                    <a:pt x="2405" y="1726"/>
                  </a:lnTo>
                  <a:lnTo>
                    <a:pt x="2408" y="1760"/>
                  </a:lnTo>
                  <a:lnTo>
                    <a:pt x="2406" y="1798"/>
                  </a:lnTo>
                  <a:lnTo>
                    <a:pt x="2400" y="1838"/>
                  </a:lnTo>
                  <a:lnTo>
                    <a:pt x="2400" y="1835"/>
                  </a:lnTo>
                  <a:lnTo>
                    <a:pt x="2397" y="1825"/>
                  </a:lnTo>
                  <a:lnTo>
                    <a:pt x="2395" y="1808"/>
                  </a:lnTo>
                  <a:lnTo>
                    <a:pt x="2391" y="1788"/>
                  </a:lnTo>
                  <a:lnTo>
                    <a:pt x="2384" y="1765"/>
                  </a:lnTo>
                  <a:lnTo>
                    <a:pt x="2378" y="1740"/>
                  </a:lnTo>
                  <a:lnTo>
                    <a:pt x="2367" y="1714"/>
                  </a:lnTo>
                  <a:lnTo>
                    <a:pt x="2357" y="1688"/>
                  </a:lnTo>
                  <a:lnTo>
                    <a:pt x="2344" y="1665"/>
                  </a:lnTo>
                  <a:lnTo>
                    <a:pt x="2328" y="1644"/>
                  </a:lnTo>
                  <a:lnTo>
                    <a:pt x="2310" y="1627"/>
                  </a:lnTo>
                  <a:lnTo>
                    <a:pt x="2291" y="1616"/>
                  </a:lnTo>
                  <a:lnTo>
                    <a:pt x="2268" y="1611"/>
                  </a:lnTo>
                  <a:lnTo>
                    <a:pt x="2223" y="1608"/>
                  </a:lnTo>
                  <a:lnTo>
                    <a:pt x="2172" y="1604"/>
                  </a:lnTo>
                  <a:lnTo>
                    <a:pt x="2118" y="1600"/>
                  </a:lnTo>
                  <a:lnTo>
                    <a:pt x="2059" y="1594"/>
                  </a:lnTo>
                  <a:lnTo>
                    <a:pt x="1999" y="1586"/>
                  </a:lnTo>
                  <a:lnTo>
                    <a:pt x="1940" y="1576"/>
                  </a:lnTo>
                  <a:lnTo>
                    <a:pt x="1881" y="1563"/>
                  </a:lnTo>
                  <a:lnTo>
                    <a:pt x="1851" y="1557"/>
                  </a:lnTo>
                  <a:lnTo>
                    <a:pt x="1824" y="1559"/>
                  </a:lnTo>
                  <a:lnTo>
                    <a:pt x="1801" y="1565"/>
                  </a:lnTo>
                  <a:lnTo>
                    <a:pt x="1780" y="1576"/>
                  </a:lnTo>
                  <a:lnTo>
                    <a:pt x="1763" y="1592"/>
                  </a:lnTo>
                  <a:lnTo>
                    <a:pt x="1749" y="1613"/>
                  </a:lnTo>
                  <a:lnTo>
                    <a:pt x="1737" y="1639"/>
                  </a:lnTo>
                  <a:lnTo>
                    <a:pt x="1726" y="1669"/>
                  </a:lnTo>
                  <a:lnTo>
                    <a:pt x="1719" y="1704"/>
                  </a:lnTo>
                  <a:lnTo>
                    <a:pt x="1713" y="1742"/>
                  </a:lnTo>
                  <a:lnTo>
                    <a:pt x="1710" y="1785"/>
                  </a:lnTo>
                  <a:lnTo>
                    <a:pt x="1708" y="1830"/>
                  </a:lnTo>
                  <a:lnTo>
                    <a:pt x="1707" y="1879"/>
                  </a:lnTo>
                  <a:lnTo>
                    <a:pt x="1707" y="1931"/>
                  </a:lnTo>
                  <a:lnTo>
                    <a:pt x="1708" y="1986"/>
                  </a:lnTo>
                  <a:lnTo>
                    <a:pt x="1711" y="2043"/>
                  </a:lnTo>
                  <a:lnTo>
                    <a:pt x="1713" y="2104"/>
                  </a:lnTo>
                  <a:lnTo>
                    <a:pt x="1716" y="2166"/>
                  </a:lnTo>
                  <a:lnTo>
                    <a:pt x="1719" y="2231"/>
                  </a:lnTo>
                  <a:lnTo>
                    <a:pt x="1721" y="2297"/>
                  </a:lnTo>
                  <a:lnTo>
                    <a:pt x="1724" y="2365"/>
                  </a:lnTo>
                  <a:lnTo>
                    <a:pt x="1764" y="2371"/>
                  </a:lnTo>
                  <a:lnTo>
                    <a:pt x="1803" y="2382"/>
                  </a:lnTo>
                  <a:lnTo>
                    <a:pt x="1841" y="2392"/>
                  </a:lnTo>
                  <a:lnTo>
                    <a:pt x="1877" y="2405"/>
                  </a:lnTo>
                  <a:lnTo>
                    <a:pt x="1912" y="2418"/>
                  </a:lnTo>
                  <a:lnTo>
                    <a:pt x="1944" y="2432"/>
                  </a:lnTo>
                  <a:lnTo>
                    <a:pt x="1972" y="2445"/>
                  </a:lnTo>
                  <a:lnTo>
                    <a:pt x="1997" y="2458"/>
                  </a:lnTo>
                  <a:lnTo>
                    <a:pt x="2019" y="2470"/>
                  </a:lnTo>
                  <a:lnTo>
                    <a:pt x="2036" y="2480"/>
                  </a:lnTo>
                  <a:lnTo>
                    <a:pt x="2049" y="2487"/>
                  </a:lnTo>
                  <a:lnTo>
                    <a:pt x="2057" y="2492"/>
                  </a:lnTo>
                  <a:lnTo>
                    <a:pt x="2059" y="2495"/>
                  </a:lnTo>
                  <a:lnTo>
                    <a:pt x="1955" y="2478"/>
                  </a:lnTo>
                  <a:lnTo>
                    <a:pt x="1855" y="2465"/>
                  </a:lnTo>
                  <a:lnTo>
                    <a:pt x="1763" y="2454"/>
                  </a:lnTo>
                  <a:lnTo>
                    <a:pt x="1675" y="2448"/>
                  </a:lnTo>
                  <a:lnTo>
                    <a:pt x="1593" y="2445"/>
                  </a:lnTo>
                  <a:lnTo>
                    <a:pt x="1516" y="2444"/>
                  </a:lnTo>
                  <a:lnTo>
                    <a:pt x="1446" y="2445"/>
                  </a:lnTo>
                  <a:lnTo>
                    <a:pt x="1381" y="2448"/>
                  </a:lnTo>
                  <a:lnTo>
                    <a:pt x="1322" y="2452"/>
                  </a:lnTo>
                  <a:lnTo>
                    <a:pt x="1270" y="2457"/>
                  </a:lnTo>
                  <a:lnTo>
                    <a:pt x="1224" y="2462"/>
                  </a:lnTo>
                  <a:lnTo>
                    <a:pt x="1183" y="2469"/>
                  </a:lnTo>
                  <a:lnTo>
                    <a:pt x="1148" y="2475"/>
                  </a:lnTo>
                  <a:lnTo>
                    <a:pt x="1120" y="2482"/>
                  </a:lnTo>
                  <a:lnTo>
                    <a:pt x="1097" y="2487"/>
                  </a:lnTo>
                  <a:lnTo>
                    <a:pt x="1082" y="2491"/>
                  </a:lnTo>
                  <a:lnTo>
                    <a:pt x="1073" y="2493"/>
                  </a:lnTo>
                  <a:lnTo>
                    <a:pt x="1069" y="2495"/>
                  </a:lnTo>
                  <a:lnTo>
                    <a:pt x="1127" y="2463"/>
                  </a:lnTo>
                  <a:lnTo>
                    <a:pt x="1182" y="2439"/>
                  </a:lnTo>
                  <a:lnTo>
                    <a:pt x="1233" y="2419"/>
                  </a:lnTo>
                  <a:lnTo>
                    <a:pt x="1279" y="2402"/>
                  </a:lnTo>
                  <a:lnTo>
                    <a:pt x="1321" y="2391"/>
                  </a:lnTo>
                  <a:lnTo>
                    <a:pt x="1357" y="2382"/>
                  </a:lnTo>
                  <a:lnTo>
                    <a:pt x="1390" y="2374"/>
                  </a:lnTo>
                  <a:lnTo>
                    <a:pt x="1415" y="2369"/>
                  </a:lnTo>
                  <a:lnTo>
                    <a:pt x="1434" y="2365"/>
                  </a:lnTo>
                  <a:lnTo>
                    <a:pt x="1433" y="2280"/>
                  </a:lnTo>
                  <a:lnTo>
                    <a:pt x="1429" y="2204"/>
                  </a:lnTo>
                  <a:lnTo>
                    <a:pt x="1422" y="2134"/>
                  </a:lnTo>
                  <a:lnTo>
                    <a:pt x="1413" y="2069"/>
                  </a:lnTo>
                  <a:lnTo>
                    <a:pt x="1402" y="2009"/>
                  </a:lnTo>
                  <a:lnTo>
                    <a:pt x="1387" y="1953"/>
                  </a:lnTo>
                  <a:lnTo>
                    <a:pt x="1370" y="1903"/>
                  </a:lnTo>
                  <a:lnTo>
                    <a:pt x="1350" y="1855"/>
                  </a:lnTo>
                  <a:lnTo>
                    <a:pt x="1325" y="1809"/>
                  </a:lnTo>
                  <a:lnTo>
                    <a:pt x="1296" y="1765"/>
                  </a:lnTo>
                  <a:lnTo>
                    <a:pt x="1264" y="1724"/>
                  </a:lnTo>
                  <a:lnTo>
                    <a:pt x="1227" y="1682"/>
                  </a:lnTo>
                  <a:lnTo>
                    <a:pt x="1187" y="1640"/>
                  </a:lnTo>
                  <a:lnTo>
                    <a:pt x="1161" y="1621"/>
                  </a:lnTo>
                  <a:lnTo>
                    <a:pt x="1130" y="1604"/>
                  </a:lnTo>
                  <a:lnTo>
                    <a:pt x="1095" y="1590"/>
                  </a:lnTo>
                  <a:lnTo>
                    <a:pt x="1056" y="1579"/>
                  </a:lnTo>
                  <a:lnTo>
                    <a:pt x="1013" y="1570"/>
                  </a:lnTo>
                  <a:lnTo>
                    <a:pt x="967" y="1564"/>
                  </a:lnTo>
                  <a:lnTo>
                    <a:pt x="918" y="1559"/>
                  </a:lnTo>
                  <a:lnTo>
                    <a:pt x="867" y="1553"/>
                  </a:lnTo>
                  <a:lnTo>
                    <a:pt x="814" y="1550"/>
                  </a:lnTo>
                  <a:lnTo>
                    <a:pt x="760" y="1546"/>
                  </a:lnTo>
                  <a:lnTo>
                    <a:pt x="704" y="1542"/>
                  </a:lnTo>
                  <a:lnTo>
                    <a:pt x="702" y="1544"/>
                  </a:lnTo>
                  <a:lnTo>
                    <a:pt x="697" y="1552"/>
                  </a:lnTo>
                  <a:lnTo>
                    <a:pt x="691" y="1565"/>
                  </a:lnTo>
                  <a:lnTo>
                    <a:pt x="679" y="1581"/>
                  </a:lnTo>
                  <a:lnTo>
                    <a:pt x="665" y="1600"/>
                  </a:lnTo>
                  <a:lnTo>
                    <a:pt x="646" y="1622"/>
                  </a:lnTo>
                  <a:lnTo>
                    <a:pt x="623" y="1646"/>
                  </a:lnTo>
                  <a:lnTo>
                    <a:pt x="596" y="1669"/>
                  </a:lnTo>
                  <a:lnTo>
                    <a:pt x="563" y="1694"/>
                  </a:lnTo>
                  <a:lnTo>
                    <a:pt x="526" y="1718"/>
                  </a:lnTo>
                  <a:lnTo>
                    <a:pt x="483" y="1742"/>
                  </a:lnTo>
                  <a:lnTo>
                    <a:pt x="435" y="1764"/>
                  </a:lnTo>
                  <a:lnTo>
                    <a:pt x="380" y="1783"/>
                  </a:lnTo>
                  <a:lnTo>
                    <a:pt x="319" y="1799"/>
                  </a:lnTo>
                  <a:lnTo>
                    <a:pt x="322" y="1798"/>
                  </a:lnTo>
                  <a:lnTo>
                    <a:pt x="329" y="1794"/>
                  </a:lnTo>
                  <a:lnTo>
                    <a:pt x="340" y="1787"/>
                  </a:lnTo>
                  <a:lnTo>
                    <a:pt x="355" y="1779"/>
                  </a:lnTo>
                  <a:lnTo>
                    <a:pt x="372" y="1769"/>
                  </a:lnTo>
                  <a:lnTo>
                    <a:pt x="392" y="1757"/>
                  </a:lnTo>
                  <a:lnTo>
                    <a:pt x="414" y="1744"/>
                  </a:lnTo>
                  <a:lnTo>
                    <a:pt x="436" y="1730"/>
                  </a:lnTo>
                  <a:lnTo>
                    <a:pt x="458" y="1714"/>
                  </a:lnTo>
                  <a:lnTo>
                    <a:pt x="480" y="1698"/>
                  </a:lnTo>
                  <a:lnTo>
                    <a:pt x="502" y="1681"/>
                  </a:lnTo>
                  <a:lnTo>
                    <a:pt x="522" y="1664"/>
                  </a:lnTo>
                  <a:lnTo>
                    <a:pt x="540" y="1647"/>
                  </a:lnTo>
                  <a:lnTo>
                    <a:pt x="554" y="1629"/>
                  </a:lnTo>
                  <a:lnTo>
                    <a:pt x="566" y="1612"/>
                  </a:lnTo>
                  <a:lnTo>
                    <a:pt x="574" y="1595"/>
                  </a:lnTo>
                  <a:lnTo>
                    <a:pt x="576" y="1579"/>
                  </a:lnTo>
                  <a:lnTo>
                    <a:pt x="574" y="1565"/>
                  </a:lnTo>
                  <a:lnTo>
                    <a:pt x="566" y="1551"/>
                  </a:lnTo>
                  <a:lnTo>
                    <a:pt x="550" y="1538"/>
                  </a:lnTo>
                  <a:lnTo>
                    <a:pt x="528" y="1528"/>
                  </a:lnTo>
                  <a:lnTo>
                    <a:pt x="487" y="1511"/>
                  </a:lnTo>
                  <a:lnTo>
                    <a:pt x="445" y="1496"/>
                  </a:lnTo>
                  <a:lnTo>
                    <a:pt x="403" y="1483"/>
                  </a:lnTo>
                  <a:lnTo>
                    <a:pt x="362" y="1470"/>
                  </a:lnTo>
                  <a:lnTo>
                    <a:pt x="322" y="1456"/>
                  </a:lnTo>
                  <a:lnTo>
                    <a:pt x="281" y="1443"/>
                  </a:lnTo>
                  <a:lnTo>
                    <a:pt x="244" y="1429"/>
                  </a:lnTo>
                  <a:lnTo>
                    <a:pt x="207" y="1412"/>
                  </a:lnTo>
                  <a:lnTo>
                    <a:pt x="172" y="1395"/>
                  </a:lnTo>
                  <a:lnTo>
                    <a:pt x="140" y="1374"/>
                  </a:lnTo>
                  <a:lnTo>
                    <a:pt x="108" y="1351"/>
                  </a:lnTo>
                  <a:lnTo>
                    <a:pt x="81" y="1325"/>
                  </a:lnTo>
                  <a:lnTo>
                    <a:pt x="55" y="1295"/>
                  </a:lnTo>
                  <a:lnTo>
                    <a:pt x="33" y="1261"/>
                  </a:lnTo>
                  <a:lnTo>
                    <a:pt x="15" y="1224"/>
                  </a:lnTo>
                  <a:lnTo>
                    <a:pt x="0" y="1180"/>
                  </a:lnTo>
                  <a:lnTo>
                    <a:pt x="2" y="1182"/>
                  </a:lnTo>
                  <a:lnTo>
                    <a:pt x="8" y="1191"/>
                  </a:lnTo>
                  <a:lnTo>
                    <a:pt x="16" y="1204"/>
                  </a:lnTo>
                  <a:lnTo>
                    <a:pt x="29" y="1220"/>
                  </a:lnTo>
                  <a:lnTo>
                    <a:pt x="45" y="1239"/>
                  </a:lnTo>
                  <a:lnTo>
                    <a:pt x="63" y="1260"/>
                  </a:lnTo>
                  <a:lnTo>
                    <a:pt x="85" y="1281"/>
                  </a:lnTo>
                  <a:lnTo>
                    <a:pt x="108" y="1303"/>
                  </a:lnTo>
                  <a:lnTo>
                    <a:pt x="136" y="1324"/>
                  </a:lnTo>
                  <a:lnTo>
                    <a:pt x="166" y="1343"/>
                  </a:lnTo>
                  <a:lnTo>
                    <a:pt x="198" y="1360"/>
                  </a:lnTo>
                  <a:lnTo>
                    <a:pt x="232" y="1374"/>
                  </a:lnTo>
                  <a:lnTo>
                    <a:pt x="268" y="1383"/>
                  </a:lnTo>
                  <a:lnTo>
                    <a:pt x="307" y="1387"/>
                  </a:lnTo>
                  <a:lnTo>
                    <a:pt x="309" y="1387"/>
                  </a:lnTo>
                  <a:lnTo>
                    <a:pt x="312" y="1387"/>
                  </a:lnTo>
                  <a:lnTo>
                    <a:pt x="316" y="1387"/>
                  </a:lnTo>
                  <a:lnTo>
                    <a:pt x="323" y="1386"/>
                  </a:lnTo>
                  <a:lnTo>
                    <a:pt x="331" y="1382"/>
                  </a:lnTo>
                  <a:lnTo>
                    <a:pt x="340" y="1377"/>
                  </a:lnTo>
                  <a:lnTo>
                    <a:pt x="349" y="1369"/>
                  </a:lnTo>
                  <a:lnTo>
                    <a:pt x="358" y="1357"/>
                  </a:lnTo>
                  <a:lnTo>
                    <a:pt x="367" y="1342"/>
                  </a:lnTo>
                  <a:lnTo>
                    <a:pt x="376" y="1322"/>
                  </a:lnTo>
                  <a:lnTo>
                    <a:pt x="384" y="1298"/>
                  </a:lnTo>
                  <a:lnTo>
                    <a:pt x="392" y="1268"/>
                  </a:lnTo>
                  <a:lnTo>
                    <a:pt x="398" y="1232"/>
                  </a:lnTo>
                  <a:lnTo>
                    <a:pt x="403" y="1189"/>
                  </a:lnTo>
                  <a:lnTo>
                    <a:pt x="406" y="1138"/>
                  </a:lnTo>
                  <a:lnTo>
                    <a:pt x="407" y="1141"/>
                  </a:lnTo>
                  <a:lnTo>
                    <a:pt x="410" y="1147"/>
                  </a:lnTo>
                  <a:lnTo>
                    <a:pt x="414" y="1159"/>
                  </a:lnTo>
                  <a:lnTo>
                    <a:pt x="418" y="1174"/>
                  </a:lnTo>
                  <a:lnTo>
                    <a:pt x="420" y="1194"/>
                  </a:lnTo>
                  <a:lnTo>
                    <a:pt x="423" y="1219"/>
                  </a:lnTo>
                  <a:lnTo>
                    <a:pt x="424" y="1247"/>
                  </a:lnTo>
                  <a:lnTo>
                    <a:pt x="422" y="1281"/>
                  </a:lnTo>
                  <a:lnTo>
                    <a:pt x="418" y="1318"/>
                  </a:lnTo>
                  <a:lnTo>
                    <a:pt x="409" y="1361"/>
                  </a:lnTo>
                  <a:lnTo>
                    <a:pt x="396" y="1407"/>
                  </a:lnTo>
                  <a:lnTo>
                    <a:pt x="399" y="1408"/>
                  </a:lnTo>
                  <a:lnTo>
                    <a:pt x="412" y="1409"/>
                  </a:lnTo>
                  <a:lnTo>
                    <a:pt x="431" y="1411"/>
                  </a:lnTo>
                  <a:lnTo>
                    <a:pt x="457" y="1413"/>
                  </a:lnTo>
                  <a:lnTo>
                    <a:pt x="488" y="1417"/>
                  </a:lnTo>
                  <a:lnTo>
                    <a:pt x="524" y="1420"/>
                  </a:lnTo>
                  <a:lnTo>
                    <a:pt x="563" y="1424"/>
                  </a:lnTo>
                  <a:lnTo>
                    <a:pt x="607" y="1428"/>
                  </a:lnTo>
                  <a:lnTo>
                    <a:pt x="653" y="1430"/>
                  </a:lnTo>
                  <a:lnTo>
                    <a:pt x="701" y="1434"/>
                  </a:lnTo>
                  <a:lnTo>
                    <a:pt x="750" y="1437"/>
                  </a:lnTo>
                  <a:lnTo>
                    <a:pt x="800" y="1439"/>
                  </a:lnTo>
                  <a:lnTo>
                    <a:pt x="848" y="1442"/>
                  </a:lnTo>
                  <a:lnTo>
                    <a:pt x="896" y="1443"/>
                  </a:lnTo>
                  <a:lnTo>
                    <a:pt x="941" y="1443"/>
                  </a:lnTo>
                  <a:lnTo>
                    <a:pt x="984" y="1443"/>
                  </a:lnTo>
                  <a:lnTo>
                    <a:pt x="1025" y="1442"/>
                  </a:lnTo>
                  <a:lnTo>
                    <a:pt x="1060" y="1439"/>
                  </a:lnTo>
                  <a:lnTo>
                    <a:pt x="1090" y="1435"/>
                  </a:lnTo>
                  <a:lnTo>
                    <a:pt x="1116" y="1429"/>
                  </a:lnTo>
                  <a:lnTo>
                    <a:pt x="1134" y="1422"/>
                  </a:lnTo>
                  <a:lnTo>
                    <a:pt x="1144" y="1413"/>
                  </a:lnTo>
                  <a:lnTo>
                    <a:pt x="1172" y="1370"/>
                  </a:lnTo>
                  <a:lnTo>
                    <a:pt x="1190" y="1328"/>
                  </a:lnTo>
                  <a:lnTo>
                    <a:pt x="1200" y="1285"/>
                  </a:lnTo>
                  <a:lnTo>
                    <a:pt x="1203" y="1241"/>
                  </a:lnTo>
                  <a:lnTo>
                    <a:pt x="1199" y="1196"/>
                  </a:lnTo>
                  <a:lnTo>
                    <a:pt x="1188" y="1152"/>
                  </a:lnTo>
                  <a:lnTo>
                    <a:pt x="1173" y="1108"/>
                  </a:lnTo>
                  <a:lnTo>
                    <a:pt x="1153" y="1063"/>
                  </a:lnTo>
                  <a:lnTo>
                    <a:pt x="1130" y="1017"/>
                  </a:lnTo>
                  <a:lnTo>
                    <a:pt x="1104" y="971"/>
                  </a:lnTo>
                  <a:lnTo>
                    <a:pt x="1075" y="924"/>
                  </a:lnTo>
                  <a:lnTo>
                    <a:pt x="1044" y="876"/>
                  </a:lnTo>
                  <a:lnTo>
                    <a:pt x="1014" y="828"/>
                  </a:lnTo>
                  <a:lnTo>
                    <a:pt x="983" y="780"/>
                  </a:lnTo>
                  <a:lnTo>
                    <a:pt x="954" y="729"/>
                  </a:lnTo>
                  <a:lnTo>
                    <a:pt x="926" y="678"/>
                  </a:lnTo>
                  <a:lnTo>
                    <a:pt x="923" y="678"/>
                  </a:lnTo>
                  <a:lnTo>
                    <a:pt x="915" y="678"/>
                  </a:lnTo>
                  <a:lnTo>
                    <a:pt x="904" y="677"/>
                  </a:lnTo>
                  <a:lnTo>
                    <a:pt x="887" y="675"/>
                  </a:lnTo>
                  <a:lnTo>
                    <a:pt x="865" y="669"/>
                  </a:lnTo>
                  <a:lnTo>
                    <a:pt x="839" y="662"/>
                  </a:lnTo>
                  <a:lnTo>
                    <a:pt x="809" y="651"/>
                  </a:lnTo>
                  <a:lnTo>
                    <a:pt x="775" y="637"/>
                  </a:lnTo>
                  <a:lnTo>
                    <a:pt x="736" y="619"/>
                  </a:lnTo>
                  <a:lnTo>
                    <a:pt x="693" y="595"/>
                  </a:lnTo>
                  <a:lnTo>
                    <a:pt x="648" y="566"/>
                  </a:lnTo>
                  <a:lnTo>
                    <a:pt x="650" y="567"/>
                  </a:lnTo>
                  <a:lnTo>
                    <a:pt x="658" y="571"/>
                  </a:lnTo>
                  <a:lnTo>
                    <a:pt x="672" y="575"/>
                  </a:lnTo>
                  <a:lnTo>
                    <a:pt x="689" y="581"/>
                  </a:lnTo>
                  <a:lnTo>
                    <a:pt x="709" y="588"/>
                  </a:lnTo>
                  <a:lnTo>
                    <a:pt x="732" y="595"/>
                  </a:lnTo>
                  <a:lnTo>
                    <a:pt x="756" y="603"/>
                  </a:lnTo>
                  <a:lnTo>
                    <a:pt x="780" y="611"/>
                  </a:lnTo>
                  <a:lnTo>
                    <a:pt x="805" y="619"/>
                  </a:lnTo>
                  <a:lnTo>
                    <a:pt x="828" y="625"/>
                  </a:lnTo>
                  <a:lnTo>
                    <a:pt x="849" y="630"/>
                  </a:lnTo>
                  <a:lnTo>
                    <a:pt x="869" y="634"/>
                  </a:lnTo>
                  <a:lnTo>
                    <a:pt x="884" y="637"/>
                  </a:lnTo>
                  <a:lnTo>
                    <a:pt x="896" y="638"/>
                  </a:lnTo>
                  <a:lnTo>
                    <a:pt x="901" y="636"/>
                  </a:lnTo>
                  <a:lnTo>
                    <a:pt x="902" y="632"/>
                  </a:lnTo>
                  <a:lnTo>
                    <a:pt x="883" y="585"/>
                  </a:lnTo>
                  <a:lnTo>
                    <a:pt x="866" y="538"/>
                  </a:lnTo>
                  <a:lnTo>
                    <a:pt x="853" y="490"/>
                  </a:lnTo>
                  <a:lnTo>
                    <a:pt x="843" y="442"/>
                  </a:lnTo>
                  <a:lnTo>
                    <a:pt x="837" y="393"/>
                  </a:lnTo>
                  <a:lnTo>
                    <a:pt x="837" y="342"/>
                  </a:lnTo>
                  <a:lnTo>
                    <a:pt x="843" y="292"/>
                  </a:lnTo>
                  <a:lnTo>
                    <a:pt x="853" y="240"/>
                  </a:lnTo>
                  <a:lnTo>
                    <a:pt x="871" y="188"/>
                  </a:lnTo>
                  <a:lnTo>
                    <a:pt x="896" y="133"/>
                  </a:lnTo>
                  <a:lnTo>
                    <a:pt x="928" y="79"/>
                  </a:lnTo>
                  <a:lnTo>
                    <a:pt x="928" y="83"/>
                  </a:lnTo>
                  <a:lnTo>
                    <a:pt x="926" y="94"/>
                  </a:lnTo>
                  <a:lnTo>
                    <a:pt x="923" y="112"/>
                  </a:lnTo>
                  <a:lnTo>
                    <a:pt x="919" y="136"/>
                  </a:lnTo>
                  <a:lnTo>
                    <a:pt x="915" y="163"/>
                  </a:lnTo>
                  <a:lnTo>
                    <a:pt x="912" y="194"/>
                  </a:lnTo>
                  <a:lnTo>
                    <a:pt x="909" y="228"/>
                  </a:lnTo>
                  <a:lnTo>
                    <a:pt x="906" y="263"/>
                  </a:lnTo>
                  <a:lnTo>
                    <a:pt x="904" y="298"/>
                  </a:lnTo>
                  <a:lnTo>
                    <a:pt x="904" y="332"/>
                  </a:lnTo>
                  <a:lnTo>
                    <a:pt x="905" y="366"/>
                  </a:lnTo>
                  <a:lnTo>
                    <a:pt x="909" y="395"/>
                  </a:lnTo>
                  <a:lnTo>
                    <a:pt x="915" y="421"/>
                  </a:lnTo>
                  <a:lnTo>
                    <a:pt x="923" y="444"/>
                  </a:lnTo>
                  <a:lnTo>
                    <a:pt x="935" y="459"/>
                  </a:lnTo>
                  <a:lnTo>
                    <a:pt x="936" y="459"/>
                  </a:lnTo>
                  <a:lnTo>
                    <a:pt x="940" y="460"/>
                  </a:lnTo>
                  <a:lnTo>
                    <a:pt x="947" y="460"/>
                  </a:lnTo>
                  <a:lnTo>
                    <a:pt x="957" y="460"/>
                  </a:lnTo>
                  <a:lnTo>
                    <a:pt x="969" y="459"/>
                  </a:lnTo>
                  <a:lnTo>
                    <a:pt x="984" y="457"/>
                  </a:lnTo>
                  <a:lnTo>
                    <a:pt x="1003" y="450"/>
                  </a:lnTo>
                  <a:lnTo>
                    <a:pt x="1025" y="441"/>
                  </a:lnTo>
                  <a:lnTo>
                    <a:pt x="1049" y="429"/>
                  </a:lnTo>
                  <a:lnTo>
                    <a:pt x="1077" y="412"/>
                  </a:lnTo>
                  <a:lnTo>
                    <a:pt x="1108" y="390"/>
                  </a:lnTo>
                  <a:lnTo>
                    <a:pt x="1143" y="363"/>
                  </a:lnTo>
                  <a:lnTo>
                    <a:pt x="1181" y="331"/>
                  </a:lnTo>
                  <a:lnTo>
                    <a:pt x="1179" y="334"/>
                  </a:lnTo>
                  <a:lnTo>
                    <a:pt x="1175" y="342"/>
                  </a:lnTo>
                  <a:lnTo>
                    <a:pt x="1168" y="357"/>
                  </a:lnTo>
                  <a:lnTo>
                    <a:pt x="1156" y="375"/>
                  </a:lnTo>
                  <a:lnTo>
                    <a:pt x="1140" y="395"/>
                  </a:lnTo>
                  <a:lnTo>
                    <a:pt x="1121" y="418"/>
                  </a:lnTo>
                  <a:lnTo>
                    <a:pt x="1096" y="441"/>
                  </a:lnTo>
                  <a:lnTo>
                    <a:pt x="1066" y="466"/>
                  </a:lnTo>
                  <a:lnTo>
                    <a:pt x="1032" y="488"/>
                  </a:lnTo>
                  <a:lnTo>
                    <a:pt x="992" y="510"/>
                  </a:lnTo>
                  <a:lnTo>
                    <a:pt x="947" y="528"/>
                  </a:lnTo>
                  <a:lnTo>
                    <a:pt x="948" y="532"/>
                  </a:lnTo>
                  <a:lnTo>
                    <a:pt x="953" y="542"/>
                  </a:lnTo>
                  <a:lnTo>
                    <a:pt x="961" y="560"/>
                  </a:lnTo>
                  <a:lnTo>
                    <a:pt x="971" y="584"/>
                  </a:lnTo>
                  <a:lnTo>
                    <a:pt x="987" y="614"/>
                  </a:lnTo>
                  <a:lnTo>
                    <a:pt x="1005" y="649"/>
                  </a:lnTo>
                  <a:lnTo>
                    <a:pt x="1029" y="690"/>
                  </a:lnTo>
                  <a:lnTo>
                    <a:pt x="1056" y="737"/>
                  </a:lnTo>
                  <a:lnTo>
                    <a:pt x="1087" y="788"/>
                  </a:lnTo>
                  <a:lnTo>
                    <a:pt x="1125" y="843"/>
                  </a:lnTo>
                  <a:lnTo>
                    <a:pt x="1166" y="904"/>
                  </a:lnTo>
                  <a:lnTo>
                    <a:pt x="1213" y="968"/>
                  </a:lnTo>
                  <a:lnTo>
                    <a:pt x="1265" y="1035"/>
                  </a:lnTo>
                  <a:lnTo>
                    <a:pt x="1322" y="1107"/>
                  </a:lnTo>
                  <a:lnTo>
                    <a:pt x="1386" y="1181"/>
                  </a:lnTo>
                  <a:lnTo>
                    <a:pt x="1456" y="1257"/>
                  </a:lnTo>
                  <a:lnTo>
                    <a:pt x="1457" y="1254"/>
                  </a:lnTo>
                  <a:lnTo>
                    <a:pt x="1461" y="1243"/>
                  </a:lnTo>
                  <a:lnTo>
                    <a:pt x="1467" y="1226"/>
                  </a:lnTo>
                  <a:lnTo>
                    <a:pt x="1476" y="1203"/>
                  </a:lnTo>
                  <a:lnTo>
                    <a:pt x="1485" y="1174"/>
                  </a:lnTo>
                  <a:lnTo>
                    <a:pt x="1496" y="1139"/>
                  </a:lnTo>
                  <a:lnTo>
                    <a:pt x="1509" y="1100"/>
                  </a:lnTo>
                  <a:lnTo>
                    <a:pt x="1524" y="1056"/>
                  </a:lnTo>
                  <a:lnTo>
                    <a:pt x="1539" y="1008"/>
                  </a:lnTo>
                  <a:lnTo>
                    <a:pt x="1555" y="956"/>
                  </a:lnTo>
                  <a:lnTo>
                    <a:pt x="1572" y="900"/>
                  </a:lnTo>
                  <a:lnTo>
                    <a:pt x="1589" y="842"/>
                  </a:lnTo>
                  <a:lnTo>
                    <a:pt x="1606" y="781"/>
                  </a:lnTo>
                  <a:lnTo>
                    <a:pt x="1603" y="776"/>
                  </a:lnTo>
                  <a:lnTo>
                    <a:pt x="1595" y="768"/>
                  </a:lnTo>
                  <a:lnTo>
                    <a:pt x="1582" y="759"/>
                  </a:lnTo>
                  <a:lnTo>
                    <a:pt x="1564" y="746"/>
                  </a:lnTo>
                  <a:lnTo>
                    <a:pt x="1542" y="730"/>
                  </a:lnTo>
                  <a:lnTo>
                    <a:pt x="1519" y="711"/>
                  </a:lnTo>
                  <a:lnTo>
                    <a:pt x="1491" y="688"/>
                  </a:lnTo>
                  <a:lnTo>
                    <a:pt x="1464" y="660"/>
                  </a:lnTo>
                  <a:lnTo>
                    <a:pt x="1434" y="628"/>
                  </a:lnTo>
                  <a:lnTo>
                    <a:pt x="1405" y="590"/>
                  </a:lnTo>
                  <a:lnTo>
                    <a:pt x="1378" y="547"/>
                  </a:lnTo>
                  <a:lnTo>
                    <a:pt x="1352" y="498"/>
                  </a:lnTo>
                  <a:lnTo>
                    <a:pt x="1329" y="444"/>
                  </a:lnTo>
                  <a:lnTo>
                    <a:pt x="1329" y="444"/>
                  </a:lnTo>
                  <a:lnTo>
                    <a:pt x="1334" y="449"/>
                  </a:lnTo>
                  <a:lnTo>
                    <a:pt x="1342" y="459"/>
                  </a:lnTo>
                  <a:lnTo>
                    <a:pt x="1352" y="472"/>
                  </a:lnTo>
                  <a:lnTo>
                    <a:pt x="1365" y="488"/>
                  </a:lnTo>
                  <a:lnTo>
                    <a:pt x="1381" y="506"/>
                  </a:lnTo>
                  <a:lnTo>
                    <a:pt x="1398" y="527"/>
                  </a:lnTo>
                  <a:lnTo>
                    <a:pt x="1416" y="547"/>
                  </a:lnTo>
                  <a:lnTo>
                    <a:pt x="1435" y="569"/>
                  </a:lnTo>
                  <a:lnTo>
                    <a:pt x="1455" y="592"/>
                  </a:lnTo>
                  <a:lnTo>
                    <a:pt x="1476" y="614"/>
                  </a:lnTo>
                  <a:lnTo>
                    <a:pt x="1496" y="634"/>
                  </a:lnTo>
                  <a:lnTo>
                    <a:pt x="1517" y="654"/>
                  </a:lnTo>
                  <a:lnTo>
                    <a:pt x="1537" y="671"/>
                  </a:lnTo>
                  <a:lnTo>
                    <a:pt x="1556" y="685"/>
                  </a:lnTo>
                  <a:lnTo>
                    <a:pt x="1574" y="695"/>
                  </a:lnTo>
                  <a:lnTo>
                    <a:pt x="1590" y="703"/>
                  </a:lnTo>
                  <a:lnTo>
                    <a:pt x="1604" y="706"/>
                  </a:lnTo>
                  <a:lnTo>
                    <a:pt x="1616" y="703"/>
                  </a:lnTo>
                  <a:lnTo>
                    <a:pt x="1626" y="694"/>
                  </a:lnTo>
                  <a:lnTo>
                    <a:pt x="1632" y="680"/>
                  </a:lnTo>
                  <a:lnTo>
                    <a:pt x="1656" y="584"/>
                  </a:lnTo>
                  <a:lnTo>
                    <a:pt x="1680" y="486"/>
                  </a:lnTo>
                  <a:lnTo>
                    <a:pt x="1701" y="386"/>
                  </a:lnTo>
                  <a:lnTo>
                    <a:pt x="1717" y="286"/>
                  </a:lnTo>
                  <a:lnTo>
                    <a:pt x="1733" y="188"/>
                  </a:lnTo>
                  <a:lnTo>
                    <a:pt x="1743" y="92"/>
                  </a:lnTo>
                  <a:lnTo>
                    <a:pt x="175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983789" y="1635663"/>
            <a:ext cx="3507266" cy="2117988"/>
            <a:chOff x="4983789" y="1635663"/>
            <a:chExt cx="3507266" cy="2117988"/>
          </a:xfrm>
        </p:grpSpPr>
        <p:grpSp>
          <p:nvGrpSpPr>
            <p:cNvPr id="5" name="组合 4"/>
            <p:cNvGrpSpPr/>
            <p:nvPr/>
          </p:nvGrpSpPr>
          <p:grpSpPr>
            <a:xfrm>
              <a:off x="4983789" y="1635663"/>
              <a:ext cx="3507266" cy="2117988"/>
              <a:chOff x="7252121" y="2352118"/>
              <a:chExt cx="4676354" cy="2823984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7252121" y="2352118"/>
                <a:ext cx="4676354" cy="616730"/>
                <a:chOff x="7252121" y="2352118"/>
                <a:chExt cx="4676354" cy="616730"/>
              </a:xfrm>
            </p:grpSpPr>
            <p:sp>
              <p:nvSpPr>
                <p:cNvPr id="15" name="任意多边形: 形状 14"/>
                <p:cNvSpPr>
                  <a:spLocks/>
                </p:cNvSpPr>
                <p:nvPr/>
              </p:nvSpPr>
              <p:spPr bwMode="auto">
                <a:xfrm>
                  <a:off x="7252121" y="2458077"/>
                  <a:ext cx="280988" cy="404813"/>
                </a:xfrm>
                <a:custGeom>
                  <a:avLst/>
                  <a:gdLst>
                    <a:gd name="T0" fmla="*/ 149 w 177"/>
                    <a:gd name="T1" fmla="*/ 0 h 255"/>
                    <a:gd name="T2" fmla="*/ 151 w 177"/>
                    <a:gd name="T3" fmla="*/ 2 h 255"/>
                    <a:gd name="T4" fmla="*/ 153 w 177"/>
                    <a:gd name="T5" fmla="*/ 8 h 255"/>
                    <a:gd name="T6" fmla="*/ 157 w 177"/>
                    <a:gd name="T7" fmla="*/ 17 h 255"/>
                    <a:gd name="T8" fmla="*/ 162 w 177"/>
                    <a:gd name="T9" fmla="*/ 30 h 255"/>
                    <a:gd name="T10" fmla="*/ 166 w 177"/>
                    <a:gd name="T11" fmla="*/ 46 h 255"/>
                    <a:gd name="T12" fmla="*/ 170 w 177"/>
                    <a:gd name="T13" fmla="*/ 63 h 255"/>
                    <a:gd name="T14" fmla="*/ 174 w 177"/>
                    <a:gd name="T15" fmla="*/ 82 h 255"/>
                    <a:gd name="T16" fmla="*/ 177 w 177"/>
                    <a:gd name="T17" fmla="*/ 102 h 255"/>
                    <a:gd name="T18" fmla="*/ 177 w 177"/>
                    <a:gd name="T19" fmla="*/ 122 h 255"/>
                    <a:gd name="T20" fmla="*/ 174 w 177"/>
                    <a:gd name="T21" fmla="*/ 143 h 255"/>
                    <a:gd name="T22" fmla="*/ 168 w 177"/>
                    <a:gd name="T23" fmla="*/ 164 h 255"/>
                    <a:gd name="T24" fmla="*/ 159 w 177"/>
                    <a:gd name="T25" fmla="*/ 183 h 255"/>
                    <a:gd name="T26" fmla="*/ 146 w 177"/>
                    <a:gd name="T27" fmla="*/ 203 h 255"/>
                    <a:gd name="T28" fmla="*/ 127 w 177"/>
                    <a:gd name="T29" fmla="*/ 220 h 255"/>
                    <a:gd name="T30" fmla="*/ 105 w 177"/>
                    <a:gd name="T31" fmla="*/ 234 h 255"/>
                    <a:gd name="T32" fmla="*/ 77 w 177"/>
                    <a:gd name="T33" fmla="*/ 246 h 255"/>
                    <a:gd name="T34" fmla="*/ 42 w 177"/>
                    <a:gd name="T35" fmla="*/ 255 h 255"/>
                    <a:gd name="T36" fmla="*/ 44 w 177"/>
                    <a:gd name="T37" fmla="*/ 253 h 255"/>
                    <a:gd name="T38" fmla="*/ 51 w 177"/>
                    <a:gd name="T39" fmla="*/ 250 h 255"/>
                    <a:gd name="T40" fmla="*/ 62 w 177"/>
                    <a:gd name="T41" fmla="*/ 244 h 255"/>
                    <a:gd name="T42" fmla="*/ 75 w 177"/>
                    <a:gd name="T43" fmla="*/ 235 h 255"/>
                    <a:gd name="T44" fmla="*/ 90 w 177"/>
                    <a:gd name="T45" fmla="*/ 222 h 255"/>
                    <a:gd name="T46" fmla="*/ 104 w 177"/>
                    <a:gd name="T47" fmla="*/ 208 h 255"/>
                    <a:gd name="T48" fmla="*/ 116 w 177"/>
                    <a:gd name="T49" fmla="*/ 190 h 255"/>
                    <a:gd name="T50" fmla="*/ 126 w 177"/>
                    <a:gd name="T51" fmla="*/ 169 h 255"/>
                    <a:gd name="T52" fmla="*/ 133 w 177"/>
                    <a:gd name="T53" fmla="*/ 143 h 255"/>
                    <a:gd name="T54" fmla="*/ 131 w 177"/>
                    <a:gd name="T55" fmla="*/ 147 h 255"/>
                    <a:gd name="T56" fmla="*/ 127 w 177"/>
                    <a:gd name="T57" fmla="*/ 155 h 255"/>
                    <a:gd name="T58" fmla="*/ 120 w 177"/>
                    <a:gd name="T59" fmla="*/ 168 h 255"/>
                    <a:gd name="T60" fmla="*/ 109 w 177"/>
                    <a:gd name="T61" fmla="*/ 182 h 255"/>
                    <a:gd name="T62" fmla="*/ 96 w 177"/>
                    <a:gd name="T63" fmla="*/ 198 h 255"/>
                    <a:gd name="T64" fmla="*/ 81 w 177"/>
                    <a:gd name="T65" fmla="*/ 213 h 255"/>
                    <a:gd name="T66" fmla="*/ 62 w 177"/>
                    <a:gd name="T67" fmla="*/ 227 h 255"/>
                    <a:gd name="T68" fmla="*/ 42 w 177"/>
                    <a:gd name="T69" fmla="*/ 239 h 255"/>
                    <a:gd name="T70" fmla="*/ 18 w 177"/>
                    <a:gd name="T71" fmla="*/ 246 h 255"/>
                    <a:gd name="T72" fmla="*/ 18 w 177"/>
                    <a:gd name="T73" fmla="*/ 243 h 255"/>
                    <a:gd name="T74" fmla="*/ 16 w 177"/>
                    <a:gd name="T75" fmla="*/ 238 h 255"/>
                    <a:gd name="T76" fmla="*/ 12 w 177"/>
                    <a:gd name="T77" fmla="*/ 229 h 255"/>
                    <a:gd name="T78" fmla="*/ 8 w 177"/>
                    <a:gd name="T79" fmla="*/ 216 h 255"/>
                    <a:gd name="T80" fmla="*/ 4 w 177"/>
                    <a:gd name="T81" fmla="*/ 201 h 255"/>
                    <a:gd name="T82" fmla="*/ 1 w 177"/>
                    <a:gd name="T83" fmla="*/ 185 h 255"/>
                    <a:gd name="T84" fmla="*/ 0 w 177"/>
                    <a:gd name="T85" fmla="*/ 166 h 255"/>
                    <a:gd name="T86" fmla="*/ 0 w 177"/>
                    <a:gd name="T87" fmla="*/ 147 h 255"/>
                    <a:gd name="T88" fmla="*/ 3 w 177"/>
                    <a:gd name="T89" fmla="*/ 126 h 255"/>
                    <a:gd name="T90" fmla="*/ 9 w 177"/>
                    <a:gd name="T91" fmla="*/ 105 h 255"/>
                    <a:gd name="T92" fmla="*/ 19 w 177"/>
                    <a:gd name="T93" fmla="*/ 86 h 255"/>
                    <a:gd name="T94" fmla="*/ 34 w 177"/>
                    <a:gd name="T95" fmla="*/ 65 h 255"/>
                    <a:gd name="T96" fmla="*/ 55 w 177"/>
                    <a:gd name="T97" fmla="*/ 47 h 255"/>
                    <a:gd name="T98" fmla="*/ 79 w 177"/>
                    <a:gd name="T99" fmla="*/ 29 h 255"/>
                    <a:gd name="T100" fmla="*/ 110 w 177"/>
                    <a:gd name="T101" fmla="*/ 13 h 255"/>
                    <a:gd name="T102" fmla="*/ 149 w 177"/>
                    <a:gd name="T103" fmla="*/ 0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77" h="255">
                      <a:moveTo>
                        <a:pt x="149" y="0"/>
                      </a:moveTo>
                      <a:lnTo>
                        <a:pt x="151" y="2"/>
                      </a:lnTo>
                      <a:lnTo>
                        <a:pt x="153" y="8"/>
                      </a:lnTo>
                      <a:lnTo>
                        <a:pt x="157" y="17"/>
                      </a:lnTo>
                      <a:lnTo>
                        <a:pt x="162" y="30"/>
                      </a:lnTo>
                      <a:lnTo>
                        <a:pt x="166" y="46"/>
                      </a:lnTo>
                      <a:lnTo>
                        <a:pt x="170" y="63"/>
                      </a:lnTo>
                      <a:lnTo>
                        <a:pt x="174" y="82"/>
                      </a:lnTo>
                      <a:lnTo>
                        <a:pt x="177" y="102"/>
                      </a:lnTo>
                      <a:lnTo>
                        <a:pt x="177" y="122"/>
                      </a:lnTo>
                      <a:lnTo>
                        <a:pt x="174" y="143"/>
                      </a:lnTo>
                      <a:lnTo>
                        <a:pt x="168" y="164"/>
                      </a:lnTo>
                      <a:lnTo>
                        <a:pt x="159" y="183"/>
                      </a:lnTo>
                      <a:lnTo>
                        <a:pt x="146" y="203"/>
                      </a:lnTo>
                      <a:lnTo>
                        <a:pt x="127" y="220"/>
                      </a:lnTo>
                      <a:lnTo>
                        <a:pt x="105" y="234"/>
                      </a:lnTo>
                      <a:lnTo>
                        <a:pt x="77" y="246"/>
                      </a:lnTo>
                      <a:lnTo>
                        <a:pt x="42" y="255"/>
                      </a:lnTo>
                      <a:lnTo>
                        <a:pt x="44" y="253"/>
                      </a:lnTo>
                      <a:lnTo>
                        <a:pt x="51" y="250"/>
                      </a:lnTo>
                      <a:lnTo>
                        <a:pt x="62" y="244"/>
                      </a:lnTo>
                      <a:lnTo>
                        <a:pt x="75" y="235"/>
                      </a:lnTo>
                      <a:lnTo>
                        <a:pt x="90" y="222"/>
                      </a:lnTo>
                      <a:lnTo>
                        <a:pt x="104" y="208"/>
                      </a:lnTo>
                      <a:lnTo>
                        <a:pt x="116" y="190"/>
                      </a:lnTo>
                      <a:lnTo>
                        <a:pt x="126" y="169"/>
                      </a:lnTo>
                      <a:lnTo>
                        <a:pt x="133" y="143"/>
                      </a:lnTo>
                      <a:lnTo>
                        <a:pt x="131" y="147"/>
                      </a:lnTo>
                      <a:lnTo>
                        <a:pt x="127" y="155"/>
                      </a:lnTo>
                      <a:lnTo>
                        <a:pt x="120" y="168"/>
                      </a:lnTo>
                      <a:lnTo>
                        <a:pt x="109" y="182"/>
                      </a:lnTo>
                      <a:lnTo>
                        <a:pt x="96" y="198"/>
                      </a:lnTo>
                      <a:lnTo>
                        <a:pt x="81" y="213"/>
                      </a:lnTo>
                      <a:lnTo>
                        <a:pt x="62" y="227"/>
                      </a:lnTo>
                      <a:lnTo>
                        <a:pt x="42" y="239"/>
                      </a:lnTo>
                      <a:lnTo>
                        <a:pt x="18" y="246"/>
                      </a:lnTo>
                      <a:lnTo>
                        <a:pt x="18" y="243"/>
                      </a:lnTo>
                      <a:lnTo>
                        <a:pt x="16" y="238"/>
                      </a:lnTo>
                      <a:lnTo>
                        <a:pt x="12" y="229"/>
                      </a:lnTo>
                      <a:lnTo>
                        <a:pt x="8" y="216"/>
                      </a:lnTo>
                      <a:lnTo>
                        <a:pt x="4" y="201"/>
                      </a:lnTo>
                      <a:lnTo>
                        <a:pt x="1" y="185"/>
                      </a:lnTo>
                      <a:lnTo>
                        <a:pt x="0" y="166"/>
                      </a:lnTo>
                      <a:lnTo>
                        <a:pt x="0" y="147"/>
                      </a:lnTo>
                      <a:lnTo>
                        <a:pt x="3" y="126"/>
                      </a:lnTo>
                      <a:lnTo>
                        <a:pt x="9" y="105"/>
                      </a:lnTo>
                      <a:lnTo>
                        <a:pt x="19" y="86"/>
                      </a:lnTo>
                      <a:lnTo>
                        <a:pt x="34" y="65"/>
                      </a:lnTo>
                      <a:lnTo>
                        <a:pt x="55" y="47"/>
                      </a:lnTo>
                      <a:lnTo>
                        <a:pt x="79" y="29"/>
                      </a:lnTo>
                      <a:lnTo>
                        <a:pt x="110" y="13"/>
                      </a:lnTo>
                      <a:lnTo>
                        <a:pt x="149" y="0"/>
                      </a:lnTo>
                      <a:close/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" name="文本框 12"/>
                <p:cNvSpPr txBox="1">
                  <a:spLocks/>
                </p:cNvSpPr>
                <p:nvPr/>
              </p:nvSpPr>
              <p:spPr>
                <a:xfrm>
                  <a:off x="7613322" y="2352118"/>
                  <a:ext cx="4315153" cy="616730"/>
                </a:xfrm>
                <a:prstGeom prst="rect">
                  <a:avLst/>
                </a:prstGeom>
              </p:spPr>
              <p:txBody>
                <a:bodyPr vert="horz" wrap="square" lIns="109728" tIns="54864" rIns="109728" bIns="54864" anchor="ctr" anchorCtr="0">
                  <a:normAutofit fontScale="92500" lnSpcReduction="100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100" dirty="0">
                      <a:solidFill>
                        <a:schemeClr val="bg1">
                          <a:lumMod val="50000"/>
                        </a:schemeClr>
                      </a:solidFill>
                    </a:rPr>
                    <a:t>点击输入替换</a:t>
                  </a:r>
                  <a:r>
                    <a:rPr lang="zh-CN" altLang="en-US" sz="1100" dirty="0" smtClean="0">
                      <a:solidFill>
                        <a:schemeClr val="bg1">
                          <a:lumMod val="50000"/>
                        </a:schemeClr>
                      </a:solidFill>
                    </a:rPr>
                    <a:t>内容</a:t>
                  </a:r>
                  <a:endParaRPr lang="en-US" altLang="zh-CN" sz="11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100" dirty="0">
                      <a:solidFill>
                        <a:schemeClr val="bg1">
                          <a:lumMod val="50000"/>
                        </a:schemeClr>
                      </a:solidFill>
                    </a:rPr>
                    <a:t>点击输入替换</a:t>
                  </a:r>
                  <a:r>
                    <a:rPr lang="zh-CN" altLang="en-US" sz="1100" dirty="0" smtClean="0">
                      <a:solidFill>
                        <a:schemeClr val="bg1">
                          <a:lumMod val="50000"/>
                        </a:schemeClr>
                      </a:solidFill>
                    </a:rPr>
                    <a:t>内容</a:t>
                  </a:r>
                  <a:endParaRPr lang="en-US" altLang="zh-CN" sz="11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9" name="组合 8"/>
              <p:cNvGrpSpPr/>
              <p:nvPr/>
            </p:nvGrpSpPr>
            <p:grpSpPr>
              <a:xfrm>
                <a:off x="7252121" y="3455745"/>
                <a:ext cx="4676354" cy="616730"/>
                <a:chOff x="7252121" y="3455745"/>
                <a:chExt cx="4676354" cy="616730"/>
              </a:xfrm>
            </p:grpSpPr>
            <p:sp>
              <p:nvSpPr>
                <p:cNvPr id="13" name="任意多边形: 形状 12"/>
                <p:cNvSpPr>
                  <a:spLocks/>
                </p:cNvSpPr>
                <p:nvPr/>
              </p:nvSpPr>
              <p:spPr bwMode="auto">
                <a:xfrm>
                  <a:off x="7252121" y="3561704"/>
                  <a:ext cx="280988" cy="404813"/>
                </a:xfrm>
                <a:custGeom>
                  <a:avLst/>
                  <a:gdLst>
                    <a:gd name="T0" fmla="*/ 149 w 177"/>
                    <a:gd name="T1" fmla="*/ 0 h 255"/>
                    <a:gd name="T2" fmla="*/ 151 w 177"/>
                    <a:gd name="T3" fmla="*/ 2 h 255"/>
                    <a:gd name="T4" fmla="*/ 153 w 177"/>
                    <a:gd name="T5" fmla="*/ 8 h 255"/>
                    <a:gd name="T6" fmla="*/ 157 w 177"/>
                    <a:gd name="T7" fmla="*/ 17 h 255"/>
                    <a:gd name="T8" fmla="*/ 162 w 177"/>
                    <a:gd name="T9" fmla="*/ 30 h 255"/>
                    <a:gd name="T10" fmla="*/ 166 w 177"/>
                    <a:gd name="T11" fmla="*/ 46 h 255"/>
                    <a:gd name="T12" fmla="*/ 170 w 177"/>
                    <a:gd name="T13" fmla="*/ 63 h 255"/>
                    <a:gd name="T14" fmla="*/ 174 w 177"/>
                    <a:gd name="T15" fmla="*/ 82 h 255"/>
                    <a:gd name="T16" fmla="*/ 177 w 177"/>
                    <a:gd name="T17" fmla="*/ 102 h 255"/>
                    <a:gd name="T18" fmla="*/ 177 w 177"/>
                    <a:gd name="T19" fmla="*/ 122 h 255"/>
                    <a:gd name="T20" fmla="*/ 174 w 177"/>
                    <a:gd name="T21" fmla="*/ 143 h 255"/>
                    <a:gd name="T22" fmla="*/ 168 w 177"/>
                    <a:gd name="T23" fmla="*/ 164 h 255"/>
                    <a:gd name="T24" fmla="*/ 159 w 177"/>
                    <a:gd name="T25" fmla="*/ 183 h 255"/>
                    <a:gd name="T26" fmla="*/ 146 w 177"/>
                    <a:gd name="T27" fmla="*/ 203 h 255"/>
                    <a:gd name="T28" fmla="*/ 127 w 177"/>
                    <a:gd name="T29" fmla="*/ 220 h 255"/>
                    <a:gd name="T30" fmla="*/ 105 w 177"/>
                    <a:gd name="T31" fmla="*/ 234 h 255"/>
                    <a:gd name="T32" fmla="*/ 77 w 177"/>
                    <a:gd name="T33" fmla="*/ 246 h 255"/>
                    <a:gd name="T34" fmla="*/ 42 w 177"/>
                    <a:gd name="T35" fmla="*/ 255 h 255"/>
                    <a:gd name="T36" fmla="*/ 44 w 177"/>
                    <a:gd name="T37" fmla="*/ 253 h 255"/>
                    <a:gd name="T38" fmla="*/ 51 w 177"/>
                    <a:gd name="T39" fmla="*/ 250 h 255"/>
                    <a:gd name="T40" fmla="*/ 62 w 177"/>
                    <a:gd name="T41" fmla="*/ 244 h 255"/>
                    <a:gd name="T42" fmla="*/ 75 w 177"/>
                    <a:gd name="T43" fmla="*/ 235 h 255"/>
                    <a:gd name="T44" fmla="*/ 90 w 177"/>
                    <a:gd name="T45" fmla="*/ 222 h 255"/>
                    <a:gd name="T46" fmla="*/ 104 w 177"/>
                    <a:gd name="T47" fmla="*/ 208 h 255"/>
                    <a:gd name="T48" fmla="*/ 116 w 177"/>
                    <a:gd name="T49" fmla="*/ 190 h 255"/>
                    <a:gd name="T50" fmla="*/ 126 w 177"/>
                    <a:gd name="T51" fmla="*/ 169 h 255"/>
                    <a:gd name="T52" fmla="*/ 133 w 177"/>
                    <a:gd name="T53" fmla="*/ 143 h 255"/>
                    <a:gd name="T54" fmla="*/ 131 w 177"/>
                    <a:gd name="T55" fmla="*/ 147 h 255"/>
                    <a:gd name="T56" fmla="*/ 127 w 177"/>
                    <a:gd name="T57" fmla="*/ 155 h 255"/>
                    <a:gd name="T58" fmla="*/ 120 w 177"/>
                    <a:gd name="T59" fmla="*/ 168 h 255"/>
                    <a:gd name="T60" fmla="*/ 109 w 177"/>
                    <a:gd name="T61" fmla="*/ 182 h 255"/>
                    <a:gd name="T62" fmla="*/ 96 w 177"/>
                    <a:gd name="T63" fmla="*/ 198 h 255"/>
                    <a:gd name="T64" fmla="*/ 81 w 177"/>
                    <a:gd name="T65" fmla="*/ 213 h 255"/>
                    <a:gd name="T66" fmla="*/ 62 w 177"/>
                    <a:gd name="T67" fmla="*/ 227 h 255"/>
                    <a:gd name="T68" fmla="*/ 42 w 177"/>
                    <a:gd name="T69" fmla="*/ 239 h 255"/>
                    <a:gd name="T70" fmla="*/ 18 w 177"/>
                    <a:gd name="T71" fmla="*/ 246 h 255"/>
                    <a:gd name="T72" fmla="*/ 18 w 177"/>
                    <a:gd name="T73" fmla="*/ 243 h 255"/>
                    <a:gd name="T74" fmla="*/ 16 w 177"/>
                    <a:gd name="T75" fmla="*/ 238 h 255"/>
                    <a:gd name="T76" fmla="*/ 12 w 177"/>
                    <a:gd name="T77" fmla="*/ 229 h 255"/>
                    <a:gd name="T78" fmla="*/ 8 w 177"/>
                    <a:gd name="T79" fmla="*/ 216 h 255"/>
                    <a:gd name="T80" fmla="*/ 4 w 177"/>
                    <a:gd name="T81" fmla="*/ 201 h 255"/>
                    <a:gd name="T82" fmla="*/ 1 w 177"/>
                    <a:gd name="T83" fmla="*/ 185 h 255"/>
                    <a:gd name="T84" fmla="*/ 0 w 177"/>
                    <a:gd name="T85" fmla="*/ 166 h 255"/>
                    <a:gd name="T86" fmla="*/ 0 w 177"/>
                    <a:gd name="T87" fmla="*/ 147 h 255"/>
                    <a:gd name="T88" fmla="*/ 3 w 177"/>
                    <a:gd name="T89" fmla="*/ 126 h 255"/>
                    <a:gd name="T90" fmla="*/ 9 w 177"/>
                    <a:gd name="T91" fmla="*/ 105 h 255"/>
                    <a:gd name="T92" fmla="*/ 19 w 177"/>
                    <a:gd name="T93" fmla="*/ 86 h 255"/>
                    <a:gd name="T94" fmla="*/ 34 w 177"/>
                    <a:gd name="T95" fmla="*/ 65 h 255"/>
                    <a:gd name="T96" fmla="*/ 55 w 177"/>
                    <a:gd name="T97" fmla="*/ 47 h 255"/>
                    <a:gd name="T98" fmla="*/ 79 w 177"/>
                    <a:gd name="T99" fmla="*/ 29 h 255"/>
                    <a:gd name="T100" fmla="*/ 110 w 177"/>
                    <a:gd name="T101" fmla="*/ 13 h 255"/>
                    <a:gd name="T102" fmla="*/ 149 w 177"/>
                    <a:gd name="T103" fmla="*/ 0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77" h="255">
                      <a:moveTo>
                        <a:pt x="149" y="0"/>
                      </a:moveTo>
                      <a:lnTo>
                        <a:pt x="151" y="2"/>
                      </a:lnTo>
                      <a:lnTo>
                        <a:pt x="153" y="8"/>
                      </a:lnTo>
                      <a:lnTo>
                        <a:pt x="157" y="17"/>
                      </a:lnTo>
                      <a:lnTo>
                        <a:pt x="162" y="30"/>
                      </a:lnTo>
                      <a:lnTo>
                        <a:pt x="166" y="46"/>
                      </a:lnTo>
                      <a:lnTo>
                        <a:pt x="170" y="63"/>
                      </a:lnTo>
                      <a:lnTo>
                        <a:pt x="174" y="82"/>
                      </a:lnTo>
                      <a:lnTo>
                        <a:pt x="177" y="102"/>
                      </a:lnTo>
                      <a:lnTo>
                        <a:pt x="177" y="122"/>
                      </a:lnTo>
                      <a:lnTo>
                        <a:pt x="174" y="143"/>
                      </a:lnTo>
                      <a:lnTo>
                        <a:pt x="168" y="164"/>
                      </a:lnTo>
                      <a:lnTo>
                        <a:pt x="159" y="183"/>
                      </a:lnTo>
                      <a:lnTo>
                        <a:pt x="146" y="203"/>
                      </a:lnTo>
                      <a:lnTo>
                        <a:pt x="127" y="220"/>
                      </a:lnTo>
                      <a:lnTo>
                        <a:pt x="105" y="234"/>
                      </a:lnTo>
                      <a:lnTo>
                        <a:pt x="77" y="246"/>
                      </a:lnTo>
                      <a:lnTo>
                        <a:pt x="42" y="255"/>
                      </a:lnTo>
                      <a:lnTo>
                        <a:pt x="44" y="253"/>
                      </a:lnTo>
                      <a:lnTo>
                        <a:pt x="51" y="250"/>
                      </a:lnTo>
                      <a:lnTo>
                        <a:pt x="62" y="244"/>
                      </a:lnTo>
                      <a:lnTo>
                        <a:pt x="75" y="235"/>
                      </a:lnTo>
                      <a:lnTo>
                        <a:pt x="90" y="222"/>
                      </a:lnTo>
                      <a:lnTo>
                        <a:pt x="104" y="208"/>
                      </a:lnTo>
                      <a:lnTo>
                        <a:pt x="116" y="190"/>
                      </a:lnTo>
                      <a:lnTo>
                        <a:pt x="126" y="169"/>
                      </a:lnTo>
                      <a:lnTo>
                        <a:pt x="133" y="143"/>
                      </a:lnTo>
                      <a:lnTo>
                        <a:pt x="131" y="147"/>
                      </a:lnTo>
                      <a:lnTo>
                        <a:pt x="127" y="155"/>
                      </a:lnTo>
                      <a:lnTo>
                        <a:pt x="120" y="168"/>
                      </a:lnTo>
                      <a:lnTo>
                        <a:pt x="109" y="182"/>
                      </a:lnTo>
                      <a:lnTo>
                        <a:pt x="96" y="198"/>
                      </a:lnTo>
                      <a:lnTo>
                        <a:pt x="81" y="213"/>
                      </a:lnTo>
                      <a:lnTo>
                        <a:pt x="62" y="227"/>
                      </a:lnTo>
                      <a:lnTo>
                        <a:pt x="42" y="239"/>
                      </a:lnTo>
                      <a:lnTo>
                        <a:pt x="18" y="246"/>
                      </a:lnTo>
                      <a:lnTo>
                        <a:pt x="18" y="243"/>
                      </a:lnTo>
                      <a:lnTo>
                        <a:pt x="16" y="238"/>
                      </a:lnTo>
                      <a:lnTo>
                        <a:pt x="12" y="229"/>
                      </a:lnTo>
                      <a:lnTo>
                        <a:pt x="8" y="216"/>
                      </a:lnTo>
                      <a:lnTo>
                        <a:pt x="4" y="201"/>
                      </a:lnTo>
                      <a:lnTo>
                        <a:pt x="1" y="185"/>
                      </a:lnTo>
                      <a:lnTo>
                        <a:pt x="0" y="166"/>
                      </a:lnTo>
                      <a:lnTo>
                        <a:pt x="0" y="147"/>
                      </a:lnTo>
                      <a:lnTo>
                        <a:pt x="3" y="126"/>
                      </a:lnTo>
                      <a:lnTo>
                        <a:pt x="9" y="105"/>
                      </a:lnTo>
                      <a:lnTo>
                        <a:pt x="19" y="86"/>
                      </a:lnTo>
                      <a:lnTo>
                        <a:pt x="34" y="65"/>
                      </a:lnTo>
                      <a:lnTo>
                        <a:pt x="55" y="47"/>
                      </a:lnTo>
                      <a:lnTo>
                        <a:pt x="79" y="29"/>
                      </a:lnTo>
                      <a:lnTo>
                        <a:pt x="110" y="13"/>
                      </a:lnTo>
                      <a:lnTo>
                        <a:pt x="149" y="0"/>
                      </a:lnTo>
                      <a:close/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" name="文本框 10"/>
                <p:cNvSpPr txBox="1">
                  <a:spLocks/>
                </p:cNvSpPr>
                <p:nvPr/>
              </p:nvSpPr>
              <p:spPr>
                <a:xfrm>
                  <a:off x="7613322" y="3455745"/>
                  <a:ext cx="4315153" cy="616730"/>
                </a:xfrm>
                <a:prstGeom prst="rect">
                  <a:avLst/>
                </a:prstGeom>
              </p:spPr>
              <p:txBody>
                <a:bodyPr vert="horz" wrap="square" lIns="109728" tIns="54864" rIns="109728" bIns="54864" anchor="ctr" anchorCtr="0">
                  <a:normAutofit fontScale="92500" lnSpcReduction="100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100" dirty="0">
                      <a:solidFill>
                        <a:schemeClr val="bg1">
                          <a:lumMod val="50000"/>
                        </a:schemeClr>
                      </a:solidFill>
                    </a:rPr>
                    <a:t>点击输入替换</a:t>
                  </a:r>
                  <a:r>
                    <a:rPr lang="zh-CN" altLang="en-US" sz="1100" dirty="0" smtClean="0">
                      <a:solidFill>
                        <a:schemeClr val="bg1">
                          <a:lumMod val="50000"/>
                        </a:schemeClr>
                      </a:solidFill>
                    </a:rPr>
                    <a:t>内容</a:t>
                  </a:r>
                  <a:endParaRPr lang="en-US" altLang="zh-CN" sz="11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100" dirty="0">
                      <a:solidFill>
                        <a:schemeClr val="bg1">
                          <a:lumMod val="50000"/>
                        </a:schemeClr>
                      </a:solidFill>
                    </a:rPr>
                    <a:t>点击输入替换</a:t>
                  </a:r>
                  <a:r>
                    <a:rPr lang="zh-CN" altLang="en-US" sz="1100" dirty="0" smtClean="0">
                      <a:solidFill>
                        <a:schemeClr val="bg1">
                          <a:lumMod val="50000"/>
                        </a:schemeClr>
                      </a:solidFill>
                    </a:rPr>
                    <a:t>内容</a:t>
                  </a:r>
                  <a:endParaRPr lang="en-US" altLang="zh-CN" sz="11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0" name="组合 9"/>
              <p:cNvGrpSpPr/>
              <p:nvPr/>
            </p:nvGrpSpPr>
            <p:grpSpPr>
              <a:xfrm>
                <a:off x="7252121" y="4559372"/>
                <a:ext cx="4676354" cy="616730"/>
                <a:chOff x="7252121" y="4559372"/>
                <a:chExt cx="4676354" cy="616730"/>
              </a:xfrm>
            </p:grpSpPr>
            <p:sp>
              <p:nvSpPr>
                <p:cNvPr id="11" name="任意多边形: 形状 10"/>
                <p:cNvSpPr>
                  <a:spLocks/>
                </p:cNvSpPr>
                <p:nvPr/>
              </p:nvSpPr>
              <p:spPr bwMode="auto">
                <a:xfrm>
                  <a:off x="7252121" y="4665331"/>
                  <a:ext cx="280988" cy="404813"/>
                </a:xfrm>
                <a:custGeom>
                  <a:avLst/>
                  <a:gdLst>
                    <a:gd name="T0" fmla="*/ 149 w 177"/>
                    <a:gd name="T1" fmla="*/ 0 h 255"/>
                    <a:gd name="T2" fmla="*/ 151 w 177"/>
                    <a:gd name="T3" fmla="*/ 2 h 255"/>
                    <a:gd name="T4" fmla="*/ 153 w 177"/>
                    <a:gd name="T5" fmla="*/ 8 h 255"/>
                    <a:gd name="T6" fmla="*/ 157 w 177"/>
                    <a:gd name="T7" fmla="*/ 17 h 255"/>
                    <a:gd name="T8" fmla="*/ 162 w 177"/>
                    <a:gd name="T9" fmla="*/ 30 h 255"/>
                    <a:gd name="T10" fmla="*/ 166 w 177"/>
                    <a:gd name="T11" fmla="*/ 46 h 255"/>
                    <a:gd name="T12" fmla="*/ 170 w 177"/>
                    <a:gd name="T13" fmla="*/ 63 h 255"/>
                    <a:gd name="T14" fmla="*/ 174 w 177"/>
                    <a:gd name="T15" fmla="*/ 82 h 255"/>
                    <a:gd name="T16" fmla="*/ 177 w 177"/>
                    <a:gd name="T17" fmla="*/ 102 h 255"/>
                    <a:gd name="T18" fmla="*/ 177 w 177"/>
                    <a:gd name="T19" fmla="*/ 122 h 255"/>
                    <a:gd name="T20" fmla="*/ 174 w 177"/>
                    <a:gd name="T21" fmla="*/ 143 h 255"/>
                    <a:gd name="T22" fmla="*/ 168 w 177"/>
                    <a:gd name="T23" fmla="*/ 164 h 255"/>
                    <a:gd name="T24" fmla="*/ 159 w 177"/>
                    <a:gd name="T25" fmla="*/ 183 h 255"/>
                    <a:gd name="T26" fmla="*/ 146 w 177"/>
                    <a:gd name="T27" fmla="*/ 203 h 255"/>
                    <a:gd name="T28" fmla="*/ 127 w 177"/>
                    <a:gd name="T29" fmla="*/ 220 h 255"/>
                    <a:gd name="T30" fmla="*/ 105 w 177"/>
                    <a:gd name="T31" fmla="*/ 234 h 255"/>
                    <a:gd name="T32" fmla="*/ 77 w 177"/>
                    <a:gd name="T33" fmla="*/ 246 h 255"/>
                    <a:gd name="T34" fmla="*/ 42 w 177"/>
                    <a:gd name="T35" fmla="*/ 255 h 255"/>
                    <a:gd name="T36" fmla="*/ 44 w 177"/>
                    <a:gd name="T37" fmla="*/ 253 h 255"/>
                    <a:gd name="T38" fmla="*/ 51 w 177"/>
                    <a:gd name="T39" fmla="*/ 250 h 255"/>
                    <a:gd name="T40" fmla="*/ 62 w 177"/>
                    <a:gd name="T41" fmla="*/ 244 h 255"/>
                    <a:gd name="T42" fmla="*/ 75 w 177"/>
                    <a:gd name="T43" fmla="*/ 235 h 255"/>
                    <a:gd name="T44" fmla="*/ 90 w 177"/>
                    <a:gd name="T45" fmla="*/ 222 h 255"/>
                    <a:gd name="T46" fmla="*/ 104 w 177"/>
                    <a:gd name="T47" fmla="*/ 208 h 255"/>
                    <a:gd name="T48" fmla="*/ 116 w 177"/>
                    <a:gd name="T49" fmla="*/ 190 h 255"/>
                    <a:gd name="T50" fmla="*/ 126 w 177"/>
                    <a:gd name="T51" fmla="*/ 169 h 255"/>
                    <a:gd name="T52" fmla="*/ 133 w 177"/>
                    <a:gd name="T53" fmla="*/ 143 h 255"/>
                    <a:gd name="T54" fmla="*/ 131 w 177"/>
                    <a:gd name="T55" fmla="*/ 147 h 255"/>
                    <a:gd name="T56" fmla="*/ 127 w 177"/>
                    <a:gd name="T57" fmla="*/ 155 h 255"/>
                    <a:gd name="T58" fmla="*/ 120 w 177"/>
                    <a:gd name="T59" fmla="*/ 168 h 255"/>
                    <a:gd name="T60" fmla="*/ 109 w 177"/>
                    <a:gd name="T61" fmla="*/ 182 h 255"/>
                    <a:gd name="T62" fmla="*/ 96 w 177"/>
                    <a:gd name="T63" fmla="*/ 198 h 255"/>
                    <a:gd name="T64" fmla="*/ 81 w 177"/>
                    <a:gd name="T65" fmla="*/ 213 h 255"/>
                    <a:gd name="T66" fmla="*/ 62 w 177"/>
                    <a:gd name="T67" fmla="*/ 227 h 255"/>
                    <a:gd name="T68" fmla="*/ 42 w 177"/>
                    <a:gd name="T69" fmla="*/ 239 h 255"/>
                    <a:gd name="T70" fmla="*/ 18 w 177"/>
                    <a:gd name="T71" fmla="*/ 246 h 255"/>
                    <a:gd name="T72" fmla="*/ 18 w 177"/>
                    <a:gd name="T73" fmla="*/ 243 h 255"/>
                    <a:gd name="T74" fmla="*/ 16 w 177"/>
                    <a:gd name="T75" fmla="*/ 238 h 255"/>
                    <a:gd name="T76" fmla="*/ 12 w 177"/>
                    <a:gd name="T77" fmla="*/ 229 h 255"/>
                    <a:gd name="T78" fmla="*/ 8 w 177"/>
                    <a:gd name="T79" fmla="*/ 216 h 255"/>
                    <a:gd name="T80" fmla="*/ 4 w 177"/>
                    <a:gd name="T81" fmla="*/ 201 h 255"/>
                    <a:gd name="T82" fmla="*/ 1 w 177"/>
                    <a:gd name="T83" fmla="*/ 185 h 255"/>
                    <a:gd name="T84" fmla="*/ 0 w 177"/>
                    <a:gd name="T85" fmla="*/ 166 h 255"/>
                    <a:gd name="T86" fmla="*/ 0 w 177"/>
                    <a:gd name="T87" fmla="*/ 147 h 255"/>
                    <a:gd name="T88" fmla="*/ 3 w 177"/>
                    <a:gd name="T89" fmla="*/ 126 h 255"/>
                    <a:gd name="T90" fmla="*/ 9 w 177"/>
                    <a:gd name="T91" fmla="*/ 105 h 255"/>
                    <a:gd name="T92" fmla="*/ 19 w 177"/>
                    <a:gd name="T93" fmla="*/ 86 h 255"/>
                    <a:gd name="T94" fmla="*/ 34 w 177"/>
                    <a:gd name="T95" fmla="*/ 65 h 255"/>
                    <a:gd name="T96" fmla="*/ 55 w 177"/>
                    <a:gd name="T97" fmla="*/ 47 h 255"/>
                    <a:gd name="T98" fmla="*/ 79 w 177"/>
                    <a:gd name="T99" fmla="*/ 29 h 255"/>
                    <a:gd name="T100" fmla="*/ 110 w 177"/>
                    <a:gd name="T101" fmla="*/ 13 h 255"/>
                    <a:gd name="T102" fmla="*/ 149 w 177"/>
                    <a:gd name="T103" fmla="*/ 0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77" h="255">
                      <a:moveTo>
                        <a:pt x="149" y="0"/>
                      </a:moveTo>
                      <a:lnTo>
                        <a:pt x="151" y="2"/>
                      </a:lnTo>
                      <a:lnTo>
                        <a:pt x="153" y="8"/>
                      </a:lnTo>
                      <a:lnTo>
                        <a:pt x="157" y="17"/>
                      </a:lnTo>
                      <a:lnTo>
                        <a:pt x="162" y="30"/>
                      </a:lnTo>
                      <a:lnTo>
                        <a:pt x="166" y="46"/>
                      </a:lnTo>
                      <a:lnTo>
                        <a:pt x="170" y="63"/>
                      </a:lnTo>
                      <a:lnTo>
                        <a:pt x="174" y="82"/>
                      </a:lnTo>
                      <a:lnTo>
                        <a:pt x="177" y="102"/>
                      </a:lnTo>
                      <a:lnTo>
                        <a:pt x="177" y="122"/>
                      </a:lnTo>
                      <a:lnTo>
                        <a:pt x="174" y="143"/>
                      </a:lnTo>
                      <a:lnTo>
                        <a:pt x="168" y="164"/>
                      </a:lnTo>
                      <a:lnTo>
                        <a:pt x="159" y="183"/>
                      </a:lnTo>
                      <a:lnTo>
                        <a:pt x="146" y="203"/>
                      </a:lnTo>
                      <a:lnTo>
                        <a:pt x="127" y="220"/>
                      </a:lnTo>
                      <a:lnTo>
                        <a:pt x="105" y="234"/>
                      </a:lnTo>
                      <a:lnTo>
                        <a:pt x="77" y="246"/>
                      </a:lnTo>
                      <a:lnTo>
                        <a:pt x="42" y="255"/>
                      </a:lnTo>
                      <a:lnTo>
                        <a:pt x="44" y="253"/>
                      </a:lnTo>
                      <a:lnTo>
                        <a:pt x="51" y="250"/>
                      </a:lnTo>
                      <a:lnTo>
                        <a:pt x="62" y="244"/>
                      </a:lnTo>
                      <a:lnTo>
                        <a:pt x="75" y="235"/>
                      </a:lnTo>
                      <a:lnTo>
                        <a:pt x="90" y="222"/>
                      </a:lnTo>
                      <a:lnTo>
                        <a:pt x="104" y="208"/>
                      </a:lnTo>
                      <a:lnTo>
                        <a:pt x="116" y="190"/>
                      </a:lnTo>
                      <a:lnTo>
                        <a:pt x="126" y="169"/>
                      </a:lnTo>
                      <a:lnTo>
                        <a:pt x="133" y="143"/>
                      </a:lnTo>
                      <a:lnTo>
                        <a:pt x="131" y="147"/>
                      </a:lnTo>
                      <a:lnTo>
                        <a:pt x="127" y="155"/>
                      </a:lnTo>
                      <a:lnTo>
                        <a:pt x="120" y="168"/>
                      </a:lnTo>
                      <a:lnTo>
                        <a:pt x="109" y="182"/>
                      </a:lnTo>
                      <a:lnTo>
                        <a:pt x="96" y="198"/>
                      </a:lnTo>
                      <a:lnTo>
                        <a:pt x="81" y="213"/>
                      </a:lnTo>
                      <a:lnTo>
                        <a:pt x="62" y="227"/>
                      </a:lnTo>
                      <a:lnTo>
                        <a:pt x="42" y="239"/>
                      </a:lnTo>
                      <a:lnTo>
                        <a:pt x="18" y="246"/>
                      </a:lnTo>
                      <a:lnTo>
                        <a:pt x="18" y="243"/>
                      </a:lnTo>
                      <a:lnTo>
                        <a:pt x="16" y="238"/>
                      </a:lnTo>
                      <a:lnTo>
                        <a:pt x="12" y="229"/>
                      </a:lnTo>
                      <a:lnTo>
                        <a:pt x="8" y="216"/>
                      </a:lnTo>
                      <a:lnTo>
                        <a:pt x="4" y="201"/>
                      </a:lnTo>
                      <a:lnTo>
                        <a:pt x="1" y="185"/>
                      </a:lnTo>
                      <a:lnTo>
                        <a:pt x="0" y="166"/>
                      </a:lnTo>
                      <a:lnTo>
                        <a:pt x="0" y="147"/>
                      </a:lnTo>
                      <a:lnTo>
                        <a:pt x="3" y="126"/>
                      </a:lnTo>
                      <a:lnTo>
                        <a:pt x="9" y="105"/>
                      </a:lnTo>
                      <a:lnTo>
                        <a:pt x="19" y="86"/>
                      </a:lnTo>
                      <a:lnTo>
                        <a:pt x="34" y="65"/>
                      </a:lnTo>
                      <a:lnTo>
                        <a:pt x="55" y="47"/>
                      </a:lnTo>
                      <a:lnTo>
                        <a:pt x="79" y="29"/>
                      </a:lnTo>
                      <a:lnTo>
                        <a:pt x="110" y="13"/>
                      </a:lnTo>
                      <a:lnTo>
                        <a:pt x="149" y="0"/>
                      </a:ln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" name="文本框 8"/>
                <p:cNvSpPr txBox="1">
                  <a:spLocks/>
                </p:cNvSpPr>
                <p:nvPr/>
              </p:nvSpPr>
              <p:spPr>
                <a:xfrm>
                  <a:off x="7613322" y="4559372"/>
                  <a:ext cx="4315153" cy="616730"/>
                </a:xfrm>
                <a:prstGeom prst="rect">
                  <a:avLst/>
                </a:prstGeom>
              </p:spPr>
              <p:txBody>
                <a:bodyPr vert="horz" wrap="square" lIns="109728" tIns="54864" rIns="109728" bIns="54864" anchor="ctr" anchorCtr="0">
                  <a:normAutofit fontScale="92500" lnSpcReduction="100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100" dirty="0">
                      <a:solidFill>
                        <a:schemeClr val="bg1">
                          <a:lumMod val="50000"/>
                        </a:schemeClr>
                      </a:solidFill>
                    </a:rPr>
                    <a:t>点击输入替换</a:t>
                  </a:r>
                  <a:r>
                    <a:rPr lang="zh-CN" altLang="en-US" sz="1100" dirty="0" smtClean="0">
                      <a:solidFill>
                        <a:schemeClr val="bg1">
                          <a:lumMod val="50000"/>
                        </a:schemeClr>
                      </a:solidFill>
                    </a:rPr>
                    <a:t>内容</a:t>
                  </a:r>
                  <a:endParaRPr lang="en-US" altLang="zh-CN" sz="11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100" dirty="0">
                      <a:solidFill>
                        <a:schemeClr val="bg1">
                          <a:lumMod val="50000"/>
                        </a:schemeClr>
                      </a:solidFill>
                    </a:rPr>
                    <a:t>点击输入替换</a:t>
                  </a:r>
                  <a:r>
                    <a:rPr lang="zh-CN" altLang="en-US" sz="1100" dirty="0" smtClean="0">
                      <a:solidFill>
                        <a:schemeClr val="bg1">
                          <a:lumMod val="50000"/>
                        </a:schemeClr>
                      </a:solidFill>
                    </a:rPr>
                    <a:t>内容</a:t>
                  </a:r>
                  <a:endParaRPr lang="en-US" altLang="zh-CN" sz="11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</p:grpSp>
        <p:cxnSp>
          <p:nvCxnSpPr>
            <p:cNvPr id="6" name="直接连接符 5"/>
            <p:cNvCxnSpPr/>
            <p:nvPr/>
          </p:nvCxnSpPr>
          <p:spPr>
            <a:xfrm>
              <a:off x="4983789" y="2269268"/>
              <a:ext cx="3236257" cy="0"/>
            </a:xfrm>
            <a:prstGeom prst="line">
              <a:avLst/>
            </a:prstGeom>
            <a:ln w="3175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4983789" y="3112230"/>
              <a:ext cx="3236257" cy="0"/>
            </a:xfrm>
            <a:prstGeom prst="line">
              <a:avLst/>
            </a:prstGeom>
            <a:ln w="3175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itle 1">
            <a:extLst>
              <a:ext uri="{FF2B5EF4-FFF2-40B4-BE49-F238E27FC236}">
                <a16:creationId xmlns:a16="http://schemas.microsoft.com/office/drawing/2014/main" xmlns="" id="{AD974E3E-F21A-4DB1-8D13-1F57032C798B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教学总结</a:t>
            </a:r>
          </a:p>
        </p:txBody>
      </p:sp>
    </p:spTree>
    <p:extLst>
      <p:ext uri="{BB962C8B-B14F-4D97-AF65-F5344CB8AC3E}">
        <p14:creationId xmlns:p14="http://schemas.microsoft.com/office/powerpoint/2010/main" val="1831921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4"/>
          <p:cNvGrpSpPr/>
          <p:nvPr/>
        </p:nvGrpSpPr>
        <p:grpSpPr>
          <a:xfrm>
            <a:off x="4923039" y="1103759"/>
            <a:ext cx="3520267" cy="3191449"/>
            <a:chOff x="5827486" y="1471680"/>
            <a:chExt cx="4693689" cy="4255265"/>
          </a:xfrm>
        </p:grpSpPr>
        <p:sp>
          <p:nvSpPr>
            <p:cNvPr id="21" name="Oval 1"/>
            <p:cNvSpPr/>
            <p:nvPr/>
          </p:nvSpPr>
          <p:spPr>
            <a:xfrm>
              <a:off x="6445756" y="1870738"/>
              <a:ext cx="3457147" cy="3457147"/>
            </a:xfrm>
            <a:prstGeom prst="ellipse">
              <a:avLst/>
            </a:prstGeom>
            <a:noFill/>
            <a:ln w="19050">
              <a:solidFill>
                <a:schemeClr val="tx2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2" name="Group 2"/>
            <p:cNvGrpSpPr/>
            <p:nvPr/>
          </p:nvGrpSpPr>
          <p:grpSpPr>
            <a:xfrm rot="5400000">
              <a:off x="7255029" y="1905999"/>
              <a:ext cx="2138089" cy="1269452"/>
              <a:chOff x="1371600" y="1272983"/>
              <a:chExt cx="1603567" cy="952089"/>
            </a:xfrm>
            <a:solidFill>
              <a:schemeClr val="accent1"/>
            </a:solidFill>
          </p:grpSpPr>
          <p:sp>
            <p:nvSpPr>
              <p:cNvPr id="35" name="Rectangle: Rounded Corners 3"/>
              <p:cNvSpPr/>
              <p:nvPr/>
            </p:nvSpPr>
            <p:spPr>
              <a:xfrm>
                <a:off x="1371600" y="1733550"/>
                <a:ext cx="1524000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Rectangle: Rounded Corners 4"/>
              <p:cNvSpPr/>
              <p:nvPr/>
            </p:nvSpPr>
            <p:spPr>
              <a:xfrm rot="2700000">
                <a:off x="2132204" y="1542065"/>
                <a:ext cx="842963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Rectangle: Rounded Corners 5"/>
              <p:cNvSpPr/>
              <p:nvPr/>
            </p:nvSpPr>
            <p:spPr>
              <a:xfrm rot="18900000" flipV="1">
                <a:off x="2132204" y="1920272"/>
                <a:ext cx="842963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3" name="Group 6"/>
            <p:cNvGrpSpPr/>
            <p:nvPr/>
          </p:nvGrpSpPr>
          <p:grpSpPr>
            <a:xfrm rot="10800000">
              <a:off x="8383086" y="3154537"/>
              <a:ext cx="2138089" cy="1269452"/>
              <a:chOff x="1371600" y="1272983"/>
              <a:chExt cx="1603567" cy="952089"/>
            </a:xfrm>
            <a:solidFill>
              <a:schemeClr val="accent2">
                <a:alpha val="50000"/>
              </a:schemeClr>
            </a:solidFill>
          </p:grpSpPr>
          <p:sp>
            <p:nvSpPr>
              <p:cNvPr id="32" name="Rectangle: Rounded Corners 7"/>
              <p:cNvSpPr/>
              <p:nvPr/>
            </p:nvSpPr>
            <p:spPr>
              <a:xfrm>
                <a:off x="1371600" y="1733550"/>
                <a:ext cx="1524000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Rectangle: Rounded Corners 8"/>
              <p:cNvSpPr/>
              <p:nvPr/>
            </p:nvSpPr>
            <p:spPr>
              <a:xfrm rot="2700000">
                <a:off x="2132204" y="1542065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Rectangle: Rounded Corners 9"/>
              <p:cNvSpPr/>
              <p:nvPr/>
            </p:nvSpPr>
            <p:spPr>
              <a:xfrm rot="18900000" flipV="1">
                <a:off x="2132204" y="1920272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4" name="Group 10"/>
            <p:cNvGrpSpPr/>
            <p:nvPr/>
          </p:nvGrpSpPr>
          <p:grpSpPr>
            <a:xfrm>
              <a:off x="5827486" y="2768771"/>
              <a:ext cx="2138089" cy="1269452"/>
              <a:chOff x="1371600" y="1272983"/>
              <a:chExt cx="1603567" cy="952089"/>
            </a:xfrm>
            <a:solidFill>
              <a:schemeClr val="accent4">
                <a:alpha val="50000"/>
              </a:schemeClr>
            </a:solidFill>
          </p:grpSpPr>
          <p:sp>
            <p:nvSpPr>
              <p:cNvPr id="29" name="Rectangle: Rounded Corners 11"/>
              <p:cNvSpPr/>
              <p:nvPr/>
            </p:nvSpPr>
            <p:spPr>
              <a:xfrm>
                <a:off x="1371600" y="1733550"/>
                <a:ext cx="1524000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Rectangle: Rounded Corners 12"/>
              <p:cNvSpPr/>
              <p:nvPr/>
            </p:nvSpPr>
            <p:spPr>
              <a:xfrm rot="2700000">
                <a:off x="2132204" y="1542065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Rectangle: Rounded Corners 13"/>
              <p:cNvSpPr/>
              <p:nvPr/>
            </p:nvSpPr>
            <p:spPr>
              <a:xfrm rot="18900000" flipV="1">
                <a:off x="2132204" y="1920272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5" name="Group 30"/>
            <p:cNvGrpSpPr/>
            <p:nvPr/>
          </p:nvGrpSpPr>
          <p:grpSpPr>
            <a:xfrm>
              <a:off x="7351487" y="3588854"/>
              <a:ext cx="1269452" cy="2138091"/>
              <a:chOff x="5513615" y="3097307"/>
              <a:chExt cx="952089" cy="1603568"/>
            </a:xfrm>
          </p:grpSpPr>
          <p:sp>
            <p:nvSpPr>
              <p:cNvPr id="26" name="Rectangle: Rounded Corners 31"/>
              <p:cNvSpPr/>
              <p:nvPr/>
            </p:nvSpPr>
            <p:spPr>
              <a:xfrm rot="16200000">
                <a:off x="5364581" y="3786475"/>
                <a:ext cx="1524000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Rectangle: Rounded Corners 32"/>
              <p:cNvSpPr/>
              <p:nvPr/>
            </p:nvSpPr>
            <p:spPr>
              <a:xfrm rot="18900000">
                <a:off x="5513615" y="3366389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Rectangle: Rounded Corners 33"/>
              <p:cNvSpPr/>
              <p:nvPr/>
            </p:nvSpPr>
            <p:spPr>
              <a:xfrm rot="13500000" flipV="1">
                <a:off x="5891822" y="3366389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882146" y="1153216"/>
            <a:ext cx="3969284" cy="3100842"/>
            <a:chOff x="882146" y="1153216"/>
            <a:chExt cx="3969284" cy="3100842"/>
          </a:xfrm>
        </p:grpSpPr>
        <p:grpSp>
          <p:nvGrpSpPr>
            <p:cNvPr id="4" name="Group 14"/>
            <p:cNvGrpSpPr/>
            <p:nvPr/>
          </p:nvGrpSpPr>
          <p:grpSpPr>
            <a:xfrm>
              <a:off x="882146" y="1196783"/>
              <a:ext cx="409616" cy="412538"/>
              <a:chOff x="5931156" y="1399652"/>
              <a:chExt cx="644626" cy="649224"/>
            </a:xfrm>
          </p:grpSpPr>
          <p:sp>
            <p:nvSpPr>
              <p:cNvPr id="44" name="Oval 15"/>
              <p:cNvSpPr/>
              <p:nvPr/>
            </p:nvSpPr>
            <p:spPr>
              <a:xfrm>
                <a:off x="5931156" y="1399652"/>
                <a:ext cx="644626" cy="64922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16"/>
              <p:cNvSpPr>
                <a:spLocks/>
              </p:cNvSpPr>
              <p:nvPr/>
            </p:nvSpPr>
            <p:spPr bwMode="auto">
              <a:xfrm>
                <a:off x="6057730" y="1551942"/>
                <a:ext cx="400552" cy="359916"/>
              </a:xfrm>
              <a:custGeom>
                <a:avLst/>
                <a:gdLst/>
                <a:ahLst/>
                <a:cxnLst>
                  <a:cxn ang="0">
                    <a:pos x="23" y="39"/>
                  </a:cxn>
                  <a:cxn ang="0">
                    <a:pos x="21" y="41"/>
                  </a:cxn>
                  <a:cxn ang="0">
                    <a:pos x="20" y="41"/>
                  </a:cxn>
                  <a:cxn ang="0">
                    <a:pos x="19" y="40"/>
                  </a:cxn>
                  <a:cxn ang="0">
                    <a:pos x="0" y="22"/>
                  </a:cxn>
                  <a:cxn ang="0">
                    <a:pos x="0" y="19"/>
                  </a:cxn>
                  <a:cxn ang="0">
                    <a:pos x="19" y="1"/>
                  </a:cxn>
                  <a:cxn ang="0">
                    <a:pos x="21" y="0"/>
                  </a:cxn>
                  <a:cxn ang="0">
                    <a:pos x="23" y="2"/>
                  </a:cxn>
                  <a:cxn ang="0">
                    <a:pos x="23" y="5"/>
                  </a:cxn>
                  <a:cxn ang="0">
                    <a:pos x="8" y="19"/>
                  </a:cxn>
                  <a:cxn ang="0">
                    <a:pos x="8" y="22"/>
                  </a:cxn>
                  <a:cxn ang="0">
                    <a:pos x="23" y="36"/>
                  </a:cxn>
                  <a:cxn ang="0">
                    <a:pos x="23" y="39"/>
                  </a:cxn>
                  <a:cxn ang="0">
                    <a:pos x="58" y="57"/>
                  </a:cxn>
                  <a:cxn ang="0">
                    <a:pos x="57" y="57"/>
                  </a:cxn>
                  <a:cxn ang="0">
                    <a:pos x="57" y="57"/>
                  </a:cxn>
                  <a:cxn ang="0">
                    <a:pos x="56" y="56"/>
                  </a:cxn>
                  <a:cxn ang="0">
                    <a:pos x="52" y="36"/>
                  </a:cxn>
                  <a:cxn ang="0">
                    <a:pos x="36" y="30"/>
                  </a:cxn>
                  <a:cxn ang="0">
                    <a:pos x="36" y="39"/>
                  </a:cxn>
                  <a:cxn ang="0">
                    <a:pos x="35" y="41"/>
                  </a:cxn>
                  <a:cxn ang="0">
                    <a:pos x="34" y="41"/>
                  </a:cxn>
                  <a:cxn ang="0">
                    <a:pos x="32" y="40"/>
                  </a:cxn>
                  <a:cxn ang="0">
                    <a:pos x="14" y="22"/>
                  </a:cxn>
                  <a:cxn ang="0">
                    <a:pos x="14" y="19"/>
                  </a:cxn>
                  <a:cxn ang="0">
                    <a:pos x="32" y="1"/>
                  </a:cxn>
                  <a:cxn ang="0">
                    <a:pos x="35" y="0"/>
                  </a:cxn>
                  <a:cxn ang="0">
                    <a:pos x="36" y="2"/>
                  </a:cxn>
                  <a:cxn ang="0">
                    <a:pos x="36" y="12"/>
                  </a:cxn>
                  <a:cxn ang="0">
                    <a:pos x="58" y="20"/>
                  </a:cxn>
                  <a:cxn ang="0">
                    <a:pos x="64" y="38"/>
                  </a:cxn>
                  <a:cxn ang="0">
                    <a:pos x="58" y="57"/>
                  </a:cxn>
                </a:cxnLst>
                <a:rect l="0" t="0" r="r" b="b"/>
                <a:pathLst>
                  <a:path w="64" h="57">
                    <a:moveTo>
                      <a:pt x="23" y="39"/>
                    </a:moveTo>
                    <a:cubicBezTo>
                      <a:pt x="23" y="40"/>
                      <a:pt x="22" y="41"/>
                      <a:pt x="21" y="41"/>
                    </a:cubicBezTo>
                    <a:cubicBezTo>
                      <a:pt x="21" y="41"/>
                      <a:pt x="21" y="41"/>
                      <a:pt x="20" y="41"/>
                    </a:cubicBezTo>
                    <a:cubicBezTo>
                      <a:pt x="20" y="41"/>
                      <a:pt x="19" y="41"/>
                      <a:pt x="19" y="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1"/>
                      <a:pt x="0" y="20"/>
                      <a:pt x="0" y="19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0"/>
                      <a:pt x="20" y="0"/>
                      <a:pt x="21" y="0"/>
                    </a:cubicBezTo>
                    <a:cubicBezTo>
                      <a:pt x="22" y="1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8" y="20"/>
                      <a:pt x="8" y="21"/>
                      <a:pt x="8" y="22"/>
                    </a:cubicBezTo>
                    <a:cubicBezTo>
                      <a:pt x="23" y="36"/>
                      <a:pt x="23" y="36"/>
                      <a:pt x="23" y="36"/>
                    </a:cubicBezTo>
                    <a:lnTo>
                      <a:pt x="23" y="39"/>
                    </a:lnTo>
                    <a:close/>
                    <a:moveTo>
                      <a:pt x="58" y="57"/>
                    </a:moveTo>
                    <a:cubicBezTo>
                      <a:pt x="58" y="57"/>
                      <a:pt x="57" y="57"/>
                      <a:pt x="57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6" y="57"/>
                      <a:pt x="56" y="56"/>
                      <a:pt x="56" y="56"/>
                    </a:cubicBezTo>
                    <a:cubicBezTo>
                      <a:pt x="57" y="46"/>
                      <a:pt x="56" y="40"/>
                      <a:pt x="52" y="36"/>
                    </a:cubicBezTo>
                    <a:cubicBezTo>
                      <a:pt x="49" y="32"/>
                      <a:pt x="44" y="31"/>
                      <a:pt x="36" y="3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40"/>
                      <a:pt x="36" y="41"/>
                      <a:pt x="35" y="41"/>
                    </a:cubicBezTo>
                    <a:cubicBezTo>
                      <a:pt x="35" y="41"/>
                      <a:pt x="34" y="41"/>
                      <a:pt x="34" y="41"/>
                    </a:cubicBezTo>
                    <a:cubicBezTo>
                      <a:pt x="33" y="41"/>
                      <a:pt x="33" y="41"/>
                      <a:pt x="32" y="40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3" y="21"/>
                      <a:pt x="13" y="20"/>
                      <a:pt x="14" y="19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3" y="0"/>
                      <a:pt x="34" y="0"/>
                      <a:pt x="35" y="0"/>
                    </a:cubicBezTo>
                    <a:cubicBezTo>
                      <a:pt x="36" y="1"/>
                      <a:pt x="36" y="1"/>
                      <a:pt x="36" y="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46" y="12"/>
                      <a:pt x="53" y="15"/>
                      <a:pt x="58" y="20"/>
                    </a:cubicBezTo>
                    <a:cubicBezTo>
                      <a:pt x="63" y="25"/>
                      <a:pt x="64" y="33"/>
                      <a:pt x="64" y="38"/>
                    </a:cubicBezTo>
                    <a:cubicBezTo>
                      <a:pt x="64" y="45"/>
                      <a:pt x="58" y="56"/>
                      <a:pt x="58" y="5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Group 18"/>
            <p:cNvGrpSpPr/>
            <p:nvPr/>
          </p:nvGrpSpPr>
          <p:grpSpPr>
            <a:xfrm>
              <a:off x="882146" y="2061070"/>
              <a:ext cx="409616" cy="412538"/>
              <a:chOff x="5950091" y="2237852"/>
              <a:chExt cx="644626" cy="649224"/>
            </a:xfrm>
          </p:grpSpPr>
          <p:sp>
            <p:nvSpPr>
              <p:cNvPr id="42" name="Oval 19"/>
              <p:cNvSpPr/>
              <p:nvPr/>
            </p:nvSpPr>
            <p:spPr>
              <a:xfrm flipH="1">
                <a:off x="5950091" y="2237852"/>
                <a:ext cx="644626" cy="64922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20"/>
              <p:cNvSpPr>
                <a:spLocks/>
              </p:cNvSpPr>
              <p:nvPr/>
            </p:nvSpPr>
            <p:spPr bwMode="auto">
              <a:xfrm>
                <a:off x="6100406" y="2400386"/>
                <a:ext cx="315200" cy="347304"/>
              </a:xfrm>
              <a:custGeom>
                <a:avLst/>
                <a:gdLst/>
                <a:ahLst/>
                <a:cxnLst>
                  <a:cxn ang="0">
                    <a:pos x="40" y="55"/>
                  </a:cxn>
                  <a:cxn ang="0">
                    <a:pos x="32" y="51"/>
                  </a:cxn>
                  <a:cxn ang="0">
                    <a:pos x="4" y="24"/>
                  </a:cxn>
                  <a:cxn ang="0">
                    <a:pos x="0" y="14"/>
                  </a:cxn>
                  <a:cxn ang="0">
                    <a:pos x="13" y="0"/>
                  </a:cxn>
                  <a:cxn ang="0">
                    <a:pos x="23" y="5"/>
                  </a:cxn>
                  <a:cxn ang="0">
                    <a:pos x="45" y="26"/>
                  </a:cxn>
                  <a:cxn ang="0">
                    <a:pos x="45" y="27"/>
                  </a:cxn>
                  <a:cxn ang="0">
                    <a:pos x="42" y="30"/>
                  </a:cxn>
                  <a:cxn ang="0">
                    <a:pos x="42" y="29"/>
                  </a:cxn>
                  <a:cxn ang="0">
                    <a:pos x="20" y="8"/>
                  </a:cxn>
                  <a:cxn ang="0">
                    <a:pos x="13" y="5"/>
                  </a:cxn>
                  <a:cxn ang="0">
                    <a:pos x="4" y="14"/>
                  </a:cxn>
                  <a:cxn ang="0">
                    <a:pos x="7" y="21"/>
                  </a:cxn>
                  <a:cxn ang="0">
                    <a:pos x="35" y="48"/>
                  </a:cxn>
                  <a:cxn ang="0">
                    <a:pos x="40" y="50"/>
                  </a:cxn>
                  <a:cxn ang="0">
                    <a:pos x="45" y="45"/>
                  </a:cxn>
                  <a:cxn ang="0">
                    <a:pos x="43" y="40"/>
                  </a:cxn>
                  <a:cxn ang="0">
                    <a:pos x="22" y="19"/>
                  </a:cxn>
                  <a:cxn ang="0">
                    <a:pos x="20" y="18"/>
                  </a:cxn>
                  <a:cxn ang="0">
                    <a:pos x="18" y="21"/>
                  </a:cxn>
                  <a:cxn ang="0">
                    <a:pos x="19" y="23"/>
                  </a:cxn>
                  <a:cxn ang="0">
                    <a:pos x="33" y="38"/>
                  </a:cxn>
                  <a:cxn ang="0">
                    <a:pos x="34" y="38"/>
                  </a:cxn>
                  <a:cxn ang="0">
                    <a:pos x="31" y="41"/>
                  </a:cxn>
                  <a:cxn ang="0">
                    <a:pos x="30" y="41"/>
                  </a:cxn>
                  <a:cxn ang="0">
                    <a:pos x="16" y="26"/>
                  </a:cxn>
                  <a:cxn ang="0">
                    <a:pos x="13" y="21"/>
                  </a:cxn>
                  <a:cxn ang="0">
                    <a:pos x="20" y="14"/>
                  </a:cxn>
                  <a:cxn ang="0">
                    <a:pos x="26" y="16"/>
                  </a:cxn>
                  <a:cxn ang="0">
                    <a:pos x="46" y="37"/>
                  </a:cxn>
                  <a:cxn ang="0">
                    <a:pos x="50" y="45"/>
                  </a:cxn>
                  <a:cxn ang="0">
                    <a:pos x="40" y="55"/>
                  </a:cxn>
                </a:cxnLst>
                <a:rect l="0" t="0" r="r" b="b"/>
                <a:pathLst>
                  <a:path w="50" h="55">
                    <a:moveTo>
                      <a:pt x="40" y="55"/>
                    </a:moveTo>
                    <a:cubicBezTo>
                      <a:pt x="37" y="55"/>
                      <a:pt x="34" y="54"/>
                      <a:pt x="32" y="51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1" y="21"/>
                      <a:pt x="0" y="18"/>
                      <a:pt x="0" y="14"/>
                    </a:cubicBezTo>
                    <a:cubicBezTo>
                      <a:pt x="0" y="7"/>
                      <a:pt x="6" y="0"/>
                      <a:pt x="13" y="0"/>
                    </a:cubicBezTo>
                    <a:cubicBezTo>
                      <a:pt x="17" y="0"/>
                      <a:pt x="21" y="2"/>
                      <a:pt x="23" y="5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7"/>
                      <a:pt x="45" y="27"/>
                    </a:cubicBezTo>
                    <a:cubicBezTo>
                      <a:pt x="45" y="28"/>
                      <a:pt x="43" y="30"/>
                      <a:pt x="42" y="30"/>
                    </a:cubicBezTo>
                    <a:cubicBezTo>
                      <a:pt x="42" y="30"/>
                      <a:pt x="42" y="30"/>
                      <a:pt x="42" y="2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6"/>
                      <a:pt x="16" y="5"/>
                      <a:pt x="13" y="5"/>
                    </a:cubicBezTo>
                    <a:cubicBezTo>
                      <a:pt x="8" y="5"/>
                      <a:pt x="4" y="9"/>
                      <a:pt x="4" y="14"/>
                    </a:cubicBezTo>
                    <a:cubicBezTo>
                      <a:pt x="4" y="16"/>
                      <a:pt x="5" y="19"/>
                      <a:pt x="7" y="21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6" y="50"/>
                      <a:pt x="38" y="50"/>
                      <a:pt x="40" y="50"/>
                    </a:cubicBezTo>
                    <a:cubicBezTo>
                      <a:pt x="43" y="50"/>
                      <a:pt x="45" y="48"/>
                      <a:pt x="45" y="45"/>
                    </a:cubicBezTo>
                    <a:cubicBezTo>
                      <a:pt x="45" y="43"/>
                      <a:pt x="44" y="41"/>
                      <a:pt x="43" y="40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1" y="18"/>
                      <a:pt x="20" y="18"/>
                    </a:cubicBezTo>
                    <a:cubicBezTo>
                      <a:pt x="19" y="18"/>
                      <a:pt x="18" y="19"/>
                      <a:pt x="18" y="21"/>
                    </a:cubicBezTo>
                    <a:cubicBezTo>
                      <a:pt x="18" y="22"/>
                      <a:pt x="18" y="22"/>
                      <a:pt x="19" y="23"/>
                    </a:cubicBezTo>
                    <a:cubicBezTo>
                      <a:pt x="33" y="38"/>
                      <a:pt x="33" y="38"/>
                      <a:pt x="33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9"/>
                      <a:pt x="32" y="41"/>
                      <a:pt x="31" y="41"/>
                    </a:cubicBezTo>
                    <a:cubicBezTo>
                      <a:pt x="31" y="41"/>
                      <a:pt x="30" y="41"/>
                      <a:pt x="30" y="41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4" y="25"/>
                      <a:pt x="13" y="23"/>
                      <a:pt x="13" y="21"/>
                    </a:cubicBezTo>
                    <a:cubicBezTo>
                      <a:pt x="13" y="17"/>
                      <a:pt x="16" y="14"/>
                      <a:pt x="20" y="14"/>
                    </a:cubicBezTo>
                    <a:cubicBezTo>
                      <a:pt x="22" y="14"/>
                      <a:pt x="24" y="15"/>
                      <a:pt x="26" y="16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9" y="39"/>
                      <a:pt x="50" y="42"/>
                      <a:pt x="50" y="45"/>
                    </a:cubicBezTo>
                    <a:cubicBezTo>
                      <a:pt x="50" y="51"/>
                      <a:pt x="46" y="55"/>
                      <a:pt x="40" y="5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Group 22"/>
            <p:cNvGrpSpPr/>
            <p:nvPr/>
          </p:nvGrpSpPr>
          <p:grpSpPr>
            <a:xfrm>
              <a:off x="882146" y="2925356"/>
              <a:ext cx="409616" cy="412538"/>
              <a:chOff x="5931156" y="3059486"/>
              <a:chExt cx="644626" cy="649224"/>
            </a:xfrm>
          </p:grpSpPr>
          <p:sp>
            <p:nvSpPr>
              <p:cNvPr id="40" name="Oval 23"/>
              <p:cNvSpPr/>
              <p:nvPr/>
            </p:nvSpPr>
            <p:spPr>
              <a:xfrm>
                <a:off x="5931156" y="3059486"/>
                <a:ext cx="644626" cy="649224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24"/>
              <p:cNvSpPr>
                <a:spLocks/>
              </p:cNvSpPr>
              <p:nvPr/>
            </p:nvSpPr>
            <p:spPr bwMode="auto">
              <a:xfrm>
                <a:off x="6058775" y="3227031"/>
                <a:ext cx="398463" cy="345165"/>
              </a:xfrm>
              <a:custGeom>
                <a:avLst/>
                <a:gdLst/>
                <a:ahLst/>
                <a:cxnLst>
                  <a:cxn ang="0">
                    <a:pos x="67" y="63"/>
                  </a:cxn>
                  <a:cxn ang="0">
                    <a:pos x="0" y="57"/>
                  </a:cxn>
                  <a:cxn ang="0">
                    <a:pos x="7" y="0"/>
                  </a:cxn>
                  <a:cxn ang="0">
                    <a:pos x="73" y="6"/>
                  </a:cxn>
                  <a:cxn ang="0">
                    <a:pos x="15" y="7"/>
                  </a:cxn>
                  <a:cxn ang="0">
                    <a:pos x="8" y="4"/>
                  </a:cxn>
                  <a:cxn ang="0">
                    <a:pos x="5" y="12"/>
                  </a:cxn>
                  <a:cxn ang="0">
                    <a:pos x="13" y="14"/>
                  </a:cxn>
                  <a:cxn ang="0">
                    <a:pos x="15" y="7"/>
                  </a:cxn>
                  <a:cxn ang="0">
                    <a:pos x="13" y="19"/>
                  </a:cxn>
                  <a:cxn ang="0">
                    <a:pos x="5" y="21"/>
                  </a:cxn>
                  <a:cxn ang="0">
                    <a:pos x="8" y="29"/>
                  </a:cxn>
                  <a:cxn ang="0">
                    <a:pos x="15" y="26"/>
                  </a:cxn>
                  <a:cxn ang="0">
                    <a:pos x="15" y="36"/>
                  </a:cxn>
                  <a:cxn ang="0">
                    <a:pos x="8" y="34"/>
                  </a:cxn>
                  <a:cxn ang="0">
                    <a:pos x="5" y="41"/>
                  </a:cxn>
                  <a:cxn ang="0">
                    <a:pos x="13" y="43"/>
                  </a:cxn>
                  <a:cxn ang="0">
                    <a:pos x="15" y="36"/>
                  </a:cxn>
                  <a:cxn ang="0">
                    <a:pos x="13" y="48"/>
                  </a:cxn>
                  <a:cxn ang="0">
                    <a:pos x="5" y="51"/>
                  </a:cxn>
                  <a:cxn ang="0">
                    <a:pos x="8" y="58"/>
                  </a:cxn>
                  <a:cxn ang="0">
                    <a:pos x="15" y="55"/>
                  </a:cxn>
                  <a:cxn ang="0">
                    <a:pos x="54" y="7"/>
                  </a:cxn>
                  <a:cxn ang="0">
                    <a:pos x="22" y="4"/>
                  </a:cxn>
                  <a:cxn ang="0">
                    <a:pos x="20" y="26"/>
                  </a:cxn>
                  <a:cxn ang="0">
                    <a:pos x="51" y="29"/>
                  </a:cxn>
                  <a:cxn ang="0">
                    <a:pos x="54" y="7"/>
                  </a:cxn>
                  <a:cxn ang="0">
                    <a:pos x="51" y="34"/>
                  </a:cxn>
                  <a:cxn ang="0">
                    <a:pos x="20" y="36"/>
                  </a:cxn>
                  <a:cxn ang="0">
                    <a:pos x="22" y="58"/>
                  </a:cxn>
                  <a:cxn ang="0">
                    <a:pos x="54" y="55"/>
                  </a:cxn>
                  <a:cxn ang="0">
                    <a:pos x="68" y="7"/>
                  </a:cxn>
                  <a:cxn ang="0">
                    <a:pos x="61" y="4"/>
                  </a:cxn>
                  <a:cxn ang="0">
                    <a:pos x="59" y="12"/>
                  </a:cxn>
                  <a:cxn ang="0">
                    <a:pos x="66" y="14"/>
                  </a:cxn>
                  <a:cxn ang="0">
                    <a:pos x="68" y="7"/>
                  </a:cxn>
                  <a:cxn ang="0">
                    <a:pos x="66" y="19"/>
                  </a:cxn>
                  <a:cxn ang="0">
                    <a:pos x="59" y="21"/>
                  </a:cxn>
                  <a:cxn ang="0">
                    <a:pos x="61" y="29"/>
                  </a:cxn>
                  <a:cxn ang="0">
                    <a:pos x="68" y="26"/>
                  </a:cxn>
                  <a:cxn ang="0">
                    <a:pos x="68" y="36"/>
                  </a:cxn>
                  <a:cxn ang="0">
                    <a:pos x="61" y="34"/>
                  </a:cxn>
                  <a:cxn ang="0">
                    <a:pos x="59" y="41"/>
                  </a:cxn>
                  <a:cxn ang="0">
                    <a:pos x="66" y="43"/>
                  </a:cxn>
                  <a:cxn ang="0">
                    <a:pos x="68" y="36"/>
                  </a:cxn>
                  <a:cxn ang="0">
                    <a:pos x="66" y="48"/>
                  </a:cxn>
                  <a:cxn ang="0">
                    <a:pos x="59" y="51"/>
                  </a:cxn>
                  <a:cxn ang="0">
                    <a:pos x="61" y="58"/>
                  </a:cxn>
                  <a:cxn ang="0">
                    <a:pos x="68" y="55"/>
                  </a:cxn>
                </a:cxnLst>
                <a:rect l="0" t="0" r="r" b="b"/>
                <a:pathLst>
                  <a:path w="73" h="63">
                    <a:moveTo>
                      <a:pt x="73" y="57"/>
                    </a:moveTo>
                    <a:cubicBezTo>
                      <a:pt x="73" y="60"/>
                      <a:pt x="71" y="63"/>
                      <a:pt x="67" y="63"/>
                    </a:cubicBezTo>
                    <a:cubicBezTo>
                      <a:pt x="7" y="63"/>
                      <a:pt x="7" y="63"/>
                      <a:pt x="7" y="63"/>
                    </a:cubicBezTo>
                    <a:cubicBezTo>
                      <a:pt x="3" y="63"/>
                      <a:pt x="0" y="60"/>
                      <a:pt x="0" y="5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1" y="0"/>
                      <a:pt x="73" y="2"/>
                      <a:pt x="73" y="6"/>
                    </a:cubicBezTo>
                    <a:lnTo>
                      <a:pt x="73" y="57"/>
                    </a:lnTo>
                    <a:close/>
                    <a:moveTo>
                      <a:pt x="15" y="7"/>
                    </a:moveTo>
                    <a:cubicBezTo>
                      <a:pt x="15" y="6"/>
                      <a:pt x="14" y="4"/>
                      <a:pt x="13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6" y="4"/>
                      <a:pt x="5" y="6"/>
                      <a:pt x="5" y="7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3"/>
                      <a:pt x="6" y="14"/>
                      <a:pt x="8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4" y="14"/>
                      <a:pt x="15" y="13"/>
                      <a:pt x="15" y="12"/>
                    </a:cubicBezTo>
                    <a:lnTo>
                      <a:pt x="15" y="7"/>
                    </a:lnTo>
                    <a:close/>
                    <a:moveTo>
                      <a:pt x="15" y="21"/>
                    </a:moveTo>
                    <a:cubicBezTo>
                      <a:pt x="15" y="20"/>
                      <a:pt x="14" y="19"/>
                      <a:pt x="13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6" y="19"/>
                      <a:pt x="5" y="20"/>
                      <a:pt x="5" y="21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8"/>
                      <a:pt x="6" y="29"/>
                      <a:pt x="8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4" y="29"/>
                      <a:pt x="15" y="28"/>
                      <a:pt x="15" y="26"/>
                    </a:cubicBezTo>
                    <a:lnTo>
                      <a:pt x="15" y="21"/>
                    </a:lnTo>
                    <a:close/>
                    <a:moveTo>
                      <a:pt x="15" y="36"/>
                    </a:moveTo>
                    <a:cubicBezTo>
                      <a:pt x="15" y="35"/>
                      <a:pt x="14" y="34"/>
                      <a:pt x="13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6" y="34"/>
                      <a:pt x="5" y="35"/>
                      <a:pt x="5" y="36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5" y="42"/>
                      <a:pt x="6" y="43"/>
                      <a:pt x="8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4" y="43"/>
                      <a:pt x="15" y="42"/>
                      <a:pt x="15" y="41"/>
                    </a:cubicBezTo>
                    <a:lnTo>
                      <a:pt x="15" y="36"/>
                    </a:lnTo>
                    <a:close/>
                    <a:moveTo>
                      <a:pt x="15" y="51"/>
                    </a:moveTo>
                    <a:cubicBezTo>
                      <a:pt x="15" y="49"/>
                      <a:pt x="14" y="48"/>
                      <a:pt x="13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6" y="48"/>
                      <a:pt x="5" y="49"/>
                      <a:pt x="5" y="51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57"/>
                      <a:pt x="6" y="58"/>
                      <a:pt x="8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4" y="58"/>
                      <a:pt x="15" y="57"/>
                      <a:pt x="15" y="55"/>
                    </a:cubicBezTo>
                    <a:lnTo>
                      <a:pt x="15" y="51"/>
                    </a:lnTo>
                    <a:close/>
                    <a:moveTo>
                      <a:pt x="54" y="7"/>
                    </a:moveTo>
                    <a:cubicBezTo>
                      <a:pt x="54" y="6"/>
                      <a:pt x="53" y="4"/>
                      <a:pt x="51" y="4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1" y="4"/>
                      <a:pt x="20" y="6"/>
                      <a:pt x="20" y="7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8"/>
                      <a:pt x="21" y="29"/>
                      <a:pt x="22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3" y="29"/>
                      <a:pt x="54" y="28"/>
                      <a:pt x="54" y="26"/>
                    </a:cubicBezTo>
                    <a:lnTo>
                      <a:pt x="54" y="7"/>
                    </a:lnTo>
                    <a:close/>
                    <a:moveTo>
                      <a:pt x="54" y="36"/>
                    </a:moveTo>
                    <a:cubicBezTo>
                      <a:pt x="54" y="35"/>
                      <a:pt x="53" y="34"/>
                      <a:pt x="51" y="34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1" y="34"/>
                      <a:pt x="20" y="35"/>
                      <a:pt x="20" y="36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7"/>
                      <a:pt x="21" y="58"/>
                      <a:pt x="22" y="58"/>
                    </a:cubicBezTo>
                    <a:cubicBezTo>
                      <a:pt x="51" y="58"/>
                      <a:pt x="51" y="58"/>
                      <a:pt x="51" y="58"/>
                    </a:cubicBezTo>
                    <a:cubicBezTo>
                      <a:pt x="53" y="58"/>
                      <a:pt x="54" y="57"/>
                      <a:pt x="54" y="55"/>
                    </a:cubicBezTo>
                    <a:lnTo>
                      <a:pt x="54" y="36"/>
                    </a:lnTo>
                    <a:close/>
                    <a:moveTo>
                      <a:pt x="68" y="7"/>
                    </a:moveTo>
                    <a:cubicBezTo>
                      <a:pt x="68" y="6"/>
                      <a:pt x="67" y="4"/>
                      <a:pt x="66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0" y="4"/>
                      <a:pt x="59" y="6"/>
                      <a:pt x="59" y="7"/>
                    </a:cubicBezTo>
                    <a:cubicBezTo>
                      <a:pt x="59" y="12"/>
                      <a:pt x="59" y="12"/>
                      <a:pt x="59" y="12"/>
                    </a:cubicBezTo>
                    <a:cubicBezTo>
                      <a:pt x="59" y="13"/>
                      <a:pt x="60" y="14"/>
                      <a:pt x="61" y="14"/>
                    </a:cubicBezTo>
                    <a:cubicBezTo>
                      <a:pt x="66" y="14"/>
                      <a:pt x="66" y="14"/>
                      <a:pt x="66" y="14"/>
                    </a:cubicBezTo>
                    <a:cubicBezTo>
                      <a:pt x="67" y="14"/>
                      <a:pt x="68" y="13"/>
                      <a:pt x="68" y="12"/>
                    </a:cubicBezTo>
                    <a:lnTo>
                      <a:pt x="68" y="7"/>
                    </a:lnTo>
                    <a:close/>
                    <a:moveTo>
                      <a:pt x="68" y="21"/>
                    </a:moveTo>
                    <a:cubicBezTo>
                      <a:pt x="68" y="20"/>
                      <a:pt x="67" y="19"/>
                      <a:pt x="66" y="19"/>
                    </a:cubicBezTo>
                    <a:cubicBezTo>
                      <a:pt x="61" y="19"/>
                      <a:pt x="61" y="19"/>
                      <a:pt x="61" y="19"/>
                    </a:cubicBezTo>
                    <a:cubicBezTo>
                      <a:pt x="60" y="19"/>
                      <a:pt x="59" y="20"/>
                      <a:pt x="59" y="2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28"/>
                      <a:pt x="60" y="29"/>
                      <a:pt x="61" y="29"/>
                    </a:cubicBezTo>
                    <a:cubicBezTo>
                      <a:pt x="66" y="29"/>
                      <a:pt x="66" y="29"/>
                      <a:pt x="66" y="29"/>
                    </a:cubicBezTo>
                    <a:cubicBezTo>
                      <a:pt x="67" y="29"/>
                      <a:pt x="68" y="28"/>
                      <a:pt x="68" y="26"/>
                    </a:cubicBezTo>
                    <a:lnTo>
                      <a:pt x="68" y="21"/>
                    </a:lnTo>
                    <a:close/>
                    <a:moveTo>
                      <a:pt x="68" y="36"/>
                    </a:moveTo>
                    <a:cubicBezTo>
                      <a:pt x="68" y="35"/>
                      <a:pt x="67" y="34"/>
                      <a:pt x="66" y="34"/>
                    </a:cubicBezTo>
                    <a:cubicBezTo>
                      <a:pt x="61" y="34"/>
                      <a:pt x="61" y="34"/>
                      <a:pt x="61" y="34"/>
                    </a:cubicBezTo>
                    <a:cubicBezTo>
                      <a:pt x="60" y="34"/>
                      <a:pt x="59" y="35"/>
                      <a:pt x="59" y="36"/>
                    </a:cubicBezTo>
                    <a:cubicBezTo>
                      <a:pt x="59" y="41"/>
                      <a:pt x="59" y="41"/>
                      <a:pt x="59" y="41"/>
                    </a:cubicBezTo>
                    <a:cubicBezTo>
                      <a:pt x="59" y="42"/>
                      <a:pt x="60" y="43"/>
                      <a:pt x="61" y="4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7" y="43"/>
                      <a:pt x="68" y="42"/>
                      <a:pt x="68" y="41"/>
                    </a:cubicBezTo>
                    <a:lnTo>
                      <a:pt x="68" y="36"/>
                    </a:lnTo>
                    <a:close/>
                    <a:moveTo>
                      <a:pt x="68" y="51"/>
                    </a:moveTo>
                    <a:cubicBezTo>
                      <a:pt x="68" y="49"/>
                      <a:pt x="67" y="48"/>
                      <a:pt x="66" y="48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0" y="48"/>
                      <a:pt x="59" y="49"/>
                      <a:pt x="59" y="51"/>
                    </a:cubicBezTo>
                    <a:cubicBezTo>
                      <a:pt x="59" y="55"/>
                      <a:pt x="59" y="55"/>
                      <a:pt x="59" y="55"/>
                    </a:cubicBezTo>
                    <a:cubicBezTo>
                      <a:pt x="59" y="57"/>
                      <a:pt x="60" y="58"/>
                      <a:pt x="61" y="58"/>
                    </a:cubicBezTo>
                    <a:cubicBezTo>
                      <a:pt x="66" y="58"/>
                      <a:pt x="66" y="58"/>
                      <a:pt x="66" y="58"/>
                    </a:cubicBezTo>
                    <a:cubicBezTo>
                      <a:pt x="67" y="58"/>
                      <a:pt x="68" y="57"/>
                      <a:pt x="68" y="55"/>
                    </a:cubicBezTo>
                    <a:lnTo>
                      <a:pt x="68" y="5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Group 26"/>
            <p:cNvGrpSpPr/>
            <p:nvPr/>
          </p:nvGrpSpPr>
          <p:grpSpPr>
            <a:xfrm>
              <a:off x="882146" y="3789643"/>
              <a:ext cx="409616" cy="412538"/>
              <a:chOff x="5937844" y="3877809"/>
              <a:chExt cx="644626" cy="649224"/>
            </a:xfrm>
          </p:grpSpPr>
          <p:sp>
            <p:nvSpPr>
              <p:cNvPr id="38" name="Oval 27"/>
              <p:cNvSpPr/>
              <p:nvPr/>
            </p:nvSpPr>
            <p:spPr>
              <a:xfrm flipH="1">
                <a:off x="5937844" y="3877809"/>
                <a:ext cx="644626" cy="64922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28"/>
              <p:cNvSpPr>
                <a:spLocks/>
              </p:cNvSpPr>
              <p:nvPr/>
            </p:nvSpPr>
            <p:spPr bwMode="auto">
              <a:xfrm>
                <a:off x="6018978" y="4057735"/>
                <a:ext cx="478057" cy="320400"/>
              </a:xfrm>
              <a:custGeom>
                <a:avLst/>
                <a:gdLst/>
                <a:ahLst/>
                <a:cxnLst>
                  <a:cxn ang="0">
                    <a:pos x="86" y="15"/>
                  </a:cxn>
                  <a:cxn ang="0">
                    <a:pos x="44" y="29"/>
                  </a:cxn>
                  <a:cxn ang="0">
                    <a:pos x="43" y="29"/>
                  </a:cxn>
                  <a:cxn ang="0">
                    <a:pos x="43" y="29"/>
                  </a:cxn>
                  <a:cxn ang="0">
                    <a:pos x="18" y="21"/>
                  </a:cxn>
                  <a:cxn ang="0">
                    <a:pos x="14" y="32"/>
                  </a:cxn>
                  <a:cxn ang="0">
                    <a:pos x="17" y="36"/>
                  </a:cxn>
                  <a:cxn ang="0">
                    <a:pos x="15" y="40"/>
                  </a:cxn>
                  <a:cxn ang="0">
                    <a:pos x="17" y="56"/>
                  </a:cxn>
                  <a:cxn ang="0">
                    <a:pos x="16" y="57"/>
                  </a:cxn>
                  <a:cxn ang="0">
                    <a:pos x="16" y="58"/>
                  </a:cxn>
                  <a:cxn ang="0">
                    <a:pos x="8" y="58"/>
                  </a:cxn>
                  <a:cxn ang="0">
                    <a:pos x="7" y="57"/>
                  </a:cxn>
                  <a:cxn ang="0">
                    <a:pos x="7" y="56"/>
                  </a:cxn>
                  <a:cxn ang="0">
                    <a:pos x="9" y="40"/>
                  </a:cxn>
                  <a:cxn ang="0">
                    <a:pos x="7" y="36"/>
                  </a:cxn>
                  <a:cxn ang="0">
                    <a:pos x="10" y="32"/>
                  </a:cxn>
                  <a:cxn ang="0">
                    <a:pos x="13" y="19"/>
                  </a:cxn>
                  <a:cxn ang="0">
                    <a:pos x="1" y="15"/>
                  </a:cxn>
                  <a:cxn ang="0">
                    <a:pos x="0" y="14"/>
                  </a:cxn>
                  <a:cxn ang="0">
                    <a:pos x="1" y="13"/>
                  </a:cxn>
                  <a:cxn ang="0">
                    <a:pos x="43" y="0"/>
                  </a:cxn>
                  <a:cxn ang="0">
                    <a:pos x="43" y="0"/>
                  </a:cxn>
                  <a:cxn ang="0">
                    <a:pos x="44" y="0"/>
                  </a:cxn>
                  <a:cxn ang="0">
                    <a:pos x="86" y="13"/>
                  </a:cxn>
                  <a:cxn ang="0">
                    <a:pos x="87" y="14"/>
                  </a:cxn>
                  <a:cxn ang="0">
                    <a:pos x="86" y="15"/>
                  </a:cxn>
                  <a:cxn ang="0">
                    <a:pos x="68" y="38"/>
                  </a:cxn>
                  <a:cxn ang="0">
                    <a:pos x="43" y="48"/>
                  </a:cxn>
                  <a:cxn ang="0">
                    <a:pos x="19" y="38"/>
                  </a:cxn>
                  <a:cxn ang="0">
                    <a:pos x="20" y="26"/>
                  </a:cxn>
                  <a:cxn ang="0">
                    <a:pos x="42" y="33"/>
                  </a:cxn>
                  <a:cxn ang="0">
                    <a:pos x="43" y="34"/>
                  </a:cxn>
                  <a:cxn ang="0">
                    <a:pos x="45" y="33"/>
                  </a:cxn>
                  <a:cxn ang="0">
                    <a:pos x="67" y="26"/>
                  </a:cxn>
                  <a:cxn ang="0">
                    <a:pos x="68" y="38"/>
                  </a:cxn>
                </a:cxnLst>
                <a:rect l="0" t="0" r="r" b="b"/>
                <a:pathLst>
                  <a:path w="87" h="58">
                    <a:moveTo>
                      <a:pt x="86" y="15"/>
                    </a:move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29"/>
                      <a:pt x="44" y="29"/>
                      <a:pt x="43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6" y="23"/>
                      <a:pt x="15" y="27"/>
                      <a:pt x="14" y="32"/>
                    </a:cubicBezTo>
                    <a:cubicBezTo>
                      <a:pt x="16" y="33"/>
                      <a:pt x="17" y="34"/>
                      <a:pt x="17" y="36"/>
                    </a:cubicBezTo>
                    <a:cubicBezTo>
                      <a:pt x="17" y="38"/>
                      <a:pt x="16" y="39"/>
                      <a:pt x="15" y="40"/>
                    </a:cubicBezTo>
                    <a:cubicBezTo>
                      <a:pt x="17" y="56"/>
                      <a:pt x="17" y="56"/>
                      <a:pt x="17" y="56"/>
                    </a:cubicBezTo>
                    <a:cubicBezTo>
                      <a:pt x="17" y="57"/>
                      <a:pt x="17" y="57"/>
                      <a:pt x="16" y="57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8" y="58"/>
                      <a:pt x="8" y="58"/>
                      <a:pt x="8" y="58"/>
                    </a:cubicBezTo>
                    <a:cubicBezTo>
                      <a:pt x="8" y="58"/>
                      <a:pt x="8" y="58"/>
                      <a:pt x="7" y="57"/>
                    </a:cubicBezTo>
                    <a:cubicBezTo>
                      <a:pt x="7" y="57"/>
                      <a:pt x="7" y="57"/>
                      <a:pt x="7" y="56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8" y="39"/>
                      <a:pt x="7" y="38"/>
                      <a:pt x="7" y="36"/>
                    </a:cubicBezTo>
                    <a:cubicBezTo>
                      <a:pt x="7" y="34"/>
                      <a:pt x="8" y="33"/>
                      <a:pt x="10" y="32"/>
                    </a:cubicBezTo>
                    <a:cubicBezTo>
                      <a:pt x="10" y="27"/>
                      <a:pt x="11" y="23"/>
                      <a:pt x="13" y="19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5"/>
                      <a:pt x="0" y="15"/>
                      <a:pt x="0" y="14"/>
                    </a:cubicBezTo>
                    <a:cubicBezTo>
                      <a:pt x="0" y="14"/>
                      <a:pt x="0" y="13"/>
                      <a:pt x="1" y="13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7" y="13"/>
                      <a:pt x="87" y="14"/>
                      <a:pt x="87" y="14"/>
                    </a:cubicBezTo>
                    <a:cubicBezTo>
                      <a:pt x="87" y="15"/>
                      <a:pt x="87" y="15"/>
                      <a:pt x="86" y="15"/>
                    </a:cubicBezTo>
                    <a:close/>
                    <a:moveTo>
                      <a:pt x="68" y="38"/>
                    </a:moveTo>
                    <a:cubicBezTo>
                      <a:pt x="68" y="44"/>
                      <a:pt x="57" y="48"/>
                      <a:pt x="43" y="48"/>
                    </a:cubicBezTo>
                    <a:cubicBezTo>
                      <a:pt x="30" y="48"/>
                      <a:pt x="19" y="44"/>
                      <a:pt x="19" y="38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42" y="33"/>
                      <a:pt x="42" y="33"/>
                      <a:pt x="42" y="33"/>
                    </a:cubicBezTo>
                    <a:cubicBezTo>
                      <a:pt x="42" y="33"/>
                      <a:pt x="43" y="34"/>
                      <a:pt x="43" y="34"/>
                    </a:cubicBezTo>
                    <a:cubicBezTo>
                      <a:pt x="44" y="34"/>
                      <a:pt x="45" y="33"/>
                      <a:pt x="45" y="33"/>
                    </a:cubicBezTo>
                    <a:cubicBezTo>
                      <a:pt x="67" y="26"/>
                      <a:pt x="67" y="26"/>
                      <a:pt x="67" y="26"/>
                    </a:cubicBezTo>
                    <a:lnTo>
                      <a:pt x="68" y="3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9" name="Group 37"/>
            <p:cNvGrpSpPr/>
            <p:nvPr/>
          </p:nvGrpSpPr>
          <p:grpSpPr>
            <a:xfrm>
              <a:off x="1291762" y="1153216"/>
              <a:ext cx="3559668" cy="507831"/>
              <a:chOff x="1817828" y="1400217"/>
              <a:chExt cx="4746224" cy="677108"/>
            </a:xfrm>
          </p:grpSpPr>
          <p:sp>
            <p:nvSpPr>
              <p:cNvPr id="19" name="TextBox 17"/>
              <p:cNvSpPr txBox="1"/>
              <p:nvPr/>
            </p:nvSpPr>
            <p:spPr>
              <a:xfrm>
                <a:off x="1817828" y="1400217"/>
                <a:ext cx="4746224" cy="338554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20" name="TextBox 36"/>
              <p:cNvSpPr txBox="1"/>
              <p:nvPr/>
            </p:nvSpPr>
            <p:spPr>
              <a:xfrm>
                <a:off x="1817828" y="1738771"/>
                <a:ext cx="4746224" cy="338554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 anchorCtr="0">
                <a:normAutofit fontScale="55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4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14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4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1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0" name="Group 38"/>
            <p:cNvGrpSpPr/>
            <p:nvPr/>
          </p:nvGrpSpPr>
          <p:grpSpPr>
            <a:xfrm>
              <a:off x="1291762" y="2022468"/>
              <a:ext cx="3559668" cy="507831"/>
              <a:chOff x="1817828" y="1400217"/>
              <a:chExt cx="4746224" cy="677108"/>
            </a:xfrm>
          </p:grpSpPr>
          <p:sp>
            <p:nvSpPr>
              <p:cNvPr id="17" name="TextBox 39"/>
              <p:cNvSpPr txBox="1"/>
              <p:nvPr/>
            </p:nvSpPr>
            <p:spPr>
              <a:xfrm>
                <a:off x="1817828" y="1400217"/>
                <a:ext cx="4746224" cy="338554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18" name="TextBox 40"/>
              <p:cNvSpPr txBox="1"/>
              <p:nvPr/>
            </p:nvSpPr>
            <p:spPr>
              <a:xfrm>
                <a:off x="1817828" y="1738771"/>
                <a:ext cx="4746224" cy="338554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 anchorCtr="0">
                <a:normAutofit fontScale="55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4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14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4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1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1" name="Group 41"/>
            <p:cNvGrpSpPr/>
            <p:nvPr/>
          </p:nvGrpSpPr>
          <p:grpSpPr>
            <a:xfrm>
              <a:off x="1291762" y="2887568"/>
              <a:ext cx="3559668" cy="507831"/>
              <a:chOff x="1817828" y="1400217"/>
              <a:chExt cx="4746224" cy="677108"/>
            </a:xfrm>
          </p:grpSpPr>
          <p:sp>
            <p:nvSpPr>
              <p:cNvPr id="15" name="TextBox 42"/>
              <p:cNvSpPr txBox="1"/>
              <p:nvPr/>
            </p:nvSpPr>
            <p:spPr>
              <a:xfrm>
                <a:off x="1817828" y="1400217"/>
                <a:ext cx="4746224" cy="338554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16" name="TextBox 43"/>
              <p:cNvSpPr txBox="1"/>
              <p:nvPr/>
            </p:nvSpPr>
            <p:spPr>
              <a:xfrm>
                <a:off x="1817828" y="1738771"/>
                <a:ext cx="4746224" cy="338554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 anchorCtr="0">
                <a:normAutofit fontScale="55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4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14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4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1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2" name="Group 44"/>
            <p:cNvGrpSpPr/>
            <p:nvPr/>
          </p:nvGrpSpPr>
          <p:grpSpPr>
            <a:xfrm>
              <a:off x="1291762" y="3746227"/>
              <a:ext cx="3559668" cy="507831"/>
              <a:chOff x="1817828" y="1400217"/>
              <a:chExt cx="4746224" cy="677108"/>
            </a:xfrm>
          </p:grpSpPr>
          <p:sp>
            <p:nvSpPr>
              <p:cNvPr id="13" name="TextBox 45"/>
              <p:cNvSpPr txBox="1"/>
              <p:nvPr/>
            </p:nvSpPr>
            <p:spPr>
              <a:xfrm>
                <a:off x="1817828" y="1400217"/>
                <a:ext cx="4746224" cy="338554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14" name="TextBox 46"/>
              <p:cNvSpPr txBox="1"/>
              <p:nvPr/>
            </p:nvSpPr>
            <p:spPr>
              <a:xfrm>
                <a:off x="1817828" y="1738771"/>
                <a:ext cx="4746224" cy="338554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 anchorCtr="0">
                <a:normAutofit fontScale="55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4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14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4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1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sp>
        <p:nvSpPr>
          <p:cNvPr id="50" name="Title 1">
            <a:extLst>
              <a:ext uri="{FF2B5EF4-FFF2-40B4-BE49-F238E27FC236}">
                <a16:creationId xmlns:a16="http://schemas.microsoft.com/office/drawing/2014/main" xmlns="" id="{AD5415BB-E62A-466B-8EFE-855AA0F4F06B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教学总结</a:t>
            </a:r>
          </a:p>
        </p:txBody>
      </p:sp>
    </p:spTree>
    <p:extLst>
      <p:ext uri="{BB962C8B-B14F-4D97-AF65-F5344CB8AC3E}">
        <p14:creationId xmlns:p14="http://schemas.microsoft.com/office/powerpoint/2010/main" val="17702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533882" y="1329612"/>
            <a:ext cx="34289" cy="2997333"/>
          </a:xfrm>
          <a:prstGeom prst="rect">
            <a:avLst/>
          </a:prstGeom>
          <a:solidFill>
            <a:schemeClr val="bg2">
              <a:lumMod val="100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5" name="组合 4"/>
          <p:cNvGrpSpPr/>
          <p:nvPr/>
        </p:nvGrpSpPr>
        <p:grpSpPr>
          <a:xfrm>
            <a:off x="1319174" y="1404254"/>
            <a:ext cx="2889321" cy="925862"/>
            <a:chOff x="1919536" y="1456171"/>
            <a:chExt cx="3852428" cy="1234483"/>
          </a:xfrm>
        </p:grpSpPr>
        <p:grpSp>
          <p:nvGrpSpPr>
            <p:cNvPr id="22" name="组合 21"/>
            <p:cNvGrpSpPr/>
            <p:nvPr/>
          </p:nvGrpSpPr>
          <p:grpSpPr>
            <a:xfrm>
              <a:off x="4559236" y="1456171"/>
              <a:ext cx="1212728" cy="1234483"/>
              <a:chOff x="4816253" y="1456171"/>
              <a:chExt cx="1212728" cy="1234483"/>
            </a:xfrm>
          </p:grpSpPr>
          <p:sp>
            <p:nvSpPr>
              <p:cNvPr id="26" name="对角圆角矩形 26"/>
              <p:cNvSpPr/>
              <p:nvPr/>
            </p:nvSpPr>
            <p:spPr>
              <a:xfrm rot="16200000">
                <a:off x="4805375" y="1467049"/>
                <a:ext cx="1234483" cy="1212728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对角圆角矩形 27"/>
              <p:cNvSpPr/>
              <p:nvPr/>
            </p:nvSpPr>
            <p:spPr>
              <a:xfrm rot="16200000">
                <a:off x="4916607" y="1564059"/>
                <a:ext cx="1034918" cy="1016679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任意多边形 28"/>
              <p:cNvSpPr>
                <a:spLocks/>
              </p:cNvSpPr>
              <p:nvPr/>
            </p:nvSpPr>
            <p:spPr bwMode="auto">
              <a:xfrm>
                <a:off x="5250981" y="1792284"/>
                <a:ext cx="393853" cy="579957"/>
              </a:xfrm>
              <a:custGeom>
                <a:avLst/>
                <a:gdLst/>
                <a:ahLst/>
                <a:cxnLst>
                  <a:cxn ang="0">
                    <a:pos x="37" y="29"/>
                  </a:cxn>
                  <a:cxn ang="0">
                    <a:pos x="31" y="41"/>
                  </a:cxn>
                  <a:cxn ang="0">
                    <a:pos x="33" y="44"/>
                  </a:cxn>
                  <a:cxn ang="0">
                    <a:pos x="32" y="47"/>
                  </a:cxn>
                  <a:cxn ang="0">
                    <a:pos x="33" y="49"/>
                  </a:cxn>
                  <a:cxn ang="0">
                    <a:pos x="31" y="53"/>
                  </a:cxn>
                  <a:cxn ang="0">
                    <a:pos x="31" y="54"/>
                  </a:cxn>
                  <a:cxn ang="0">
                    <a:pos x="27" y="58"/>
                  </a:cxn>
                  <a:cxn ang="0">
                    <a:pos x="21" y="62"/>
                  </a:cxn>
                  <a:cxn ang="0">
                    <a:pos x="15" y="58"/>
                  </a:cxn>
                  <a:cxn ang="0">
                    <a:pos x="11" y="54"/>
                  </a:cxn>
                  <a:cxn ang="0">
                    <a:pos x="11" y="53"/>
                  </a:cxn>
                  <a:cxn ang="0">
                    <a:pos x="9" y="49"/>
                  </a:cxn>
                  <a:cxn ang="0">
                    <a:pos x="10" y="47"/>
                  </a:cxn>
                  <a:cxn ang="0">
                    <a:pos x="9" y="44"/>
                  </a:cxn>
                  <a:cxn ang="0">
                    <a:pos x="11" y="41"/>
                  </a:cxn>
                  <a:cxn ang="0">
                    <a:pos x="5" y="29"/>
                  </a:cxn>
                  <a:cxn ang="0">
                    <a:pos x="0" y="18"/>
                  </a:cxn>
                  <a:cxn ang="0">
                    <a:pos x="21" y="0"/>
                  </a:cxn>
                  <a:cxn ang="0">
                    <a:pos x="42" y="18"/>
                  </a:cxn>
                  <a:cxn ang="0">
                    <a:pos x="37" y="29"/>
                  </a:cxn>
                  <a:cxn ang="0">
                    <a:pos x="21" y="6"/>
                  </a:cxn>
                  <a:cxn ang="0">
                    <a:pos x="6" y="18"/>
                  </a:cxn>
                  <a:cxn ang="0">
                    <a:pos x="8" y="26"/>
                  </a:cxn>
                  <a:cxn ang="0">
                    <a:pos x="11" y="28"/>
                  </a:cxn>
                  <a:cxn ang="0">
                    <a:pos x="16" y="40"/>
                  </a:cxn>
                  <a:cxn ang="0">
                    <a:pos x="26" y="40"/>
                  </a:cxn>
                  <a:cxn ang="0">
                    <a:pos x="31" y="28"/>
                  </a:cxn>
                  <a:cxn ang="0">
                    <a:pos x="34" y="26"/>
                  </a:cxn>
                  <a:cxn ang="0">
                    <a:pos x="36" y="18"/>
                  </a:cxn>
                  <a:cxn ang="0">
                    <a:pos x="21" y="6"/>
                  </a:cxn>
                  <a:cxn ang="0">
                    <a:pos x="29" y="20"/>
                  </a:cxn>
                  <a:cxn ang="0">
                    <a:pos x="27" y="18"/>
                  </a:cxn>
                  <a:cxn ang="0">
                    <a:pos x="21" y="15"/>
                  </a:cxn>
                  <a:cxn ang="0">
                    <a:pos x="20" y="13"/>
                  </a:cxn>
                  <a:cxn ang="0">
                    <a:pos x="21" y="12"/>
                  </a:cxn>
                  <a:cxn ang="0">
                    <a:pos x="30" y="18"/>
                  </a:cxn>
                  <a:cxn ang="0">
                    <a:pos x="29" y="20"/>
                  </a:cxn>
                </a:cxnLst>
                <a:rect l="0" t="0" r="r" b="b"/>
                <a:pathLst>
                  <a:path w="42" h="62">
                    <a:moveTo>
                      <a:pt x="37" y="29"/>
                    </a:moveTo>
                    <a:cubicBezTo>
                      <a:pt x="35" y="32"/>
                      <a:pt x="31" y="37"/>
                      <a:pt x="31" y="41"/>
                    </a:cubicBezTo>
                    <a:cubicBezTo>
                      <a:pt x="32" y="42"/>
                      <a:pt x="33" y="43"/>
                      <a:pt x="33" y="44"/>
                    </a:cubicBezTo>
                    <a:cubicBezTo>
                      <a:pt x="33" y="45"/>
                      <a:pt x="32" y="46"/>
                      <a:pt x="32" y="47"/>
                    </a:cubicBezTo>
                    <a:cubicBezTo>
                      <a:pt x="32" y="47"/>
                      <a:pt x="33" y="48"/>
                      <a:pt x="33" y="49"/>
                    </a:cubicBezTo>
                    <a:cubicBezTo>
                      <a:pt x="33" y="51"/>
                      <a:pt x="32" y="52"/>
                      <a:pt x="31" y="53"/>
                    </a:cubicBezTo>
                    <a:cubicBezTo>
                      <a:pt x="31" y="53"/>
                      <a:pt x="31" y="54"/>
                      <a:pt x="31" y="54"/>
                    </a:cubicBezTo>
                    <a:cubicBezTo>
                      <a:pt x="31" y="57"/>
                      <a:pt x="29" y="58"/>
                      <a:pt x="27" y="58"/>
                    </a:cubicBezTo>
                    <a:cubicBezTo>
                      <a:pt x="26" y="61"/>
                      <a:pt x="24" y="62"/>
                      <a:pt x="21" y="62"/>
                    </a:cubicBezTo>
                    <a:cubicBezTo>
                      <a:pt x="19" y="62"/>
                      <a:pt x="16" y="61"/>
                      <a:pt x="15" y="58"/>
                    </a:cubicBezTo>
                    <a:cubicBezTo>
                      <a:pt x="13" y="58"/>
                      <a:pt x="11" y="57"/>
                      <a:pt x="11" y="54"/>
                    </a:cubicBezTo>
                    <a:cubicBezTo>
                      <a:pt x="11" y="54"/>
                      <a:pt x="11" y="53"/>
                      <a:pt x="11" y="53"/>
                    </a:cubicBezTo>
                    <a:cubicBezTo>
                      <a:pt x="10" y="52"/>
                      <a:pt x="9" y="51"/>
                      <a:pt x="9" y="49"/>
                    </a:cubicBezTo>
                    <a:cubicBezTo>
                      <a:pt x="9" y="48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3"/>
                      <a:pt x="10" y="42"/>
                      <a:pt x="11" y="41"/>
                    </a:cubicBezTo>
                    <a:cubicBezTo>
                      <a:pt x="11" y="37"/>
                      <a:pt x="7" y="32"/>
                      <a:pt x="5" y="29"/>
                    </a:cubicBezTo>
                    <a:cubicBezTo>
                      <a:pt x="2" y="26"/>
                      <a:pt x="0" y="23"/>
                      <a:pt x="0" y="18"/>
                    </a:cubicBezTo>
                    <a:cubicBezTo>
                      <a:pt x="0" y="8"/>
                      <a:pt x="11" y="0"/>
                      <a:pt x="21" y="0"/>
                    </a:cubicBezTo>
                    <a:cubicBezTo>
                      <a:pt x="31" y="0"/>
                      <a:pt x="42" y="8"/>
                      <a:pt x="42" y="18"/>
                    </a:cubicBezTo>
                    <a:cubicBezTo>
                      <a:pt x="42" y="23"/>
                      <a:pt x="40" y="26"/>
                      <a:pt x="37" y="29"/>
                    </a:cubicBezTo>
                    <a:close/>
                    <a:moveTo>
                      <a:pt x="21" y="6"/>
                    </a:moveTo>
                    <a:cubicBezTo>
                      <a:pt x="14" y="6"/>
                      <a:pt x="6" y="10"/>
                      <a:pt x="6" y="18"/>
                    </a:cubicBezTo>
                    <a:cubicBezTo>
                      <a:pt x="6" y="21"/>
                      <a:pt x="7" y="24"/>
                      <a:pt x="8" y="26"/>
                    </a:cubicBezTo>
                    <a:cubicBezTo>
                      <a:pt x="9" y="27"/>
                      <a:pt x="10" y="27"/>
                      <a:pt x="11" y="28"/>
                    </a:cubicBezTo>
                    <a:cubicBezTo>
                      <a:pt x="14" y="32"/>
                      <a:pt x="16" y="36"/>
                      <a:pt x="1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36"/>
                      <a:pt x="28" y="32"/>
                      <a:pt x="31" y="28"/>
                    </a:cubicBezTo>
                    <a:cubicBezTo>
                      <a:pt x="32" y="27"/>
                      <a:pt x="33" y="27"/>
                      <a:pt x="34" y="26"/>
                    </a:cubicBezTo>
                    <a:cubicBezTo>
                      <a:pt x="35" y="24"/>
                      <a:pt x="36" y="21"/>
                      <a:pt x="36" y="18"/>
                    </a:cubicBezTo>
                    <a:cubicBezTo>
                      <a:pt x="36" y="10"/>
                      <a:pt x="28" y="6"/>
                      <a:pt x="21" y="6"/>
                    </a:cubicBezTo>
                    <a:close/>
                    <a:moveTo>
                      <a:pt x="29" y="20"/>
                    </a:moveTo>
                    <a:cubicBezTo>
                      <a:pt x="28" y="20"/>
                      <a:pt x="27" y="19"/>
                      <a:pt x="27" y="18"/>
                    </a:cubicBezTo>
                    <a:cubicBezTo>
                      <a:pt x="27" y="16"/>
                      <a:pt x="23" y="15"/>
                      <a:pt x="21" y="15"/>
                    </a:cubicBezTo>
                    <a:cubicBezTo>
                      <a:pt x="20" y="15"/>
                      <a:pt x="20" y="14"/>
                      <a:pt x="20" y="13"/>
                    </a:cubicBezTo>
                    <a:cubicBezTo>
                      <a:pt x="20" y="13"/>
                      <a:pt x="20" y="12"/>
                      <a:pt x="21" y="12"/>
                    </a:cubicBezTo>
                    <a:cubicBezTo>
                      <a:pt x="25" y="12"/>
                      <a:pt x="30" y="14"/>
                      <a:pt x="30" y="18"/>
                    </a:cubicBezTo>
                    <a:cubicBezTo>
                      <a:pt x="30" y="19"/>
                      <a:pt x="29" y="20"/>
                      <a:pt x="29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1919536" y="1627593"/>
              <a:ext cx="2639700" cy="891638"/>
              <a:chOff x="1918379" y="1734048"/>
              <a:chExt cx="2348822" cy="891638"/>
            </a:xfrm>
          </p:grpSpPr>
          <p:sp>
            <p:nvSpPr>
              <p:cNvPr id="24" name="文本框 18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360000" anchor="t" anchorCtr="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2985227" y="1734048"/>
                <a:ext cx="1281974" cy="323165"/>
              </a:xfrm>
              <a:prstGeom prst="rect">
                <a:avLst/>
              </a:prstGeom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400" b="1" dirty="0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904986" y="2394451"/>
            <a:ext cx="2880765" cy="925862"/>
            <a:chOff x="6359436" y="2728516"/>
            <a:chExt cx="3841020" cy="1234483"/>
          </a:xfrm>
        </p:grpSpPr>
        <p:grpSp>
          <p:nvGrpSpPr>
            <p:cNvPr id="15" name="组合 14"/>
            <p:cNvGrpSpPr/>
            <p:nvPr/>
          </p:nvGrpSpPr>
          <p:grpSpPr>
            <a:xfrm>
              <a:off x="6359436" y="2728516"/>
              <a:ext cx="1212728" cy="1234483"/>
              <a:chOff x="6129344" y="2728516"/>
              <a:chExt cx="1212728" cy="1234483"/>
            </a:xfrm>
          </p:grpSpPr>
          <p:sp>
            <p:nvSpPr>
              <p:cNvPr id="19" name="对角圆角矩形 23"/>
              <p:cNvSpPr/>
              <p:nvPr/>
            </p:nvSpPr>
            <p:spPr>
              <a:xfrm rot="16200000">
                <a:off x="6118466" y="2739394"/>
                <a:ext cx="1234483" cy="1212728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对角圆角矩形 24"/>
              <p:cNvSpPr/>
              <p:nvPr/>
            </p:nvSpPr>
            <p:spPr>
              <a:xfrm rot="16200000">
                <a:off x="6229698" y="2836404"/>
                <a:ext cx="1034918" cy="1016679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任意多边形 25"/>
              <p:cNvSpPr>
                <a:spLocks/>
              </p:cNvSpPr>
              <p:nvPr/>
            </p:nvSpPr>
            <p:spPr bwMode="auto">
              <a:xfrm flipH="1">
                <a:off x="6553991" y="3036256"/>
                <a:ext cx="353336" cy="594499"/>
              </a:xfrm>
              <a:custGeom>
                <a:avLst/>
                <a:gdLst/>
                <a:ahLst/>
                <a:cxnLst>
                  <a:cxn ang="0">
                    <a:pos x="29" y="44"/>
                  </a:cxn>
                  <a:cxn ang="0">
                    <a:pos x="24" y="49"/>
                  </a:cxn>
                  <a:cxn ang="0">
                    <a:pos x="5" y="49"/>
                  </a:cxn>
                  <a:cxn ang="0">
                    <a:pos x="0" y="44"/>
                  </a:cxn>
                  <a:cxn ang="0">
                    <a:pos x="0" y="5"/>
                  </a:cxn>
                  <a:cxn ang="0">
                    <a:pos x="5" y="0"/>
                  </a:cxn>
                  <a:cxn ang="0">
                    <a:pos x="24" y="0"/>
                  </a:cxn>
                  <a:cxn ang="0">
                    <a:pos x="29" y="5"/>
                  </a:cxn>
                  <a:cxn ang="0">
                    <a:pos x="29" y="44"/>
                  </a:cxn>
                  <a:cxn ang="0">
                    <a:pos x="25" y="11"/>
                  </a:cxn>
                  <a:cxn ang="0">
                    <a:pos x="24" y="10"/>
                  </a:cxn>
                  <a:cxn ang="0">
                    <a:pos x="5" y="10"/>
                  </a:cxn>
                  <a:cxn ang="0">
                    <a:pos x="3" y="11"/>
                  </a:cxn>
                  <a:cxn ang="0">
                    <a:pos x="3" y="38"/>
                  </a:cxn>
                  <a:cxn ang="0">
                    <a:pos x="5" y="39"/>
                  </a:cxn>
                  <a:cxn ang="0">
                    <a:pos x="24" y="39"/>
                  </a:cxn>
                  <a:cxn ang="0">
                    <a:pos x="25" y="38"/>
                  </a:cxn>
                  <a:cxn ang="0">
                    <a:pos x="25" y="11"/>
                  </a:cxn>
                  <a:cxn ang="0">
                    <a:pos x="17" y="5"/>
                  </a:cxn>
                  <a:cxn ang="0">
                    <a:pos x="11" y="5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17" y="6"/>
                  </a:cxn>
                  <a:cxn ang="0">
                    <a:pos x="18" y="6"/>
                  </a:cxn>
                  <a:cxn ang="0">
                    <a:pos x="17" y="5"/>
                  </a:cxn>
                  <a:cxn ang="0">
                    <a:pos x="14" y="41"/>
                  </a:cxn>
                  <a:cxn ang="0">
                    <a:pos x="11" y="44"/>
                  </a:cxn>
                  <a:cxn ang="0">
                    <a:pos x="14" y="47"/>
                  </a:cxn>
                  <a:cxn ang="0">
                    <a:pos x="17" y="44"/>
                  </a:cxn>
                  <a:cxn ang="0">
                    <a:pos x="14" y="41"/>
                  </a:cxn>
                </a:cxnLst>
                <a:rect l="0" t="0" r="r" b="b"/>
                <a:pathLst>
                  <a:path w="29" h="49">
                    <a:moveTo>
                      <a:pt x="29" y="44"/>
                    </a:moveTo>
                    <a:cubicBezTo>
                      <a:pt x="29" y="47"/>
                      <a:pt x="27" y="49"/>
                      <a:pt x="24" y="49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2" y="49"/>
                      <a:pt x="0" y="47"/>
                      <a:pt x="0" y="4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7" y="0"/>
                      <a:pt x="29" y="3"/>
                      <a:pt x="29" y="5"/>
                    </a:cubicBezTo>
                    <a:lnTo>
                      <a:pt x="29" y="44"/>
                    </a:lnTo>
                    <a:close/>
                    <a:moveTo>
                      <a:pt x="25" y="11"/>
                    </a:moveTo>
                    <a:cubicBezTo>
                      <a:pt x="25" y="11"/>
                      <a:pt x="25" y="10"/>
                      <a:pt x="24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3" y="11"/>
                      <a:pt x="3" y="11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3" y="39"/>
                      <a:pt x="4" y="39"/>
                      <a:pt x="5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5" y="39"/>
                      <a:pt x="25" y="39"/>
                      <a:pt x="25" y="38"/>
                    </a:cubicBezTo>
                    <a:lnTo>
                      <a:pt x="25" y="11"/>
                    </a:lnTo>
                    <a:close/>
                    <a:moveTo>
                      <a:pt x="17" y="5"/>
                    </a:moveTo>
                    <a:cubicBezTo>
                      <a:pt x="11" y="5"/>
                      <a:pt x="11" y="5"/>
                      <a:pt x="11" y="5"/>
                    </a:cubicBezTo>
                    <a:cubicBezTo>
                      <a:pt x="11" y="5"/>
                      <a:pt x="11" y="6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5"/>
                      <a:pt x="17" y="5"/>
                    </a:cubicBezTo>
                    <a:close/>
                    <a:moveTo>
                      <a:pt x="14" y="41"/>
                    </a:moveTo>
                    <a:cubicBezTo>
                      <a:pt x="13" y="41"/>
                      <a:pt x="11" y="42"/>
                      <a:pt x="11" y="44"/>
                    </a:cubicBezTo>
                    <a:cubicBezTo>
                      <a:pt x="11" y="46"/>
                      <a:pt x="13" y="47"/>
                      <a:pt x="14" y="47"/>
                    </a:cubicBezTo>
                    <a:cubicBezTo>
                      <a:pt x="16" y="47"/>
                      <a:pt x="17" y="46"/>
                      <a:pt x="17" y="44"/>
                    </a:cubicBezTo>
                    <a:cubicBezTo>
                      <a:pt x="17" y="42"/>
                      <a:pt x="16" y="41"/>
                      <a:pt x="14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7572164" y="2897654"/>
              <a:ext cx="2628292" cy="877163"/>
              <a:chOff x="7996808" y="1734930"/>
              <a:chExt cx="2348822" cy="877163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7996808" y="2058095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360000" rIns="216000" anchor="ctr" anchorCtr="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7996808" y="1734930"/>
                <a:ext cx="1482456" cy="323165"/>
              </a:xfrm>
              <a:prstGeom prst="rect">
                <a:avLst/>
              </a:prstGeom>
            </p:spPr>
            <p:txBody>
              <a:bodyPr wrap="none" lIns="360000" tIns="0" rIns="216000" bIns="0" anchor="ctr" anchorCtr="0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1319174" y="3327834"/>
            <a:ext cx="2889321" cy="892262"/>
            <a:chOff x="1919536" y="3535572"/>
            <a:chExt cx="3852428" cy="1189683"/>
          </a:xfrm>
        </p:grpSpPr>
        <p:grpSp>
          <p:nvGrpSpPr>
            <p:cNvPr id="8" name="组合 7"/>
            <p:cNvGrpSpPr/>
            <p:nvPr/>
          </p:nvGrpSpPr>
          <p:grpSpPr>
            <a:xfrm>
              <a:off x="4603247" y="3535572"/>
              <a:ext cx="1168717" cy="1189683"/>
              <a:chOff x="4852515" y="3535572"/>
              <a:chExt cx="1168717" cy="1189683"/>
            </a:xfrm>
          </p:grpSpPr>
          <p:sp>
            <p:nvSpPr>
              <p:cNvPr id="12" name="对角圆角矩形 29"/>
              <p:cNvSpPr/>
              <p:nvPr/>
            </p:nvSpPr>
            <p:spPr>
              <a:xfrm rot="16200000">
                <a:off x="4842032" y="3546055"/>
                <a:ext cx="1189683" cy="1168717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对角圆角矩形 30"/>
              <p:cNvSpPr/>
              <p:nvPr/>
            </p:nvSpPr>
            <p:spPr>
              <a:xfrm rot="16200000">
                <a:off x="4949228" y="3639545"/>
                <a:ext cx="997360" cy="979782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任意多边形 31"/>
              <p:cNvSpPr>
                <a:spLocks/>
              </p:cNvSpPr>
              <p:nvPr/>
            </p:nvSpPr>
            <p:spPr bwMode="auto">
              <a:xfrm rot="10800000" flipV="1">
                <a:off x="5200395" y="3857401"/>
                <a:ext cx="444440" cy="482637"/>
              </a:xfrm>
              <a:custGeom>
                <a:avLst/>
                <a:gdLst/>
                <a:ahLst/>
                <a:cxnLst>
                  <a:cxn ang="0">
                    <a:pos x="55" y="64"/>
                  </a:cxn>
                  <a:cxn ang="0">
                    <a:pos x="0" y="59"/>
                  </a:cxn>
                  <a:cxn ang="0">
                    <a:pos x="4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3" y="9"/>
                  </a:cxn>
                  <a:cxn ang="0">
                    <a:pos x="36" y="5"/>
                  </a:cxn>
                  <a:cxn ang="0">
                    <a:pos x="44" y="0"/>
                  </a:cxn>
                  <a:cxn ang="0">
                    <a:pos x="50" y="9"/>
                  </a:cxn>
                  <a:cxn ang="0">
                    <a:pos x="59" y="13"/>
                  </a:cxn>
                  <a:cxn ang="0">
                    <a:pos x="15" y="33"/>
                  </a:cxn>
                  <a:cxn ang="0">
                    <a:pos x="4" y="23"/>
                  </a:cxn>
                  <a:cxn ang="0">
                    <a:pos x="15" y="33"/>
                  </a:cxn>
                  <a:cxn ang="0">
                    <a:pos x="15" y="35"/>
                  </a:cxn>
                  <a:cxn ang="0">
                    <a:pos x="4" y="47"/>
                  </a:cxn>
                  <a:cxn ang="0">
                    <a:pos x="15" y="59"/>
                  </a:cxn>
                  <a:cxn ang="0">
                    <a:pos x="4" y="49"/>
                  </a:cxn>
                  <a:cxn ang="0">
                    <a:pos x="15" y="59"/>
                  </a:cxn>
                  <a:cxn ang="0">
                    <a:pos x="17" y="4"/>
                  </a:cxn>
                  <a:cxn ang="0">
                    <a:pos x="13" y="5"/>
                  </a:cxn>
                  <a:cxn ang="0">
                    <a:pos x="15" y="17"/>
                  </a:cxn>
                  <a:cxn ang="0">
                    <a:pos x="18" y="16"/>
                  </a:cxn>
                  <a:cxn ang="0">
                    <a:pos x="28" y="33"/>
                  </a:cxn>
                  <a:cxn ang="0">
                    <a:pos x="17" y="23"/>
                  </a:cxn>
                  <a:cxn ang="0">
                    <a:pos x="28" y="33"/>
                  </a:cxn>
                  <a:cxn ang="0">
                    <a:pos x="28" y="35"/>
                  </a:cxn>
                  <a:cxn ang="0">
                    <a:pos x="17" y="47"/>
                  </a:cxn>
                  <a:cxn ang="0">
                    <a:pos x="28" y="59"/>
                  </a:cxn>
                  <a:cxn ang="0">
                    <a:pos x="17" y="49"/>
                  </a:cxn>
                  <a:cxn ang="0">
                    <a:pos x="28" y="59"/>
                  </a:cxn>
                  <a:cxn ang="0">
                    <a:pos x="42" y="23"/>
                  </a:cxn>
                  <a:cxn ang="0">
                    <a:pos x="31" y="33"/>
                  </a:cxn>
                  <a:cxn ang="0">
                    <a:pos x="42" y="47"/>
                  </a:cxn>
                  <a:cxn ang="0">
                    <a:pos x="31" y="35"/>
                  </a:cxn>
                  <a:cxn ang="0">
                    <a:pos x="42" y="47"/>
                  </a:cxn>
                  <a:cxn ang="0">
                    <a:pos x="42" y="49"/>
                  </a:cxn>
                  <a:cxn ang="0">
                    <a:pos x="31" y="59"/>
                  </a:cxn>
                  <a:cxn ang="0">
                    <a:pos x="45" y="5"/>
                  </a:cxn>
                  <a:cxn ang="0">
                    <a:pos x="42" y="4"/>
                  </a:cxn>
                  <a:cxn ang="0">
                    <a:pos x="41" y="16"/>
                  </a:cxn>
                  <a:cxn ang="0">
                    <a:pos x="44" y="17"/>
                  </a:cxn>
                  <a:cxn ang="0">
                    <a:pos x="45" y="5"/>
                  </a:cxn>
                  <a:cxn ang="0">
                    <a:pos x="55" y="23"/>
                  </a:cxn>
                  <a:cxn ang="0">
                    <a:pos x="44" y="33"/>
                  </a:cxn>
                  <a:cxn ang="0">
                    <a:pos x="55" y="47"/>
                  </a:cxn>
                  <a:cxn ang="0">
                    <a:pos x="44" y="35"/>
                  </a:cxn>
                  <a:cxn ang="0">
                    <a:pos x="55" y="47"/>
                  </a:cxn>
                  <a:cxn ang="0">
                    <a:pos x="55" y="49"/>
                  </a:cxn>
                  <a:cxn ang="0">
                    <a:pos x="44" y="59"/>
                  </a:cxn>
                </a:cxnLst>
                <a:rect l="0" t="0" r="r" b="b"/>
                <a:pathLst>
                  <a:path w="59" h="64">
                    <a:moveTo>
                      <a:pt x="59" y="59"/>
                    </a:moveTo>
                    <a:cubicBezTo>
                      <a:pt x="59" y="62"/>
                      <a:pt x="57" y="64"/>
                      <a:pt x="55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2" y="64"/>
                      <a:pt x="0" y="62"/>
                      <a:pt x="0" y="5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11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3" y="2"/>
                      <a:pt x="23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2"/>
                      <a:pt x="39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50" y="2"/>
                      <a:pt x="50" y="5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7" y="9"/>
                      <a:pt x="59" y="11"/>
                      <a:pt x="59" y="13"/>
                    </a:cubicBezTo>
                    <a:lnTo>
                      <a:pt x="59" y="59"/>
                    </a:lnTo>
                    <a:close/>
                    <a:moveTo>
                      <a:pt x="15" y="3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lnTo>
                      <a:pt x="15" y="33"/>
                    </a:lnTo>
                    <a:close/>
                    <a:moveTo>
                      <a:pt x="15" y="47"/>
                    </a:moveTo>
                    <a:cubicBezTo>
                      <a:pt x="15" y="35"/>
                      <a:pt x="15" y="35"/>
                      <a:pt x="15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7"/>
                      <a:pt x="4" y="47"/>
                      <a:pt x="4" y="47"/>
                    </a:cubicBezTo>
                    <a:lnTo>
                      <a:pt x="15" y="47"/>
                    </a:lnTo>
                    <a:close/>
                    <a:moveTo>
                      <a:pt x="15" y="59"/>
                    </a:moveTo>
                    <a:cubicBezTo>
                      <a:pt x="15" y="49"/>
                      <a:pt x="15" y="49"/>
                      <a:pt x="1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9"/>
                      <a:pt x="4" y="59"/>
                      <a:pt x="4" y="59"/>
                    </a:cubicBezTo>
                    <a:lnTo>
                      <a:pt x="15" y="59"/>
                    </a:lnTo>
                    <a:close/>
                    <a:moveTo>
                      <a:pt x="18" y="5"/>
                    </a:moveTo>
                    <a:cubicBezTo>
                      <a:pt x="18" y="5"/>
                      <a:pt x="18" y="4"/>
                      <a:pt x="17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3" y="5"/>
                      <a:pt x="13" y="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4" y="17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6"/>
                    </a:cubicBezTo>
                    <a:lnTo>
                      <a:pt x="18" y="5"/>
                    </a:lnTo>
                    <a:close/>
                    <a:moveTo>
                      <a:pt x="28" y="33"/>
                    </a:moveTo>
                    <a:cubicBezTo>
                      <a:pt x="28" y="23"/>
                      <a:pt x="28" y="23"/>
                      <a:pt x="28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33"/>
                      <a:pt x="17" y="33"/>
                      <a:pt x="17" y="33"/>
                    </a:cubicBezTo>
                    <a:lnTo>
                      <a:pt x="28" y="33"/>
                    </a:lnTo>
                    <a:close/>
                    <a:moveTo>
                      <a:pt x="28" y="47"/>
                    </a:moveTo>
                    <a:cubicBezTo>
                      <a:pt x="28" y="35"/>
                      <a:pt x="28" y="35"/>
                      <a:pt x="28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28" y="47"/>
                    </a:lnTo>
                    <a:close/>
                    <a:moveTo>
                      <a:pt x="28" y="59"/>
                    </a:moveTo>
                    <a:cubicBezTo>
                      <a:pt x="28" y="49"/>
                      <a:pt x="28" y="49"/>
                      <a:pt x="28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28" y="59"/>
                    </a:lnTo>
                    <a:close/>
                    <a:moveTo>
                      <a:pt x="42" y="33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33"/>
                      <a:pt x="31" y="33"/>
                      <a:pt x="31" y="33"/>
                    </a:cubicBezTo>
                    <a:lnTo>
                      <a:pt x="42" y="33"/>
                    </a:lnTo>
                    <a:close/>
                    <a:moveTo>
                      <a:pt x="42" y="47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7"/>
                      <a:pt x="31" y="47"/>
                      <a:pt x="31" y="47"/>
                    </a:cubicBezTo>
                    <a:lnTo>
                      <a:pt x="42" y="47"/>
                    </a:lnTo>
                    <a:close/>
                    <a:moveTo>
                      <a:pt x="42" y="59"/>
                    </a:moveTo>
                    <a:cubicBezTo>
                      <a:pt x="42" y="49"/>
                      <a:pt x="42" y="49"/>
                      <a:pt x="42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42" y="59"/>
                    </a:lnTo>
                    <a:close/>
                    <a:moveTo>
                      <a:pt x="45" y="5"/>
                    </a:moveTo>
                    <a:cubicBezTo>
                      <a:pt x="45" y="5"/>
                      <a:pt x="45" y="4"/>
                      <a:pt x="44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1" y="16"/>
                      <a:pt x="41" y="17"/>
                      <a:pt x="42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6"/>
                      <a:pt x="45" y="16"/>
                    </a:cubicBezTo>
                    <a:lnTo>
                      <a:pt x="45" y="5"/>
                    </a:lnTo>
                    <a:close/>
                    <a:moveTo>
                      <a:pt x="55" y="33"/>
                    </a:moveTo>
                    <a:cubicBezTo>
                      <a:pt x="55" y="23"/>
                      <a:pt x="55" y="23"/>
                      <a:pt x="55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33"/>
                      <a:pt x="44" y="33"/>
                      <a:pt x="44" y="33"/>
                    </a:cubicBezTo>
                    <a:lnTo>
                      <a:pt x="55" y="33"/>
                    </a:lnTo>
                    <a:close/>
                    <a:moveTo>
                      <a:pt x="55" y="47"/>
                    </a:moveTo>
                    <a:cubicBezTo>
                      <a:pt x="55" y="35"/>
                      <a:pt x="55" y="35"/>
                      <a:pt x="55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47"/>
                      <a:pt x="44" y="47"/>
                      <a:pt x="44" y="47"/>
                    </a:cubicBezTo>
                    <a:lnTo>
                      <a:pt x="55" y="47"/>
                    </a:lnTo>
                    <a:close/>
                    <a:moveTo>
                      <a:pt x="55" y="59"/>
                    </a:moveTo>
                    <a:cubicBezTo>
                      <a:pt x="55" y="49"/>
                      <a:pt x="55" y="49"/>
                      <a:pt x="55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59"/>
                      <a:pt x="44" y="59"/>
                      <a:pt x="44" y="59"/>
                    </a:cubicBezTo>
                    <a:lnTo>
                      <a:pt x="55" y="5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1919536" y="3684594"/>
              <a:ext cx="2639700" cy="891638"/>
              <a:chOff x="1918379" y="1734048"/>
              <a:chExt cx="2348822" cy="891638"/>
            </a:xfrm>
          </p:grpSpPr>
          <p:sp>
            <p:nvSpPr>
              <p:cNvPr id="10" name="文本框 14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360000" anchor="t" anchorCtr="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2985227" y="1734048"/>
                <a:ext cx="1281974" cy="323165"/>
              </a:xfrm>
              <a:prstGeom prst="rect">
                <a:avLst/>
              </a:prstGeom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xmlns="" id="{D040313B-035C-4705-9BCC-E04E799DF0C6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教学总结</a:t>
            </a:r>
          </a:p>
        </p:txBody>
      </p:sp>
    </p:spTree>
    <p:extLst>
      <p:ext uri="{BB962C8B-B14F-4D97-AF65-F5344CB8AC3E}">
        <p14:creationId xmlns:p14="http://schemas.microsoft.com/office/powerpoint/2010/main" val="279405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687962" y="1222835"/>
            <a:ext cx="5604816" cy="1448237"/>
            <a:chOff x="687962" y="1222835"/>
            <a:chExt cx="5604816" cy="1448237"/>
          </a:xfrm>
        </p:grpSpPr>
        <p:cxnSp>
          <p:nvCxnSpPr>
            <p:cNvPr id="4" name="Straight Connector 1"/>
            <p:cNvCxnSpPr/>
            <p:nvPr/>
          </p:nvCxnSpPr>
          <p:spPr>
            <a:xfrm>
              <a:off x="903693" y="1996606"/>
              <a:ext cx="913760" cy="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2"/>
            <p:cNvSpPr txBox="1"/>
            <p:nvPr/>
          </p:nvSpPr>
          <p:spPr>
            <a:xfrm>
              <a:off x="1002781" y="1263473"/>
              <a:ext cx="715580" cy="692498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s-MX" sz="5400" b="1">
                  <a:solidFill>
                    <a:schemeClr val="accent1"/>
                  </a:solidFill>
                </a:rPr>
                <a:t>01</a:t>
              </a:r>
            </a:p>
          </p:txBody>
        </p:sp>
        <p:cxnSp>
          <p:nvCxnSpPr>
            <p:cNvPr id="6" name="Straight Connector 3"/>
            <p:cNvCxnSpPr/>
            <p:nvPr/>
          </p:nvCxnSpPr>
          <p:spPr>
            <a:xfrm>
              <a:off x="903693" y="1222835"/>
              <a:ext cx="913760" cy="0"/>
            </a:xfrm>
            <a:prstGeom prst="line">
              <a:avLst/>
            </a:prstGeom>
            <a:ln w="508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4"/>
            <p:cNvCxnSpPr/>
            <p:nvPr/>
          </p:nvCxnSpPr>
          <p:spPr>
            <a:xfrm>
              <a:off x="2257662" y="1996606"/>
              <a:ext cx="913760" cy="0"/>
            </a:xfrm>
            <a:prstGeom prst="line">
              <a:avLst/>
            </a:prstGeom>
            <a:ln w="508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5"/>
            <p:cNvSpPr txBox="1"/>
            <p:nvPr/>
          </p:nvSpPr>
          <p:spPr>
            <a:xfrm>
              <a:off x="2356750" y="1263473"/>
              <a:ext cx="715580" cy="692498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s-MX" sz="5400" b="1">
                  <a:solidFill>
                    <a:schemeClr val="accent2"/>
                  </a:solidFill>
                </a:rPr>
                <a:t>02</a:t>
              </a:r>
            </a:p>
          </p:txBody>
        </p:sp>
        <p:cxnSp>
          <p:nvCxnSpPr>
            <p:cNvPr id="9" name="Straight Connector 6"/>
            <p:cNvCxnSpPr/>
            <p:nvPr/>
          </p:nvCxnSpPr>
          <p:spPr>
            <a:xfrm>
              <a:off x="2255484" y="1222835"/>
              <a:ext cx="913760" cy="0"/>
            </a:xfrm>
            <a:prstGeom prst="line">
              <a:avLst/>
            </a:prstGeom>
            <a:ln w="508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7"/>
            <p:cNvCxnSpPr/>
            <p:nvPr/>
          </p:nvCxnSpPr>
          <p:spPr>
            <a:xfrm>
              <a:off x="3640486" y="1996606"/>
              <a:ext cx="913760" cy="0"/>
            </a:xfrm>
            <a:prstGeom prst="line">
              <a:avLst/>
            </a:prstGeom>
            <a:ln w="508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8"/>
            <p:cNvSpPr txBox="1"/>
            <p:nvPr/>
          </p:nvSpPr>
          <p:spPr>
            <a:xfrm>
              <a:off x="3746887" y="1263473"/>
              <a:ext cx="715580" cy="692498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s-MX" sz="5400" b="1">
                  <a:solidFill>
                    <a:schemeClr val="accent3"/>
                  </a:solidFill>
                </a:rPr>
                <a:t>03</a:t>
              </a:r>
            </a:p>
          </p:txBody>
        </p:sp>
        <p:cxnSp>
          <p:nvCxnSpPr>
            <p:cNvPr id="12" name="Straight Connector 9"/>
            <p:cNvCxnSpPr/>
            <p:nvPr/>
          </p:nvCxnSpPr>
          <p:spPr>
            <a:xfrm>
              <a:off x="3652736" y="1222835"/>
              <a:ext cx="913760" cy="0"/>
            </a:xfrm>
            <a:prstGeom prst="line">
              <a:avLst/>
            </a:prstGeom>
            <a:ln w="50800">
              <a:solidFill>
                <a:schemeClr val="accent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0"/>
            <p:cNvCxnSpPr/>
            <p:nvPr/>
          </p:nvCxnSpPr>
          <p:spPr>
            <a:xfrm>
              <a:off x="5117387" y="1996606"/>
              <a:ext cx="913760" cy="0"/>
            </a:xfrm>
            <a:prstGeom prst="line">
              <a:avLst/>
            </a:prstGeom>
            <a:ln w="50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1"/>
            <p:cNvSpPr txBox="1"/>
            <p:nvPr/>
          </p:nvSpPr>
          <p:spPr>
            <a:xfrm>
              <a:off x="5216474" y="1263473"/>
              <a:ext cx="715580" cy="692498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s-MX" sz="5400" b="1">
                  <a:solidFill>
                    <a:schemeClr val="accent4"/>
                  </a:solidFill>
                </a:rPr>
                <a:t>04</a:t>
              </a:r>
            </a:p>
          </p:txBody>
        </p:sp>
        <p:cxnSp>
          <p:nvCxnSpPr>
            <p:cNvPr id="15" name="Straight Connector 12"/>
            <p:cNvCxnSpPr/>
            <p:nvPr/>
          </p:nvCxnSpPr>
          <p:spPr>
            <a:xfrm>
              <a:off x="5129637" y="1222835"/>
              <a:ext cx="913760" cy="0"/>
            </a:xfrm>
            <a:prstGeom prst="line">
              <a:avLst/>
            </a:prstGeom>
            <a:ln w="50800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25"/>
            <p:cNvGrpSpPr/>
            <p:nvPr/>
          </p:nvGrpSpPr>
          <p:grpSpPr>
            <a:xfrm>
              <a:off x="687962" y="2104249"/>
              <a:ext cx="1360643" cy="566823"/>
              <a:chOff x="543219" y="2716323"/>
              <a:chExt cx="1956034" cy="755764"/>
            </a:xfrm>
          </p:grpSpPr>
          <p:sp>
            <p:nvSpPr>
              <p:cNvPr id="50" name="TextBox 26"/>
              <p:cNvSpPr txBox="1"/>
              <p:nvPr/>
            </p:nvSpPr>
            <p:spPr>
              <a:xfrm>
                <a:off x="1131327" y="2716323"/>
                <a:ext cx="779824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 b="1"/>
                  <a:t>关键词</a:t>
                </a:r>
              </a:p>
            </p:txBody>
          </p:sp>
          <p:sp>
            <p:nvSpPr>
              <p:cNvPr id="51" name="TextBox 27"/>
              <p:cNvSpPr txBox="1"/>
              <p:nvPr/>
            </p:nvSpPr>
            <p:spPr>
              <a:xfrm>
                <a:off x="543219" y="2964256"/>
                <a:ext cx="1956034" cy="507831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9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9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9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9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2041906" y="2104249"/>
              <a:ext cx="1345267" cy="566823"/>
              <a:chOff x="2428642" y="2805660"/>
              <a:chExt cx="1933930" cy="755764"/>
            </a:xfrm>
          </p:grpSpPr>
          <p:sp>
            <p:nvSpPr>
              <p:cNvPr id="48" name="TextBox 29"/>
              <p:cNvSpPr txBox="1"/>
              <p:nvPr/>
            </p:nvSpPr>
            <p:spPr>
              <a:xfrm>
                <a:off x="3005696" y="2805660"/>
                <a:ext cx="779824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 b="1"/>
                  <a:t>关键词</a:t>
                </a:r>
              </a:p>
            </p:txBody>
          </p:sp>
          <p:sp>
            <p:nvSpPr>
              <p:cNvPr id="49" name="TextBox 30"/>
              <p:cNvSpPr txBox="1"/>
              <p:nvPr/>
            </p:nvSpPr>
            <p:spPr>
              <a:xfrm>
                <a:off x="2428642" y="3053593"/>
                <a:ext cx="1933930" cy="507831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9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9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9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9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30" name="Group 31"/>
            <p:cNvGrpSpPr/>
            <p:nvPr/>
          </p:nvGrpSpPr>
          <p:grpSpPr>
            <a:xfrm>
              <a:off x="3428099" y="2104249"/>
              <a:ext cx="1347385" cy="566823"/>
              <a:chOff x="4421407" y="2805660"/>
              <a:chExt cx="1936974" cy="755764"/>
            </a:xfrm>
          </p:grpSpPr>
          <p:sp>
            <p:nvSpPr>
              <p:cNvPr id="46" name="TextBox 32"/>
              <p:cNvSpPr txBox="1"/>
              <p:nvPr/>
            </p:nvSpPr>
            <p:spPr>
              <a:xfrm>
                <a:off x="4999984" y="2805660"/>
                <a:ext cx="779824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 b="1"/>
                  <a:t>关键词</a:t>
                </a:r>
              </a:p>
            </p:txBody>
          </p:sp>
          <p:sp>
            <p:nvSpPr>
              <p:cNvPr id="47" name="TextBox 33"/>
              <p:cNvSpPr txBox="1"/>
              <p:nvPr/>
            </p:nvSpPr>
            <p:spPr>
              <a:xfrm>
                <a:off x="4421407" y="3053593"/>
                <a:ext cx="1936974" cy="507831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9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9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9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9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31" name="Group 34"/>
            <p:cNvGrpSpPr/>
            <p:nvPr/>
          </p:nvGrpSpPr>
          <p:grpSpPr>
            <a:xfrm>
              <a:off x="4871500" y="2104249"/>
              <a:ext cx="1421278" cy="566823"/>
              <a:chOff x="6496409" y="2805660"/>
              <a:chExt cx="2043202" cy="755764"/>
            </a:xfrm>
          </p:grpSpPr>
          <p:sp>
            <p:nvSpPr>
              <p:cNvPr id="44" name="TextBox 35"/>
              <p:cNvSpPr txBox="1"/>
              <p:nvPr/>
            </p:nvSpPr>
            <p:spPr>
              <a:xfrm>
                <a:off x="7128097" y="2805660"/>
                <a:ext cx="779825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 b="1"/>
                  <a:t>关键词</a:t>
                </a:r>
              </a:p>
            </p:txBody>
          </p:sp>
          <p:sp>
            <p:nvSpPr>
              <p:cNvPr id="45" name="TextBox 36"/>
              <p:cNvSpPr txBox="1"/>
              <p:nvPr/>
            </p:nvSpPr>
            <p:spPr>
              <a:xfrm>
                <a:off x="6496409" y="3053593"/>
                <a:ext cx="2043202" cy="507831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9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9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9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9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3145651" y="2997380"/>
            <a:ext cx="5395791" cy="1468339"/>
            <a:chOff x="3145651" y="2997380"/>
            <a:chExt cx="5395791" cy="1468339"/>
          </a:xfrm>
        </p:grpSpPr>
        <p:cxnSp>
          <p:nvCxnSpPr>
            <p:cNvPr id="16" name="Straight Connector 13"/>
            <p:cNvCxnSpPr/>
            <p:nvPr/>
          </p:nvCxnSpPr>
          <p:spPr>
            <a:xfrm>
              <a:off x="3369096" y="3771150"/>
              <a:ext cx="913760" cy="0"/>
            </a:xfrm>
            <a:prstGeom prst="line">
              <a:avLst/>
            </a:prstGeom>
            <a:ln w="50800">
              <a:solidFill>
                <a:schemeClr val="accent2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4"/>
            <p:cNvSpPr txBox="1"/>
            <p:nvPr/>
          </p:nvSpPr>
          <p:spPr>
            <a:xfrm>
              <a:off x="3468184" y="3038018"/>
              <a:ext cx="715580" cy="692498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s-MX" sz="5400" b="1">
                  <a:solidFill>
                    <a:schemeClr val="accent2"/>
                  </a:solidFill>
                </a:rPr>
                <a:t>08</a:t>
              </a:r>
            </a:p>
          </p:txBody>
        </p:sp>
        <p:cxnSp>
          <p:nvCxnSpPr>
            <p:cNvPr id="18" name="Straight Connector 15"/>
            <p:cNvCxnSpPr/>
            <p:nvPr/>
          </p:nvCxnSpPr>
          <p:spPr>
            <a:xfrm>
              <a:off x="3369096" y="2997380"/>
              <a:ext cx="913760" cy="0"/>
            </a:xfrm>
            <a:prstGeom prst="line">
              <a:avLst/>
            </a:prstGeom>
            <a:ln w="50800">
              <a:solidFill>
                <a:schemeClr val="accent2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6"/>
            <p:cNvCxnSpPr/>
            <p:nvPr/>
          </p:nvCxnSpPr>
          <p:spPr>
            <a:xfrm>
              <a:off x="4712841" y="3771150"/>
              <a:ext cx="913760" cy="0"/>
            </a:xfrm>
            <a:prstGeom prst="line">
              <a:avLst/>
            </a:prstGeom>
            <a:ln w="50800">
              <a:solidFill>
                <a:schemeClr val="accent1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7"/>
            <p:cNvSpPr txBox="1"/>
            <p:nvPr/>
          </p:nvSpPr>
          <p:spPr>
            <a:xfrm>
              <a:off x="4811929" y="3038018"/>
              <a:ext cx="715580" cy="692498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s-MX" sz="5400" b="1">
                  <a:solidFill>
                    <a:schemeClr val="accent1"/>
                  </a:solidFill>
                </a:rPr>
                <a:t>07</a:t>
              </a:r>
            </a:p>
          </p:txBody>
        </p:sp>
        <p:cxnSp>
          <p:nvCxnSpPr>
            <p:cNvPr id="21" name="Straight Connector 18"/>
            <p:cNvCxnSpPr/>
            <p:nvPr/>
          </p:nvCxnSpPr>
          <p:spPr>
            <a:xfrm>
              <a:off x="4712841" y="2997380"/>
              <a:ext cx="913760" cy="0"/>
            </a:xfrm>
            <a:prstGeom prst="line">
              <a:avLst/>
            </a:prstGeom>
            <a:ln w="50800">
              <a:solidFill>
                <a:schemeClr val="accent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19"/>
            <p:cNvCxnSpPr/>
            <p:nvPr/>
          </p:nvCxnSpPr>
          <p:spPr>
            <a:xfrm>
              <a:off x="6010315" y="3771150"/>
              <a:ext cx="913760" cy="0"/>
            </a:xfrm>
            <a:prstGeom prst="line">
              <a:avLst/>
            </a:prstGeom>
            <a:ln w="50800">
              <a:solidFill>
                <a:schemeClr val="accent6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0"/>
            <p:cNvSpPr txBox="1"/>
            <p:nvPr/>
          </p:nvSpPr>
          <p:spPr>
            <a:xfrm>
              <a:off x="6116718" y="3038018"/>
              <a:ext cx="715580" cy="692498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s-MX" sz="5400" b="1">
                  <a:solidFill>
                    <a:schemeClr val="accent6"/>
                  </a:solidFill>
                </a:rPr>
                <a:t>06</a:t>
              </a:r>
            </a:p>
          </p:txBody>
        </p:sp>
        <p:cxnSp>
          <p:nvCxnSpPr>
            <p:cNvPr id="24" name="Straight Connector 21"/>
            <p:cNvCxnSpPr/>
            <p:nvPr/>
          </p:nvCxnSpPr>
          <p:spPr>
            <a:xfrm>
              <a:off x="6024742" y="2997380"/>
              <a:ext cx="913760" cy="0"/>
            </a:xfrm>
            <a:prstGeom prst="line">
              <a:avLst/>
            </a:prstGeom>
            <a:ln w="50800">
              <a:solidFill>
                <a:schemeClr val="accent6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2"/>
            <p:cNvCxnSpPr/>
            <p:nvPr/>
          </p:nvCxnSpPr>
          <p:spPr>
            <a:xfrm>
              <a:off x="7361373" y="3771150"/>
              <a:ext cx="913760" cy="0"/>
            </a:xfrm>
            <a:prstGeom prst="line">
              <a:avLst/>
            </a:prstGeom>
            <a:ln w="50800">
              <a:solidFill>
                <a:schemeClr val="accent5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3"/>
            <p:cNvSpPr txBox="1"/>
            <p:nvPr/>
          </p:nvSpPr>
          <p:spPr>
            <a:xfrm>
              <a:off x="7460462" y="3038018"/>
              <a:ext cx="715580" cy="692498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s-MX" sz="5400" b="1">
                  <a:solidFill>
                    <a:schemeClr val="accent5"/>
                  </a:solidFill>
                </a:rPr>
                <a:t>05</a:t>
              </a:r>
            </a:p>
          </p:txBody>
        </p:sp>
        <p:cxnSp>
          <p:nvCxnSpPr>
            <p:cNvPr id="27" name="Straight Connector 24"/>
            <p:cNvCxnSpPr/>
            <p:nvPr/>
          </p:nvCxnSpPr>
          <p:spPr>
            <a:xfrm>
              <a:off x="7375800" y="2997380"/>
              <a:ext cx="913760" cy="0"/>
            </a:xfrm>
            <a:prstGeom prst="line">
              <a:avLst/>
            </a:prstGeom>
            <a:ln w="50800">
              <a:solidFill>
                <a:schemeClr val="accent5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oup 37"/>
            <p:cNvGrpSpPr/>
            <p:nvPr/>
          </p:nvGrpSpPr>
          <p:grpSpPr>
            <a:xfrm>
              <a:off x="3145651" y="3898896"/>
              <a:ext cx="1360643" cy="566823"/>
              <a:chOff x="3694496" y="5198522"/>
              <a:chExt cx="1956034" cy="755764"/>
            </a:xfrm>
          </p:grpSpPr>
          <p:sp>
            <p:nvSpPr>
              <p:cNvPr id="42" name="TextBox 38"/>
              <p:cNvSpPr txBox="1"/>
              <p:nvPr/>
            </p:nvSpPr>
            <p:spPr>
              <a:xfrm>
                <a:off x="4282603" y="5198522"/>
                <a:ext cx="779824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 b="1"/>
                  <a:t>关键词</a:t>
                </a:r>
              </a:p>
            </p:txBody>
          </p:sp>
          <p:sp>
            <p:nvSpPr>
              <p:cNvPr id="43" name="TextBox 39"/>
              <p:cNvSpPr txBox="1"/>
              <p:nvPr/>
            </p:nvSpPr>
            <p:spPr>
              <a:xfrm>
                <a:off x="3694496" y="5446455"/>
                <a:ext cx="1956034" cy="507831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9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9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9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9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33" name="Group 40"/>
            <p:cNvGrpSpPr/>
            <p:nvPr/>
          </p:nvGrpSpPr>
          <p:grpSpPr>
            <a:xfrm>
              <a:off x="4497084" y="3898896"/>
              <a:ext cx="1345267" cy="566823"/>
              <a:chOff x="5579919" y="5198522"/>
              <a:chExt cx="1933930" cy="755764"/>
            </a:xfrm>
          </p:grpSpPr>
          <p:sp>
            <p:nvSpPr>
              <p:cNvPr id="40" name="TextBox 41"/>
              <p:cNvSpPr txBox="1"/>
              <p:nvPr/>
            </p:nvSpPr>
            <p:spPr>
              <a:xfrm>
                <a:off x="6156974" y="5198522"/>
                <a:ext cx="779824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 b="1"/>
                  <a:t>关键词</a:t>
                </a:r>
              </a:p>
            </p:txBody>
          </p:sp>
          <p:sp>
            <p:nvSpPr>
              <p:cNvPr id="41" name="TextBox 42"/>
              <p:cNvSpPr txBox="1"/>
              <p:nvPr/>
            </p:nvSpPr>
            <p:spPr>
              <a:xfrm>
                <a:off x="5579919" y="5446455"/>
                <a:ext cx="1933930" cy="507831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9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9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9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9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34" name="Group 43"/>
            <p:cNvGrpSpPr/>
            <p:nvPr/>
          </p:nvGrpSpPr>
          <p:grpSpPr>
            <a:xfrm>
              <a:off x="5798869" y="3898896"/>
              <a:ext cx="1347385" cy="566823"/>
              <a:chOff x="7572684" y="5198522"/>
              <a:chExt cx="1936974" cy="755764"/>
            </a:xfrm>
          </p:grpSpPr>
          <p:sp>
            <p:nvSpPr>
              <p:cNvPr id="38" name="TextBox 44"/>
              <p:cNvSpPr txBox="1"/>
              <p:nvPr/>
            </p:nvSpPr>
            <p:spPr>
              <a:xfrm>
                <a:off x="8151261" y="5198522"/>
                <a:ext cx="779824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 b="1"/>
                  <a:t>关键词</a:t>
                </a:r>
              </a:p>
            </p:txBody>
          </p:sp>
          <p:sp>
            <p:nvSpPr>
              <p:cNvPr id="39" name="TextBox 45"/>
              <p:cNvSpPr txBox="1"/>
              <p:nvPr/>
            </p:nvSpPr>
            <p:spPr>
              <a:xfrm>
                <a:off x="7572684" y="5446455"/>
                <a:ext cx="1936974" cy="507831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9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9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9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9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35" name="Group 46"/>
            <p:cNvGrpSpPr/>
            <p:nvPr/>
          </p:nvGrpSpPr>
          <p:grpSpPr>
            <a:xfrm>
              <a:off x="7120164" y="3898896"/>
              <a:ext cx="1421278" cy="566823"/>
              <a:chOff x="9776670" y="5198522"/>
              <a:chExt cx="2043202" cy="755764"/>
            </a:xfrm>
          </p:grpSpPr>
          <p:sp>
            <p:nvSpPr>
              <p:cNvPr id="36" name="TextBox 47"/>
              <p:cNvSpPr txBox="1"/>
              <p:nvPr/>
            </p:nvSpPr>
            <p:spPr>
              <a:xfrm>
                <a:off x="10408361" y="5198522"/>
                <a:ext cx="779825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 b="1"/>
                  <a:t>关键词</a:t>
                </a:r>
              </a:p>
            </p:txBody>
          </p:sp>
          <p:sp>
            <p:nvSpPr>
              <p:cNvPr id="37" name="TextBox 48"/>
              <p:cNvSpPr txBox="1"/>
              <p:nvPr/>
            </p:nvSpPr>
            <p:spPr>
              <a:xfrm>
                <a:off x="9776670" y="5446455"/>
                <a:ext cx="2043202" cy="507831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9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9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900" dirty="0" smtClean="0">
                    <a:solidFill>
                      <a:schemeClr val="bg1">
                        <a:lumMod val="50000"/>
                      </a:schemeClr>
                    </a:solidFill>
                  </a:rPr>
                  <a:t>内容</a:t>
                </a:r>
                <a:endParaRPr lang="en-US" altLang="zh-CN" sz="9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sp>
        <p:nvSpPr>
          <p:cNvPr id="57" name="Title 1">
            <a:extLst>
              <a:ext uri="{FF2B5EF4-FFF2-40B4-BE49-F238E27FC236}">
                <a16:creationId xmlns:a16="http://schemas.microsoft.com/office/drawing/2014/main" xmlns="" id="{0069B1E0-2439-4B4A-BF89-A2C61A475195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教学总结</a:t>
            </a:r>
          </a:p>
        </p:txBody>
      </p:sp>
    </p:spTree>
    <p:extLst>
      <p:ext uri="{BB962C8B-B14F-4D97-AF65-F5344CB8AC3E}">
        <p14:creationId xmlns:p14="http://schemas.microsoft.com/office/powerpoint/2010/main" val="3307326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0B449620-CCCF-490A-9863-8E252C351C2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" t="30327" r="16086" b="4592"/>
          <a:stretch/>
        </p:blipFill>
        <p:spPr>
          <a:xfrm>
            <a:off x="-16120" y="22660"/>
            <a:ext cx="9144000" cy="5140822"/>
          </a:xfrm>
          <a:prstGeom prst="rect">
            <a:avLst/>
          </a:prstGeom>
        </p:spPr>
      </p:pic>
      <p:sp>
        <p:nvSpPr>
          <p:cNvPr id="8" name="TextBox 16">
            <a:extLst>
              <a:ext uri="{FF2B5EF4-FFF2-40B4-BE49-F238E27FC236}">
                <a16:creationId xmlns:a16="http://schemas.microsoft.com/office/drawing/2014/main" xmlns="" id="{DF82C9B9-4CE1-43CA-946D-5E093FB0ECA0}"/>
              </a:ext>
            </a:extLst>
          </p:cNvPr>
          <p:cNvSpPr txBox="1"/>
          <p:nvPr/>
        </p:nvSpPr>
        <p:spPr>
          <a:xfrm>
            <a:off x="5724862" y="2167922"/>
            <a:ext cx="2058577" cy="403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12" dirty="0">
                <a:ea typeface="微软雅黑" pitchFamily="34" charset="-122"/>
              </a:rPr>
              <a:t>工作汇报</a:t>
            </a:r>
            <a:r>
              <a:rPr lang="en-US" altLang="zh-CN" sz="1012" dirty="0">
                <a:ea typeface="微软雅黑" pitchFamily="34" charset="-122"/>
              </a:rPr>
              <a:t>/ </a:t>
            </a:r>
            <a:r>
              <a:rPr lang="zh-CN" altLang="en-US" sz="1012" dirty="0">
                <a:ea typeface="微软雅黑" pitchFamily="34" charset="-122"/>
              </a:rPr>
              <a:t>年终总结 </a:t>
            </a:r>
            <a:r>
              <a:rPr lang="en-US" altLang="zh-CN" sz="1012" dirty="0">
                <a:ea typeface="微软雅黑" pitchFamily="34" charset="-122"/>
              </a:rPr>
              <a:t>/ </a:t>
            </a:r>
            <a:r>
              <a:rPr lang="zh-CN" altLang="en-US" sz="1012" dirty="0">
                <a:ea typeface="微软雅黑" pitchFamily="34" charset="-122"/>
              </a:rPr>
              <a:t>会议发言等</a:t>
            </a:r>
          </a:p>
          <a:p>
            <a:endParaRPr lang="zh-CN" altLang="en-US" sz="1012" dirty="0"/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xmlns="" id="{5D37EFA4-EC81-414C-AB94-37AE620B2F99}"/>
              </a:ext>
            </a:extLst>
          </p:cNvPr>
          <p:cNvSpPr txBox="1"/>
          <p:nvPr/>
        </p:nvSpPr>
        <p:spPr>
          <a:xfrm>
            <a:off x="4355976" y="1482919"/>
            <a:ext cx="36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2">
                    <a:lumMod val="10000"/>
                  </a:schemeClr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演示完毕 谢谢欣赏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4BD417E8-8100-4665-8614-12D9CAEE36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9512" y="1564530"/>
            <a:ext cx="4474670" cy="2945966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030400AB-2968-4D89-8F82-D6E54F43235F}"/>
              </a:ext>
            </a:extLst>
          </p:cNvPr>
          <p:cNvSpPr/>
          <p:nvPr/>
        </p:nvSpPr>
        <p:spPr>
          <a:xfrm>
            <a:off x="91836" y="89561"/>
            <a:ext cx="8960329" cy="4965966"/>
          </a:xfrm>
          <a:prstGeom prst="rect">
            <a:avLst/>
          </a:prstGeom>
          <a:noFill/>
          <a:ln w="76200">
            <a:solidFill>
              <a:srgbClr val="5A3A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14454049-0046-40AF-AB79-4D1B49871C8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084" y="220009"/>
            <a:ext cx="1031136" cy="102921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853F75B3-2A7A-49BF-9315-F999FA3AB04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725" y="2130749"/>
            <a:ext cx="1133010" cy="33749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A577D348-6A37-48E5-9889-74C24B85373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69" y="627534"/>
            <a:ext cx="2994443" cy="383243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4FC7F7DB-FC1E-489A-A0FB-770665AA8D9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321" y="3063784"/>
            <a:ext cx="1710585" cy="202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96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2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25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75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7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第一PPT模板网-WWW.1PPT.COM"/>
  <p:tag name="ISPRING_RESOURCE_PATHS_HASH_PRESENTER" val="eca47b12f4f9c99259a8a7e938f92ea8e4c280aa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3E3429"/>
      </a:accent1>
      <a:accent2>
        <a:srgbClr val="694D39"/>
      </a:accent2>
      <a:accent3>
        <a:srgbClr val="80500D"/>
      </a:accent3>
      <a:accent4>
        <a:srgbClr val="BA6C1F"/>
      </a:accent4>
      <a:accent5>
        <a:srgbClr val="C58315"/>
      </a:accent5>
      <a:accent6>
        <a:srgbClr val="FFBB53"/>
      </a:accent6>
      <a:hlink>
        <a:srgbClr val="3E3429"/>
      </a:hlink>
      <a:folHlink>
        <a:srgbClr val="BFBFB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429"/>
    </a:accent1>
    <a:accent2>
      <a:srgbClr val="694D39"/>
    </a:accent2>
    <a:accent3>
      <a:srgbClr val="80500D"/>
    </a:accent3>
    <a:accent4>
      <a:srgbClr val="BA6C1F"/>
    </a:accent4>
    <a:accent5>
      <a:srgbClr val="C58315"/>
    </a:accent5>
    <a:accent6>
      <a:srgbClr val="FFBB53"/>
    </a:accent6>
    <a:hlink>
      <a:srgbClr val="3E3429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429"/>
    </a:accent1>
    <a:accent2>
      <a:srgbClr val="694D39"/>
    </a:accent2>
    <a:accent3>
      <a:srgbClr val="80500D"/>
    </a:accent3>
    <a:accent4>
      <a:srgbClr val="BA6C1F"/>
    </a:accent4>
    <a:accent5>
      <a:srgbClr val="C58315"/>
    </a:accent5>
    <a:accent6>
      <a:srgbClr val="FFBB53"/>
    </a:accent6>
    <a:hlink>
      <a:srgbClr val="3E3429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429"/>
    </a:accent1>
    <a:accent2>
      <a:srgbClr val="694D39"/>
    </a:accent2>
    <a:accent3>
      <a:srgbClr val="80500D"/>
    </a:accent3>
    <a:accent4>
      <a:srgbClr val="BA6C1F"/>
    </a:accent4>
    <a:accent5>
      <a:srgbClr val="C58315"/>
    </a:accent5>
    <a:accent6>
      <a:srgbClr val="FFBB53"/>
    </a:accent6>
    <a:hlink>
      <a:srgbClr val="3E3429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429"/>
    </a:accent1>
    <a:accent2>
      <a:srgbClr val="694D39"/>
    </a:accent2>
    <a:accent3>
      <a:srgbClr val="80500D"/>
    </a:accent3>
    <a:accent4>
      <a:srgbClr val="BA6C1F"/>
    </a:accent4>
    <a:accent5>
      <a:srgbClr val="C58315"/>
    </a:accent5>
    <a:accent6>
      <a:srgbClr val="FFBB53"/>
    </a:accent6>
    <a:hlink>
      <a:srgbClr val="3E3429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429"/>
    </a:accent1>
    <a:accent2>
      <a:srgbClr val="694D39"/>
    </a:accent2>
    <a:accent3>
      <a:srgbClr val="80500D"/>
    </a:accent3>
    <a:accent4>
      <a:srgbClr val="BA6C1F"/>
    </a:accent4>
    <a:accent5>
      <a:srgbClr val="C58315"/>
    </a:accent5>
    <a:accent6>
      <a:srgbClr val="FFBB53"/>
    </a:accent6>
    <a:hlink>
      <a:srgbClr val="3E3429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429"/>
    </a:accent1>
    <a:accent2>
      <a:srgbClr val="694D39"/>
    </a:accent2>
    <a:accent3>
      <a:srgbClr val="80500D"/>
    </a:accent3>
    <a:accent4>
      <a:srgbClr val="BA6C1F"/>
    </a:accent4>
    <a:accent5>
      <a:srgbClr val="C58315"/>
    </a:accent5>
    <a:accent6>
      <a:srgbClr val="FFBB53"/>
    </a:accent6>
    <a:hlink>
      <a:srgbClr val="3E3429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429"/>
    </a:accent1>
    <a:accent2>
      <a:srgbClr val="694D39"/>
    </a:accent2>
    <a:accent3>
      <a:srgbClr val="80500D"/>
    </a:accent3>
    <a:accent4>
      <a:srgbClr val="BA6C1F"/>
    </a:accent4>
    <a:accent5>
      <a:srgbClr val="C58315"/>
    </a:accent5>
    <a:accent6>
      <a:srgbClr val="FFBB53"/>
    </a:accent6>
    <a:hlink>
      <a:srgbClr val="3E3429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429"/>
    </a:accent1>
    <a:accent2>
      <a:srgbClr val="694D39"/>
    </a:accent2>
    <a:accent3>
      <a:srgbClr val="80500D"/>
    </a:accent3>
    <a:accent4>
      <a:srgbClr val="BA6C1F"/>
    </a:accent4>
    <a:accent5>
      <a:srgbClr val="C58315"/>
    </a:accent5>
    <a:accent6>
      <a:srgbClr val="FFBB53"/>
    </a:accent6>
    <a:hlink>
      <a:srgbClr val="3E3429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429"/>
    </a:accent1>
    <a:accent2>
      <a:srgbClr val="694D39"/>
    </a:accent2>
    <a:accent3>
      <a:srgbClr val="80500D"/>
    </a:accent3>
    <a:accent4>
      <a:srgbClr val="BA6C1F"/>
    </a:accent4>
    <a:accent5>
      <a:srgbClr val="C58315"/>
    </a:accent5>
    <a:accent6>
      <a:srgbClr val="FFBB53"/>
    </a:accent6>
    <a:hlink>
      <a:srgbClr val="3E3429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429"/>
    </a:accent1>
    <a:accent2>
      <a:srgbClr val="694D39"/>
    </a:accent2>
    <a:accent3>
      <a:srgbClr val="80500D"/>
    </a:accent3>
    <a:accent4>
      <a:srgbClr val="BA6C1F"/>
    </a:accent4>
    <a:accent5>
      <a:srgbClr val="C58315"/>
    </a:accent5>
    <a:accent6>
      <a:srgbClr val="FFBB53"/>
    </a:accent6>
    <a:hlink>
      <a:srgbClr val="3E3429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429"/>
    </a:accent1>
    <a:accent2>
      <a:srgbClr val="694D39"/>
    </a:accent2>
    <a:accent3>
      <a:srgbClr val="80500D"/>
    </a:accent3>
    <a:accent4>
      <a:srgbClr val="BA6C1F"/>
    </a:accent4>
    <a:accent5>
      <a:srgbClr val="C58315"/>
    </a:accent5>
    <a:accent6>
      <a:srgbClr val="FFBB53"/>
    </a:accent6>
    <a:hlink>
      <a:srgbClr val="3E3429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429"/>
    </a:accent1>
    <a:accent2>
      <a:srgbClr val="694D39"/>
    </a:accent2>
    <a:accent3>
      <a:srgbClr val="80500D"/>
    </a:accent3>
    <a:accent4>
      <a:srgbClr val="BA6C1F"/>
    </a:accent4>
    <a:accent5>
      <a:srgbClr val="C58315"/>
    </a:accent5>
    <a:accent6>
      <a:srgbClr val="FFBB53"/>
    </a:accent6>
    <a:hlink>
      <a:srgbClr val="3E3429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429"/>
    </a:accent1>
    <a:accent2>
      <a:srgbClr val="694D39"/>
    </a:accent2>
    <a:accent3>
      <a:srgbClr val="80500D"/>
    </a:accent3>
    <a:accent4>
      <a:srgbClr val="BA6C1F"/>
    </a:accent4>
    <a:accent5>
      <a:srgbClr val="C58315"/>
    </a:accent5>
    <a:accent6>
      <a:srgbClr val="FFBB53"/>
    </a:accent6>
    <a:hlink>
      <a:srgbClr val="3E3429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429"/>
    </a:accent1>
    <a:accent2>
      <a:srgbClr val="694D39"/>
    </a:accent2>
    <a:accent3>
      <a:srgbClr val="80500D"/>
    </a:accent3>
    <a:accent4>
      <a:srgbClr val="BA6C1F"/>
    </a:accent4>
    <a:accent5>
      <a:srgbClr val="C58315"/>
    </a:accent5>
    <a:accent6>
      <a:srgbClr val="FFBB53"/>
    </a:accent6>
    <a:hlink>
      <a:srgbClr val="3E3429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429"/>
    </a:accent1>
    <a:accent2>
      <a:srgbClr val="694D39"/>
    </a:accent2>
    <a:accent3>
      <a:srgbClr val="80500D"/>
    </a:accent3>
    <a:accent4>
      <a:srgbClr val="BA6C1F"/>
    </a:accent4>
    <a:accent5>
      <a:srgbClr val="C58315"/>
    </a:accent5>
    <a:accent6>
      <a:srgbClr val="FFBB53"/>
    </a:accent6>
    <a:hlink>
      <a:srgbClr val="3E3429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429"/>
    </a:accent1>
    <a:accent2>
      <a:srgbClr val="694D39"/>
    </a:accent2>
    <a:accent3>
      <a:srgbClr val="80500D"/>
    </a:accent3>
    <a:accent4>
      <a:srgbClr val="BA6C1F"/>
    </a:accent4>
    <a:accent5>
      <a:srgbClr val="C58315"/>
    </a:accent5>
    <a:accent6>
      <a:srgbClr val="FFBB53"/>
    </a:accent6>
    <a:hlink>
      <a:srgbClr val="3E3429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429"/>
    </a:accent1>
    <a:accent2>
      <a:srgbClr val="694D39"/>
    </a:accent2>
    <a:accent3>
      <a:srgbClr val="80500D"/>
    </a:accent3>
    <a:accent4>
      <a:srgbClr val="BA6C1F"/>
    </a:accent4>
    <a:accent5>
      <a:srgbClr val="C58315"/>
    </a:accent5>
    <a:accent6>
      <a:srgbClr val="FFBB53"/>
    </a:accent6>
    <a:hlink>
      <a:srgbClr val="3E3429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429"/>
    </a:accent1>
    <a:accent2>
      <a:srgbClr val="694D39"/>
    </a:accent2>
    <a:accent3>
      <a:srgbClr val="80500D"/>
    </a:accent3>
    <a:accent4>
      <a:srgbClr val="BA6C1F"/>
    </a:accent4>
    <a:accent5>
      <a:srgbClr val="C58315"/>
    </a:accent5>
    <a:accent6>
      <a:srgbClr val="FFBB53"/>
    </a:accent6>
    <a:hlink>
      <a:srgbClr val="3E3429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429"/>
    </a:accent1>
    <a:accent2>
      <a:srgbClr val="694D39"/>
    </a:accent2>
    <a:accent3>
      <a:srgbClr val="80500D"/>
    </a:accent3>
    <a:accent4>
      <a:srgbClr val="BA6C1F"/>
    </a:accent4>
    <a:accent5>
      <a:srgbClr val="C58315"/>
    </a:accent5>
    <a:accent6>
      <a:srgbClr val="FFBB53"/>
    </a:accent6>
    <a:hlink>
      <a:srgbClr val="3E3429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429"/>
    </a:accent1>
    <a:accent2>
      <a:srgbClr val="694D39"/>
    </a:accent2>
    <a:accent3>
      <a:srgbClr val="80500D"/>
    </a:accent3>
    <a:accent4>
      <a:srgbClr val="BA6C1F"/>
    </a:accent4>
    <a:accent5>
      <a:srgbClr val="C58315"/>
    </a:accent5>
    <a:accent6>
      <a:srgbClr val="FFBB53"/>
    </a:accent6>
    <a:hlink>
      <a:srgbClr val="3E3429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429"/>
    </a:accent1>
    <a:accent2>
      <a:srgbClr val="694D39"/>
    </a:accent2>
    <a:accent3>
      <a:srgbClr val="80500D"/>
    </a:accent3>
    <a:accent4>
      <a:srgbClr val="BA6C1F"/>
    </a:accent4>
    <a:accent5>
      <a:srgbClr val="C58315"/>
    </a:accent5>
    <a:accent6>
      <a:srgbClr val="FFBB53"/>
    </a:accent6>
    <a:hlink>
      <a:srgbClr val="3E3429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429"/>
    </a:accent1>
    <a:accent2>
      <a:srgbClr val="694D39"/>
    </a:accent2>
    <a:accent3>
      <a:srgbClr val="80500D"/>
    </a:accent3>
    <a:accent4>
      <a:srgbClr val="BA6C1F"/>
    </a:accent4>
    <a:accent5>
      <a:srgbClr val="C58315"/>
    </a:accent5>
    <a:accent6>
      <a:srgbClr val="FFBB53"/>
    </a:accent6>
    <a:hlink>
      <a:srgbClr val="3E3429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429"/>
    </a:accent1>
    <a:accent2>
      <a:srgbClr val="694D39"/>
    </a:accent2>
    <a:accent3>
      <a:srgbClr val="80500D"/>
    </a:accent3>
    <a:accent4>
      <a:srgbClr val="BA6C1F"/>
    </a:accent4>
    <a:accent5>
      <a:srgbClr val="C58315"/>
    </a:accent5>
    <a:accent6>
      <a:srgbClr val="FFBB53"/>
    </a:accent6>
    <a:hlink>
      <a:srgbClr val="3E3429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429"/>
    </a:accent1>
    <a:accent2>
      <a:srgbClr val="694D39"/>
    </a:accent2>
    <a:accent3>
      <a:srgbClr val="80500D"/>
    </a:accent3>
    <a:accent4>
      <a:srgbClr val="BA6C1F"/>
    </a:accent4>
    <a:accent5>
      <a:srgbClr val="C58315"/>
    </a:accent5>
    <a:accent6>
      <a:srgbClr val="FFBB53"/>
    </a:accent6>
    <a:hlink>
      <a:srgbClr val="3E3429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2851</TotalTime>
  <Words>1072</Words>
  <Application>Microsoft Office PowerPoint</Application>
  <PresentationFormat>全屏显示(16:9)</PresentationFormat>
  <Paragraphs>298</Paragraphs>
  <Slides>24</Slides>
  <Notes>9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user</dc:creator>
  <cp:keywords>第一PPT模板网-WWW.1PPT.COM</cp:keywords>
  <cp:lastModifiedBy>拉普耶鲁</cp:lastModifiedBy>
  <cp:revision>221</cp:revision>
  <dcterms:created xsi:type="dcterms:W3CDTF">2015-12-11T17:46:17Z</dcterms:created>
  <dcterms:modified xsi:type="dcterms:W3CDTF">2018-04-25T02:24:56Z</dcterms:modified>
</cp:coreProperties>
</file>